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tags/tag2.xml" ContentType="application/vnd.openxmlformats-officedocument.presentationml.tags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tags/tag3.xml" ContentType="application/vnd.openxmlformats-officedocument.presentationml.tags+xml"/>
  <Override PartName="/ppt/notesSlides/notesSlide20.xml" ContentType="application/vnd.openxmlformats-officedocument.presentationml.notesSlide+xml"/>
  <Override PartName="/ppt/tags/tag4.xml" ContentType="application/vnd.openxmlformats-officedocument.presentationml.tags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256" r:id="rId2"/>
    <p:sldId id="279" r:id="rId3"/>
    <p:sldId id="282" r:id="rId4"/>
    <p:sldId id="280" r:id="rId5"/>
    <p:sldId id="278" r:id="rId6"/>
    <p:sldId id="277" r:id="rId7"/>
    <p:sldId id="259" r:id="rId8"/>
    <p:sldId id="283" r:id="rId9"/>
    <p:sldId id="266" r:id="rId10"/>
    <p:sldId id="265" r:id="rId11"/>
    <p:sldId id="264" r:id="rId12"/>
    <p:sldId id="263" r:id="rId13"/>
    <p:sldId id="284" r:id="rId14"/>
    <p:sldId id="261" r:id="rId15"/>
    <p:sldId id="257" r:id="rId16"/>
    <p:sldId id="267" r:id="rId17"/>
    <p:sldId id="268" r:id="rId18"/>
    <p:sldId id="285" r:id="rId19"/>
    <p:sldId id="269" r:id="rId20"/>
    <p:sldId id="270" r:id="rId21"/>
    <p:sldId id="272" r:id="rId22"/>
    <p:sldId id="273" r:id="rId23"/>
    <p:sldId id="286" r:id="rId24"/>
    <p:sldId id="274" r:id="rId25"/>
    <p:sldId id="275" r:id="rId26"/>
    <p:sldId id="276" r:id="rId27"/>
    <p:sldId id="287" r:id="rId28"/>
  </p:sldIdLst>
  <p:sldSz cx="9001125" cy="5040313"/>
  <p:notesSz cx="6858000" cy="9144000"/>
  <p:custDataLst>
    <p:tags r:id="rId30"/>
  </p:custDataLst>
  <p:defaultTextStyle>
    <a:defPPr>
      <a:defRPr lang="zh-CN"/>
    </a:defPPr>
    <a:lvl1pPr marL="0" algn="l" defTabSz="80229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01147" algn="l" defTabSz="80229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02295" algn="l" defTabSz="80229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03442" algn="l" defTabSz="80229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04589" algn="l" defTabSz="80229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05736" algn="l" defTabSz="80229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06884" algn="l" defTabSz="80229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08031" algn="l" defTabSz="80229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09178" algn="l" defTabSz="80229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588">
          <p15:clr>
            <a:srgbClr val="A4A3A4"/>
          </p15:clr>
        </p15:guide>
        <p15:guide id="2" pos="2835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C72"/>
    <a:srgbClr val="91010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 autoAdjust="0"/>
    <p:restoredTop sz="94714" autoAdjust="0"/>
  </p:normalViewPr>
  <p:slideViewPr>
    <p:cSldViewPr>
      <p:cViewPr varScale="1">
        <p:scale>
          <a:sx n="114" d="100"/>
          <a:sy n="114" d="100"/>
        </p:scale>
        <p:origin x="186" y="102"/>
      </p:cViewPr>
      <p:guideLst>
        <p:guide orient="horz" pos="1588"/>
        <p:guide pos="283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ags" Target="tags/tag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75DC36-FBF0-45AD-8F00-F3AEDB5C70EA}" type="datetimeFigureOut">
              <a:rPr lang="zh-CN" altLang="en-US" smtClean="0"/>
              <a:t>2020/4/22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74688" y="1143000"/>
            <a:ext cx="55086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33DD1A-F7A2-4735-AE8C-E38DD589DB6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82101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33DD1A-F7A2-4735-AE8C-E38DD589DB66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02349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33DD1A-F7A2-4735-AE8C-E38DD589DB66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48395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33DD1A-F7A2-4735-AE8C-E38DD589DB66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59636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33DD1A-F7A2-4735-AE8C-E38DD589DB66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64101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33DD1A-F7A2-4735-AE8C-E38DD589DB66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6092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33DD1A-F7A2-4735-AE8C-E38DD589DB66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716381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33DD1A-F7A2-4735-AE8C-E38DD589DB66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50923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33DD1A-F7A2-4735-AE8C-E38DD589DB66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999425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33DD1A-F7A2-4735-AE8C-E38DD589DB66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335130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33DD1A-F7A2-4735-AE8C-E38DD589DB66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331107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33DD1A-F7A2-4735-AE8C-E38DD589DB66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782556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33DD1A-F7A2-4735-AE8C-E38DD589DB66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449318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33DD1A-F7A2-4735-AE8C-E38DD589DB66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833576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33DD1A-F7A2-4735-AE8C-E38DD589DB66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839902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33DD1A-F7A2-4735-AE8C-E38DD589DB66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187997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33DD1A-F7A2-4735-AE8C-E38DD589DB66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3813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33DD1A-F7A2-4735-AE8C-E38DD589DB66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283738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33DD1A-F7A2-4735-AE8C-E38DD589DB66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176578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33DD1A-F7A2-4735-AE8C-E38DD589DB66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75290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33DD1A-F7A2-4735-AE8C-E38DD589DB66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222292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33DD1A-F7A2-4735-AE8C-E38DD589DB66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208586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33DD1A-F7A2-4735-AE8C-E38DD589DB66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182454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33DD1A-F7A2-4735-AE8C-E38DD589DB66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408107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33DD1A-F7A2-4735-AE8C-E38DD589DB66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048707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33DD1A-F7A2-4735-AE8C-E38DD589DB66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703208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33DD1A-F7A2-4735-AE8C-E38DD589DB66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753271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33DD1A-F7A2-4735-AE8C-E38DD589DB66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22230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75085" y="1565764"/>
            <a:ext cx="7650956" cy="10804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50169" y="2856177"/>
            <a:ext cx="6300788" cy="128808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011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022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034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045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057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068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080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091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11027" y="3238868"/>
            <a:ext cx="7650956" cy="1001062"/>
          </a:xfrm>
        </p:spPr>
        <p:txBody>
          <a:bodyPr anchor="t"/>
          <a:lstStyle>
            <a:lvl1pPr algn="l">
              <a:defRPr sz="35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11027" y="2136300"/>
            <a:ext cx="7650956" cy="1102568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0114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0229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03442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604589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2005736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406884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808031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3209178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0056" y="1176073"/>
            <a:ext cx="3975497" cy="3326374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5572" y="1176073"/>
            <a:ext cx="3975497" cy="3326374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 userDrawn="1"/>
        </p:nvSpPr>
        <p:spPr>
          <a:xfrm>
            <a:off x="7308874" y="2808188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www.1ppt.com/xiazai/zongjie/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工作计划：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www.1ppt.com/xiazai/jihua/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www.1ppt.com/moban/shangwu/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www.1ppt.com/xiazai/jianli/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www.1ppt.com/xiazai/dabian/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www.1ppt.com/xiazai/huibao/    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0056" y="1128237"/>
            <a:ext cx="3977060" cy="470195"/>
          </a:xfrm>
        </p:spPr>
        <p:txBody>
          <a:bodyPr anchor="b"/>
          <a:lstStyle>
            <a:lvl1pPr marL="0" indent="0">
              <a:buNone/>
              <a:defRPr sz="2100" b="1"/>
            </a:lvl1pPr>
            <a:lvl2pPr marL="401147" indent="0">
              <a:buNone/>
              <a:defRPr sz="1800" b="1"/>
            </a:lvl2pPr>
            <a:lvl3pPr marL="802295" indent="0">
              <a:buNone/>
              <a:defRPr sz="1600" b="1"/>
            </a:lvl3pPr>
            <a:lvl4pPr marL="1203442" indent="0">
              <a:buNone/>
              <a:defRPr sz="1400" b="1"/>
            </a:lvl4pPr>
            <a:lvl5pPr marL="1604589" indent="0">
              <a:buNone/>
              <a:defRPr sz="1400" b="1"/>
            </a:lvl5pPr>
            <a:lvl6pPr marL="2005736" indent="0">
              <a:buNone/>
              <a:defRPr sz="1400" b="1"/>
            </a:lvl6pPr>
            <a:lvl7pPr marL="2406884" indent="0">
              <a:buNone/>
              <a:defRPr sz="1400" b="1"/>
            </a:lvl7pPr>
            <a:lvl8pPr marL="2808031" indent="0">
              <a:buNone/>
              <a:defRPr sz="1400" b="1"/>
            </a:lvl8pPr>
            <a:lvl9pPr marL="3209178" indent="0">
              <a:buNone/>
              <a:defRPr sz="14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0056" y="1598433"/>
            <a:ext cx="3977060" cy="2904014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572447" y="1128237"/>
            <a:ext cx="3978622" cy="470195"/>
          </a:xfrm>
        </p:spPr>
        <p:txBody>
          <a:bodyPr anchor="b"/>
          <a:lstStyle>
            <a:lvl1pPr marL="0" indent="0">
              <a:buNone/>
              <a:defRPr sz="2100" b="1"/>
            </a:lvl1pPr>
            <a:lvl2pPr marL="401147" indent="0">
              <a:buNone/>
              <a:defRPr sz="1800" b="1"/>
            </a:lvl2pPr>
            <a:lvl3pPr marL="802295" indent="0">
              <a:buNone/>
              <a:defRPr sz="1600" b="1"/>
            </a:lvl3pPr>
            <a:lvl4pPr marL="1203442" indent="0">
              <a:buNone/>
              <a:defRPr sz="1400" b="1"/>
            </a:lvl4pPr>
            <a:lvl5pPr marL="1604589" indent="0">
              <a:buNone/>
              <a:defRPr sz="1400" b="1"/>
            </a:lvl5pPr>
            <a:lvl6pPr marL="2005736" indent="0">
              <a:buNone/>
              <a:defRPr sz="1400" b="1"/>
            </a:lvl6pPr>
            <a:lvl7pPr marL="2406884" indent="0">
              <a:buNone/>
              <a:defRPr sz="1400" b="1"/>
            </a:lvl7pPr>
            <a:lvl8pPr marL="2808031" indent="0">
              <a:buNone/>
              <a:defRPr sz="1400" b="1"/>
            </a:lvl8pPr>
            <a:lvl9pPr marL="3209178" indent="0">
              <a:buNone/>
              <a:defRPr sz="14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572447" y="1598433"/>
            <a:ext cx="3978622" cy="2904014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2020/4/22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2020/4/22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2020/4/22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0057" y="200679"/>
            <a:ext cx="2961308" cy="854053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19190" y="200679"/>
            <a:ext cx="5031879" cy="4301768"/>
          </a:xfrm>
        </p:spPr>
        <p:txBody>
          <a:bodyPr/>
          <a:lstStyle>
            <a:lvl1pPr>
              <a:defRPr sz="28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0057" y="1054733"/>
            <a:ext cx="2961308" cy="3447714"/>
          </a:xfrm>
        </p:spPr>
        <p:txBody>
          <a:bodyPr/>
          <a:lstStyle>
            <a:lvl1pPr marL="0" indent="0">
              <a:buNone/>
              <a:defRPr sz="1200"/>
            </a:lvl1pPr>
            <a:lvl2pPr marL="401147" indent="0">
              <a:buNone/>
              <a:defRPr sz="1100"/>
            </a:lvl2pPr>
            <a:lvl3pPr marL="802295" indent="0">
              <a:buNone/>
              <a:defRPr sz="900"/>
            </a:lvl3pPr>
            <a:lvl4pPr marL="1203442" indent="0">
              <a:buNone/>
              <a:defRPr sz="800"/>
            </a:lvl4pPr>
            <a:lvl5pPr marL="1604589" indent="0">
              <a:buNone/>
              <a:defRPr sz="800"/>
            </a:lvl5pPr>
            <a:lvl6pPr marL="2005736" indent="0">
              <a:buNone/>
              <a:defRPr sz="800"/>
            </a:lvl6pPr>
            <a:lvl7pPr marL="2406884" indent="0">
              <a:buNone/>
              <a:defRPr sz="800"/>
            </a:lvl7pPr>
            <a:lvl8pPr marL="2808031" indent="0">
              <a:buNone/>
              <a:defRPr sz="800"/>
            </a:lvl8pPr>
            <a:lvl9pPr marL="3209178" indent="0">
              <a:buNone/>
              <a:defRPr sz="8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64284" y="3528219"/>
            <a:ext cx="5400675" cy="41652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64284" y="450361"/>
            <a:ext cx="5400675" cy="3024188"/>
          </a:xfrm>
        </p:spPr>
        <p:txBody>
          <a:bodyPr/>
          <a:lstStyle>
            <a:lvl1pPr marL="0" indent="0">
              <a:buNone/>
              <a:defRPr sz="2800"/>
            </a:lvl1pPr>
            <a:lvl2pPr marL="401147" indent="0">
              <a:buNone/>
              <a:defRPr sz="2500"/>
            </a:lvl2pPr>
            <a:lvl3pPr marL="802295" indent="0">
              <a:buNone/>
              <a:defRPr sz="2100"/>
            </a:lvl3pPr>
            <a:lvl4pPr marL="1203442" indent="0">
              <a:buNone/>
              <a:defRPr sz="1800"/>
            </a:lvl4pPr>
            <a:lvl5pPr marL="1604589" indent="0">
              <a:buNone/>
              <a:defRPr sz="1800"/>
            </a:lvl5pPr>
            <a:lvl6pPr marL="2005736" indent="0">
              <a:buNone/>
              <a:defRPr sz="1800"/>
            </a:lvl6pPr>
            <a:lvl7pPr marL="2406884" indent="0">
              <a:buNone/>
              <a:defRPr sz="1800"/>
            </a:lvl7pPr>
            <a:lvl8pPr marL="2808031" indent="0">
              <a:buNone/>
              <a:defRPr sz="1800"/>
            </a:lvl8pPr>
            <a:lvl9pPr marL="3209178" indent="0">
              <a:buNone/>
              <a:defRPr sz="18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64284" y="3944746"/>
            <a:ext cx="5400675" cy="591536"/>
          </a:xfrm>
        </p:spPr>
        <p:txBody>
          <a:bodyPr/>
          <a:lstStyle>
            <a:lvl1pPr marL="0" indent="0">
              <a:buNone/>
              <a:defRPr sz="1200"/>
            </a:lvl1pPr>
            <a:lvl2pPr marL="401147" indent="0">
              <a:buNone/>
              <a:defRPr sz="1100"/>
            </a:lvl2pPr>
            <a:lvl3pPr marL="802295" indent="0">
              <a:buNone/>
              <a:defRPr sz="900"/>
            </a:lvl3pPr>
            <a:lvl4pPr marL="1203442" indent="0">
              <a:buNone/>
              <a:defRPr sz="800"/>
            </a:lvl4pPr>
            <a:lvl5pPr marL="1604589" indent="0">
              <a:buNone/>
              <a:defRPr sz="800"/>
            </a:lvl5pPr>
            <a:lvl6pPr marL="2005736" indent="0">
              <a:buNone/>
              <a:defRPr sz="800"/>
            </a:lvl6pPr>
            <a:lvl7pPr marL="2406884" indent="0">
              <a:buNone/>
              <a:defRPr sz="800"/>
            </a:lvl7pPr>
            <a:lvl8pPr marL="2808031" indent="0">
              <a:buNone/>
              <a:defRPr sz="800"/>
            </a:lvl8pPr>
            <a:lvl9pPr marL="3209178" indent="0">
              <a:buNone/>
              <a:defRPr sz="8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25816" y="201847"/>
            <a:ext cx="2025253" cy="430060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0056" y="201847"/>
            <a:ext cx="5925741" cy="430060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0000"/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0056" y="201846"/>
            <a:ext cx="8101013" cy="840052"/>
          </a:xfrm>
          <a:prstGeom prst="rect">
            <a:avLst/>
          </a:prstGeom>
        </p:spPr>
        <p:txBody>
          <a:bodyPr vert="horz" lIns="80229" tIns="40115" rIns="80229" bIns="40115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0056" y="1176073"/>
            <a:ext cx="8101013" cy="3326374"/>
          </a:xfrm>
          <a:prstGeom prst="rect">
            <a:avLst/>
          </a:prstGeom>
        </p:spPr>
        <p:txBody>
          <a:bodyPr vert="horz" lIns="80229" tIns="40115" rIns="80229" bIns="40115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0056" y="4671624"/>
            <a:ext cx="2100263" cy="268350"/>
          </a:xfrm>
          <a:prstGeom prst="rect">
            <a:avLst/>
          </a:prstGeom>
        </p:spPr>
        <p:txBody>
          <a:bodyPr vert="horz" lIns="80229" tIns="40115" rIns="80229" bIns="40115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2020/4/22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75385" y="4671624"/>
            <a:ext cx="2850356" cy="268350"/>
          </a:xfrm>
          <a:prstGeom prst="rect">
            <a:avLst/>
          </a:prstGeom>
        </p:spPr>
        <p:txBody>
          <a:bodyPr vert="horz" lIns="80229" tIns="40115" rIns="80229" bIns="40115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0806" y="4671624"/>
            <a:ext cx="2100263" cy="268350"/>
          </a:xfrm>
          <a:prstGeom prst="rect">
            <a:avLst/>
          </a:prstGeom>
        </p:spPr>
        <p:txBody>
          <a:bodyPr vert="horz" lIns="80229" tIns="40115" rIns="80229" bIns="40115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xStyles>
    <p:titleStyle>
      <a:lvl1pPr algn="ctr" defTabSz="802295" rtl="0" eaLnBrk="1" latinLnBrk="0" hangingPunct="1">
        <a:spcBef>
          <a:spcPct val="0"/>
        </a:spcBef>
        <a:buNone/>
        <a:defRPr sz="3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0860" indent="-300860" algn="l" defTabSz="802295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1864" indent="-250717" algn="l" defTabSz="802295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02868" indent="-200574" algn="l" defTabSz="802295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404015" indent="-200574" algn="l" defTabSz="802295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05163" indent="-200574" algn="l" defTabSz="802295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06310" indent="-200574" algn="l" defTabSz="802295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07457" indent="-200574" algn="l" defTabSz="802295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08605" indent="-200574" algn="l" defTabSz="802295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09752" indent="-200574" algn="l" defTabSz="802295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0229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01147" algn="l" defTabSz="80229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02295" algn="l" defTabSz="80229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03442" algn="l" defTabSz="80229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04589" algn="l" defTabSz="80229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05736" algn="l" defTabSz="80229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06884" algn="l" defTabSz="80229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08031" algn="l" defTabSz="80229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09178" algn="l" defTabSz="80229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7.jpe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Relationship Id="rId9" Type="http://schemas.openxmlformats.org/officeDocument/2006/relationships/image" Target="../media/image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47"/>
          <p:cNvSpPr/>
          <p:nvPr/>
        </p:nvSpPr>
        <p:spPr>
          <a:xfrm>
            <a:off x="1836266" y="1440036"/>
            <a:ext cx="5688632" cy="626008"/>
          </a:xfrm>
          <a:prstGeom prst="rect">
            <a:avLst/>
          </a:prstGeom>
        </p:spPr>
        <p:txBody>
          <a:bodyPr wrap="square" lIns="71314" tIns="35657" rIns="71314" bIns="35657">
            <a:spAutoFit/>
          </a:bodyPr>
          <a:lstStyle/>
          <a:p>
            <a:pPr algn="ctr" defTabSz="917883"/>
            <a:r>
              <a:rPr lang="zh-CN" altLang="en-US" sz="3600" dirty="0">
                <a:solidFill>
                  <a:srgbClr val="C00000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ea"/>
                <a:sym typeface="+mn-lt"/>
              </a:rPr>
              <a:t>微信活动策划方案</a:t>
            </a:r>
            <a:r>
              <a:rPr lang="en-US" altLang="zh-CN" sz="3600" dirty="0" err="1">
                <a:solidFill>
                  <a:srgbClr val="C00000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ea"/>
                <a:sym typeface="+mn-lt"/>
              </a:rPr>
              <a:t>ppt</a:t>
            </a:r>
            <a:r>
              <a:rPr lang="zh-CN" altLang="en-US" sz="3600" dirty="0">
                <a:solidFill>
                  <a:srgbClr val="C00000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ea"/>
                <a:sym typeface="+mn-lt"/>
              </a:rPr>
              <a:t>模板</a:t>
            </a:r>
            <a:endParaRPr lang="en-GB" altLang="zh-CN" sz="3600" dirty="0">
              <a:solidFill>
                <a:srgbClr val="003C72"/>
              </a:solidFill>
              <a:latin typeface="方正姚体" panose="02010601030101010101" pitchFamily="2" charset="-122"/>
              <a:ea typeface="方正姚体" panose="02010601030101010101" pitchFamily="2" charset="-122"/>
              <a:cs typeface="+mn-ea"/>
              <a:sym typeface="+mn-lt"/>
            </a:endParaRPr>
          </a:p>
        </p:txBody>
      </p:sp>
      <p:sp>
        <p:nvSpPr>
          <p:cNvPr id="29" name="Rectangle 47"/>
          <p:cNvSpPr/>
          <p:nvPr/>
        </p:nvSpPr>
        <p:spPr>
          <a:xfrm>
            <a:off x="1188194" y="2974268"/>
            <a:ext cx="5976664" cy="626008"/>
          </a:xfrm>
          <a:prstGeom prst="rect">
            <a:avLst/>
          </a:prstGeom>
        </p:spPr>
        <p:txBody>
          <a:bodyPr wrap="square" lIns="71314" tIns="35657" rIns="71314" bIns="35657">
            <a:spAutoFit/>
          </a:bodyPr>
          <a:lstStyle/>
          <a:p>
            <a:pPr algn="ctr" defTabSz="917883"/>
            <a:r>
              <a:rPr lang="en-US" altLang="zh-CN" sz="3600" dirty="0">
                <a:solidFill>
                  <a:srgbClr val="C00000"/>
                </a:solidFill>
                <a:latin typeface="Agency FB" panose="020B0503020202020204" pitchFamily="34" charset="0"/>
                <a:cs typeface="+mn-ea"/>
                <a:sym typeface="+mn-lt"/>
              </a:rPr>
              <a:t>GENERAL BUSINESS</a:t>
            </a:r>
          </a:p>
        </p:txBody>
      </p:sp>
      <p:sp>
        <p:nvSpPr>
          <p:cNvPr id="4" name="Rectangle 47"/>
          <p:cNvSpPr/>
          <p:nvPr/>
        </p:nvSpPr>
        <p:spPr>
          <a:xfrm>
            <a:off x="5076626" y="176408"/>
            <a:ext cx="5688632" cy="687564"/>
          </a:xfrm>
          <a:prstGeom prst="rect">
            <a:avLst/>
          </a:prstGeom>
        </p:spPr>
        <p:txBody>
          <a:bodyPr wrap="square" lIns="71314" tIns="35657" rIns="71314" bIns="35657">
            <a:spAutoFit/>
          </a:bodyPr>
          <a:lstStyle/>
          <a:p>
            <a:pPr algn="ctr" defTabSz="917883"/>
            <a:r>
              <a:rPr lang="en-US" altLang="zh-CN" sz="4000" dirty="0">
                <a:solidFill>
                  <a:srgbClr val="003C72"/>
                </a:solidFill>
                <a:latin typeface="Agency FB" panose="020B0503020202020204" pitchFamily="34" charset="0"/>
                <a:cs typeface="+mn-ea"/>
                <a:sym typeface="+mn-lt"/>
              </a:rPr>
              <a:t>LOGO</a:t>
            </a:r>
            <a:endParaRPr lang="en-GB" altLang="zh-CN" sz="4000" dirty="0">
              <a:solidFill>
                <a:srgbClr val="003C72"/>
              </a:solidFill>
              <a:latin typeface="Agency FB" panose="020B0503020202020204" pitchFamily="34" charset="0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4475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291">
        <p14:gallery dir="l"/>
      </p:transition>
    </mc:Choice>
    <mc:Fallback xmlns="">
      <p:transition spd="slow" advTm="229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700"/>
                            </p:stCondLst>
                            <p:childTnLst>
                              <p:par>
                                <p:cTn id="1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 rot="18756238">
            <a:off x="-1575265" y="856290"/>
            <a:ext cx="5248199" cy="860175"/>
          </a:xfrm>
          <a:prstGeom prst="rect">
            <a:avLst/>
          </a:prstGeom>
          <a:solidFill>
            <a:srgbClr val="003C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28" name="图片 2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510" y="0"/>
            <a:ext cx="8960556" cy="5040313"/>
          </a:xfrm>
          <a:prstGeom prst="rect">
            <a:avLst/>
          </a:prstGeom>
        </p:spPr>
      </p:pic>
      <p:sp>
        <p:nvSpPr>
          <p:cNvPr id="31" name="Rectangle 47"/>
          <p:cNvSpPr/>
          <p:nvPr/>
        </p:nvSpPr>
        <p:spPr>
          <a:xfrm rot="18736905">
            <a:off x="-371983" y="845048"/>
            <a:ext cx="3168352" cy="687564"/>
          </a:xfrm>
          <a:prstGeom prst="rect">
            <a:avLst/>
          </a:prstGeom>
        </p:spPr>
        <p:txBody>
          <a:bodyPr wrap="square" lIns="71314" tIns="35657" rIns="71314" bIns="35657">
            <a:spAutoFit/>
          </a:bodyPr>
          <a:lstStyle/>
          <a:p>
            <a:pPr algn="ctr" defTabSz="917883"/>
            <a:r>
              <a:rPr lang="zh-CN" altLang="en-US" sz="4000" spc="600" dirty="0">
                <a:solidFill>
                  <a:schemeClr val="bg1"/>
                </a:solidFill>
                <a:cs typeface="+mn-ea"/>
                <a:sym typeface="+mn-lt"/>
              </a:rPr>
              <a:t>目录</a:t>
            </a:r>
            <a:r>
              <a:rPr lang="en-US" altLang="zh-CN" sz="1100" dirty="0">
                <a:solidFill>
                  <a:schemeClr val="bg1"/>
                </a:solidFill>
                <a:cs typeface="+mn-ea"/>
                <a:sym typeface="+mn-lt"/>
              </a:rPr>
              <a:t>Catalog</a:t>
            </a:r>
            <a:endParaRPr lang="en-GB" altLang="zh-CN" sz="4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2" name="Rectangle 47"/>
          <p:cNvSpPr/>
          <p:nvPr/>
        </p:nvSpPr>
        <p:spPr>
          <a:xfrm>
            <a:off x="540122" y="1368028"/>
            <a:ext cx="6824978" cy="441342"/>
          </a:xfrm>
          <a:prstGeom prst="rect">
            <a:avLst/>
          </a:prstGeom>
        </p:spPr>
        <p:txBody>
          <a:bodyPr wrap="square" lIns="71314" tIns="35657" rIns="71314" bIns="35657">
            <a:spAutoFit/>
          </a:bodyPr>
          <a:lstStyle/>
          <a:p>
            <a:pPr algn="ctr" defTabSz="917883"/>
            <a:r>
              <a:rPr lang="en-US" altLang="zh-CN" sz="2400" dirty="0">
                <a:solidFill>
                  <a:srgbClr val="003C72"/>
                </a:solidFill>
                <a:cs typeface="+mn-ea"/>
                <a:sym typeface="+mn-lt"/>
              </a:rPr>
              <a:t>1.</a:t>
            </a:r>
            <a:r>
              <a:rPr lang="zh-CN" altLang="en-US" sz="2400" dirty="0">
                <a:solidFill>
                  <a:srgbClr val="003C72"/>
                </a:solidFill>
                <a:cs typeface="+mn-ea"/>
                <a:sym typeface="+mn-lt"/>
              </a:rPr>
              <a:t>单击添加标题</a:t>
            </a:r>
            <a:endParaRPr lang="en-GB" altLang="zh-CN" sz="2400" dirty="0">
              <a:solidFill>
                <a:srgbClr val="003C72"/>
              </a:solidFill>
              <a:cs typeface="+mn-ea"/>
              <a:sym typeface="+mn-lt"/>
            </a:endParaRPr>
          </a:p>
        </p:txBody>
      </p:sp>
      <p:sp>
        <p:nvSpPr>
          <p:cNvPr id="33" name="Rectangle 47"/>
          <p:cNvSpPr/>
          <p:nvPr/>
        </p:nvSpPr>
        <p:spPr>
          <a:xfrm>
            <a:off x="540122" y="1944092"/>
            <a:ext cx="6824978" cy="441342"/>
          </a:xfrm>
          <a:prstGeom prst="rect">
            <a:avLst/>
          </a:prstGeom>
        </p:spPr>
        <p:txBody>
          <a:bodyPr wrap="square" lIns="71314" tIns="35657" rIns="71314" bIns="35657">
            <a:spAutoFit/>
          </a:bodyPr>
          <a:lstStyle/>
          <a:p>
            <a:pPr algn="ctr" defTabSz="917883"/>
            <a:r>
              <a:rPr lang="en-US" altLang="zh-CN" sz="2400" dirty="0">
                <a:solidFill>
                  <a:srgbClr val="910101"/>
                </a:solidFill>
                <a:cs typeface="+mn-ea"/>
                <a:sym typeface="+mn-lt"/>
              </a:rPr>
              <a:t>2.</a:t>
            </a:r>
            <a:r>
              <a:rPr lang="zh-CN" altLang="en-US" sz="2400" dirty="0">
                <a:solidFill>
                  <a:srgbClr val="910101"/>
                </a:solidFill>
                <a:cs typeface="+mn-ea"/>
                <a:sym typeface="+mn-lt"/>
              </a:rPr>
              <a:t>单击添加标题</a:t>
            </a:r>
            <a:endParaRPr lang="en-GB" altLang="zh-CN" sz="2400" dirty="0">
              <a:solidFill>
                <a:srgbClr val="910101"/>
              </a:solidFill>
              <a:cs typeface="+mn-ea"/>
              <a:sym typeface="+mn-lt"/>
            </a:endParaRPr>
          </a:p>
        </p:txBody>
      </p:sp>
      <p:sp>
        <p:nvSpPr>
          <p:cNvPr id="34" name="Rectangle 47"/>
          <p:cNvSpPr/>
          <p:nvPr/>
        </p:nvSpPr>
        <p:spPr>
          <a:xfrm>
            <a:off x="540122" y="2592164"/>
            <a:ext cx="6824978" cy="441342"/>
          </a:xfrm>
          <a:prstGeom prst="rect">
            <a:avLst/>
          </a:prstGeom>
        </p:spPr>
        <p:txBody>
          <a:bodyPr wrap="square" lIns="71314" tIns="35657" rIns="71314" bIns="35657">
            <a:spAutoFit/>
          </a:bodyPr>
          <a:lstStyle/>
          <a:p>
            <a:pPr algn="ctr" defTabSz="917883"/>
            <a:r>
              <a:rPr lang="en-US" altLang="zh-CN" sz="2400" dirty="0">
                <a:solidFill>
                  <a:srgbClr val="003C72"/>
                </a:solidFill>
                <a:cs typeface="+mn-ea"/>
                <a:sym typeface="+mn-lt"/>
              </a:rPr>
              <a:t>3.</a:t>
            </a:r>
            <a:r>
              <a:rPr lang="zh-CN" altLang="en-US" sz="2400" dirty="0">
                <a:solidFill>
                  <a:srgbClr val="003C72"/>
                </a:solidFill>
                <a:cs typeface="+mn-ea"/>
                <a:sym typeface="+mn-lt"/>
              </a:rPr>
              <a:t>单击添加标题</a:t>
            </a:r>
            <a:endParaRPr lang="en-GB" altLang="zh-CN" sz="2400" dirty="0">
              <a:solidFill>
                <a:srgbClr val="003C72"/>
              </a:solidFill>
              <a:cs typeface="+mn-ea"/>
              <a:sym typeface="+mn-lt"/>
            </a:endParaRPr>
          </a:p>
        </p:txBody>
      </p:sp>
      <p:sp>
        <p:nvSpPr>
          <p:cNvPr id="35" name="Rectangle 47"/>
          <p:cNvSpPr/>
          <p:nvPr/>
        </p:nvSpPr>
        <p:spPr>
          <a:xfrm>
            <a:off x="540122" y="3168228"/>
            <a:ext cx="6824978" cy="441342"/>
          </a:xfrm>
          <a:prstGeom prst="rect">
            <a:avLst/>
          </a:prstGeom>
        </p:spPr>
        <p:txBody>
          <a:bodyPr wrap="square" lIns="71314" tIns="35657" rIns="71314" bIns="35657">
            <a:spAutoFit/>
          </a:bodyPr>
          <a:lstStyle/>
          <a:p>
            <a:pPr algn="ctr" defTabSz="917883"/>
            <a:r>
              <a:rPr lang="en-US" altLang="zh-CN" sz="2400" dirty="0">
                <a:solidFill>
                  <a:srgbClr val="910101"/>
                </a:solidFill>
                <a:cs typeface="+mn-ea"/>
                <a:sym typeface="+mn-lt"/>
              </a:rPr>
              <a:t>4.</a:t>
            </a:r>
            <a:r>
              <a:rPr lang="zh-CN" altLang="en-US" sz="2400" dirty="0">
                <a:solidFill>
                  <a:srgbClr val="910101"/>
                </a:solidFill>
                <a:cs typeface="+mn-ea"/>
                <a:sym typeface="+mn-lt"/>
              </a:rPr>
              <a:t>单击添加标题</a:t>
            </a:r>
            <a:endParaRPr lang="en-GB" altLang="zh-CN" sz="2400" dirty="0">
              <a:solidFill>
                <a:srgbClr val="910101"/>
              </a:solidFill>
              <a:cs typeface="+mn-ea"/>
              <a:sym typeface="+mn-lt"/>
            </a:endParaRPr>
          </a:p>
        </p:txBody>
      </p:sp>
      <p:sp>
        <p:nvSpPr>
          <p:cNvPr id="11" name="矩形 10"/>
          <p:cNvSpPr/>
          <p:nvPr/>
        </p:nvSpPr>
        <p:spPr>
          <a:xfrm rot="18756238">
            <a:off x="-1431046" y="371487"/>
            <a:ext cx="3965557" cy="493397"/>
          </a:xfrm>
          <a:prstGeom prst="rect">
            <a:avLst/>
          </a:prstGeom>
          <a:solidFill>
            <a:srgbClr val="9101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2" name="Rectangle 47"/>
          <p:cNvSpPr/>
          <p:nvPr/>
        </p:nvSpPr>
        <p:spPr>
          <a:xfrm>
            <a:off x="540122" y="3672284"/>
            <a:ext cx="6824978" cy="441342"/>
          </a:xfrm>
          <a:prstGeom prst="rect">
            <a:avLst/>
          </a:prstGeom>
        </p:spPr>
        <p:txBody>
          <a:bodyPr wrap="square" lIns="71314" tIns="35657" rIns="71314" bIns="35657">
            <a:spAutoFit/>
          </a:bodyPr>
          <a:lstStyle/>
          <a:p>
            <a:pPr algn="ctr" defTabSz="917883"/>
            <a:r>
              <a:rPr lang="en-US" altLang="zh-CN" sz="2400" dirty="0">
                <a:solidFill>
                  <a:srgbClr val="910101"/>
                </a:solidFill>
                <a:cs typeface="+mn-ea"/>
                <a:sym typeface="+mn-lt"/>
              </a:rPr>
              <a:t>5.</a:t>
            </a:r>
            <a:r>
              <a:rPr lang="zh-CN" altLang="en-US" sz="2400" dirty="0">
                <a:solidFill>
                  <a:srgbClr val="910101"/>
                </a:solidFill>
                <a:cs typeface="+mn-ea"/>
                <a:sym typeface="+mn-lt"/>
              </a:rPr>
              <a:t>单击添加标题</a:t>
            </a:r>
            <a:endParaRPr lang="en-GB" altLang="zh-CN" sz="2400" dirty="0">
              <a:solidFill>
                <a:srgbClr val="91010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21903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694">
        <p14:gallery dir="l"/>
      </p:transition>
    </mc:Choice>
    <mc:Fallback xmlns="">
      <p:transition spd="slow" advTm="269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  <p:bldP spid="33" grpId="0"/>
      <p:bldP spid="34" grpId="0"/>
      <p:bldP spid="35" grpId="0"/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23721"/>
            <a:ext cx="8960556" cy="5040313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 rot="18756238">
            <a:off x="5049472" y="3016531"/>
            <a:ext cx="5248199" cy="860175"/>
          </a:xfrm>
          <a:prstGeom prst="rect">
            <a:avLst/>
          </a:prstGeom>
          <a:solidFill>
            <a:srgbClr val="9101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1" name="Rectangle 47"/>
          <p:cNvSpPr/>
          <p:nvPr/>
        </p:nvSpPr>
        <p:spPr>
          <a:xfrm>
            <a:off x="0" y="647948"/>
            <a:ext cx="3168352" cy="441342"/>
          </a:xfrm>
          <a:prstGeom prst="rect">
            <a:avLst/>
          </a:prstGeom>
        </p:spPr>
        <p:txBody>
          <a:bodyPr wrap="square" lIns="71314" tIns="35657" rIns="71314" bIns="35657">
            <a:spAutoFit/>
          </a:bodyPr>
          <a:lstStyle/>
          <a:p>
            <a:pPr algn="ctr" defTabSz="917883"/>
            <a:r>
              <a:rPr lang="zh-CN" altLang="en-US" sz="2400" spc="600" dirty="0">
                <a:solidFill>
                  <a:srgbClr val="003C72"/>
                </a:solidFill>
                <a:cs typeface="+mn-ea"/>
                <a:sym typeface="+mn-lt"/>
              </a:rPr>
              <a:t>第一部分</a:t>
            </a:r>
            <a:endParaRPr lang="en-GB" altLang="zh-CN" sz="2400" dirty="0">
              <a:solidFill>
                <a:srgbClr val="003C72"/>
              </a:solidFill>
              <a:cs typeface="+mn-ea"/>
              <a:sym typeface="+mn-lt"/>
            </a:endParaRPr>
          </a:p>
        </p:txBody>
      </p:sp>
      <p:sp>
        <p:nvSpPr>
          <p:cNvPr id="32" name="Rectangle 47"/>
          <p:cNvSpPr/>
          <p:nvPr/>
        </p:nvSpPr>
        <p:spPr>
          <a:xfrm>
            <a:off x="1260202" y="2304132"/>
            <a:ext cx="6824978" cy="626008"/>
          </a:xfrm>
          <a:prstGeom prst="rect">
            <a:avLst/>
          </a:prstGeom>
        </p:spPr>
        <p:txBody>
          <a:bodyPr wrap="square" lIns="71314" tIns="35657" rIns="71314" bIns="35657">
            <a:spAutoFit/>
          </a:bodyPr>
          <a:lstStyle/>
          <a:p>
            <a:pPr algn="ctr" defTabSz="917883"/>
            <a:r>
              <a:rPr lang="zh-CN" altLang="en-US" sz="3600" dirty="0">
                <a:solidFill>
                  <a:srgbClr val="003C72"/>
                </a:solidFill>
                <a:cs typeface="+mn-ea"/>
                <a:sym typeface="+mn-lt"/>
              </a:rPr>
              <a:t>单击添加标题</a:t>
            </a:r>
            <a:endParaRPr lang="en-GB" altLang="zh-CN" sz="3600" dirty="0">
              <a:solidFill>
                <a:srgbClr val="003C72"/>
              </a:solidFill>
              <a:cs typeface="+mn-ea"/>
              <a:sym typeface="+mn-lt"/>
            </a:endParaRPr>
          </a:p>
        </p:txBody>
      </p:sp>
      <p:sp>
        <p:nvSpPr>
          <p:cNvPr id="11" name="矩形 10"/>
          <p:cNvSpPr/>
          <p:nvPr/>
        </p:nvSpPr>
        <p:spPr>
          <a:xfrm rot="18756238">
            <a:off x="6777866" y="3899880"/>
            <a:ext cx="3965557" cy="493397"/>
          </a:xfrm>
          <a:prstGeom prst="rect">
            <a:avLst/>
          </a:prstGeom>
          <a:solidFill>
            <a:srgbClr val="003C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84598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466">
        <p14:gallery dir="l"/>
      </p:transition>
    </mc:Choice>
    <mc:Fallback xmlns="">
      <p:transition spd="slow" advTm="246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682"/>
          <p:cNvSpPr/>
          <p:nvPr/>
        </p:nvSpPr>
        <p:spPr>
          <a:xfrm>
            <a:off x="3765162" y="1152004"/>
            <a:ext cx="1423936" cy="918637"/>
          </a:xfrm>
          <a:prstGeom prst="roundRect">
            <a:avLst>
              <a:gd name="adj" fmla="val 23150"/>
            </a:avLst>
          </a:prstGeom>
          <a:solidFill>
            <a:srgbClr val="003C72"/>
          </a:solidFill>
          <a:ln w="12700" cap="flat">
            <a:noFill/>
            <a:miter lim="400000"/>
          </a:ln>
          <a:effectLst/>
        </p:spPr>
        <p:txBody>
          <a:bodyPr wrap="square" lIns="39619" tIns="39619" rIns="39619" bIns="39619" numCol="1" anchor="ctr">
            <a:noAutofit/>
          </a:bodyPr>
          <a:lstStyle/>
          <a:p>
            <a:pPr>
              <a:defRPr sz="32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2500" kern="0">
              <a:solidFill>
                <a:srgbClr val="FFFFFF"/>
              </a:solidFill>
              <a:cs typeface="+mn-ea"/>
              <a:sym typeface="+mn-lt"/>
            </a:endParaRPr>
          </a:p>
        </p:txBody>
      </p:sp>
      <p:grpSp>
        <p:nvGrpSpPr>
          <p:cNvPr id="3" name="Group 699"/>
          <p:cNvGrpSpPr/>
          <p:nvPr/>
        </p:nvGrpSpPr>
        <p:grpSpPr>
          <a:xfrm>
            <a:off x="1301495" y="2559135"/>
            <a:ext cx="600943" cy="598327"/>
            <a:chOff x="0" y="0"/>
            <a:chExt cx="1555539" cy="1555539"/>
          </a:xfrm>
        </p:grpSpPr>
        <p:sp>
          <p:nvSpPr>
            <p:cNvPr id="4" name="Shape 697"/>
            <p:cNvSpPr/>
            <p:nvPr/>
          </p:nvSpPr>
          <p:spPr>
            <a:xfrm>
              <a:off x="0" y="0"/>
              <a:ext cx="1555540" cy="15555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91010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2500" kern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5" name="Shape 698"/>
            <p:cNvSpPr/>
            <p:nvPr/>
          </p:nvSpPr>
          <p:spPr>
            <a:xfrm>
              <a:off x="428939" y="533812"/>
              <a:ext cx="697662" cy="5678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80" h="21024" extrusionOk="0">
                  <a:moveTo>
                    <a:pt x="18800" y="1728"/>
                  </a:moveTo>
                  <a:cubicBezTo>
                    <a:pt x="16810" y="-576"/>
                    <a:pt x="13583" y="-576"/>
                    <a:pt x="11591" y="1728"/>
                  </a:cubicBezTo>
                  <a:lnTo>
                    <a:pt x="10239" y="3293"/>
                  </a:lnTo>
                  <a:lnTo>
                    <a:pt x="8887" y="1728"/>
                  </a:lnTo>
                  <a:cubicBezTo>
                    <a:pt x="6897" y="-576"/>
                    <a:pt x="3670" y="-576"/>
                    <a:pt x="1680" y="1728"/>
                  </a:cubicBezTo>
                  <a:cubicBezTo>
                    <a:pt x="-560" y="4320"/>
                    <a:pt x="-560" y="8522"/>
                    <a:pt x="1680" y="11115"/>
                  </a:cubicBezTo>
                  <a:lnTo>
                    <a:pt x="10239" y="21024"/>
                  </a:lnTo>
                  <a:lnTo>
                    <a:pt x="18800" y="11115"/>
                  </a:lnTo>
                  <a:cubicBezTo>
                    <a:pt x="21040" y="8522"/>
                    <a:pt x="21040" y="4320"/>
                    <a:pt x="18800" y="172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>
                <a:defRPr sz="3100" b="1">
                  <a:latin typeface="Kontrapunkt Bob Bold"/>
                  <a:ea typeface="Kontrapunkt Bob Bold"/>
                  <a:cs typeface="Kontrapunkt Bob Bold"/>
                  <a:sym typeface="Kontrapunkt Bob Bold"/>
                </a:defRPr>
              </a:pPr>
              <a:endParaRPr sz="2400" b="1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6" name="Group 702"/>
          <p:cNvGrpSpPr/>
          <p:nvPr/>
        </p:nvGrpSpPr>
        <p:grpSpPr>
          <a:xfrm>
            <a:off x="3218271" y="2559135"/>
            <a:ext cx="600943" cy="598327"/>
            <a:chOff x="0" y="0"/>
            <a:chExt cx="1555539" cy="1555539"/>
          </a:xfrm>
        </p:grpSpPr>
        <p:sp>
          <p:nvSpPr>
            <p:cNvPr id="7" name="Shape 700"/>
            <p:cNvSpPr/>
            <p:nvPr/>
          </p:nvSpPr>
          <p:spPr>
            <a:xfrm>
              <a:off x="0" y="0"/>
              <a:ext cx="1555540" cy="15555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91010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2500" kern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8" name="Shape 701"/>
            <p:cNvSpPr/>
            <p:nvPr/>
          </p:nvSpPr>
          <p:spPr>
            <a:xfrm>
              <a:off x="550938" y="404657"/>
              <a:ext cx="453664" cy="8261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3100" b="1">
                  <a:latin typeface="Kontrapunkt Bob Bold"/>
                  <a:ea typeface="Kontrapunkt Bob Bold"/>
                  <a:cs typeface="Kontrapunkt Bob Bold"/>
                  <a:sym typeface="Kontrapunkt Bob Bold"/>
                </a:defRPr>
              </a:pPr>
              <a:endParaRPr sz="2400" b="1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9" name="Group 705"/>
          <p:cNvGrpSpPr/>
          <p:nvPr/>
        </p:nvGrpSpPr>
        <p:grpSpPr>
          <a:xfrm>
            <a:off x="5135047" y="2559135"/>
            <a:ext cx="600943" cy="598327"/>
            <a:chOff x="0" y="0"/>
            <a:chExt cx="1555539" cy="1555539"/>
          </a:xfrm>
        </p:grpSpPr>
        <p:sp>
          <p:nvSpPr>
            <p:cNvPr id="10" name="Shape 703"/>
            <p:cNvSpPr/>
            <p:nvPr/>
          </p:nvSpPr>
          <p:spPr>
            <a:xfrm>
              <a:off x="0" y="0"/>
              <a:ext cx="1555540" cy="15555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91010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2500" kern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11" name="Shape 704"/>
            <p:cNvSpPr/>
            <p:nvPr/>
          </p:nvSpPr>
          <p:spPr>
            <a:xfrm>
              <a:off x="420940" y="404657"/>
              <a:ext cx="713660" cy="6383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77" h="21458" extrusionOk="0">
                  <a:moveTo>
                    <a:pt x="20906" y="11130"/>
                  </a:moveTo>
                  <a:lnTo>
                    <a:pt x="11466" y="425"/>
                  </a:lnTo>
                  <a:cubicBezTo>
                    <a:pt x="10983" y="-142"/>
                    <a:pt x="10193" y="-142"/>
                    <a:pt x="9710" y="425"/>
                  </a:cubicBezTo>
                  <a:lnTo>
                    <a:pt x="271" y="11130"/>
                  </a:lnTo>
                  <a:cubicBezTo>
                    <a:pt x="-212" y="11696"/>
                    <a:pt x="-32" y="12160"/>
                    <a:pt x="671" y="12160"/>
                  </a:cubicBezTo>
                  <a:lnTo>
                    <a:pt x="2638" y="12160"/>
                  </a:lnTo>
                  <a:lnTo>
                    <a:pt x="2638" y="20381"/>
                  </a:lnTo>
                  <a:cubicBezTo>
                    <a:pt x="2638" y="20976"/>
                    <a:pt x="2661" y="21458"/>
                    <a:pt x="3609" y="21458"/>
                  </a:cubicBezTo>
                  <a:lnTo>
                    <a:pt x="8190" y="21458"/>
                  </a:lnTo>
                  <a:lnTo>
                    <a:pt x="8190" y="13214"/>
                  </a:lnTo>
                  <a:lnTo>
                    <a:pt x="12986" y="13214"/>
                  </a:lnTo>
                  <a:lnTo>
                    <a:pt x="12986" y="21458"/>
                  </a:lnTo>
                  <a:lnTo>
                    <a:pt x="17795" y="21458"/>
                  </a:lnTo>
                  <a:cubicBezTo>
                    <a:pt x="18518" y="21458"/>
                    <a:pt x="18538" y="20976"/>
                    <a:pt x="18538" y="20381"/>
                  </a:cubicBezTo>
                  <a:lnTo>
                    <a:pt x="18538" y="12160"/>
                  </a:lnTo>
                  <a:lnTo>
                    <a:pt x="20505" y="12160"/>
                  </a:lnTo>
                  <a:cubicBezTo>
                    <a:pt x="21208" y="12160"/>
                    <a:pt x="21388" y="11696"/>
                    <a:pt x="20906" y="1113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>
                <a:defRPr sz="3100" b="1">
                  <a:latin typeface="Kontrapunkt Bob Bold"/>
                  <a:ea typeface="Kontrapunkt Bob Bold"/>
                  <a:cs typeface="Kontrapunkt Bob Bold"/>
                  <a:sym typeface="Kontrapunkt Bob Bold"/>
                </a:defRPr>
              </a:pPr>
              <a:endParaRPr sz="2400" b="1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2" name="Group 708"/>
          <p:cNvGrpSpPr/>
          <p:nvPr/>
        </p:nvGrpSpPr>
        <p:grpSpPr>
          <a:xfrm>
            <a:off x="7051822" y="2559135"/>
            <a:ext cx="600943" cy="598327"/>
            <a:chOff x="0" y="0"/>
            <a:chExt cx="1555539" cy="1555539"/>
          </a:xfrm>
        </p:grpSpPr>
        <p:sp>
          <p:nvSpPr>
            <p:cNvPr id="13" name="Shape 706"/>
            <p:cNvSpPr/>
            <p:nvPr/>
          </p:nvSpPr>
          <p:spPr>
            <a:xfrm>
              <a:off x="0" y="0"/>
              <a:ext cx="1555540" cy="15555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91010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2500" kern="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14" name="Shape 707"/>
            <p:cNvSpPr/>
            <p:nvPr/>
          </p:nvSpPr>
          <p:spPr>
            <a:xfrm>
              <a:off x="472784" y="446360"/>
              <a:ext cx="609971" cy="6383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81" h="20933" extrusionOk="0">
                  <a:moveTo>
                    <a:pt x="18450" y="13962"/>
                  </a:moveTo>
                  <a:cubicBezTo>
                    <a:pt x="18104" y="14098"/>
                    <a:pt x="15778" y="12331"/>
                    <a:pt x="14291" y="9001"/>
                  </a:cubicBezTo>
                  <a:cubicBezTo>
                    <a:pt x="12804" y="5669"/>
                    <a:pt x="12992" y="2625"/>
                    <a:pt x="13337" y="2491"/>
                  </a:cubicBezTo>
                  <a:cubicBezTo>
                    <a:pt x="13683" y="2355"/>
                    <a:pt x="15952" y="4486"/>
                    <a:pt x="17438" y="7816"/>
                  </a:cubicBezTo>
                  <a:cubicBezTo>
                    <a:pt x="18925" y="11146"/>
                    <a:pt x="18797" y="13826"/>
                    <a:pt x="18450" y="13962"/>
                  </a:cubicBezTo>
                  <a:close/>
                  <a:moveTo>
                    <a:pt x="19117" y="7012"/>
                  </a:moveTo>
                  <a:cubicBezTo>
                    <a:pt x="17204" y="2727"/>
                    <a:pt x="14125" y="-537"/>
                    <a:pt x="12567" y="74"/>
                  </a:cubicBezTo>
                  <a:cubicBezTo>
                    <a:pt x="9922" y="1108"/>
                    <a:pt x="14143" y="6078"/>
                    <a:pt x="1154" y="11160"/>
                  </a:cubicBezTo>
                  <a:cubicBezTo>
                    <a:pt x="32" y="11600"/>
                    <a:pt x="-253" y="13356"/>
                    <a:pt x="217" y="14406"/>
                  </a:cubicBezTo>
                  <a:cubicBezTo>
                    <a:pt x="685" y="15456"/>
                    <a:pt x="2220" y="16502"/>
                    <a:pt x="3342" y="16062"/>
                  </a:cubicBezTo>
                  <a:cubicBezTo>
                    <a:pt x="3537" y="15987"/>
                    <a:pt x="4250" y="15766"/>
                    <a:pt x="4250" y="15766"/>
                  </a:cubicBezTo>
                  <a:cubicBezTo>
                    <a:pt x="5051" y="16802"/>
                    <a:pt x="5889" y="16187"/>
                    <a:pt x="6186" y="16845"/>
                  </a:cubicBezTo>
                  <a:cubicBezTo>
                    <a:pt x="6544" y="17635"/>
                    <a:pt x="7322" y="19353"/>
                    <a:pt x="7586" y="19939"/>
                  </a:cubicBezTo>
                  <a:cubicBezTo>
                    <a:pt x="7850" y="20522"/>
                    <a:pt x="8450" y="21063"/>
                    <a:pt x="8885" y="20905"/>
                  </a:cubicBezTo>
                  <a:cubicBezTo>
                    <a:pt x="9318" y="20745"/>
                    <a:pt x="10797" y="20203"/>
                    <a:pt x="11362" y="19997"/>
                  </a:cubicBezTo>
                  <a:cubicBezTo>
                    <a:pt x="11927" y="19790"/>
                    <a:pt x="12062" y="19306"/>
                    <a:pt x="11889" y="18922"/>
                  </a:cubicBezTo>
                  <a:cubicBezTo>
                    <a:pt x="11703" y="18510"/>
                    <a:pt x="10939" y="18390"/>
                    <a:pt x="10721" y="17908"/>
                  </a:cubicBezTo>
                  <a:cubicBezTo>
                    <a:pt x="10503" y="17428"/>
                    <a:pt x="9791" y="15886"/>
                    <a:pt x="9586" y="15400"/>
                  </a:cubicBezTo>
                  <a:cubicBezTo>
                    <a:pt x="9308" y="14739"/>
                    <a:pt x="9899" y="14201"/>
                    <a:pt x="10759" y="14116"/>
                  </a:cubicBezTo>
                  <a:cubicBezTo>
                    <a:pt x="16671" y="13522"/>
                    <a:pt x="17775" y="17037"/>
                    <a:pt x="19789" y="16249"/>
                  </a:cubicBezTo>
                  <a:cubicBezTo>
                    <a:pt x="21347" y="15640"/>
                    <a:pt x="21030" y="11296"/>
                    <a:pt x="19117" y="701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>
                <a:defRPr sz="3100" b="1">
                  <a:latin typeface="Kontrapunkt Bob Bold"/>
                  <a:ea typeface="Kontrapunkt Bob Bold"/>
                  <a:cs typeface="Kontrapunkt Bob Bold"/>
                  <a:sym typeface="Kontrapunkt Bob Bold"/>
                </a:defRPr>
              </a:pPr>
              <a:endParaRPr sz="2400" b="1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</p:grpSp>
      <p:sp>
        <p:nvSpPr>
          <p:cNvPr id="15" name="Shape 709"/>
          <p:cNvSpPr/>
          <p:nvPr/>
        </p:nvSpPr>
        <p:spPr>
          <a:xfrm flipH="1">
            <a:off x="3729545" y="2071920"/>
            <a:ext cx="439670" cy="437755"/>
          </a:xfrm>
          <a:prstGeom prst="line">
            <a:avLst/>
          </a:prstGeom>
          <a:ln w="9525">
            <a:solidFill>
              <a:schemeClr val="accent2"/>
            </a:solidFill>
            <a:miter lim="400000"/>
            <a:tailEnd type="triangle"/>
          </a:ln>
        </p:spPr>
        <p:txBody>
          <a:bodyPr lIns="39619" tIns="39619" rIns="39619" bIns="39619" anchor="ctr"/>
          <a:lstStyle/>
          <a:p>
            <a:pPr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2500" kern="0">
              <a:solidFill>
                <a:srgbClr val="000000"/>
              </a:solidFill>
              <a:cs typeface="+mn-ea"/>
              <a:sym typeface="+mn-lt"/>
            </a:endParaRPr>
          </a:p>
        </p:txBody>
      </p:sp>
      <p:sp>
        <p:nvSpPr>
          <p:cNvPr id="16" name="Shape 710"/>
          <p:cNvSpPr/>
          <p:nvPr/>
        </p:nvSpPr>
        <p:spPr>
          <a:xfrm flipH="1">
            <a:off x="1668143" y="1826818"/>
            <a:ext cx="2095559" cy="648252"/>
          </a:xfrm>
          <a:prstGeom prst="line">
            <a:avLst/>
          </a:prstGeom>
          <a:ln w="9525">
            <a:solidFill>
              <a:schemeClr val="accent2"/>
            </a:solidFill>
            <a:miter lim="400000"/>
            <a:tailEnd type="triangle"/>
          </a:ln>
        </p:spPr>
        <p:txBody>
          <a:bodyPr lIns="39619" tIns="39619" rIns="39619" bIns="39619" anchor="ctr"/>
          <a:lstStyle/>
          <a:p>
            <a:pPr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2500" kern="0">
              <a:solidFill>
                <a:srgbClr val="000000"/>
              </a:solidFill>
              <a:cs typeface="+mn-ea"/>
              <a:sym typeface="+mn-lt"/>
            </a:endParaRPr>
          </a:p>
        </p:txBody>
      </p:sp>
      <p:sp>
        <p:nvSpPr>
          <p:cNvPr id="17" name="Shape 711"/>
          <p:cNvSpPr/>
          <p:nvPr/>
        </p:nvSpPr>
        <p:spPr>
          <a:xfrm>
            <a:off x="4771360" y="2071920"/>
            <a:ext cx="439670" cy="437755"/>
          </a:xfrm>
          <a:prstGeom prst="line">
            <a:avLst/>
          </a:prstGeom>
          <a:ln w="9525">
            <a:solidFill>
              <a:schemeClr val="accent2"/>
            </a:solidFill>
            <a:miter lim="400000"/>
            <a:tailEnd type="triangle"/>
          </a:ln>
        </p:spPr>
        <p:txBody>
          <a:bodyPr lIns="39619" tIns="39619" rIns="39619" bIns="39619" anchor="ctr"/>
          <a:lstStyle/>
          <a:p>
            <a:pPr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2500" kern="0">
              <a:solidFill>
                <a:srgbClr val="000000"/>
              </a:solidFill>
              <a:cs typeface="+mn-ea"/>
              <a:sym typeface="+mn-lt"/>
            </a:endParaRPr>
          </a:p>
        </p:txBody>
      </p:sp>
      <p:sp>
        <p:nvSpPr>
          <p:cNvPr id="18" name="Shape 712"/>
          <p:cNvSpPr/>
          <p:nvPr/>
        </p:nvSpPr>
        <p:spPr>
          <a:xfrm>
            <a:off x="5176875" y="1826818"/>
            <a:ext cx="2095558" cy="648252"/>
          </a:xfrm>
          <a:prstGeom prst="line">
            <a:avLst/>
          </a:prstGeom>
          <a:ln w="9525">
            <a:solidFill>
              <a:schemeClr val="accent2"/>
            </a:solidFill>
            <a:miter lim="400000"/>
            <a:tailEnd type="triangle"/>
          </a:ln>
        </p:spPr>
        <p:txBody>
          <a:bodyPr lIns="39619" tIns="39619" rIns="39619" bIns="39619" anchor="ctr"/>
          <a:lstStyle/>
          <a:p>
            <a:pPr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2500" kern="0">
              <a:solidFill>
                <a:srgbClr val="000000"/>
              </a:solidFill>
              <a:cs typeface="+mn-ea"/>
              <a:sym typeface="+mn-lt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957835" y="3558298"/>
            <a:ext cx="1357239" cy="37703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此处添加详细文本描述，建议与标题相关并符合整体语言风格，语言描述尽量简洁生动。</a:t>
            </a:r>
            <a:endParaRPr lang="en-GB" altLang="zh-CN" sz="8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0" name="Text Placeholder 2"/>
          <p:cNvSpPr txBox="1">
            <a:spLocks/>
          </p:cNvSpPr>
          <p:nvPr/>
        </p:nvSpPr>
        <p:spPr>
          <a:xfrm>
            <a:off x="923310" y="3304037"/>
            <a:ext cx="1357238" cy="229666"/>
          </a:xfrm>
          <a:prstGeom prst="rect">
            <a:avLst/>
          </a:prstGeom>
          <a:noFill/>
        </p:spPr>
        <p:txBody>
          <a:bodyPr vert="horz" lIns="0" tIns="35657" rIns="0" bIns="35657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="0" kern="1200" baseline="0">
                <a:solidFill>
                  <a:schemeClr val="accent1"/>
                </a:solidFill>
                <a:latin typeface="+mn-ea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ea"/>
                <a:sym typeface="+mn-lt"/>
              </a:rPr>
              <a:t>添加标题</a:t>
            </a:r>
            <a:endParaRPr lang="en-GB" sz="1100" dirty="0">
              <a:solidFill>
                <a:schemeClr val="tx1">
                  <a:lumMod val="50000"/>
                  <a:lumOff val="50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858450" y="3558298"/>
            <a:ext cx="1357239" cy="37703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此处添加详细文本描述，建议与标题相关并符合整体语言风格，语言描述尽量简洁生动。</a:t>
            </a:r>
            <a:endParaRPr lang="en-GB" altLang="zh-CN" sz="8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2" name="Text Placeholder 2"/>
          <p:cNvSpPr txBox="1">
            <a:spLocks/>
          </p:cNvSpPr>
          <p:nvPr/>
        </p:nvSpPr>
        <p:spPr>
          <a:xfrm>
            <a:off x="2823925" y="3304037"/>
            <a:ext cx="1357238" cy="229666"/>
          </a:xfrm>
          <a:prstGeom prst="rect">
            <a:avLst/>
          </a:prstGeom>
          <a:noFill/>
        </p:spPr>
        <p:txBody>
          <a:bodyPr vert="horz" lIns="0" tIns="35657" rIns="0" bIns="35657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="0" kern="1200" baseline="0">
                <a:solidFill>
                  <a:schemeClr val="accent1"/>
                </a:solidFill>
                <a:latin typeface="+mn-ea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ea"/>
                <a:sym typeface="+mn-lt"/>
              </a:rPr>
              <a:t>添加标题</a:t>
            </a:r>
            <a:endParaRPr lang="en-GB" sz="1100" dirty="0">
              <a:solidFill>
                <a:schemeClr val="tx1">
                  <a:lumMod val="50000"/>
                  <a:lumOff val="50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796271" y="3558298"/>
            <a:ext cx="1357239" cy="37703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此处添加详细文本描述，建议与标题相关并符合整体语言风格，语言描述尽量简洁生动。</a:t>
            </a:r>
            <a:endParaRPr lang="en-GB" altLang="zh-CN" sz="8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4" name="Text Placeholder 2"/>
          <p:cNvSpPr txBox="1">
            <a:spLocks/>
          </p:cNvSpPr>
          <p:nvPr/>
        </p:nvSpPr>
        <p:spPr>
          <a:xfrm>
            <a:off x="4761746" y="3304037"/>
            <a:ext cx="1357238" cy="229666"/>
          </a:xfrm>
          <a:prstGeom prst="rect">
            <a:avLst/>
          </a:prstGeom>
          <a:noFill/>
        </p:spPr>
        <p:txBody>
          <a:bodyPr vert="horz" lIns="0" tIns="35657" rIns="0" bIns="35657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="0" kern="1200" baseline="0">
                <a:solidFill>
                  <a:schemeClr val="accent1"/>
                </a:solidFill>
                <a:latin typeface="+mn-ea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ea"/>
                <a:sym typeface="+mn-lt"/>
              </a:rPr>
              <a:t>添加标题</a:t>
            </a:r>
            <a:endParaRPr lang="en-GB" sz="1100" dirty="0">
              <a:solidFill>
                <a:schemeClr val="tx1">
                  <a:lumMod val="50000"/>
                  <a:lumOff val="50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687271" y="3558298"/>
            <a:ext cx="1357239" cy="37703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此处添加详细文本描述，建议与标题相关并符合整体语言风格，语言描述尽量简洁生动。</a:t>
            </a:r>
            <a:endParaRPr lang="en-GB" sz="8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6" name="Text Placeholder 2"/>
          <p:cNvSpPr txBox="1">
            <a:spLocks/>
          </p:cNvSpPr>
          <p:nvPr/>
        </p:nvSpPr>
        <p:spPr>
          <a:xfrm>
            <a:off x="6662362" y="3304037"/>
            <a:ext cx="1357238" cy="229666"/>
          </a:xfrm>
          <a:prstGeom prst="rect">
            <a:avLst/>
          </a:prstGeom>
          <a:noFill/>
        </p:spPr>
        <p:txBody>
          <a:bodyPr vert="horz" lIns="0" tIns="35657" rIns="0" bIns="35657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="0" kern="1200" baseline="0">
                <a:solidFill>
                  <a:schemeClr val="accent1"/>
                </a:solidFill>
                <a:latin typeface="+mn-ea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ea"/>
                <a:sym typeface="+mn-lt"/>
              </a:rPr>
              <a:t>添加标题</a:t>
            </a:r>
            <a:endParaRPr lang="en-GB" sz="1100" dirty="0">
              <a:solidFill>
                <a:schemeClr val="tx1">
                  <a:lumMod val="50000"/>
                  <a:lumOff val="50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27" name="Rectangle 47"/>
          <p:cNvSpPr/>
          <p:nvPr/>
        </p:nvSpPr>
        <p:spPr>
          <a:xfrm>
            <a:off x="3771158" y="1496417"/>
            <a:ext cx="1417940" cy="239391"/>
          </a:xfrm>
          <a:prstGeom prst="rect">
            <a:avLst/>
          </a:prstGeom>
        </p:spPr>
        <p:txBody>
          <a:bodyPr wrap="square" lIns="71314" tIns="35657" rIns="71314" bIns="35657">
            <a:spAutoFit/>
          </a:bodyPr>
          <a:lstStyle/>
          <a:p>
            <a:pPr algn="ctr" defTabSz="917883"/>
            <a:r>
              <a:rPr lang="zh-CN" altLang="en-US" sz="1100" dirty="0">
                <a:solidFill>
                  <a:srgbClr val="FFFFFF"/>
                </a:solidFill>
                <a:cs typeface="+mn-ea"/>
                <a:sym typeface="+mn-lt"/>
              </a:rPr>
              <a:t>添加标题</a:t>
            </a:r>
            <a:endParaRPr lang="en-GB" altLang="zh-CN" sz="1200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pic>
        <p:nvPicPr>
          <p:cNvPr id="28" name="图片 27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8413" y="-124"/>
            <a:ext cx="2132711" cy="1199650"/>
          </a:xfrm>
          <a:prstGeom prst="rect">
            <a:avLst/>
          </a:prstGeom>
        </p:spPr>
      </p:pic>
      <p:pic>
        <p:nvPicPr>
          <p:cNvPr id="29" name="图片 2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5815315" y="-72132"/>
            <a:ext cx="3185810" cy="1740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7939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163">
        <p14:gallery dir="l"/>
      </p:transition>
    </mc:Choice>
    <mc:Fallback xmlns="">
      <p:transition spd="slow" advTm="516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"/>
                            </p:stCondLst>
                            <p:childTnLst>
                              <p:par>
                                <p:cTn id="12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4" dur="2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2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"/>
                            </p:stCondLst>
                            <p:childTnLst>
                              <p:par>
                                <p:cTn id="26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8" dur="2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200"/>
                            </p:stCondLst>
                            <p:childTnLst>
                              <p:par>
                                <p:cTn id="3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8" dur="2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400"/>
                            </p:stCondLst>
                            <p:childTnLst>
                              <p:par>
                                <p:cTn id="4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2" dur="2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6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800"/>
                            </p:stCondLst>
                            <p:childTnLst>
                              <p:par>
                                <p:cTn id="4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2" dur="2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6" dur="2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2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400"/>
                            </p:stCondLst>
                            <p:childTnLst>
                              <p:par>
                                <p:cTn id="6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6" dur="2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5" grpId="0" animBg="1"/>
      <p:bldP spid="16" grpId="0" animBg="1"/>
      <p:bldP spid="17" grpId="0" animBg="1"/>
      <p:bldP spid="18" grpId="0" animBg="1"/>
      <p:bldP spid="19" grpId="0"/>
      <p:bldP spid="20" grpId="0" build="p"/>
      <p:bldP spid="21" grpId="0"/>
      <p:bldP spid="22" grpId="0" build="p"/>
      <p:bldP spid="23" grpId="0"/>
      <p:bldP spid="24" grpId="0" build="p"/>
      <p:bldP spid="25" grpId="0"/>
      <p:bldP spid="26" grpId="0" build="p"/>
      <p:bldP spid="2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1701331" y="1208156"/>
            <a:ext cx="1009818" cy="1005528"/>
          </a:xfrm>
          <a:prstGeom prst="ellipse">
            <a:avLst/>
          </a:prstGeom>
          <a:noFill/>
          <a:ln w="190500">
            <a:solidFill>
              <a:schemeClr val="bg1">
                <a:lumMod val="75000"/>
                <a:alpha val="50196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2" tIns="33691" rIns="67382" bIns="33691" rtlCol="0" anchor="ctr"/>
          <a:lstStyle/>
          <a:p>
            <a:pPr algn="ctr"/>
            <a:endParaRPr lang="zh-CN" altLang="en-US">
              <a:solidFill>
                <a:srgbClr val="3CCCC7"/>
              </a:solidFill>
              <a:cs typeface="+mn-ea"/>
              <a:sym typeface="+mn-lt"/>
            </a:endParaRPr>
          </a:p>
        </p:txBody>
      </p:sp>
      <p:sp>
        <p:nvSpPr>
          <p:cNvPr id="3" name="弧形 2"/>
          <p:cNvSpPr/>
          <p:nvPr/>
        </p:nvSpPr>
        <p:spPr>
          <a:xfrm>
            <a:off x="1701331" y="1208156"/>
            <a:ext cx="1009818" cy="1005528"/>
          </a:xfrm>
          <a:prstGeom prst="arc">
            <a:avLst>
              <a:gd name="adj1" fmla="val 12287900"/>
              <a:gd name="adj2" fmla="val 1569112"/>
            </a:avLst>
          </a:prstGeom>
          <a:ln w="190500">
            <a:solidFill>
              <a:srgbClr val="003C7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7382" tIns="33691" rIns="67382" bIns="33691" rtlCol="0" anchor="ctr"/>
          <a:lstStyle/>
          <a:p>
            <a:pPr algn="ctr"/>
            <a:endParaRPr lang="zh-CN" altLang="en-US">
              <a:solidFill>
                <a:srgbClr val="3CCCC7"/>
              </a:solidFill>
              <a:cs typeface="+mn-ea"/>
              <a:sym typeface="+mn-lt"/>
            </a:endParaRPr>
          </a:p>
        </p:txBody>
      </p:sp>
      <p:sp>
        <p:nvSpPr>
          <p:cNvPr id="4" name="文本框 9"/>
          <p:cNvSpPr txBox="1"/>
          <p:nvPr/>
        </p:nvSpPr>
        <p:spPr>
          <a:xfrm>
            <a:off x="1896295" y="1631536"/>
            <a:ext cx="744076" cy="281862"/>
          </a:xfrm>
          <a:prstGeom prst="rect">
            <a:avLst/>
          </a:prstGeom>
          <a:noFill/>
        </p:spPr>
        <p:txBody>
          <a:bodyPr wrap="square" lIns="50537" tIns="25268" rIns="50537" bIns="25268" rtlCol="0">
            <a:spAutoFit/>
          </a:bodyPr>
          <a:lstStyle/>
          <a:p>
            <a:pPr marL="0" lvl="1" algn="ctr"/>
            <a:r>
              <a:rPr lang="en-US" altLang="zh-CN" sz="1500" dirty="0">
                <a:solidFill>
                  <a:srgbClr val="2F5EB0"/>
                </a:solidFill>
                <a:cs typeface="+mn-ea"/>
                <a:sym typeface="+mn-lt"/>
              </a:rPr>
              <a:t>50%</a:t>
            </a:r>
            <a:endParaRPr lang="zh-CN" altLang="en-US" sz="1500" dirty="0">
              <a:solidFill>
                <a:srgbClr val="2F5EB0"/>
              </a:solidFill>
              <a:cs typeface="+mn-ea"/>
              <a:sym typeface="+mn-lt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1577405" y="2213685"/>
            <a:ext cx="123926" cy="123399"/>
          </a:xfrm>
          <a:prstGeom prst="ellipse">
            <a:avLst/>
          </a:prstGeom>
          <a:solidFill>
            <a:srgbClr val="910101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2" tIns="33691" rIns="67382" bIns="33691"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1311663" y="2001995"/>
            <a:ext cx="212593" cy="211690"/>
          </a:xfrm>
          <a:prstGeom prst="ellipse">
            <a:avLst/>
          </a:prstGeom>
          <a:solidFill>
            <a:srgbClr val="910101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2" tIns="33691" rIns="67382" bIns="33691"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2852965" y="1091248"/>
            <a:ext cx="489445" cy="487366"/>
            <a:chOff x="8125599" y="1434035"/>
            <a:chExt cx="2036802" cy="2036802"/>
          </a:xfrm>
        </p:grpSpPr>
        <p:sp>
          <p:nvSpPr>
            <p:cNvPr id="8" name="椭圆 7"/>
            <p:cNvSpPr/>
            <p:nvPr/>
          </p:nvSpPr>
          <p:spPr>
            <a:xfrm>
              <a:off x="8125599" y="1434035"/>
              <a:ext cx="2036802" cy="2036802"/>
            </a:xfrm>
            <a:prstGeom prst="ellipse">
              <a:avLst/>
            </a:prstGeom>
            <a:solidFill>
              <a:srgbClr val="910101"/>
            </a:solid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9" name="Freeform 261"/>
            <p:cNvSpPr>
              <a:spLocks/>
            </p:cNvSpPr>
            <p:nvPr/>
          </p:nvSpPr>
          <p:spPr bwMode="auto">
            <a:xfrm>
              <a:off x="8628544" y="1966960"/>
              <a:ext cx="1000932" cy="1000932"/>
            </a:xfrm>
            <a:custGeom>
              <a:avLst/>
              <a:gdLst>
                <a:gd name="T0" fmla="*/ 84 w 86"/>
                <a:gd name="T1" fmla="*/ 13 h 86"/>
                <a:gd name="T2" fmla="*/ 74 w 86"/>
                <a:gd name="T3" fmla="*/ 1 h 86"/>
                <a:gd name="T4" fmla="*/ 72 w 86"/>
                <a:gd name="T5" fmla="*/ 1 h 86"/>
                <a:gd name="T6" fmla="*/ 71 w 86"/>
                <a:gd name="T7" fmla="*/ 1 h 86"/>
                <a:gd name="T8" fmla="*/ 69 w 86"/>
                <a:gd name="T9" fmla="*/ 4 h 86"/>
                <a:gd name="T10" fmla="*/ 69 w 86"/>
                <a:gd name="T11" fmla="*/ 10 h 86"/>
                <a:gd name="T12" fmla="*/ 59 w 86"/>
                <a:gd name="T13" fmla="*/ 10 h 86"/>
                <a:gd name="T14" fmla="*/ 59 w 86"/>
                <a:gd name="T15" fmla="*/ 1 h 86"/>
                <a:gd name="T16" fmla="*/ 58 w 86"/>
                <a:gd name="T17" fmla="*/ 0 h 86"/>
                <a:gd name="T18" fmla="*/ 46 w 86"/>
                <a:gd name="T19" fmla="*/ 0 h 86"/>
                <a:gd name="T20" fmla="*/ 45 w 86"/>
                <a:gd name="T21" fmla="*/ 1 h 86"/>
                <a:gd name="T22" fmla="*/ 45 w 86"/>
                <a:gd name="T23" fmla="*/ 10 h 86"/>
                <a:gd name="T24" fmla="*/ 44 w 86"/>
                <a:gd name="T25" fmla="*/ 13 h 86"/>
                <a:gd name="T26" fmla="*/ 44 w 86"/>
                <a:gd name="T27" fmla="*/ 21 h 86"/>
                <a:gd name="T28" fmla="*/ 45 w 86"/>
                <a:gd name="T29" fmla="*/ 24 h 86"/>
                <a:gd name="T30" fmla="*/ 45 w 86"/>
                <a:gd name="T31" fmla="*/ 27 h 86"/>
                <a:gd name="T32" fmla="*/ 37 w 86"/>
                <a:gd name="T33" fmla="*/ 27 h 86"/>
                <a:gd name="T34" fmla="*/ 37 w 86"/>
                <a:gd name="T35" fmla="*/ 21 h 86"/>
                <a:gd name="T36" fmla="*/ 34 w 86"/>
                <a:gd name="T37" fmla="*/ 18 h 86"/>
                <a:gd name="T38" fmla="*/ 32 w 86"/>
                <a:gd name="T39" fmla="*/ 18 h 86"/>
                <a:gd name="T40" fmla="*/ 29 w 86"/>
                <a:gd name="T41" fmla="*/ 18 h 86"/>
                <a:gd name="T42" fmla="*/ 3 w 86"/>
                <a:gd name="T43" fmla="*/ 30 h 86"/>
                <a:gd name="T44" fmla="*/ 0 w 86"/>
                <a:gd name="T45" fmla="*/ 34 h 86"/>
                <a:gd name="T46" fmla="*/ 3 w 86"/>
                <a:gd name="T47" fmla="*/ 38 h 86"/>
                <a:gd name="T48" fmla="*/ 29 w 86"/>
                <a:gd name="T49" fmla="*/ 50 h 86"/>
                <a:gd name="T50" fmla="*/ 31 w 86"/>
                <a:gd name="T51" fmla="*/ 51 h 86"/>
                <a:gd name="T52" fmla="*/ 34 w 86"/>
                <a:gd name="T53" fmla="*/ 50 h 86"/>
                <a:gd name="T54" fmla="*/ 37 w 86"/>
                <a:gd name="T55" fmla="*/ 47 h 86"/>
                <a:gd name="T56" fmla="*/ 37 w 86"/>
                <a:gd name="T57" fmla="*/ 42 h 86"/>
                <a:gd name="T58" fmla="*/ 45 w 86"/>
                <a:gd name="T59" fmla="*/ 42 h 86"/>
                <a:gd name="T60" fmla="*/ 45 w 86"/>
                <a:gd name="T61" fmla="*/ 85 h 86"/>
                <a:gd name="T62" fmla="*/ 46 w 86"/>
                <a:gd name="T63" fmla="*/ 86 h 86"/>
                <a:gd name="T64" fmla="*/ 58 w 86"/>
                <a:gd name="T65" fmla="*/ 86 h 86"/>
                <a:gd name="T66" fmla="*/ 59 w 86"/>
                <a:gd name="T67" fmla="*/ 85 h 86"/>
                <a:gd name="T68" fmla="*/ 59 w 86"/>
                <a:gd name="T69" fmla="*/ 41 h 86"/>
                <a:gd name="T70" fmla="*/ 62 w 86"/>
                <a:gd name="T71" fmla="*/ 38 h 86"/>
                <a:gd name="T72" fmla="*/ 62 w 86"/>
                <a:gd name="T73" fmla="*/ 30 h 86"/>
                <a:gd name="T74" fmla="*/ 59 w 86"/>
                <a:gd name="T75" fmla="*/ 27 h 86"/>
                <a:gd name="T76" fmla="*/ 59 w 86"/>
                <a:gd name="T77" fmla="*/ 25 h 86"/>
                <a:gd name="T78" fmla="*/ 69 w 86"/>
                <a:gd name="T79" fmla="*/ 25 h 86"/>
                <a:gd name="T80" fmla="*/ 69 w 86"/>
                <a:gd name="T81" fmla="*/ 30 h 86"/>
                <a:gd name="T82" fmla="*/ 71 w 86"/>
                <a:gd name="T83" fmla="*/ 33 h 86"/>
                <a:gd name="T84" fmla="*/ 73 w 86"/>
                <a:gd name="T85" fmla="*/ 34 h 86"/>
                <a:gd name="T86" fmla="*/ 74 w 86"/>
                <a:gd name="T87" fmla="*/ 33 h 86"/>
                <a:gd name="T88" fmla="*/ 84 w 86"/>
                <a:gd name="T89" fmla="*/ 21 h 86"/>
                <a:gd name="T90" fmla="*/ 86 w 86"/>
                <a:gd name="T91" fmla="*/ 17 h 86"/>
                <a:gd name="T92" fmla="*/ 84 w 86"/>
                <a:gd name="T93" fmla="*/ 13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86" h="86">
                  <a:moveTo>
                    <a:pt x="84" y="13"/>
                  </a:moveTo>
                  <a:cubicBezTo>
                    <a:pt x="74" y="1"/>
                    <a:pt x="74" y="1"/>
                    <a:pt x="74" y="1"/>
                  </a:cubicBezTo>
                  <a:cubicBezTo>
                    <a:pt x="73" y="1"/>
                    <a:pt x="73" y="1"/>
                    <a:pt x="72" y="1"/>
                  </a:cubicBezTo>
                  <a:cubicBezTo>
                    <a:pt x="72" y="1"/>
                    <a:pt x="71" y="1"/>
                    <a:pt x="71" y="1"/>
                  </a:cubicBezTo>
                  <a:cubicBezTo>
                    <a:pt x="70" y="2"/>
                    <a:pt x="69" y="3"/>
                    <a:pt x="69" y="4"/>
                  </a:cubicBezTo>
                  <a:cubicBezTo>
                    <a:pt x="69" y="10"/>
                    <a:pt x="69" y="10"/>
                    <a:pt x="69" y="10"/>
                  </a:cubicBezTo>
                  <a:cubicBezTo>
                    <a:pt x="59" y="10"/>
                    <a:pt x="59" y="10"/>
                    <a:pt x="59" y="10"/>
                  </a:cubicBezTo>
                  <a:cubicBezTo>
                    <a:pt x="59" y="1"/>
                    <a:pt x="59" y="1"/>
                    <a:pt x="59" y="1"/>
                  </a:cubicBezTo>
                  <a:cubicBezTo>
                    <a:pt x="59" y="1"/>
                    <a:pt x="59" y="0"/>
                    <a:pt x="58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5" y="0"/>
                    <a:pt x="45" y="1"/>
                    <a:pt x="45" y="1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4" y="11"/>
                    <a:pt x="44" y="12"/>
                    <a:pt x="44" y="13"/>
                  </a:cubicBezTo>
                  <a:cubicBezTo>
                    <a:pt x="44" y="21"/>
                    <a:pt x="44" y="21"/>
                    <a:pt x="44" y="21"/>
                  </a:cubicBezTo>
                  <a:cubicBezTo>
                    <a:pt x="44" y="22"/>
                    <a:pt x="44" y="23"/>
                    <a:pt x="45" y="24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37" y="27"/>
                    <a:pt x="37" y="27"/>
                    <a:pt x="37" y="27"/>
                  </a:cubicBezTo>
                  <a:cubicBezTo>
                    <a:pt x="37" y="21"/>
                    <a:pt x="37" y="21"/>
                    <a:pt x="37" y="21"/>
                  </a:cubicBezTo>
                  <a:cubicBezTo>
                    <a:pt x="37" y="20"/>
                    <a:pt x="36" y="19"/>
                    <a:pt x="34" y="18"/>
                  </a:cubicBezTo>
                  <a:cubicBezTo>
                    <a:pt x="34" y="18"/>
                    <a:pt x="33" y="18"/>
                    <a:pt x="32" y="18"/>
                  </a:cubicBezTo>
                  <a:cubicBezTo>
                    <a:pt x="31" y="18"/>
                    <a:pt x="30" y="18"/>
                    <a:pt x="29" y="18"/>
                  </a:cubicBezTo>
                  <a:cubicBezTo>
                    <a:pt x="3" y="30"/>
                    <a:pt x="3" y="30"/>
                    <a:pt x="3" y="30"/>
                  </a:cubicBezTo>
                  <a:cubicBezTo>
                    <a:pt x="1" y="31"/>
                    <a:pt x="0" y="33"/>
                    <a:pt x="0" y="34"/>
                  </a:cubicBezTo>
                  <a:cubicBezTo>
                    <a:pt x="0" y="36"/>
                    <a:pt x="1" y="38"/>
                    <a:pt x="3" y="38"/>
                  </a:cubicBezTo>
                  <a:cubicBezTo>
                    <a:pt x="29" y="50"/>
                    <a:pt x="29" y="50"/>
                    <a:pt x="29" y="50"/>
                  </a:cubicBezTo>
                  <a:cubicBezTo>
                    <a:pt x="29" y="51"/>
                    <a:pt x="30" y="51"/>
                    <a:pt x="31" y="51"/>
                  </a:cubicBezTo>
                  <a:cubicBezTo>
                    <a:pt x="32" y="51"/>
                    <a:pt x="33" y="51"/>
                    <a:pt x="34" y="50"/>
                  </a:cubicBezTo>
                  <a:cubicBezTo>
                    <a:pt x="36" y="50"/>
                    <a:pt x="37" y="48"/>
                    <a:pt x="37" y="47"/>
                  </a:cubicBezTo>
                  <a:cubicBezTo>
                    <a:pt x="37" y="42"/>
                    <a:pt x="37" y="42"/>
                    <a:pt x="37" y="42"/>
                  </a:cubicBezTo>
                  <a:cubicBezTo>
                    <a:pt x="45" y="42"/>
                    <a:pt x="45" y="42"/>
                    <a:pt x="45" y="42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6"/>
                    <a:pt x="45" y="86"/>
                    <a:pt x="46" y="86"/>
                  </a:cubicBezTo>
                  <a:cubicBezTo>
                    <a:pt x="58" y="86"/>
                    <a:pt x="58" y="86"/>
                    <a:pt x="58" y="86"/>
                  </a:cubicBezTo>
                  <a:cubicBezTo>
                    <a:pt x="59" y="86"/>
                    <a:pt x="59" y="86"/>
                    <a:pt x="59" y="85"/>
                  </a:cubicBezTo>
                  <a:cubicBezTo>
                    <a:pt x="59" y="41"/>
                    <a:pt x="59" y="41"/>
                    <a:pt x="59" y="41"/>
                  </a:cubicBezTo>
                  <a:cubicBezTo>
                    <a:pt x="61" y="41"/>
                    <a:pt x="62" y="40"/>
                    <a:pt x="62" y="38"/>
                  </a:cubicBezTo>
                  <a:cubicBezTo>
                    <a:pt x="62" y="30"/>
                    <a:pt x="62" y="30"/>
                    <a:pt x="62" y="30"/>
                  </a:cubicBezTo>
                  <a:cubicBezTo>
                    <a:pt x="62" y="29"/>
                    <a:pt x="61" y="28"/>
                    <a:pt x="59" y="27"/>
                  </a:cubicBezTo>
                  <a:cubicBezTo>
                    <a:pt x="59" y="25"/>
                    <a:pt x="59" y="25"/>
                    <a:pt x="59" y="25"/>
                  </a:cubicBezTo>
                  <a:cubicBezTo>
                    <a:pt x="69" y="25"/>
                    <a:pt x="69" y="25"/>
                    <a:pt x="69" y="25"/>
                  </a:cubicBezTo>
                  <a:cubicBezTo>
                    <a:pt x="69" y="30"/>
                    <a:pt x="69" y="30"/>
                    <a:pt x="69" y="30"/>
                  </a:cubicBezTo>
                  <a:cubicBezTo>
                    <a:pt x="69" y="31"/>
                    <a:pt x="70" y="33"/>
                    <a:pt x="71" y="33"/>
                  </a:cubicBezTo>
                  <a:cubicBezTo>
                    <a:pt x="71" y="34"/>
                    <a:pt x="72" y="34"/>
                    <a:pt x="73" y="34"/>
                  </a:cubicBezTo>
                  <a:cubicBezTo>
                    <a:pt x="73" y="34"/>
                    <a:pt x="74" y="34"/>
                    <a:pt x="74" y="33"/>
                  </a:cubicBezTo>
                  <a:cubicBezTo>
                    <a:pt x="84" y="21"/>
                    <a:pt x="84" y="21"/>
                    <a:pt x="84" y="21"/>
                  </a:cubicBezTo>
                  <a:cubicBezTo>
                    <a:pt x="85" y="21"/>
                    <a:pt x="86" y="19"/>
                    <a:pt x="86" y="17"/>
                  </a:cubicBezTo>
                  <a:cubicBezTo>
                    <a:pt x="86" y="16"/>
                    <a:pt x="85" y="14"/>
                    <a:pt x="84" y="13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10" name="矩形 9"/>
          <p:cNvSpPr/>
          <p:nvPr/>
        </p:nvSpPr>
        <p:spPr>
          <a:xfrm>
            <a:off x="2852964" y="1641378"/>
            <a:ext cx="1367174" cy="314255"/>
          </a:xfrm>
          <a:prstGeom prst="rect">
            <a:avLst/>
          </a:prstGeom>
        </p:spPr>
        <p:txBody>
          <a:bodyPr wrap="none" lIns="67376" tIns="33688" rIns="67376" bIns="33688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点击输入标题</a:t>
            </a:r>
          </a:p>
        </p:txBody>
      </p:sp>
      <p:sp>
        <p:nvSpPr>
          <p:cNvPr id="11" name="矩形 47"/>
          <p:cNvSpPr>
            <a:spLocks noChangeArrowheads="1"/>
          </p:cNvSpPr>
          <p:nvPr/>
        </p:nvSpPr>
        <p:spPr bwMode="auto">
          <a:xfrm>
            <a:off x="2799816" y="1898758"/>
            <a:ext cx="1594449" cy="6487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76" tIns="33688" rIns="67376" bIns="33688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在此录入上述图表的描述说明，在此录入上述图表的描述说明。</a:t>
            </a:r>
          </a:p>
        </p:txBody>
      </p:sp>
      <p:sp>
        <p:nvSpPr>
          <p:cNvPr id="12" name="椭圆 11"/>
          <p:cNvSpPr/>
          <p:nvPr/>
        </p:nvSpPr>
        <p:spPr>
          <a:xfrm>
            <a:off x="5155971" y="1219219"/>
            <a:ext cx="1009818" cy="1005528"/>
          </a:xfrm>
          <a:prstGeom prst="ellipse">
            <a:avLst/>
          </a:prstGeom>
          <a:noFill/>
          <a:ln w="190500">
            <a:solidFill>
              <a:schemeClr val="bg1">
                <a:lumMod val="75000"/>
                <a:alpha val="50196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2" tIns="33691" rIns="67382" bIns="33691" rtlCol="0" anchor="ctr"/>
          <a:lstStyle/>
          <a:p>
            <a:pPr algn="ctr"/>
            <a:endParaRPr lang="zh-CN" altLang="en-US">
              <a:solidFill>
                <a:srgbClr val="3CCCC7"/>
              </a:solidFill>
              <a:cs typeface="+mn-ea"/>
              <a:sym typeface="+mn-lt"/>
            </a:endParaRPr>
          </a:p>
        </p:txBody>
      </p:sp>
      <p:sp>
        <p:nvSpPr>
          <p:cNvPr id="13" name="弧形 12"/>
          <p:cNvSpPr/>
          <p:nvPr/>
        </p:nvSpPr>
        <p:spPr>
          <a:xfrm>
            <a:off x="5155971" y="1219219"/>
            <a:ext cx="1009818" cy="1005528"/>
          </a:xfrm>
          <a:prstGeom prst="arc">
            <a:avLst>
              <a:gd name="adj1" fmla="val 14818203"/>
              <a:gd name="adj2" fmla="val 1569112"/>
            </a:avLst>
          </a:prstGeom>
          <a:ln w="190500">
            <a:solidFill>
              <a:srgbClr val="003C7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7382" tIns="33691" rIns="67382" bIns="33691" rtlCol="0" anchor="ctr"/>
          <a:lstStyle/>
          <a:p>
            <a:pPr algn="ctr"/>
            <a:endParaRPr lang="zh-CN" altLang="en-US">
              <a:solidFill>
                <a:srgbClr val="3CCCC7"/>
              </a:solidFill>
              <a:cs typeface="+mn-ea"/>
              <a:sym typeface="+mn-lt"/>
            </a:endParaRPr>
          </a:p>
        </p:txBody>
      </p:sp>
      <p:sp>
        <p:nvSpPr>
          <p:cNvPr id="14" name="文本框 9"/>
          <p:cNvSpPr txBox="1"/>
          <p:nvPr/>
        </p:nvSpPr>
        <p:spPr>
          <a:xfrm>
            <a:off x="5297787" y="1642599"/>
            <a:ext cx="744076" cy="281862"/>
          </a:xfrm>
          <a:prstGeom prst="rect">
            <a:avLst/>
          </a:prstGeom>
          <a:noFill/>
        </p:spPr>
        <p:txBody>
          <a:bodyPr wrap="square" lIns="50537" tIns="25268" rIns="50537" bIns="25268" rtlCol="0">
            <a:spAutoFit/>
          </a:bodyPr>
          <a:lstStyle/>
          <a:p>
            <a:pPr marL="0" lvl="1" algn="ctr"/>
            <a:r>
              <a:rPr lang="en-US" altLang="zh-CN" sz="1500" dirty="0">
                <a:solidFill>
                  <a:srgbClr val="2F5EB0"/>
                </a:solidFill>
                <a:cs typeface="+mn-ea"/>
                <a:sym typeface="+mn-lt"/>
              </a:rPr>
              <a:t>40%</a:t>
            </a:r>
            <a:endParaRPr lang="zh-CN" altLang="en-US" sz="1500" dirty="0">
              <a:solidFill>
                <a:srgbClr val="2F5EB0"/>
              </a:solidFill>
              <a:cs typeface="+mn-ea"/>
              <a:sym typeface="+mn-lt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5032046" y="2224748"/>
            <a:ext cx="123926" cy="123399"/>
          </a:xfrm>
          <a:prstGeom prst="ellipse">
            <a:avLst/>
          </a:prstGeom>
          <a:solidFill>
            <a:srgbClr val="910101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2" tIns="33691" rIns="67382" bIns="33691"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4766304" y="2013058"/>
            <a:ext cx="212593" cy="211690"/>
          </a:xfrm>
          <a:prstGeom prst="ellipse">
            <a:avLst/>
          </a:prstGeom>
          <a:solidFill>
            <a:srgbClr val="910101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2" tIns="33691" rIns="67382" bIns="33691"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7" name="Freeform 261"/>
          <p:cNvSpPr>
            <a:spLocks/>
          </p:cNvSpPr>
          <p:nvPr/>
        </p:nvSpPr>
        <p:spPr bwMode="auto">
          <a:xfrm>
            <a:off x="6428463" y="1229829"/>
            <a:ext cx="240525" cy="239503"/>
          </a:xfrm>
          <a:custGeom>
            <a:avLst/>
            <a:gdLst>
              <a:gd name="T0" fmla="*/ 84 w 86"/>
              <a:gd name="T1" fmla="*/ 13 h 86"/>
              <a:gd name="T2" fmla="*/ 74 w 86"/>
              <a:gd name="T3" fmla="*/ 1 h 86"/>
              <a:gd name="T4" fmla="*/ 72 w 86"/>
              <a:gd name="T5" fmla="*/ 1 h 86"/>
              <a:gd name="T6" fmla="*/ 71 w 86"/>
              <a:gd name="T7" fmla="*/ 1 h 86"/>
              <a:gd name="T8" fmla="*/ 69 w 86"/>
              <a:gd name="T9" fmla="*/ 4 h 86"/>
              <a:gd name="T10" fmla="*/ 69 w 86"/>
              <a:gd name="T11" fmla="*/ 10 h 86"/>
              <a:gd name="T12" fmla="*/ 59 w 86"/>
              <a:gd name="T13" fmla="*/ 10 h 86"/>
              <a:gd name="T14" fmla="*/ 59 w 86"/>
              <a:gd name="T15" fmla="*/ 1 h 86"/>
              <a:gd name="T16" fmla="*/ 58 w 86"/>
              <a:gd name="T17" fmla="*/ 0 h 86"/>
              <a:gd name="T18" fmla="*/ 46 w 86"/>
              <a:gd name="T19" fmla="*/ 0 h 86"/>
              <a:gd name="T20" fmla="*/ 45 w 86"/>
              <a:gd name="T21" fmla="*/ 1 h 86"/>
              <a:gd name="T22" fmla="*/ 45 w 86"/>
              <a:gd name="T23" fmla="*/ 10 h 86"/>
              <a:gd name="T24" fmla="*/ 44 w 86"/>
              <a:gd name="T25" fmla="*/ 13 h 86"/>
              <a:gd name="T26" fmla="*/ 44 w 86"/>
              <a:gd name="T27" fmla="*/ 21 h 86"/>
              <a:gd name="T28" fmla="*/ 45 w 86"/>
              <a:gd name="T29" fmla="*/ 24 h 86"/>
              <a:gd name="T30" fmla="*/ 45 w 86"/>
              <a:gd name="T31" fmla="*/ 27 h 86"/>
              <a:gd name="T32" fmla="*/ 37 w 86"/>
              <a:gd name="T33" fmla="*/ 27 h 86"/>
              <a:gd name="T34" fmla="*/ 37 w 86"/>
              <a:gd name="T35" fmla="*/ 21 h 86"/>
              <a:gd name="T36" fmla="*/ 34 w 86"/>
              <a:gd name="T37" fmla="*/ 18 h 86"/>
              <a:gd name="T38" fmla="*/ 32 w 86"/>
              <a:gd name="T39" fmla="*/ 18 h 86"/>
              <a:gd name="T40" fmla="*/ 29 w 86"/>
              <a:gd name="T41" fmla="*/ 18 h 86"/>
              <a:gd name="T42" fmla="*/ 3 w 86"/>
              <a:gd name="T43" fmla="*/ 30 h 86"/>
              <a:gd name="T44" fmla="*/ 0 w 86"/>
              <a:gd name="T45" fmla="*/ 34 h 86"/>
              <a:gd name="T46" fmla="*/ 3 w 86"/>
              <a:gd name="T47" fmla="*/ 38 h 86"/>
              <a:gd name="T48" fmla="*/ 29 w 86"/>
              <a:gd name="T49" fmla="*/ 50 h 86"/>
              <a:gd name="T50" fmla="*/ 31 w 86"/>
              <a:gd name="T51" fmla="*/ 51 h 86"/>
              <a:gd name="T52" fmla="*/ 34 w 86"/>
              <a:gd name="T53" fmla="*/ 50 h 86"/>
              <a:gd name="T54" fmla="*/ 37 w 86"/>
              <a:gd name="T55" fmla="*/ 47 h 86"/>
              <a:gd name="T56" fmla="*/ 37 w 86"/>
              <a:gd name="T57" fmla="*/ 42 h 86"/>
              <a:gd name="T58" fmla="*/ 45 w 86"/>
              <a:gd name="T59" fmla="*/ 42 h 86"/>
              <a:gd name="T60" fmla="*/ 45 w 86"/>
              <a:gd name="T61" fmla="*/ 85 h 86"/>
              <a:gd name="T62" fmla="*/ 46 w 86"/>
              <a:gd name="T63" fmla="*/ 86 h 86"/>
              <a:gd name="T64" fmla="*/ 58 w 86"/>
              <a:gd name="T65" fmla="*/ 86 h 86"/>
              <a:gd name="T66" fmla="*/ 59 w 86"/>
              <a:gd name="T67" fmla="*/ 85 h 86"/>
              <a:gd name="T68" fmla="*/ 59 w 86"/>
              <a:gd name="T69" fmla="*/ 41 h 86"/>
              <a:gd name="T70" fmla="*/ 62 w 86"/>
              <a:gd name="T71" fmla="*/ 38 h 86"/>
              <a:gd name="T72" fmla="*/ 62 w 86"/>
              <a:gd name="T73" fmla="*/ 30 h 86"/>
              <a:gd name="T74" fmla="*/ 59 w 86"/>
              <a:gd name="T75" fmla="*/ 27 h 86"/>
              <a:gd name="T76" fmla="*/ 59 w 86"/>
              <a:gd name="T77" fmla="*/ 25 h 86"/>
              <a:gd name="T78" fmla="*/ 69 w 86"/>
              <a:gd name="T79" fmla="*/ 25 h 86"/>
              <a:gd name="T80" fmla="*/ 69 w 86"/>
              <a:gd name="T81" fmla="*/ 30 h 86"/>
              <a:gd name="T82" fmla="*/ 71 w 86"/>
              <a:gd name="T83" fmla="*/ 33 h 86"/>
              <a:gd name="T84" fmla="*/ 73 w 86"/>
              <a:gd name="T85" fmla="*/ 34 h 86"/>
              <a:gd name="T86" fmla="*/ 74 w 86"/>
              <a:gd name="T87" fmla="*/ 33 h 86"/>
              <a:gd name="T88" fmla="*/ 84 w 86"/>
              <a:gd name="T89" fmla="*/ 21 h 86"/>
              <a:gd name="T90" fmla="*/ 86 w 86"/>
              <a:gd name="T91" fmla="*/ 17 h 86"/>
              <a:gd name="T92" fmla="*/ 84 w 86"/>
              <a:gd name="T93" fmla="*/ 13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86" h="86">
                <a:moveTo>
                  <a:pt x="84" y="13"/>
                </a:moveTo>
                <a:cubicBezTo>
                  <a:pt x="74" y="1"/>
                  <a:pt x="74" y="1"/>
                  <a:pt x="74" y="1"/>
                </a:cubicBezTo>
                <a:cubicBezTo>
                  <a:pt x="73" y="1"/>
                  <a:pt x="73" y="1"/>
                  <a:pt x="72" y="1"/>
                </a:cubicBezTo>
                <a:cubicBezTo>
                  <a:pt x="72" y="1"/>
                  <a:pt x="71" y="1"/>
                  <a:pt x="71" y="1"/>
                </a:cubicBezTo>
                <a:cubicBezTo>
                  <a:pt x="70" y="2"/>
                  <a:pt x="69" y="3"/>
                  <a:pt x="69" y="4"/>
                </a:cubicBezTo>
                <a:cubicBezTo>
                  <a:pt x="69" y="10"/>
                  <a:pt x="69" y="10"/>
                  <a:pt x="69" y="10"/>
                </a:cubicBezTo>
                <a:cubicBezTo>
                  <a:pt x="59" y="10"/>
                  <a:pt x="59" y="10"/>
                  <a:pt x="59" y="10"/>
                </a:cubicBezTo>
                <a:cubicBezTo>
                  <a:pt x="59" y="1"/>
                  <a:pt x="59" y="1"/>
                  <a:pt x="59" y="1"/>
                </a:cubicBezTo>
                <a:cubicBezTo>
                  <a:pt x="59" y="1"/>
                  <a:pt x="59" y="0"/>
                  <a:pt x="58" y="0"/>
                </a:cubicBezTo>
                <a:cubicBezTo>
                  <a:pt x="46" y="0"/>
                  <a:pt x="46" y="0"/>
                  <a:pt x="46" y="0"/>
                </a:cubicBezTo>
                <a:cubicBezTo>
                  <a:pt x="45" y="0"/>
                  <a:pt x="45" y="1"/>
                  <a:pt x="45" y="1"/>
                </a:cubicBezTo>
                <a:cubicBezTo>
                  <a:pt x="45" y="10"/>
                  <a:pt x="45" y="10"/>
                  <a:pt x="45" y="10"/>
                </a:cubicBezTo>
                <a:cubicBezTo>
                  <a:pt x="44" y="11"/>
                  <a:pt x="44" y="12"/>
                  <a:pt x="44" y="13"/>
                </a:cubicBezTo>
                <a:cubicBezTo>
                  <a:pt x="44" y="21"/>
                  <a:pt x="44" y="21"/>
                  <a:pt x="44" y="21"/>
                </a:cubicBezTo>
                <a:cubicBezTo>
                  <a:pt x="44" y="22"/>
                  <a:pt x="44" y="23"/>
                  <a:pt x="45" y="24"/>
                </a:cubicBezTo>
                <a:cubicBezTo>
                  <a:pt x="45" y="27"/>
                  <a:pt x="45" y="27"/>
                  <a:pt x="45" y="27"/>
                </a:cubicBezTo>
                <a:cubicBezTo>
                  <a:pt x="37" y="27"/>
                  <a:pt x="37" y="27"/>
                  <a:pt x="37" y="27"/>
                </a:cubicBezTo>
                <a:cubicBezTo>
                  <a:pt x="37" y="21"/>
                  <a:pt x="37" y="21"/>
                  <a:pt x="37" y="21"/>
                </a:cubicBezTo>
                <a:cubicBezTo>
                  <a:pt x="37" y="20"/>
                  <a:pt x="36" y="19"/>
                  <a:pt x="34" y="18"/>
                </a:cubicBezTo>
                <a:cubicBezTo>
                  <a:pt x="34" y="18"/>
                  <a:pt x="33" y="18"/>
                  <a:pt x="32" y="18"/>
                </a:cubicBezTo>
                <a:cubicBezTo>
                  <a:pt x="31" y="18"/>
                  <a:pt x="30" y="18"/>
                  <a:pt x="29" y="18"/>
                </a:cubicBezTo>
                <a:cubicBezTo>
                  <a:pt x="3" y="30"/>
                  <a:pt x="3" y="30"/>
                  <a:pt x="3" y="30"/>
                </a:cubicBezTo>
                <a:cubicBezTo>
                  <a:pt x="1" y="31"/>
                  <a:pt x="0" y="33"/>
                  <a:pt x="0" y="34"/>
                </a:cubicBezTo>
                <a:cubicBezTo>
                  <a:pt x="0" y="36"/>
                  <a:pt x="1" y="38"/>
                  <a:pt x="3" y="38"/>
                </a:cubicBezTo>
                <a:cubicBezTo>
                  <a:pt x="29" y="50"/>
                  <a:pt x="29" y="50"/>
                  <a:pt x="29" y="50"/>
                </a:cubicBezTo>
                <a:cubicBezTo>
                  <a:pt x="29" y="51"/>
                  <a:pt x="30" y="51"/>
                  <a:pt x="31" y="51"/>
                </a:cubicBezTo>
                <a:cubicBezTo>
                  <a:pt x="32" y="51"/>
                  <a:pt x="33" y="51"/>
                  <a:pt x="34" y="50"/>
                </a:cubicBezTo>
                <a:cubicBezTo>
                  <a:pt x="36" y="50"/>
                  <a:pt x="37" y="48"/>
                  <a:pt x="37" y="47"/>
                </a:cubicBezTo>
                <a:cubicBezTo>
                  <a:pt x="37" y="42"/>
                  <a:pt x="37" y="42"/>
                  <a:pt x="37" y="42"/>
                </a:cubicBezTo>
                <a:cubicBezTo>
                  <a:pt x="45" y="42"/>
                  <a:pt x="45" y="42"/>
                  <a:pt x="45" y="42"/>
                </a:cubicBezTo>
                <a:cubicBezTo>
                  <a:pt x="45" y="85"/>
                  <a:pt x="45" y="85"/>
                  <a:pt x="45" y="85"/>
                </a:cubicBezTo>
                <a:cubicBezTo>
                  <a:pt x="45" y="86"/>
                  <a:pt x="45" y="86"/>
                  <a:pt x="46" y="86"/>
                </a:cubicBezTo>
                <a:cubicBezTo>
                  <a:pt x="58" y="86"/>
                  <a:pt x="58" y="86"/>
                  <a:pt x="58" y="86"/>
                </a:cubicBezTo>
                <a:cubicBezTo>
                  <a:pt x="59" y="86"/>
                  <a:pt x="59" y="86"/>
                  <a:pt x="59" y="85"/>
                </a:cubicBezTo>
                <a:cubicBezTo>
                  <a:pt x="59" y="41"/>
                  <a:pt x="59" y="41"/>
                  <a:pt x="59" y="41"/>
                </a:cubicBezTo>
                <a:cubicBezTo>
                  <a:pt x="61" y="41"/>
                  <a:pt x="62" y="40"/>
                  <a:pt x="62" y="38"/>
                </a:cubicBezTo>
                <a:cubicBezTo>
                  <a:pt x="62" y="30"/>
                  <a:pt x="62" y="30"/>
                  <a:pt x="62" y="30"/>
                </a:cubicBezTo>
                <a:cubicBezTo>
                  <a:pt x="62" y="29"/>
                  <a:pt x="61" y="28"/>
                  <a:pt x="59" y="27"/>
                </a:cubicBezTo>
                <a:cubicBezTo>
                  <a:pt x="59" y="25"/>
                  <a:pt x="59" y="25"/>
                  <a:pt x="59" y="25"/>
                </a:cubicBezTo>
                <a:cubicBezTo>
                  <a:pt x="69" y="25"/>
                  <a:pt x="69" y="25"/>
                  <a:pt x="69" y="25"/>
                </a:cubicBezTo>
                <a:cubicBezTo>
                  <a:pt x="69" y="30"/>
                  <a:pt x="69" y="30"/>
                  <a:pt x="69" y="30"/>
                </a:cubicBezTo>
                <a:cubicBezTo>
                  <a:pt x="69" y="31"/>
                  <a:pt x="70" y="33"/>
                  <a:pt x="71" y="33"/>
                </a:cubicBezTo>
                <a:cubicBezTo>
                  <a:pt x="71" y="34"/>
                  <a:pt x="72" y="34"/>
                  <a:pt x="73" y="34"/>
                </a:cubicBezTo>
                <a:cubicBezTo>
                  <a:pt x="73" y="34"/>
                  <a:pt x="74" y="34"/>
                  <a:pt x="74" y="33"/>
                </a:cubicBezTo>
                <a:cubicBezTo>
                  <a:pt x="84" y="21"/>
                  <a:pt x="84" y="21"/>
                  <a:pt x="84" y="21"/>
                </a:cubicBezTo>
                <a:cubicBezTo>
                  <a:pt x="85" y="21"/>
                  <a:pt x="86" y="19"/>
                  <a:pt x="86" y="17"/>
                </a:cubicBezTo>
                <a:cubicBezTo>
                  <a:pt x="86" y="16"/>
                  <a:pt x="85" y="14"/>
                  <a:pt x="84" y="13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xtLst/>
        </p:spPr>
        <p:txBody>
          <a:bodyPr vert="horz" wrap="square" lIns="67382" tIns="33691" rIns="67382" bIns="33691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6254456" y="1652441"/>
            <a:ext cx="1367174" cy="314255"/>
          </a:xfrm>
          <a:prstGeom prst="rect">
            <a:avLst/>
          </a:prstGeom>
        </p:spPr>
        <p:txBody>
          <a:bodyPr wrap="none" lIns="67376" tIns="33688" rIns="67376" bIns="33688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点击输入标题</a:t>
            </a:r>
          </a:p>
        </p:txBody>
      </p:sp>
      <p:sp>
        <p:nvSpPr>
          <p:cNvPr id="19" name="矩形 47"/>
          <p:cNvSpPr>
            <a:spLocks noChangeArrowheads="1"/>
          </p:cNvSpPr>
          <p:nvPr/>
        </p:nvSpPr>
        <p:spPr bwMode="auto">
          <a:xfrm>
            <a:off x="6254457" y="1909821"/>
            <a:ext cx="1594449" cy="6487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76" tIns="33688" rIns="67376" bIns="33688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在此录入上述图表的描述说明，在此录入上述图表的描述说明。</a:t>
            </a:r>
          </a:p>
        </p:txBody>
      </p:sp>
      <p:sp>
        <p:nvSpPr>
          <p:cNvPr id="20" name="椭圆 19"/>
          <p:cNvSpPr/>
          <p:nvPr/>
        </p:nvSpPr>
        <p:spPr>
          <a:xfrm>
            <a:off x="1701331" y="2837692"/>
            <a:ext cx="1009818" cy="1005528"/>
          </a:xfrm>
          <a:prstGeom prst="ellipse">
            <a:avLst/>
          </a:prstGeom>
          <a:noFill/>
          <a:ln w="190500">
            <a:solidFill>
              <a:schemeClr val="bg1">
                <a:lumMod val="75000"/>
                <a:alpha val="50196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2" tIns="33691" rIns="67382" bIns="33691" rtlCol="0" anchor="ctr"/>
          <a:lstStyle/>
          <a:p>
            <a:pPr algn="ctr"/>
            <a:endParaRPr lang="zh-CN" altLang="en-US">
              <a:solidFill>
                <a:srgbClr val="3CCCC7"/>
              </a:solidFill>
              <a:cs typeface="+mn-ea"/>
              <a:sym typeface="+mn-lt"/>
            </a:endParaRPr>
          </a:p>
        </p:txBody>
      </p:sp>
      <p:sp>
        <p:nvSpPr>
          <p:cNvPr id="21" name="弧形 20"/>
          <p:cNvSpPr/>
          <p:nvPr/>
        </p:nvSpPr>
        <p:spPr>
          <a:xfrm>
            <a:off x="1701331" y="2837692"/>
            <a:ext cx="1009818" cy="1005528"/>
          </a:xfrm>
          <a:prstGeom prst="arc">
            <a:avLst>
              <a:gd name="adj1" fmla="val 9611967"/>
              <a:gd name="adj2" fmla="val 1569112"/>
            </a:avLst>
          </a:prstGeom>
          <a:ln w="190500">
            <a:solidFill>
              <a:srgbClr val="003C7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7382" tIns="33691" rIns="67382" bIns="33691" rtlCol="0" anchor="ctr"/>
          <a:lstStyle/>
          <a:p>
            <a:pPr algn="ctr"/>
            <a:endParaRPr lang="zh-CN" altLang="en-US">
              <a:solidFill>
                <a:srgbClr val="3CCCC7"/>
              </a:solidFill>
              <a:cs typeface="+mn-ea"/>
              <a:sym typeface="+mn-lt"/>
            </a:endParaRPr>
          </a:p>
        </p:txBody>
      </p:sp>
      <p:sp>
        <p:nvSpPr>
          <p:cNvPr id="22" name="文本框 9"/>
          <p:cNvSpPr txBox="1"/>
          <p:nvPr/>
        </p:nvSpPr>
        <p:spPr>
          <a:xfrm>
            <a:off x="1896295" y="3261072"/>
            <a:ext cx="744076" cy="281862"/>
          </a:xfrm>
          <a:prstGeom prst="rect">
            <a:avLst/>
          </a:prstGeom>
          <a:noFill/>
        </p:spPr>
        <p:txBody>
          <a:bodyPr wrap="square" lIns="50537" tIns="25268" rIns="50537" bIns="25268" rtlCol="0">
            <a:spAutoFit/>
          </a:bodyPr>
          <a:lstStyle/>
          <a:p>
            <a:pPr marL="0" lvl="1" algn="ctr"/>
            <a:r>
              <a:rPr lang="en-US" altLang="zh-CN" sz="1500" dirty="0">
                <a:solidFill>
                  <a:srgbClr val="2F5EB0"/>
                </a:solidFill>
                <a:cs typeface="+mn-ea"/>
                <a:sym typeface="+mn-lt"/>
              </a:rPr>
              <a:t>60%</a:t>
            </a:r>
            <a:endParaRPr lang="zh-CN" altLang="en-US" sz="1500" dirty="0">
              <a:solidFill>
                <a:srgbClr val="2F5EB0"/>
              </a:solidFill>
              <a:cs typeface="+mn-ea"/>
              <a:sym typeface="+mn-lt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1577405" y="3843221"/>
            <a:ext cx="123926" cy="123399"/>
          </a:xfrm>
          <a:prstGeom prst="ellipse">
            <a:avLst/>
          </a:prstGeom>
          <a:solidFill>
            <a:srgbClr val="910101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2" tIns="33691" rIns="67382" bIns="33691"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1311663" y="3631531"/>
            <a:ext cx="212593" cy="211690"/>
          </a:xfrm>
          <a:prstGeom prst="ellipse">
            <a:avLst/>
          </a:prstGeom>
          <a:solidFill>
            <a:srgbClr val="910101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2" tIns="33691" rIns="67382" bIns="33691"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2852964" y="3270914"/>
            <a:ext cx="1367174" cy="314255"/>
          </a:xfrm>
          <a:prstGeom prst="rect">
            <a:avLst/>
          </a:prstGeom>
        </p:spPr>
        <p:txBody>
          <a:bodyPr wrap="none" lIns="67376" tIns="33688" rIns="67376" bIns="33688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点击输入标题</a:t>
            </a:r>
          </a:p>
        </p:txBody>
      </p:sp>
      <p:sp>
        <p:nvSpPr>
          <p:cNvPr id="26" name="矩形 47"/>
          <p:cNvSpPr>
            <a:spLocks noChangeArrowheads="1"/>
          </p:cNvSpPr>
          <p:nvPr/>
        </p:nvSpPr>
        <p:spPr bwMode="auto">
          <a:xfrm>
            <a:off x="2799816" y="3528294"/>
            <a:ext cx="1594449" cy="6487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76" tIns="33688" rIns="67376" bIns="33688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在此录入上述图表的描述说明，在此录入上述图表的描述说明。</a:t>
            </a:r>
          </a:p>
        </p:txBody>
      </p:sp>
      <p:sp>
        <p:nvSpPr>
          <p:cNvPr id="27" name="椭圆 26"/>
          <p:cNvSpPr/>
          <p:nvPr/>
        </p:nvSpPr>
        <p:spPr>
          <a:xfrm>
            <a:off x="5155971" y="2848755"/>
            <a:ext cx="1009818" cy="1005528"/>
          </a:xfrm>
          <a:prstGeom prst="ellipse">
            <a:avLst/>
          </a:prstGeom>
          <a:noFill/>
          <a:ln w="190500">
            <a:solidFill>
              <a:schemeClr val="bg1">
                <a:lumMod val="75000"/>
                <a:alpha val="50196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2" tIns="33691" rIns="67382" bIns="33691" rtlCol="0" anchor="ctr"/>
          <a:lstStyle/>
          <a:p>
            <a:pPr algn="ctr"/>
            <a:endParaRPr lang="zh-CN" altLang="en-US">
              <a:solidFill>
                <a:srgbClr val="3CCCC7"/>
              </a:solidFill>
              <a:cs typeface="+mn-ea"/>
              <a:sym typeface="+mn-lt"/>
            </a:endParaRPr>
          </a:p>
        </p:txBody>
      </p:sp>
      <p:sp>
        <p:nvSpPr>
          <p:cNvPr id="28" name="弧形 27"/>
          <p:cNvSpPr/>
          <p:nvPr/>
        </p:nvSpPr>
        <p:spPr>
          <a:xfrm>
            <a:off x="5155971" y="2848755"/>
            <a:ext cx="1009818" cy="1005528"/>
          </a:xfrm>
          <a:prstGeom prst="arc">
            <a:avLst>
              <a:gd name="adj1" fmla="val 4966099"/>
              <a:gd name="adj2" fmla="val 1569112"/>
            </a:avLst>
          </a:prstGeom>
          <a:ln w="190500">
            <a:solidFill>
              <a:srgbClr val="003C7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7382" tIns="33691" rIns="67382" bIns="33691" rtlCol="0" anchor="ctr"/>
          <a:lstStyle/>
          <a:p>
            <a:pPr algn="ctr"/>
            <a:endParaRPr lang="zh-CN" altLang="en-US">
              <a:solidFill>
                <a:srgbClr val="3CCCC7"/>
              </a:solidFill>
              <a:cs typeface="+mn-ea"/>
              <a:sym typeface="+mn-lt"/>
            </a:endParaRPr>
          </a:p>
        </p:txBody>
      </p:sp>
      <p:sp>
        <p:nvSpPr>
          <p:cNvPr id="29" name="文本框 9"/>
          <p:cNvSpPr txBox="1"/>
          <p:nvPr/>
        </p:nvSpPr>
        <p:spPr>
          <a:xfrm>
            <a:off x="5297787" y="3272135"/>
            <a:ext cx="744076" cy="281862"/>
          </a:xfrm>
          <a:prstGeom prst="rect">
            <a:avLst/>
          </a:prstGeom>
          <a:noFill/>
        </p:spPr>
        <p:txBody>
          <a:bodyPr wrap="square" lIns="50537" tIns="25268" rIns="50537" bIns="25268" rtlCol="0">
            <a:spAutoFit/>
          </a:bodyPr>
          <a:lstStyle/>
          <a:p>
            <a:pPr marL="0" lvl="1" algn="ctr"/>
            <a:r>
              <a:rPr lang="en-US" altLang="zh-CN" sz="1500" dirty="0">
                <a:solidFill>
                  <a:srgbClr val="2F5EB0"/>
                </a:solidFill>
                <a:cs typeface="+mn-ea"/>
                <a:sym typeface="+mn-lt"/>
              </a:rPr>
              <a:t>90%</a:t>
            </a:r>
            <a:endParaRPr lang="zh-CN" altLang="en-US" sz="1500" dirty="0">
              <a:solidFill>
                <a:srgbClr val="2F5EB0"/>
              </a:solidFill>
              <a:cs typeface="+mn-ea"/>
              <a:sym typeface="+mn-lt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5032046" y="3854284"/>
            <a:ext cx="123926" cy="123399"/>
          </a:xfrm>
          <a:prstGeom prst="ellipse">
            <a:avLst/>
          </a:prstGeom>
          <a:solidFill>
            <a:srgbClr val="910101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2" tIns="33691" rIns="67382" bIns="33691"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4766304" y="3642594"/>
            <a:ext cx="212593" cy="211690"/>
          </a:xfrm>
          <a:prstGeom prst="ellipse">
            <a:avLst/>
          </a:prstGeom>
          <a:solidFill>
            <a:srgbClr val="910101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2" tIns="33691" rIns="67382" bIns="33691"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6254456" y="3281977"/>
            <a:ext cx="1367174" cy="314255"/>
          </a:xfrm>
          <a:prstGeom prst="rect">
            <a:avLst/>
          </a:prstGeom>
        </p:spPr>
        <p:txBody>
          <a:bodyPr wrap="none" lIns="67376" tIns="33688" rIns="67376" bIns="33688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点击输入标题</a:t>
            </a:r>
          </a:p>
        </p:txBody>
      </p:sp>
      <p:sp>
        <p:nvSpPr>
          <p:cNvPr id="33" name="矩形 47"/>
          <p:cNvSpPr>
            <a:spLocks noChangeArrowheads="1"/>
          </p:cNvSpPr>
          <p:nvPr/>
        </p:nvSpPr>
        <p:spPr bwMode="auto">
          <a:xfrm>
            <a:off x="6254457" y="3539357"/>
            <a:ext cx="1594449" cy="6487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76" tIns="33688" rIns="67376" bIns="33688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在此录入上述图表的描述说明，在此录入上述图表的描述说明。</a:t>
            </a:r>
          </a:p>
        </p:txBody>
      </p:sp>
      <p:grpSp>
        <p:nvGrpSpPr>
          <p:cNvPr id="34" name="组合 33"/>
          <p:cNvGrpSpPr/>
          <p:nvPr/>
        </p:nvGrpSpPr>
        <p:grpSpPr>
          <a:xfrm>
            <a:off x="6307605" y="1105897"/>
            <a:ext cx="489445" cy="487366"/>
            <a:chOff x="8125599" y="1434035"/>
            <a:chExt cx="2036802" cy="2036802"/>
          </a:xfrm>
        </p:grpSpPr>
        <p:sp>
          <p:nvSpPr>
            <p:cNvPr id="35" name="椭圆 34"/>
            <p:cNvSpPr/>
            <p:nvPr/>
          </p:nvSpPr>
          <p:spPr>
            <a:xfrm>
              <a:off x="8125599" y="1434035"/>
              <a:ext cx="2036802" cy="2036802"/>
            </a:xfrm>
            <a:prstGeom prst="ellipse">
              <a:avLst/>
            </a:prstGeom>
            <a:solidFill>
              <a:srgbClr val="910101"/>
            </a:solid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36" name="Freeform 206"/>
            <p:cNvSpPr>
              <a:spLocks noChangeAspect="1" noEditPoints="1"/>
            </p:cNvSpPr>
            <p:nvPr/>
          </p:nvSpPr>
          <p:spPr bwMode="auto">
            <a:xfrm>
              <a:off x="8691164" y="1871942"/>
              <a:ext cx="935653" cy="1131009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2852965" y="2731847"/>
            <a:ext cx="489445" cy="487366"/>
            <a:chOff x="8125599" y="1434035"/>
            <a:chExt cx="2036802" cy="2036802"/>
          </a:xfrm>
        </p:grpSpPr>
        <p:sp>
          <p:nvSpPr>
            <p:cNvPr id="38" name="椭圆 37"/>
            <p:cNvSpPr/>
            <p:nvPr/>
          </p:nvSpPr>
          <p:spPr>
            <a:xfrm>
              <a:off x="8125599" y="1434035"/>
              <a:ext cx="2036802" cy="2036802"/>
            </a:xfrm>
            <a:prstGeom prst="ellipse">
              <a:avLst/>
            </a:prstGeom>
            <a:solidFill>
              <a:srgbClr val="910101"/>
            </a:solid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39" name="Freeform 9"/>
            <p:cNvSpPr>
              <a:spLocks noEditPoints="1"/>
            </p:cNvSpPr>
            <p:nvPr/>
          </p:nvSpPr>
          <p:spPr bwMode="auto">
            <a:xfrm rot="19469485">
              <a:off x="8577909" y="1818269"/>
              <a:ext cx="1162163" cy="1238355"/>
            </a:xfrm>
            <a:custGeom>
              <a:avLst/>
              <a:gdLst>
                <a:gd name="T0" fmla="*/ 147 w 243"/>
                <a:gd name="T1" fmla="*/ 240 h 269"/>
                <a:gd name="T2" fmla="*/ 90 w 243"/>
                <a:gd name="T3" fmla="*/ 234 h 269"/>
                <a:gd name="T4" fmla="*/ 147 w 243"/>
                <a:gd name="T5" fmla="*/ 227 h 269"/>
                <a:gd name="T6" fmla="*/ 147 w 243"/>
                <a:gd name="T7" fmla="*/ 243 h 269"/>
                <a:gd name="T8" fmla="*/ 90 w 243"/>
                <a:gd name="T9" fmla="*/ 252 h 269"/>
                <a:gd name="T10" fmla="*/ 96 w 243"/>
                <a:gd name="T11" fmla="*/ 256 h 269"/>
                <a:gd name="T12" fmla="*/ 105 w 243"/>
                <a:gd name="T13" fmla="*/ 262 h 269"/>
                <a:gd name="T14" fmla="*/ 126 w 243"/>
                <a:gd name="T15" fmla="*/ 269 h 269"/>
                <a:gd name="T16" fmla="*/ 138 w 243"/>
                <a:gd name="T17" fmla="*/ 261 h 269"/>
                <a:gd name="T18" fmla="*/ 147 w 243"/>
                <a:gd name="T19" fmla="*/ 256 h 269"/>
                <a:gd name="T20" fmla="*/ 147 w 243"/>
                <a:gd name="T21" fmla="*/ 243 h 269"/>
                <a:gd name="T22" fmla="*/ 128 w 243"/>
                <a:gd name="T23" fmla="*/ 32 h 269"/>
                <a:gd name="T24" fmla="*/ 122 w 243"/>
                <a:gd name="T25" fmla="*/ 0 h 269"/>
                <a:gd name="T26" fmla="*/ 115 w 243"/>
                <a:gd name="T27" fmla="*/ 32 h 269"/>
                <a:gd name="T28" fmla="*/ 54 w 243"/>
                <a:gd name="T29" fmla="*/ 63 h 269"/>
                <a:gd name="T30" fmla="*/ 63 w 243"/>
                <a:gd name="T31" fmla="*/ 63 h 269"/>
                <a:gd name="T32" fmla="*/ 45 w 243"/>
                <a:gd name="T33" fmla="*/ 36 h 269"/>
                <a:gd name="T34" fmla="*/ 36 w 243"/>
                <a:gd name="T35" fmla="*/ 45 h 269"/>
                <a:gd name="T36" fmla="*/ 38 w 243"/>
                <a:gd name="T37" fmla="*/ 122 h 269"/>
                <a:gd name="T38" fmla="*/ 6 w 243"/>
                <a:gd name="T39" fmla="*/ 115 h 269"/>
                <a:gd name="T40" fmla="*/ 6 w 243"/>
                <a:gd name="T41" fmla="*/ 128 h 269"/>
                <a:gd name="T42" fmla="*/ 38 w 243"/>
                <a:gd name="T43" fmla="*/ 122 h 269"/>
                <a:gd name="T44" fmla="*/ 36 w 243"/>
                <a:gd name="T45" fmla="*/ 199 h 269"/>
                <a:gd name="T46" fmla="*/ 40 w 243"/>
                <a:gd name="T47" fmla="*/ 209 h 269"/>
                <a:gd name="T48" fmla="*/ 63 w 243"/>
                <a:gd name="T49" fmla="*/ 189 h 269"/>
                <a:gd name="T50" fmla="*/ 54 w 243"/>
                <a:gd name="T51" fmla="*/ 180 h 269"/>
                <a:gd name="T52" fmla="*/ 180 w 243"/>
                <a:gd name="T53" fmla="*/ 180 h 269"/>
                <a:gd name="T54" fmla="*/ 199 w 243"/>
                <a:gd name="T55" fmla="*/ 208 h 269"/>
                <a:gd name="T56" fmla="*/ 208 w 243"/>
                <a:gd name="T57" fmla="*/ 208 h 269"/>
                <a:gd name="T58" fmla="*/ 189 w 243"/>
                <a:gd name="T59" fmla="*/ 180 h 269"/>
                <a:gd name="T60" fmla="*/ 211 w 243"/>
                <a:gd name="T61" fmla="*/ 115 h 269"/>
                <a:gd name="T62" fmla="*/ 211 w 243"/>
                <a:gd name="T63" fmla="*/ 128 h 269"/>
                <a:gd name="T64" fmla="*/ 243 w 243"/>
                <a:gd name="T65" fmla="*/ 122 h 269"/>
                <a:gd name="T66" fmla="*/ 185 w 243"/>
                <a:gd name="T67" fmla="*/ 65 h 269"/>
                <a:gd name="T68" fmla="*/ 208 w 243"/>
                <a:gd name="T69" fmla="*/ 45 h 269"/>
                <a:gd name="T70" fmla="*/ 199 w 243"/>
                <a:gd name="T71" fmla="*/ 36 h 269"/>
                <a:gd name="T72" fmla="*/ 180 w 243"/>
                <a:gd name="T73" fmla="*/ 63 h 269"/>
                <a:gd name="T74" fmla="*/ 154 w 243"/>
                <a:gd name="T75" fmla="*/ 218 h 269"/>
                <a:gd name="T76" fmla="*/ 96 w 243"/>
                <a:gd name="T77" fmla="*/ 224 h 269"/>
                <a:gd name="T78" fmla="*/ 96 w 243"/>
                <a:gd name="T79" fmla="*/ 211 h 269"/>
                <a:gd name="T80" fmla="*/ 122 w 243"/>
                <a:gd name="T81" fmla="*/ 58 h 269"/>
                <a:gd name="T82" fmla="*/ 148 w 243"/>
                <a:gd name="T83" fmla="*/ 211 h 269"/>
                <a:gd name="T84" fmla="*/ 107 w 243"/>
                <a:gd name="T85" fmla="*/ 76 h 269"/>
                <a:gd name="T86" fmla="*/ 67 w 243"/>
                <a:gd name="T87" fmla="*/ 111 h 269"/>
                <a:gd name="T88" fmla="*/ 72 w 243"/>
                <a:gd name="T89" fmla="*/ 117 h 269"/>
                <a:gd name="T90" fmla="*/ 104 w 243"/>
                <a:gd name="T91" fmla="*/ 82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43" h="269">
                  <a:moveTo>
                    <a:pt x="154" y="234"/>
                  </a:moveTo>
                  <a:cubicBezTo>
                    <a:pt x="154" y="237"/>
                    <a:pt x="151" y="240"/>
                    <a:pt x="147" y="240"/>
                  </a:cubicBezTo>
                  <a:cubicBezTo>
                    <a:pt x="96" y="240"/>
                    <a:pt x="96" y="240"/>
                    <a:pt x="96" y="240"/>
                  </a:cubicBezTo>
                  <a:cubicBezTo>
                    <a:pt x="92" y="240"/>
                    <a:pt x="90" y="237"/>
                    <a:pt x="90" y="234"/>
                  </a:cubicBezTo>
                  <a:cubicBezTo>
                    <a:pt x="90" y="230"/>
                    <a:pt x="92" y="227"/>
                    <a:pt x="96" y="227"/>
                  </a:cubicBezTo>
                  <a:cubicBezTo>
                    <a:pt x="147" y="227"/>
                    <a:pt x="147" y="227"/>
                    <a:pt x="147" y="227"/>
                  </a:cubicBezTo>
                  <a:cubicBezTo>
                    <a:pt x="151" y="227"/>
                    <a:pt x="154" y="230"/>
                    <a:pt x="154" y="234"/>
                  </a:cubicBezTo>
                  <a:close/>
                  <a:moveTo>
                    <a:pt x="147" y="243"/>
                  </a:moveTo>
                  <a:cubicBezTo>
                    <a:pt x="96" y="243"/>
                    <a:pt x="96" y="243"/>
                    <a:pt x="96" y="243"/>
                  </a:cubicBezTo>
                  <a:cubicBezTo>
                    <a:pt x="92" y="243"/>
                    <a:pt x="89" y="247"/>
                    <a:pt x="90" y="252"/>
                  </a:cubicBezTo>
                  <a:cubicBezTo>
                    <a:pt x="91" y="254"/>
                    <a:pt x="93" y="256"/>
                    <a:pt x="96" y="256"/>
                  </a:cubicBezTo>
                  <a:cubicBezTo>
                    <a:pt x="96" y="256"/>
                    <a:pt x="96" y="256"/>
                    <a:pt x="96" y="256"/>
                  </a:cubicBezTo>
                  <a:cubicBezTo>
                    <a:pt x="100" y="256"/>
                    <a:pt x="103" y="258"/>
                    <a:pt x="105" y="261"/>
                  </a:cubicBezTo>
                  <a:cubicBezTo>
                    <a:pt x="105" y="262"/>
                    <a:pt x="105" y="262"/>
                    <a:pt x="105" y="262"/>
                  </a:cubicBezTo>
                  <a:cubicBezTo>
                    <a:pt x="107" y="266"/>
                    <a:pt x="112" y="269"/>
                    <a:pt x="117" y="269"/>
                  </a:cubicBezTo>
                  <a:cubicBezTo>
                    <a:pt x="126" y="269"/>
                    <a:pt x="126" y="269"/>
                    <a:pt x="126" y="269"/>
                  </a:cubicBezTo>
                  <a:cubicBezTo>
                    <a:pt x="131" y="269"/>
                    <a:pt x="136" y="266"/>
                    <a:pt x="138" y="262"/>
                  </a:cubicBezTo>
                  <a:cubicBezTo>
                    <a:pt x="138" y="261"/>
                    <a:pt x="138" y="261"/>
                    <a:pt x="138" y="261"/>
                  </a:cubicBezTo>
                  <a:cubicBezTo>
                    <a:pt x="140" y="258"/>
                    <a:pt x="143" y="256"/>
                    <a:pt x="147" y="256"/>
                  </a:cubicBezTo>
                  <a:cubicBezTo>
                    <a:pt x="147" y="256"/>
                    <a:pt x="147" y="256"/>
                    <a:pt x="147" y="256"/>
                  </a:cubicBezTo>
                  <a:cubicBezTo>
                    <a:pt x="150" y="256"/>
                    <a:pt x="152" y="254"/>
                    <a:pt x="153" y="252"/>
                  </a:cubicBezTo>
                  <a:cubicBezTo>
                    <a:pt x="155" y="247"/>
                    <a:pt x="151" y="243"/>
                    <a:pt x="147" y="243"/>
                  </a:cubicBezTo>
                  <a:close/>
                  <a:moveTo>
                    <a:pt x="122" y="38"/>
                  </a:moveTo>
                  <a:cubicBezTo>
                    <a:pt x="125" y="38"/>
                    <a:pt x="128" y="36"/>
                    <a:pt x="128" y="32"/>
                  </a:cubicBezTo>
                  <a:cubicBezTo>
                    <a:pt x="128" y="6"/>
                    <a:pt x="128" y="6"/>
                    <a:pt x="128" y="6"/>
                  </a:cubicBezTo>
                  <a:cubicBezTo>
                    <a:pt x="128" y="3"/>
                    <a:pt x="125" y="0"/>
                    <a:pt x="122" y="0"/>
                  </a:cubicBezTo>
                  <a:cubicBezTo>
                    <a:pt x="118" y="0"/>
                    <a:pt x="115" y="3"/>
                    <a:pt x="115" y="6"/>
                  </a:cubicBezTo>
                  <a:cubicBezTo>
                    <a:pt x="115" y="32"/>
                    <a:pt x="115" y="32"/>
                    <a:pt x="115" y="32"/>
                  </a:cubicBezTo>
                  <a:cubicBezTo>
                    <a:pt x="115" y="36"/>
                    <a:pt x="118" y="38"/>
                    <a:pt x="122" y="38"/>
                  </a:cubicBezTo>
                  <a:close/>
                  <a:moveTo>
                    <a:pt x="54" y="63"/>
                  </a:moveTo>
                  <a:cubicBezTo>
                    <a:pt x="55" y="64"/>
                    <a:pt x="57" y="65"/>
                    <a:pt x="58" y="65"/>
                  </a:cubicBezTo>
                  <a:cubicBezTo>
                    <a:pt x="60" y="65"/>
                    <a:pt x="62" y="64"/>
                    <a:pt x="63" y="63"/>
                  </a:cubicBezTo>
                  <a:cubicBezTo>
                    <a:pt x="65" y="60"/>
                    <a:pt x="65" y="56"/>
                    <a:pt x="63" y="54"/>
                  </a:cubicBezTo>
                  <a:cubicBezTo>
                    <a:pt x="45" y="36"/>
                    <a:pt x="45" y="36"/>
                    <a:pt x="45" y="36"/>
                  </a:cubicBezTo>
                  <a:cubicBezTo>
                    <a:pt x="42" y="33"/>
                    <a:pt x="38" y="33"/>
                    <a:pt x="36" y="36"/>
                  </a:cubicBezTo>
                  <a:cubicBezTo>
                    <a:pt x="33" y="38"/>
                    <a:pt x="33" y="42"/>
                    <a:pt x="36" y="45"/>
                  </a:cubicBezTo>
                  <a:lnTo>
                    <a:pt x="54" y="63"/>
                  </a:lnTo>
                  <a:close/>
                  <a:moveTo>
                    <a:pt x="38" y="122"/>
                  </a:moveTo>
                  <a:cubicBezTo>
                    <a:pt x="38" y="118"/>
                    <a:pt x="36" y="115"/>
                    <a:pt x="32" y="115"/>
                  </a:cubicBezTo>
                  <a:cubicBezTo>
                    <a:pt x="6" y="115"/>
                    <a:pt x="6" y="115"/>
                    <a:pt x="6" y="115"/>
                  </a:cubicBezTo>
                  <a:cubicBezTo>
                    <a:pt x="3" y="115"/>
                    <a:pt x="0" y="118"/>
                    <a:pt x="0" y="122"/>
                  </a:cubicBezTo>
                  <a:cubicBezTo>
                    <a:pt x="0" y="125"/>
                    <a:pt x="3" y="128"/>
                    <a:pt x="6" y="128"/>
                  </a:cubicBezTo>
                  <a:cubicBezTo>
                    <a:pt x="32" y="128"/>
                    <a:pt x="32" y="128"/>
                    <a:pt x="32" y="128"/>
                  </a:cubicBezTo>
                  <a:cubicBezTo>
                    <a:pt x="36" y="128"/>
                    <a:pt x="38" y="125"/>
                    <a:pt x="38" y="122"/>
                  </a:cubicBezTo>
                  <a:close/>
                  <a:moveTo>
                    <a:pt x="54" y="180"/>
                  </a:moveTo>
                  <a:cubicBezTo>
                    <a:pt x="36" y="199"/>
                    <a:pt x="36" y="199"/>
                    <a:pt x="36" y="199"/>
                  </a:cubicBezTo>
                  <a:cubicBezTo>
                    <a:pt x="33" y="201"/>
                    <a:pt x="33" y="205"/>
                    <a:pt x="36" y="208"/>
                  </a:cubicBezTo>
                  <a:cubicBezTo>
                    <a:pt x="37" y="209"/>
                    <a:pt x="39" y="209"/>
                    <a:pt x="40" y="209"/>
                  </a:cubicBezTo>
                  <a:cubicBezTo>
                    <a:pt x="42" y="209"/>
                    <a:pt x="43" y="209"/>
                    <a:pt x="45" y="208"/>
                  </a:cubicBezTo>
                  <a:cubicBezTo>
                    <a:pt x="63" y="189"/>
                    <a:pt x="63" y="189"/>
                    <a:pt x="63" y="189"/>
                  </a:cubicBezTo>
                  <a:cubicBezTo>
                    <a:pt x="65" y="187"/>
                    <a:pt x="65" y="183"/>
                    <a:pt x="63" y="180"/>
                  </a:cubicBezTo>
                  <a:cubicBezTo>
                    <a:pt x="60" y="178"/>
                    <a:pt x="56" y="178"/>
                    <a:pt x="54" y="180"/>
                  </a:cubicBezTo>
                  <a:close/>
                  <a:moveTo>
                    <a:pt x="189" y="180"/>
                  </a:moveTo>
                  <a:cubicBezTo>
                    <a:pt x="187" y="178"/>
                    <a:pt x="183" y="178"/>
                    <a:pt x="180" y="180"/>
                  </a:cubicBezTo>
                  <a:cubicBezTo>
                    <a:pt x="178" y="183"/>
                    <a:pt x="178" y="187"/>
                    <a:pt x="180" y="189"/>
                  </a:cubicBezTo>
                  <a:cubicBezTo>
                    <a:pt x="199" y="208"/>
                    <a:pt x="199" y="208"/>
                    <a:pt x="199" y="208"/>
                  </a:cubicBezTo>
                  <a:cubicBezTo>
                    <a:pt x="200" y="209"/>
                    <a:pt x="201" y="209"/>
                    <a:pt x="203" y="209"/>
                  </a:cubicBezTo>
                  <a:cubicBezTo>
                    <a:pt x="205" y="209"/>
                    <a:pt x="206" y="209"/>
                    <a:pt x="208" y="208"/>
                  </a:cubicBezTo>
                  <a:cubicBezTo>
                    <a:pt x="210" y="205"/>
                    <a:pt x="210" y="201"/>
                    <a:pt x="208" y="199"/>
                  </a:cubicBezTo>
                  <a:lnTo>
                    <a:pt x="189" y="180"/>
                  </a:lnTo>
                  <a:close/>
                  <a:moveTo>
                    <a:pt x="237" y="115"/>
                  </a:moveTo>
                  <a:cubicBezTo>
                    <a:pt x="211" y="115"/>
                    <a:pt x="211" y="115"/>
                    <a:pt x="211" y="115"/>
                  </a:cubicBezTo>
                  <a:cubicBezTo>
                    <a:pt x="208" y="115"/>
                    <a:pt x="205" y="118"/>
                    <a:pt x="205" y="122"/>
                  </a:cubicBezTo>
                  <a:cubicBezTo>
                    <a:pt x="205" y="125"/>
                    <a:pt x="208" y="128"/>
                    <a:pt x="211" y="128"/>
                  </a:cubicBezTo>
                  <a:cubicBezTo>
                    <a:pt x="237" y="128"/>
                    <a:pt x="237" y="128"/>
                    <a:pt x="237" y="128"/>
                  </a:cubicBezTo>
                  <a:cubicBezTo>
                    <a:pt x="240" y="128"/>
                    <a:pt x="243" y="125"/>
                    <a:pt x="243" y="122"/>
                  </a:cubicBezTo>
                  <a:cubicBezTo>
                    <a:pt x="243" y="118"/>
                    <a:pt x="240" y="115"/>
                    <a:pt x="237" y="115"/>
                  </a:cubicBezTo>
                  <a:close/>
                  <a:moveTo>
                    <a:pt x="185" y="65"/>
                  </a:moveTo>
                  <a:cubicBezTo>
                    <a:pt x="187" y="65"/>
                    <a:pt x="188" y="64"/>
                    <a:pt x="189" y="63"/>
                  </a:cubicBezTo>
                  <a:cubicBezTo>
                    <a:pt x="208" y="45"/>
                    <a:pt x="208" y="45"/>
                    <a:pt x="208" y="45"/>
                  </a:cubicBezTo>
                  <a:cubicBezTo>
                    <a:pt x="210" y="42"/>
                    <a:pt x="210" y="38"/>
                    <a:pt x="208" y="36"/>
                  </a:cubicBezTo>
                  <a:cubicBezTo>
                    <a:pt x="205" y="33"/>
                    <a:pt x="201" y="33"/>
                    <a:pt x="199" y="36"/>
                  </a:cubicBezTo>
                  <a:cubicBezTo>
                    <a:pt x="180" y="54"/>
                    <a:pt x="180" y="54"/>
                    <a:pt x="180" y="54"/>
                  </a:cubicBezTo>
                  <a:cubicBezTo>
                    <a:pt x="178" y="56"/>
                    <a:pt x="178" y="60"/>
                    <a:pt x="180" y="63"/>
                  </a:cubicBezTo>
                  <a:cubicBezTo>
                    <a:pt x="182" y="64"/>
                    <a:pt x="183" y="65"/>
                    <a:pt x="185" y="65"/>
                  </a:cubicBezTo>
                  <a:close/>
                  <a:moveTo>
                    <a:pt x="154" y="218"/>
                  </a:moveTo>
                  <a:cubicBezTo>
                    <a:pt x="154" y="221"/>
                    <a:pt x="151" y="224"/>
                    <a:pt x="147" y="224"/>
                  </a:cubicBezTo>
                  <a:cubicBezTo>
                    <a:pt x="96" y="224"/>
                    <a:pt x="96" y="224"/>
                    <a:pt x="96" y="224"/>
                  </a:cubicBezTo>
                  <a:cubicBezTo>
                    <a:pt x="92" y="224"/>
                    <a:pt x="90" y="221"/>
                    <a:pt x="90" y="218"/>
                  </a:cubicBezTo>
                  <a:cubicBezTo>
                    <a:pt x="90" y="214"/>
                    <a:pt x="92" y="211"/>
                    <a:pt x="96" y="211"/>
                  </a:cubicBezTo>
                  <a:cubicBezTo>
                    <a:pt x="92" y="175"/>
                    <a:pt x="54" y="167"/>
                    <a:pt x="54" y="125"/>
                  </a:cubicBezTo>
                  <a:cubicBezTo>
                    <a:pt x="54" y="88"/>
                    <a:pt x="84" y="58"/>
                    <a:pt x="122" y="58"/>
                  </a:cubicBezTo>
                  <a:cubicBezTo>
                    <a:pt x="159" y="58"/>
                    <a:pt x="189" y="88"/>
                    <a:pt x="189" y="125"/>
                  </a:cubicBezTo>
                  <a:cubicBezTo>
                    <a:pt x="189" y="167"/>
                    <a:pt x="152" y="175"/>
                    <a:pt x="148" y="211"/>
                  </a:cubicBezTo>
                  <a:cubicBezTo>
                    <a:pt x="151" y="211"/>
                    <a:pt x="154" y="214"/>
                    <a:pt x="154" y="218"/>
                  </a:cubicBezTo>
                  <a:close/>
                  <a:moveTo>
                    <a:pt x="107" y="76"/>
                  </a:moveTo>
                  <a:cubicBezTo>
                    <a:pt x="106" y="73"/>
                    <a:pt x="103" y="72"/>
                    <a:pt x="101" y="73"/>
                  </a:cubicBezTo>
                  <a:cubicBezTo>
                    <a:pt x="84" y="80"/>
                    <a:pt x="72" y="94"/>
                    <a:pt x="67" y="111"/>
                  </a:cubicBezTo>
                  <a:cubicBezTo>
                    <a:pt x="67" y="113"/>
                    <a:pt x="68" y="116"/>
                    <a:pt x="71" y="117"/>
                  </a:cubicBezTo>
                  <a:cubicBezTo>
                    <a:pt x="71" y="117"/>
                    <a:pt x="72" y="117"/>
                    <a:pt x="72" y="117"/>
                  </a:cubicBezTo>
                  <a:cubicBezTo>
                    <a:pt x="74" y="117"/>
                    <a:pt x="76" y="115"/>
                    <a:pt x="77" y="113"/>
                  </a:cubicBezTo>
                  <a:cubicBezTo>
                    <a:pt x="80" y="99"/>
                    <a:pt x="91" y="87"/>
                    <a:pt x="104" y="82"/>
                  </a:cubicBezTo>
                  <a:cubicBezTo>
                    <a:pt x="107" y="81"/>
                    <a:pt x="108" y="78"/>
                    <a:pt x="107" y="76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6311207" y="2720784"/>
            <a:ext cx="489445" cy="487366"/>
            <a:chOff x="8125599" y="1434035"/>
            <a:chExt cx="2036802" cy="2036802"/>
          </a:xfrm>
        </p:grpSpPr>
        <p:sp>
          <p:nvSpPr>
            <p:cNvPr id="41" name="椭圆 40"/>
            <p:cNvSpPr/>
            <p:nvPr/>
          </p:nvSpPr>
          <p:spPr>
            <a:xfrm>
              <a:off x="8125599" y="1434035"/>
              <a:ext cx="2036802" cy="2036802"/>
            </a:xfrm>
            <a:prstGeom prst="ellipse">
              <a:avLst/>
            </a:prstGeom>
            <a:solidFill>
              <a:srgbClr val="910101"/>
            </a:solid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42" name="组合 41"/>
            <p:cNvGrpSpPr>
              <a:grpSpLocks noChangeAspect="1"/>
            </p:cNvGrpSpPr>
            <p:nvPr/>
          </p:nvGrpSpPr>
          <p:grpSpPr>
            <a:xfrm>
              <a:off x="8518659" y="1890295"/>
              <a:ext cx="1310642" cy="1124283"/>
              <a:chOff x="5084763" y="971548"/>
              <a:chExt cx="323865" cy="277813"/>
            </a:xfrm>
            <a:solidFill>
              <a:schemeClr val="bg1">
                <a:lumMod val="95000"/>
              </a:schemeClr>
            </a:solidFill>
          </p:grpSpPr>
          <p:sp>
            <p:nvSpPr>
              <p:cNvPr id="43" name="Freeform 301"/>
              <p:cNvSpPr>
                <a:spLocks noEditPoints="1"/>
              </p:cNvSpPr>
              <p:nvPr/>
            </p:nvSpPr>
            <p:spPr bwMode="auto">
              <a:xfrm>
                <a:off x="5191140" y="1031873"/>
                <a:ext cx="217488" cy="217488"/>
              </a:xfrm>
              <a:custGeom>
                <a:avLst/>
                <a:gdLst>
                  <a:gd name="T0" fmla="*/ 6 w 58"/>
                  <a:gd name="T1" fmla="*/ 14 h 58"/>
                  <a:gd name="T2" fmla="*/ 7 w 58"/>
                  <a:gd name="T3" fmla="*/ 19 h 58"/>
                  <a:gd name="T4" fmla="*/ 4 w 58"/>
                  <a:gd name="T5" fmla="*/ 20 h 58"/>
                  <a:gd name="T6" fmla="*/ 0 w 58"/>
                  <a:gd name="T7" fmla="*/ 23 h 58"/>
                  <a:gd name="T8" fmla="*/ 2 w 58"/>
                  <a:gd name="T9" fmla="*/ 27 h 58"/>
                  <a:gd name="T10" fmla="*/ 5 w 58"/>
                  <a:gd name="T11" fmla="*/ 31 h 58"/>
                  <a:gd name="T12" fmla="*/ 2 w 58"/>
                  <a:gd name="T13" fmla="*/ 34 h 58"/>
                  <a:gd name="T14" fmla="*/ 1 w 58"/>
                  <a:gd name="T15" fmla="*/ 38 h 58"/>
                  <a:gd name="T16" fmla="*/ 5 w 58"/>
                  <a:gd name="T17" fmla="*/ 41 h 58"/>
                  <a:gd name="T18" fmla="*/ 8 w 58"/>
                  <a:gd name="T19" fmla="*/ 42 h 58"/>
                  <a:gd name="T20" fmla="*/ 8 w 58"/>
                  <a:gd name="T21" fmla="*/ 46 h 58"/>
                  <a:gd name="T22" fmla="*/ 9 w 58"/>
                  <a:gd name="T23" fmla="*/ 51 h 58"/>
                  <a:gd name="T24" fmla="*/ 14 w 58"/>
                  <a:gd name="T25" fmla="*/ 51 h 58"/>
                  <a:gd name="T26" fmla="*/ 18 w 58"/>
                  <a:gd name="T27" fmla="*/ 51 h 58"/>
                  <a:gd name="T28" fmla="*/ 19 w 58"/>
                  <a:gd name="T29" fmla="*/ 54 h 58"/>
                  <a:gd name="T30" fmla="*/ 22 w 58"/>
                  <a:gd name="T31" fmla="*/ 58 h 58"/>
                  <a:gd name="T32" fmla="*/ 27 w 58"/>
                  <a:gd name="T33" fmla="*/ 56 h 58"/>
                  <a:gd name="T34" fmla="*/ 31 w 58"/>
                  <a:gd name="T35" fmla="*/ 53 h 58"/>
                  <a:gd name="T36" fmla="*/ 33 w 58"/>
                  <a:gd name="T37" fmla="*/ 56 h 58"/>
                  <a:gd name="T38" fmla="*/ 38 w 58"/>
                  <a:gd name="T39" fmla="*/ 57 h 58"/>
                  <a:gd name="T40" fmla="*/ 40 w 58"/>
                  <a:gd name="T41" fmla="*/ 53 h 58"/>
                  <a:gd name="T42" fmla="*/ 42 w 58"/>
                  <a:gd name="T43" fmla="*/ 49 h 58"/>
                  <a:gd name="T44" fmla="*/ 46 w 58"/>
                  <a:gd name="T45" fmla="*/ 50 h 58"/>
                  <a:gd name="T46" fmla="*/ 50 w 58"/>
                  <a:gd name="T47" fmla="*/ 49 h 58"/>
                  <a:gd name="T48" fmla="*/ 51 w 58"/>
                  <a:gd name="T49" fmla="*/ 44 h 58"/>
                  <a:gd name="T50" fmla="*/ 50 w 58"/>
                  <a:gd name="T51" fmla="*/ 40 h 58"/>
                  <a:gd name="T52" fmla="*/ 54 w 58"/>
                  <a:gd name="T53" fmla="*/ 39 h 58"/>
                  <a:gd name="T54" fmla="*/ 57 w 58"/>
                  <a:gd name="T55" fmla="*/ 35 h 58"/>
                  <a:gd name="T56" fmla="*/ 55 w 58"/>
                  <a:gd name="T57" fmla="*/ 31 h 58"/>
                  <a:gd name="T58" fmla="*/ 52 w 58"/>
                  <a:gd name="T59" fmla="*/ 27 h 58"/>
                  <a:gd name="T60" fmla="*/ 55 w 58"/>
                  <a:gd name="T61" fmla="*/ 25 h 58"/>
                  <a:gd name="T62" fmla="*/ 56 w 58"/>
                  <a:gd name="T63" fmla="*/ 20 h 58"/>
                  <a:gd name="T64" fmla="*/ 53 w 58"/>
                  <a:gd name="T65" fmla="*/ 18 h 58"/>
                  <a:gd name="T66" fmla="*/ 48 w 58"/>
                  <a:gd name="T67" fmla="*/ 16 h 58"/>
                  <a:gd name="T68" fmla="*/ 49 w 58"/>
                  <a:gd name="T69" fmla="*/ 12 h 58"/>
                  <a:gd name="T70" fmla="*/ 48 w 58"/>
                  <a:gd name="T71" fmla="*/ 8 h 58"/>
                  <a:gd name="T72" fmla="*/ 44 w 58"/>
                  <a:gd name="T73" fmla="*/ 7 h 58"/>
                  <a:gd name="T74" fmla="*/ 39 w 58"/>
                  <a:gd name="T75" fmla="*/ 8 h 58"/>
                  <a:gd name="T76" fmla="*/ 38 w 58"/>
                  <a:gd name="T77" fmla="*/ 4 h 58"/>
                  <a:gd name="T78" fmla="*/ 35 w 58"/>
                  <a:gd name="T79" fmla="*/ 1 h 58"/>
                  <a:gd name="T80" fmla="*/ 30 w 58"/>
                  <a:gd name="T81" fmla="*/ 3 h 58"/>
                  <a:gd name="T82" fmla="*/ 27 w 58"/>
                  <a:gd name="T83" fmla="*/ 5 h 58"/>
                  <a:gd name="T84" fmla="*/ 24 w 58"/>
                  <a:gd name="T85" fmla="*/ 3 h 58"/>
                  <a:gd name="T86" fmla="*/ 20 w 58"/>
                  <a:gd name="T87" fmla="*/ 1 h 58"/>
                  <a:gd name="T88" fmla="*/ 17 w 58"/>
                  <a:gd name="T89" fmla="*/ 5 h 58"/>
                  <a:gd name="T90" fmla="*/ 15 w 58"/>
                  <a:gd name="T91" fmla="*/ 10 h 58"/>
                  <a:gd name="T92" fmla="*/ 12 w 58"/>
                  <a:gd name="T93" fmla="*/ 9 h 58"/>
                  <a:gd name="T94" fmla="*/ 7 w 58"/>
                  <a:gd name="T95" fmla="*/ 10 h 58"/>
                  <a:gd name="T96" fmla="*/ 6 w 58"/>
                  <a:gd name="T97" fmla="*/ 14 h 58"/>
                  <a:gd name="T98" fmla="*/ 23 w 58"/>
                  <a:gd name="T99" fmla="*/ 13 h 58"/>
                  <a:gd name="T100" fmla="*/ 45 w 58"/>
                  <a:gd name="T101" fmla="*/ 24 h 58"/>
                  <a:gd name="T102" fmla="*/ 34 w 58"/>
                  <a:gd name="T103" fmla="*/ 45 h 58"/>
                  <a:gd name="T104" fmla="*/ 13 w 58"/>
                  <a:gd name="T105" fmla="*/ 34 h 58"/>
                  <a:gd name="T106" fmla="*/ 23 w 58"/>
                  <a:gd name="T107" fmla="*/ 13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8" h="58">
                    <a:moveTo>
                      <a:pt x="6" y="14"/>
                    </a:moveTo>
                    <a:cubicBezTo>
                      <a:pt x="8" y="15"/>
                      <a:pt x="7" y="18"/>
                      <a:pt x="7" y="19"/>
                    </a:cubicBezTo>
                    <a:cubicBezTo>
                      <a:pt x="7" y="20"/>
                      <a:pt x="5" y="20"/>
                      <a:pt x="4" y="20"/>
                    </a:cubicBezTo>
                    <a:cubicBezTo>
                      <a:pt x="2" y="20"/>
                      <a:pt x="0" y="21"/>
                      <a:pt x="0" y="23"/>
                    </a:cubicBezTo>
                    <a:cubicBezTo>
                      <a:pt x="0" y="25"/>
                      <a:pt x="0" y="27"/>
                      <a:pt x="2" y="27"/>
                    </a:cubicBezTo>
                    <a:cubicBezTo>
                      <a:pt x="3" y="28"/>
                      <a:pt x="5" y="30"/>
                      <a:pt x="5" y="31"/>
                    </a:cubicBezTo>
                    <a:cubicBezTo>
                      <a:pt x="5" y="32"/>
                      <a:pt x="4" y="33"/>
                      <a:pt x="2" y="34"/>
                    </a:cubicBezTo>
                    <a:cubicBezTo>
                      <a:pt x="1" y="34"/>
                      <a:pt x="0" y="36"/>
                      <a:pt x="1" y="38"/>
                    </a:cubicBezTo>
                    <a:cubicBezTo>
                      <a:pt x="1" y="40"/>
                      <a:pt x="3" y="42"/>
                      <a:pt x="5" y="41"/>
                    </a:cubicBezTo>
                    <a:cubicBezTo>
                      <a:pt x="6" y="41"/>
                      <a:pt x="8" y="41"/>
                      <a:pt x="8" y="42"/>
                    </a:cubicBezTo>
                    <a:cubicBezTo>
                      <a:pt x="9" y="42"/>
                      <a:pt x="9" y="45"/>
                      <a:pt x="8" y="46"/>
                    </a:cubicBezTo>
                    <a:cubicBezTo>
                      <a:pt x="7" y="47"/>
                      <a:pt x="7" y="50"/>
                      <a:pt x="9" y="51"/>
                    </a:cubicBezTo>
                    <a:cubicBezTo>
                      <a:pt x="11" y="52"/>
                      <a:pt x="13" y="53"/>
                      <a:pt x="14" y="51"/>
                    </a:cubicBezTo>
                    <a:cubicBezTo>
                      <a:pt x="15" y="50"/>
                      <a:pt x="18" y="51"/>
                      <a:pt x="18" y="51"/>
                    </a:cubicBezTo>
                    <a:cubicBezTo>
                      <a:pt x="19" y="51"/>
                      <a:pt x="20" y="53"/>
                      <a:pt x="19" y="54"/>
                    </a:cubicBezTo>
                    <a:cubicBezTo>
                      <a:pt x="19" y="56"/>
                      <a:pt x="20" y="57"/>
                      <a:pt x="22" y="58"/>
                    </a:cubicBezTo>
                    <a:cubicBezTo>
                      <a:pt x="25" y="58"/>
                      <a:pt x="26" y="57"/>
                      <a:pt x="27" y="56"/>
                    </a:cubicBezTo>
                    <a:cubicBezTo>
                      <a:pt x="27" y="54"/>
                      <a:pt x="30" y="53"/>
                      <a:pt x="31" y="53"/>
                    </a:cubicBezTo>
                    <a:cubicBezTo>
                      <a:pt x="31" y="53"/>
                      <a:pt x="33" y="54"/>
                      <a:pt x="33" y="56"/>
                    </a:cubicBezTo>
                    <a:cubicBezTo>
                      <a:pt x="34" y="57"/>
                      <a:pt x="36" y="58"/>
                      <a:pt x="38" y="57"/>
                    </a:cubicBezTo>
                    <a:cubicBezTo>
                      <a:pt x="40" y="57"/>
                      <a:pt x="41" y="55"/>
                      <a:pt x="40" y="53"/>
                    </a:cubicBezTo>
                    <a:cubicBezTo>
                      <a:pt x="40" y="52"/>
                      <a:pt x="42" y="49"/>
                      <a:pt x="42" y="49"/>
                    </a:cubicBezTo>
                    <a:cubicBezTo>
                      <a:pt x="43" y="48"/>
                      <a:pt x="44" y="49"/>
                      <a:pt x="46" y="50"/>
                    </a:cubicBezTo>
                    <a:cubicBezTo>
                      <a:pt x="47" y="51"/>
                      <a:pt x="49" y="51"/>
                      <a:pt x="50" y="49"/>
                    </a:cubicBezTo>
                    <a:cubicBezTo>
                      <a:pt x="52" y="47"/>
                      <a:pt x="52" y="45"/>
                      <a:pt x="51" y="44"/>
                    </a:cubicBezTo>
                    <a:cubicBezTo>
                      <a:pt x="50" y="43"/>
                      <a:pt x="50" y="40"/>
                      <a:pt x="50" y="40"/>
                    </a:cubicBezTo>
                    <a:cubicBezTo>
                      <a:pt x="51" y="39"/>
                      <a:pt x="52" y="38"/>
                      <a:pt x="54" y="39"/>
                    </a:cubicBezTo>
                    <a:cubicBezTo>
                      <a:pt x="55" y="39"/>
                      <a:pt x="57" y="38"/>
                      <a:pt x="57" y="35"/>
                    </a:cubicBezTo>
                    <a:cubicBezTo>
                      <a:pt x="58" y="33"/>
                      <a:pt x="57" y="31"/>
                      <a:pt x="55" y="31"/>
                    </a:cubicBezTo>
                    <a:cubicBezTo>
                      <a:pt x="54" y="31"/>
                      <a:pt x="53" y="28"/>
                      <a:pt x="52" y="27"/>
                    </a:cubicBezTo>
                    <a:cubicBezTo>
                      <a:pt x="52" y="26"/>
                      <a:pt x="54" y="25"/>
                      <a:pt x="55" y="25"/>
                    </a:cubicBezTo>
                    <a:cubicBezTo>
                      <a:pt x="56" y="24"/>
                      <a:pt x="57" y="22"/>
                      <a:pt x="56" y="20"/>
                    </a:cubicBezTo>
                    <a:cubicBezTo>
                      <a:pt x="56" y="18"/>
                      <a:pt x="54" y="17"/>
                      <a:pt x="53" y="18"/>
                    </a:cubicBezTo>
                    <a:cubicBezTo>
                      <a:pt x="51" y="18"/>
                      <a:pt x="49" y="16"/>
                      <a:pt x="48" y="16"/>
                    </a:cubicBezTo>
                    <a:cubicBezTo>
                      <a:pt x="48" y="15"/>
                      <a:pt x="48" y="13"/>
                      <a:pt x="49" y="12"/>
                    </a:cubicBezTo>
                    <a:cubicBezTo>
                      <a:pt x="50" y="11"/>
                      <a:pt x="50" y="9"/>
                      <a:pt x="48" y="8"/>
                    </a:cubicBezTo>
                    <a:cubicBezTo>
                      <a:pt x="47" y="6"/>
                      <a:pt x="45" y="6"/>
                      <a:pt x="44" y="7"/>
                    </a:cubicBezTo>
                    <a:cubicBezTo>
                      <a:pt x="42" y="8"/>
                      <a:pt x="40" y="8"/>
                      <a:pt x="39" y="8"/>
                    </a:cubicBezTo>
                    <a:cubicBezTo>
                      <a:pt x="38" y="7"/>
                      <a:pt x="38" y="6"/>
                      <a:pt x="38" y="4"/>
                    </a:cubicBezTo>
                    <a:cubicBezTo>
                      <a:pt x="38" y="3"/>
                      <a:pt x="37" y="1"/>
                      <a:pt x="35" y="1"/>
                    </a:cubicBezTo>
                    <a:cubicBezTo>
                      <a:pt x="33" y="0"/>
                      <a:pt x="31" y="1"/>
                      <a:pt x="30" y="3"/>
                    </a:cubicBezTo>
                    <a:cubicBezTo>
                      <a:pt x="30" y="4"/>
                      <a:pt x="28" y="5"/>
                      <a:pt x="27" y="5"/>
                    </a:cubicBezTo>
                    <a:cubicBezTo>
                      <a:pt x="26" y="6"/>
                      <a:pt x="25" y="4"/>
                      <a:pt x="24" y="3"/>
                    </a:cubicBezTo>
                    <a:cubicBezTo>
                      <a:pt x="24" y="1"/>
                      <a:pt x="22" y="1"/>
                      <a:pt x="20" y="1"/>
                    </a:cubicBezTo>
                    <a:cubicBezTo>
                      <a:pt x="18" y="2"/>
                      <a:pt x="16" y="4"/>
                      <a:pt x="17" y="5"/>
                    </a:cubicBezTo>
                    <a:cubicBezTo>
                      <a:pt x="17" y="7"/>
                      <a:pt x="16" y="9"/>
                      <a:pt x="15" y="10"/>
                    </a:cubicBezTo>
                    <a:cubicBezTo>
                      <a:pt x="14" y="10"/>
                      <a:pt x="13" y="10"/>
                      <a:pt x="12" y="9"/>
                    </a:cubicBezTo>
                    <a:cubicBezTo>
                      <a:pt x="10" y="8"/>
                      <a:pt x="8" y="8"/>
                      <a:pt x="7" y="10"/>
                    </a:cubicBezTo>
                    <a:cubicBezTo>
                      <a:pt x="6" y="11"/>
                      <a:pt x="5" y="13"/>
                      <a:pt x="6" y="14"/>
                    </a:cubicBezTo>
                    <a:close/>
                    <a:moveTo>
                      <a:pt x="23" y="13"/>
                    </a:moveTo>
                    <a:cubicBezTo>
                      <a:pt x="32" y="10"/>
                      <a:pt x="42" y="15"/>
                      <a:pt x="45" y="24"/>
                    </a:cubicBezTo>
                    <a:cubicBezTo>
                      <a:pt x="47" y="33"/>
                      <a:pt x="43" y="42"/>
                      <a:pt x="34" y="45"/>
                    </a:cubicBezTo>
                    <a:cubicBezTo>
                      <a:pt x="25" y="48"/>
                      <a:pt x="15" y="43"/>
                      <a:pt x="13" y="34"/>
                    </a:cubicBezTo>
                    <a:cubicBezTo>
                      <a:pt x="10" y="26"/>
                      <a:pt x="15" y="16"/>
                      <a:pt x="23" y="13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4" name="Freeform 302"/>
              <p:cNvSpPr>
                <a:spLocks noEditPoints="1"/>
              </p:cNvSpPr>
              <p:nvPr/>
            </p:nvSpPr>
            <p:spPr bwMode="auto">
              <a:xfrm>
                <a:off x="5084781" y="971548"/>
                <a:ext cx="139701" cy="139700"/>
              </a:xfrm>
              <a:custGeom>
                <a:avLst/>
                <a:gdLst>
                  <a:gd name="T0" fmla="*/ 4 w 37"/>
                  <a:gd name="T1" fmla="*/ 9 h 37"/>
                  <a:gd name="T2" fmla="*/ 5 w 37"/>
                  <a:gd name="T3" fmla="*/ 12 h 37"/>
                  <a:gd name="T4" fmla="*/ 2 w 37"/>
                  <a:gd name="T5" fmla="*/ 12 h 37"/>
                  <a:gd name="T6" fmla="*/ 0 w 37"/>
                  <a:gd name="T7" fmla="*/ 14 h 37"/>
                  <a:gd name="T8" fmla="*/ 1 w 37"/>
                  <a:gd name="T9" fmla="*/ 17 h 37"/>
                  <a:gd name="T10" fmla="*/ 3 w 37"/>
                  <a:gd name="T11" fmla="*/ 20 h 37"/>
                  <a:gd name="T12" fmla="*/ 2 w 37"/>
                  <a:gd name="T13" fmla="*/ 21 h 37"/>
                  <a:gd name="T14" fmla="*/ 1 w 37"/>
                  <a:gd name="T15" fmla="*/ 24 h 37"/>
                  <a:gd name="T16" fmla="*/ 3 w 37"/>
                  <a:gd name="T17" fmla="*/ 26 h 37"/>
                  <a:gd name="T18" fmla="*/ 5 w 37"/>
                  <a:gd name="T19" fmla="*/ 26 h 37"/>
                  <a:gd name="T20" fmla="*/ 5 w 37"/>
                  <a:gd name="T21" fmla="*/ 29 h 37"/>
                  <a:gd name="T22" fmla="*/ 6 w 37"/>
                  <a:gd name="T23" fmla="*/ 32 h 37"/>
                  <a:gd name="T24" fmla="*/ 9 w 37"/>
                  <a:gd name="T25" fmla="*/ 33 h 37"/>
                  <a:gd name="T26" fmla="*/ 12 w 37"/>
                  <a:gd name="T27" fmla="*/ 32 h 37"/>
                  <a:gd name="T28" fmla="*/ 12 w 37"/>
                  <a:gd name="T29" fmla="*/ 34 h 37"/>
                  <a:gd name="T30" fmla="*/ 15 w 37"/>
                  <a:gd name="T31" fmla="*/ 37 h 37"/>
                  <a:gd name="T32" fmla="*/ 17 w 37"/>
                  <a:gd name="T33" fmla="*/ 35 h 37"/>
                  <a:gd name="T34" fmla="*/ 20 w 37"/>
                  <a:gd name="T35" fmla="*/ 34 h 37"/>
                  <a:gd name="T36" fmla="*/ 21 w 37"/>
                  <a:gd name="T37" fmla="*/ 35 h 37"/>
                  <a:gd name="T38" fmla="*/ 24 w 37"/>
                  <a:gd name="T39" fmla="*/ 36 h 37"/>
                  <a:gd name="T40" fmla="*/ 26 w 37"/>
                  <a:gd name="T41" fmla="*/ 34 h 37"/>
                  <a:gd name="T42" fmla="*/ 27 w 37"/>
                  <a:gd name="T43" fmla="*/ 31 h 37"/>
                  <a:gd name="T44" fmla="*/ 29 w 37"/>
                  <a:gd name="T45" fmla="*/ 32 h 37"/>
                  <a:gd name="T46" fmla="*/ 32 w 37"/>
                  <a:gd name="T47" fmla="*/ 31 h 37"/>
                  <a:gd name="T48" fmla="*/ 33 w 37"/>
                  <a:gd name="T49" fmla="*/ 28 h 37"/>
                  <a:gd name="T50" fmla="*/ 32 w 37"/>
                  <a:gd name="T51" fmla="*/ 25 h 37"/>
                  <a:gd name="T52" fmla="*/ 35 w 37"/>
                  <a:gd name="T53" fmla="*/ 24 h 37"/>
                  <a:gd name="T54" fmla="*/ 37 w 37"/>
                  <a:gd name="T55" fmla="*/ 22 h 37"/>
                  <a:gd name="T56" fmla="*/ 36 w 37"/>
                  <a:gd name="T57" fmla="*/ 19 h 37"/>
                  <a:gd name="T58" fmla="*/ 34 w 37"/>
                  <a:gd name="T59" fmla="*/ 17 h 37"/>
                  <a:gd name="T60" fmla="*/ 35 w 37"/>
                  <a:gd name="T61" fmla="*/ 15 h 37"/>
                  <a:gd name="T62" fmla="*/ 36 w 37"/>
                  <a:gd name="T63" fmla="*/ 12 h 37"/>
                  <a:gd name="T64" fmla="*/ 34 w 37"/>
                  <a:gd name="T65" fmla="*/ 11 h 37"/>
                  <a:gd name="T66" fmla="*/ 31 w 37"/>
                  <a:gd name="T67" fmla="*/ 9 h 37"/>
                  <a:gd name="T68" fmla="*/ 32 w 37"/>
                  <a:gd name="T69" fmla="*/ 7 h 37"/>
                  <a:gd name="T70" fmla="*/ 31 w 37"/>
                  <a:gd name="T71" fmla="*/ 4 h 37"/>
                  <a:gd name="T72" fmla="*/ 28 w 37"/>
                  <a:gd name="T73" fmla="*/ 4 h 37"/>
                  <a:gd name="T74" fmla="*/ 25 w 37"/>
                  <a:gd name="T75" fmla="*/ 4 h 37"/>
                  <a:gd name="T76" fmla="*/ 25 w 37"/>
                  <a:gd name="T77" fmla="*/ 2 h 37"/>
                  <a:gd name="T78" fmla="*/ 22 w 37"/>
                  <a:gd name="T79" fmla="*/ 0 h 37"/>
                  <a:gd name="T80" fmla="*/ 20 w 37"/>
                  <a:gd name="T81" fmla="*/ 1 h 37"/>
                  <a:gd name="T82" fmla="*/ 17 w 37"/>
                  <a:gd name="T83" fmla="*/ 3 h 37"/>
                  <a:gd name="T84" fmla="*/ 16 w 37"/>
                  <a:gd name="T85" fmla="*/ 1 h 37"/>
                  <a:gd name="T86" fmla="*/ 13 w 37"/>
                  <a:gd name="T87" fmla="*/ 0 h 37"/>
                  <a:gd name="T88" fmla="*/ 11 w 37"/>
                  <a:gd name="T89" fmla="*/ 3 h 37"/>
                  <a:gd name="T90" fmla="*/ 10 w 37"/>
                  <a:gd name="T91" fmla="*/ 6 h 37"/>
                  <a:gd name="T92" fmla="*/ 8 w 37"/>
                  <a:gd name="T93" fmla="*/ 5 h 37"/>
                  <a:gd name="T94" fmla="*/ 5 w 37"/>
                  <a:gd name="T95" fmla="*/ 6 h 37"/>
                  <a:gd name="T96" fmla="*/ 4 w 37"/>
                  <a:gd name="T97" fmla="*/ 9 h 37"/>
                  <a:gd name="T98" fmla="*/ 15 w 37"/>
                  <a:gd name="T99" fmla="*/ 8 h 37"/>
                  <a:gd name="T100" fmla="*/ 29 w 37"/>
                  <a:gd name="T101" fmla="*/ 15 h 37"/>
                  <a:gd name="T102" fmla="*/ 22 w 37"/>
                  <a:gd name="T103" fmla="*/ 29 h 37"/>
                  <a:gd name="T104" fmla="*/ 8 w 37"/>
                  <a:gd name="T105" fmla="*/ 22 h 37"/>
                  <a:gd name="T106" fmla="*/ 15 w 37"/>
                  <a:gd name="T107" fmla="*/ 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7" h="37">
                    <a:moveTo>
                      <a:pt x="4" y="9"/>
                    </a:moveTo>
                    <a:cubicBezTo>
                      <a:pt x="5" y="9"/>
                      <a:pt x="5" y="11"/>
                      <a:pt x="5" y="12"/>
                    </a:cubicBezTo>
                    <a:cubicBezTo>
                      <a:pt x="4" y="12"/>
                      <a:pt x="3" y="12"/>
                      <a:pt x="2" y="12"/>
                    </a:cubicBezTo>
                    <a:cubicBezTo>
                      <a:pt x="1" y="12"/>
                      <a:pt x="0" y="13"/>
                      <a:pt x="0" y="14"/>
                    </a:cubicBezTo>
                    <a:cubicBezTo>
                      <a:pt x="0" y="16"/>
                      <a:pt x="0" y="17"/>
                      <a:pt x="1" y="17"/>
                    </a:cubicBezTo>
                    <a:cubicBezTo>
                      <a:pt x="2" y="17"/>
                      <a:pt x="3" y="19"/>
                      <a:pt x="3" y="20"/>
                    </a:cubicBezTo>
                    <a:cubicBezTo>
                      <a:pt x="3" y="20"/>
                      <a:pt x="2" y="21"/>
                      <a:pt x="2" y="21"/>
                    </a:cubicBezTo>
                    <a:cubicBezTo>
                      <a:pt x="1" y="21"/>
                      <a:pt x="0" y="23"/>
                      <a:pt x="1" y="24"/>
                    </a:cubicBezTo>
                    <a:cubicBezTo>
                      <a:pt x="1" y="25"/>
                      <a:pt x="2" y="26"/>
                      <a:pt x="3" y="26"/>
                    </a:cubicBezTo>
                    <a:cubicBezTo>
                      <a:pt x="4" y="26"/>
                      <a:pt x="5" y="26"/>
                      <a:pt x="5" y="26"/>
                    </a:cubicBezTo>
                    <a:cubicBezTo>
                      <a:pt x="6" y="27"/>
                      <a:pt x="6" y="28"/>
                      <a:pt x="5" y="29"/>
                    </a:cubicBezTo>
                    <a:cubicBezTo>
                      <a:pt x="5" y="30"/>
                      <a:pt x="5" y="31"/>
                      <a:pt x="6" y="32"/>
                    </a:cubicBezTo>
                    <a:cubicBezTo>
                      <a:pt x="7" y="33"/>
                      <a:pt x="8" y="33"/>
                      <a:pt x="9" y="33"/>
                    </a:cubicBezTo>
                    <a:cubicBezTo>
                      <a:pt x="10" y="32"/>
                      <a:pt x="11" y="32"/>
                      <a:pt x="12" y="32"/>
                    </a:cubicBezTo>
                    <a:cubicBezTo>
                      <a:pt x="12" y="32"/>
                      <a:pt x="13" y="33"/>
                      <a:pt x="12" y="34"/>
                    </a:cubicBezTo>
                    <a:cubicBezTo>
                      <a:pt x="12" y="35"/>
                      <a:pt x="13" y="36"/>
                      <a:pt x="15" y="37"/>
                    </a:cubicBezTo>
                    <a:cubicBezTo>
                      <a:pt x="16" y="37"/>
                      <a:pt x="17" y="36"/>
                      <a:pt x="17" y="35"/>
                    </a:cubicBezTo>
                    <a:cubicBezTo>
                      <a:pt x="18" y="34"/>
                      <a:pt x="19" y="34"/>
                      <a:pt x="20" y="34"/>
                    </a:cubicBezTo>
                    <a:cubicBezTo>
                      <a:pt x="20" y="34"/>
                      <a:pt x="21" y="34"/>
                      <a:pt x="21" y="35"/>
                    </a:cubicBezTo>
                    <a:cubicBezTo>
                      <a:pt x="22" y="36"/>
                      <a:pt x="23" y="37"/>
                      <a:pt x="24" y="36"/>
                    </a:cubicBezTo>
                    <a:cubicBezTo>
                      <a:pt x="26" y="36"/>
                      <a:pt x="26" y="35"/>
                      <a:pt x="26" y="34"/>
                    </a:cubicBezTo>
                    <a:cubicBezTo>
                      <a:pt x="26" y="33"/>
                      <a:pt x="27" y="31"/>
                      <a:pt x="27" y="31"/>
                    </a:cubicBezTo>
                    <a:cubicBezTo>
                      <a:pt x="28" y="31"/>
                      <a:pt x="29" y="31"/>
                      <a:pt x="29" y="32"/>
                    </a:cubicBezTo>
                    <a:cubicBezTo>
                      <a:pt x="30" y="32"/>
                      <a:pt x="32" y="32"/>
                      <a:pt x="32" y="31"/>
                    </a:cubicBezTo>
                    <a:cubicBezTo>
                      <a:pt x="33" y="30"/>
                      <a:pt x="34" y="28"/>
                      <a:pt x="33" y="28"/>
                    </a:cubicBezTo>
                    <a:cubicBezTo>
                      <a:pt x="32" y="27"/>
                      <a:pt x="32" y="25"/>
                      <a:pt x="32" y="25"/>
                    </a:cubicBezTo>
                    <a:cubicBezTo>
                      <a:pt x="33" y="24"/>
                      <a:pt x="34" y="24"/>
                      <a:pt x="35" y="24"/>
                    </a:cubicBezTo>
                    <a:cubicBezTo>
                      <a:pt x="36" y="24"/>
                      <a:pt x="37" y="24"/>
                      <a:pt x="37" y="22"/>
                    </a:cubicBezTo>
                    <a:cubicBezTo>
                      <a:pt x="37" y="21"/>
                      <a:pt x="37" y="20"/>
                      <a:pt x="36" y="19"/>
                    </a:cubicBezTo>
                    <a:cubicBezTo>
                      <a:pt x="35" y="19"/>
                      <a:pt x="34" y="18"/>
                      <a:pt x="34" y="17"/>
                    </a:cubicBezTo>
                    <a:cubicBezTo>
                      <a:pt x="34" y="16"/>
                      <a:pt x="35" y="16"/>
                      <a:pt x="35" y="15"/>
                    </a:cubicBezTo>
                    <a:cubicBezTo>
                      <a:pt x="36" y="15"/>
                      <a:pt x="37" y="14"/>
                      <a:pt x="36" y="12"/>
                    </a:cubicBezTo>
                    <a:cubicBezTo>
                      <a:pt x="36" y="11"/>
                      <a:pt x="35" y="10"/>
                      <a:pt x="34" y="11"/>
                    </a:cubicBezTo>
                    <a:cubicBezTo>
                      <a:pt x="33" y="11"/>
                      <a:pt x="31" y="10"/>
                      <a:pt x="31" y="9"/>
                    </a:cubicBezTo>
                    <a:cubicBezTo>
                      <a:pt x="31" y="9"/>
                      <a:pt x="31" y="8"/>
                      <a:pt x="32" y="7"/>
                    </a:cubicBezTo>
                    <a:cubicBezTo>
                      <a:pt x="32" y="7"/>
                      <a:pt x="32" y="5"/>
                      <a:pt x="31" y="4"/>
                    </a:cubicBezTo>
                    <a:cubicBezTo>
                      <a:pt x="30" y="3"/>
                      <a:pt x="29" y="3"/>
                      <a:pt x="28" y="4"/>
                    </a:cubicBezTo>
                    <a:cubicBezTo>
                      <a:pt x="27" y="5"/>
                      <a:pt x="26" y="5"/>
                      <a:pt x="25" y="4"/>
                    </a:cubicBezTo>
                    <a:cubicBezTo>
                      <a:pt x="25" y="4"/>
                      <a:pt x="24" y="3"/>
                      <a:pt x="25" y="2"/>
                    </a:cubicBezTo>
                    <a:cubicBezTo>
                      <a:pt x="25" y="1"/>
                      <a:pt x="24" y="0"/>
                      <a:pt x="22" y="0"/>
                    </a:cubicBezTo>
                    <a:cubicBezTo>
                      <a:pt x="21" y="0"/>
                      <a:pt x="20" y="0"/>
                      <a:pt x="20" y="1"/>
                    </a:cubicBezTo>
                    <a:cubicBezTo>
                      <a:pt x="19" y="2"/>
                      <a:pt x="18" y="3"/>
                      <a:pt x="17" y="3"/>
                    </a:cubicBezTo>
                    <a:cubicBezTo>
                      <a:pt x="17" y="3"/>
                      <a:pt x="16" y="2"/>
                      <a:pt x="16" y="1"/>
                    </a:cubicBezTo>
                    <a:cubicBezTo>
                      <a:pt x="15" y="0"/>
                      <a:pt x="14" y="0"/>
                      <a:pt x="13" y="0"/>
                    </a:cubicBezTo>
                    <a:cubicBezTo>
                      <a:pt x="11" y="1"/>
                      <a:pt x="11" y="2"/>
                      <a:pt x="11" y="3"/>
                    </a:cubicBezTo>
                    <a:cubicBezTo>
                      <a:pt x="11" y="4"/>
                      <a:pt x="10" y="5"/>
                      <a:pt x="10" y="6"/>
                    </a:cubicBezTo>
                    <a:cubicBezTo>
                      <a:pt x="9" y="6"/>
                      <a:pt x="8" y="6"/>
                      <a:pt x="8" y="5"/>
                    </a:cubicBezTo>
                    <a:cubicBezTo>
                      <a:pt x="7" y="4"/>
                      <a:pt x="5" y="5"/>
                      <a:pt x="5" y="6"/>
                    </a:cubicBezTo>
                    <a:cubicBezTo>
                      <a:pt x="4" y="7"/>
                      <a:pt x="3" y="8"/>
                      <a:pt x="4" y="9"/>
                    </a:cubicBezTo>
                    <a:close/>
                    <a:moveTo>
                      <a:pt x="15" y="8"/>
                    </a:moveTo>
                    <a:cubicBezTo>
                      <a:pt x="21" y="6"/>
                      <a:pt x="27" y="9"/>
                      <a:pt x="29" y="15"/>
                    </a:cubicBezTo>
                    <a:cubicBezTo>
                      <a:pt x="31" y="21"/>
                      <a:pt x="27" y="27"/>
                      <a:pt x="22" y="29"/>
                    </a:cubicBezTo>
                    <a:cubicBezTo>
                      <a:pt x="16" y="30"/>
                      <a:pt x="10" y="27"/>
                      <a:pt x="8" y="22"/>
                    </a:cubicBezTo>
                    <a:cubicBezTo>
                      <a:pt x="6" y="16"/>
                      <a:pt x="10" y="10"/>
                      <a:pt x="15" y="8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5" name="Freeform 303"/>
              <p:cNvSpPr>
                <a:spLocks noEditPoints="1"/>
              </p:cNvSpPr>
              <p:nvPr/>
            </p:nvSpPr>
            <p:spPr bwMode="auto">
              <a:xfrm>
                <a:off x="5084763" y="1111250"/>
                <a:ext cx="109538" cy="104775"/>
              </a:xfrm>
              <a:custGeom>
                <a:avLst/>
                <a:gdLst>
                  <a:gd name="T0" fmla="*/ 3 w 29"/>
                  <a:gd name="T1" fmla="*/ 7 h 28"/>
                  <a:gd name="T2" fmla="*/ 4 w 29"/>
                  <a:gd name="T3" fmla="*/ 9 h 28"/>
                  <a:gd name="T4" fmla="*/ 2 w 29"/>
                  <a:gd name="T5" fmla="*/ 9 h 28"/>
                  <a:gd name="T6" fmla="*/ 0 w 29"/>
                  <a:gd name="T7" fmla="*/ 11 h 28"/>
                  <a:gd name="T8" fmla="*/ 1 w 29"/>
                  <a:gd name="T9" fmla="*/ 13 h 28"/>
                  <a:gd name="T10" fmla="*/ 3 w 29"/>
                  <a:gd name="T11" fmla="*/ 15 h 28"/>
                  <a:gd name="T12" fmla="*/ 1 w 29"/>
                  <a:gd name="T13" fmla="*/ 16 h 28"/>
                  <a:gd name="T14" fmla="*/ 1 w 29"/>
                  <a:gd name="T15" fmla="*/ 19 h 28"/>
                  <a:gd name="T16" fmla="*/ 3 w 29"/>
                  <a:gd name="T17" fmla="*/ 20 h 28"/>
                  <a:gd name="T18" fmla="*/ 4 w 29"/>
                  <a:gd name="T19" fmla="*/ 20 h 28"/>
                  <a:gd name="T20" fmla="*/ 4 w 29"/>
                  <a:gd name="T21" fmla="*/ 23 h 28"/>
                  <a:gd name="T22" fmla="*/ 5 w 29"/>
                  <a:gd name="T23" fmla="*/ 25 h 28"/>
                  <a:gd name="T24" fmla="*/ 7 w 29"/>
                  <a:gd name="T25" fmla="*/ 25 h 28"/>
                  <a:gd name="T26" fmla="*/ 9 w 29"/>
                  <a:gd name="T27" fmla="*/ 25 h 28"/>
                  <a:gd name="T28" fmla="*/ 10 w 29"/>
                  <a:gd name="T29" fmla="*/ 27 h 28"/>
                  <a:gd name="T30" fmla="*/ 11 w 29"/>
                  <a:gd name="T31" fmla="*/ 28 h 28"/>
                  <a:gd name="T32" fmla="*/ 13 w 29"/>
                  <a:gd name="T33" fmla="*/ 27 h 28"/>
                  <a:gd name="T34" fmla="*/ 15 w 29"/>
                  <a:gd name="T35" fmla="*/ 26 h 28"/>
                  <a:gd name="T36" fmla="*/ 17 w 29"/>
                  <a:gd name="T37" fmla="*/ 27 h 28"/>
                  <a:gd name="T38" fmla="*/ 19 w 29"/>
                  <a:gd name="T39" fmla="*/ 28 h 28"/>
                  <a:gd name="T40" fmla="*/ 20 w 29"/>
                  <a:gd name="T41" fmla="*/ 26 h 28"/>
                  <a:gd name="T42" fmla="*/ 21 w 29"/>
                  <a:gd name="T43" fmla="*/ 24 h 28"/>
                  <a:gd name="T44" fmla="*/ 23 w 29"/>
                  <a:gd name="T45" fmla="*/ 24 h 28"/>
                  <a:gd name="T46" fmla="*/ 25 w 29"/>
                  <a:gd name="T47" fmla="*/ 24 h 28"/>
                  <a:gd name="T48" fmla="*/ 25 w 29"/>
                  <a:gd name="T49" fmla="*/ 21 h 28"/>
                  <a:gd name="T50" fmla="*/ 25 w 29"/>
                  <a:gd name="T51" fmla="*/ 19 h 28"/>
                  <a:gd name="T52" fmla="*/ 27 w 29"/>
                  <a:gd name="T53" fmla="*/ 19 h 28"/>
                  <a:gd name="T54" fmla="*/ 29 w 29"/>
                  <a:gd name="T55" fmla="*/ 17 h 28"/>
                  <a:gd name="T56" fmla="*/ 28 w 29"/>
                  <a:gd name="T57" fmla="*/ 15 h 28"/>
                  <a:gd name="T58" fmla="*/ 26 w 29"/>
                  <a:gd name="T59" fmla="*/ 13 h 28"/>
                  <a:gd name="T60" fmla="*/ 27 w 29"/>
                  <a:gd name="T61" fmla="*/ 12 h 28"/>
                  <a:gd name="T62" fmla="*/ 28 w 29"/>
                  <a:gd name="T63" fmla="*/ 10 h 28"/>
                  <a:gd name="T64" fmla="*/ 26 w 29"/>
                  <a:gd name="T65" fmla="*/ 8 h 28"/>
                  <a:gd name="T66" fmla="*/ 24 w 29"/>
                  <a:gd name="T67" fmla="*/ 7 h 28"/>
                  <a:gd name="T68" fmla="*/ 25 w 29"/>
                  <a:gd name="T69" fmla="*/ 6 h 28"/>
                  <a:gd name="T70" fmla="*/ 24 w 29"/>
                  <a:gd name="T71" fmla="*/ 3 h 28"/>
                  <a:gd name="T72" fmla="*/ 22 w 29"/>
                  <a:gd name="T73" fmla="*/ 3 h 28"/>
                  <a:gd name="T74" fmla="*/ 19 w 29"/>
                  <a:gd name="T75" fmla="*/ 3 h 28"/>
                  <a:gd name="T76" fmla="*/ 19 w 29"/>
                  <a:gd name="T77" fmla="*/ 2 h 28"/>
                  <a:gd name="T78" fmla="*/ 17 w 29"/>
                  <a:gd name="T79" fmla="*/ 0 h 28"/>
                  <a:gd name="T80" fmla="*/ 15 w 29"/>
                  <a:gd name="T81" fmla="*/ 1 h 28"/>
                  <a:gd name="T82" fmla="*/ 13 w 29"/>
                  <a:gd name="T83" fmla="*/ 2 h 28"/>
                  <a:gd name="T84" fmla="*/ 12 w 29"/>
                  <a:gd name="T85" fmla="*/ 1 h 28"/>
                  <a:gd name="T86" fmla="*/ 10 w 29"/>
                  <a:gd name="T87" fmla="*/ 0 h 28"/>
                  <a:gd name="T88" fmla="*/ 9 w 29"/>
                  <a:gd name="T89" fmla="*/ 2 h 28"/>
                  <a:gd name="T90" fmla="*/ 8 w 29"/>
                  <a:gd name="T91" fmla="*/ 4 h 28"/>
                  <a:gd name="T92" fmla="*/ 6 w 29"/>
                  <a:gd name="T93" fmla="*/ 4 h 28"/>
                  <a:gd name="T94" fmla="*/ 4 w 29"/>
                  <a:gd name="T95" fmla="*/ 4 h 28"/>
                  <a:gd name="T96" fmla="*/ 3 w 29"/>
                  <a:gd name="T97" fmla="*/ 7 h 28"/>
                  <a:gd name="T98" fmla="*/ 12 w 29"/>
                  <a:gd name="T99" fmla="*/ 6 h 28"/>
                  <a:gd name="T100" fmla="*/ 22 w 29"/>
                  <a:gd name="T101" fmla="*/ 12 h 28"/>
                  <a:gd name="T102" fmla="*/ 17 w 29"/>
                  <a:gd name="T103" fmla="*/ 22 h 28"/>
                  <a:gd name="T104" fmla="*/ 6 w 29"/>
                  <a:gd name="T105" fmla="*/ 17 h 28"/>
                  <a:gd name="T106" fmla="*/ 12 w 29"/>
                  <a:gd name="T107" fmla="*/ 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9" h="28">
                    <a:moveTo>
                      <a:pt x="3" y="7"/>
                    </a:moveTo>
                    <a:cubicBezTo>
                      <a:pt x="4" y="7"/>
                      <a:pt x="4" y="9"/>
                      <a:pt x="4" y="9"/>
                    </a:cubicBezTo>
                    <a:cubicBezTo>
                      <a:pt x="4" y="9"/>
                      <a:pt x="3" y="10"/>
                      <a:pt x="2" y="9"/>
                    </a:cubicBezTo>
                    <a:cubicBezTo>
                      <a:pt x="1" y="9"/>
                      <a:pt x="0" y="10"/>
                      <a:pt x="0" y="11"/>
                    </a:cubicBezTo>
                    <a:cubicBezTo>
                      <a:pt x="0" y="12"/>
                      <a:pt x="0" y="13"/>
                      <a:pt x="1" y="13"/>
                    </a:cubicBezTo>
                    <a:cubicBezTo>
                      <a:pt x="2" y="13"/>
                      <a:pt x="3" y="15"/>
                      <a:pt x="3" y="15"/>
                    </a:cubicBezTo>
                    <a:cubicBezTo>
                      <a:pt x="3" y="16"/>
                      <a:pt x="2" y="16"/>
                      <a:pt x="1" y="16"/>
                    </a:cubicBezTo>
                    <a:cubicBezTo>
                      <a:pt x="1" y="17"/>
                      <a:pt x="0" y="18"/>
                      <a:pt x="1" y="19"/>
                    </a:cubicBezTo>
                    <a:cubicBezTo>
                      <a:pt x="1" y="20"/>
                      <a:pt x="2" y="20"/>
                      <a:pt x="3" y="20"/>
                    </a:cubicBezTo>
                    <a:cubicBezTo>
                      <a:pt x="3" y="20"/>
                      <a:pt x="4" y="20"/>
                      <a:pt x="4" y="20"/>
                    </a:cubicBezTo>
                    <a:cubicBezTo>
                      <a:pt x="4" y="21"/>
                      <a:pt x="5" y="22"/>
                      <a:pt x="4" y="23"/>
                    </a:cubicBezTo>
                    <a:cubicBezTo>
                      <a:pt x="4" y="23"/>
                      <a:pt x="4" y="24"/>
                      <a:pt x="5" y="25"/>
                    </a:cubicBezTo>
                    <a:cubicBezTo>
                      <a:pt x="5" y="26"/>
                      <a:pt x="7" y="26"/>
                      <a:pt x="7" y="25"/>
                    </a:cubicBezTo>
                    <a:cubicBezTo>
                      <a:pt x="8" y="25"/>
                      <a:pt x="9" y="25"/>
                      <a:pt x="9" y="25"/>
                    </a:cubicBezTo>
                    <a:cubicBezTo>
                      <a:pt x="10" y="25"/>
                      <a:pt x="10" y="26"/>
                      <a:pt x="10" y="27"/>
                    </a:cubicBezTo>
                    <a:cubicBezTo>
                      <a:pt x="10" y="27"/>
                      <a:pt x="10" y="28"/>
                      <a:pt x="11" y="28"/>
                    </a:cubicBezTo>
                    <a:cubicBezTo>
                      <a:pt x="12" y="28"/>
                      <a:pt x="13" y="28"/>
                      <a:pt x="13" y="27"/>
                    </a:cubicBezTo>
                    <a:cubicBezTo>
                      <a:pt x="14" y="27"/>
                      <a:pt x="15" y="26"/>
                      <a:pt x="15" y="26"/>
                    </a:cubicBezTo>
                    <a:cubicBezTo>
                      <a:pt x="16" y="26"/>
                      <a:pt x="16" y="26"/>
                      <a:pt x="17" y="27"/>
                    </a:cubicBezTo>
                    <a:cubicBezTo>
                      <a:pt x="17" y="28"/>
                      <a:pt x="18" y="28"/>
                      <a:pt x="19" y="28"/>
                    </a:cubicBezTo>
                    <a:cubicBezTo>
                      <a:pt x="20" y="28"/>
                      <a:pt x="20" y="27"/>
                      <a:pt x="20" y="26"/>
                    </a:cubicBezTo>
                    <a:cubicBezTo>
                      <a:pt x="20" y="25"/>
                      <a:pt x="21" y="24"/>
                      <a:pt x="21" y="24"/>
                    </a:cubicBezTo>
                    <a:cubicBezTo>
                      <a:pt x="21" y="24"/>
                      <a:pt x="22" y="24"/>
                      <a:pt x="23" y="24"/>
                    </a:cubicBezTo>
                    <a:cubicBezTo>
                      <a:pt x="23" y="25"/>
                      <a:pt x="24" y="25"/>
                      <a:pt x="25" y="24"/>
                    </a:cubicBezTo>
                    <a:cubicBezTo>
                      <a:pt x="26" y="23"/>
                      <a:pt x="26" y="22"/>
                      <a:pt x="25" y="21"/>
                    </a:cubicBezTo>
                    <a:cubicBezTo>
                      <a:pt x="25" y="21"/>
                      <a:pt x="25" y="20"/>
                      <a:pt x="25" y="19"/>
                    </a:cubicBezTo>
                    <a:cubicBezTo>
                      <a:pt x="25" y="19"/>
                      <a:pt x="26" y="19"/>
                      <a:pt x="27" y="19"/>
                    </a:cubicBezTo>
                    <a:cubicBezTo>
                      <a:pt x="28" y="19"/>
                      <a:pt x="28" y="18"/>
                      <a:pt x="29" y="17"/>
                    </a:cubicBezTo>
                    <a:cubicBezTo>
                      <a:pt x="29" y="16"/>
                      <a:pt x="28" y="15"/>
                      <a:pt x="28" y="15"/>
                    </a:cubicBezTo>
                    <a:cubicBezTo>
                      <a:pt x="27" y="15"/>
                      <a:pt x="26" y="14"/>
                      <a:pt x="26" y="13"/>
                    </a:cubicBezTo>
                    <a:cubicBezTo>
                      <a:pt x="26" y="13"/>
                      <a:pt x="27" y="12"/>
                      <a:pt x="27" y="12"/>
                    </a:cubicBezTo>
                    <a:cubicBezTo>
                      <a:pt x="28" y="12"/>
                      <a:pt x="28" y="11"/>
                      <a:pt x="28" y="10"/>
                    </a:cubicBezTo>
                    <a:cubicBezTo>
                      <a:pt x="28" y="9"/>
                      <a:pt x="27" y="8"/>
                      <a:pt x="26" y="8"/>
                    </a:cubicBezTo>
                    <a:cubicBezTo>
                      <a:pt x="26" y="9"/>
                      <a:pt x="24" y="8"/>
                      <a:pt x="24" y="7"/>
                    </a:cubicBezTo>
                    <a:cubicBezTo>
                      <a:pt x="24" y="7"/>
                      <a:pt x="24" y="6"/>
                      <a:pt x="25" y="6"/>
                    </a:cubicBezTo>
                    <a:cubicBezTo>
                      <a:pt x="25" y="5"/>
                      <a:pt x="25" y="4"/>
                      <a:pt x="24" y="3"/>
                    </a:cubicBezTo>
                    <a:cubicBezTo>
                      <a:pt x="23" y="3"/>
                      <a:pt x="22" y="3"/>
                      <a:pt x="22" y="3"/>
                    </a:cubicBezTo>
                    <a:cubicBezTo>
                      <a:pt x="21" y="4"/>
                      <a:pt x="20" y="4"/>
                      <a:pt x="19" y="3"/>
                    </a:cubicBezTo>
                    <a:cubicBezTo>
                      <a:pt x="19" y="3"/>
                      <a:pt x="19" y="2"/>
                      <a:pt x="19" y="2"/>
                    </a:cubicBezTo>
                    <a:cubicBezTo>
                      <a:pt x="19" y="1"/>
                      <a:pt x="18" y="0"/>
                      <a:pt x="17" y="0"/>
                    </a:cubicBezTo>
                    <a:cubicBezTo>
                      <a:pt x="16" y="0"/>
                      <a:pt x="15" y="0"/>
                      <a:pt x="15" y="1"/>
                    </a:cubicBezTo>
                    <a:cubicBezTo>
                      <a:pt x="15" y="2"/>
                      <a:pt x="14" y="2"/>
                      <a:pt x="13" y="2"/>
                    </a:cubicBezTo>
                    <a:cubicBezTo>
                      <a:pt x="13" y="2"/>
                      <a:pt x="12" y="2"/>
                      <a:pt x="12" y="1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9" y="1"/>
                      <a:pt x="8" y="2"/>
                      <a:pt x="9" y="2"/>
                    </a:cubicBezTo>
                    <a:cubicBezTo>
                      <a:pt x="9" y="3"/>
                      <a:pt x="8" y="4"/>
                      <a:pt x="8" y="4"/>
                    </a:cubicBezTo>
                    <a:cubicBezTo>
                      <a:pt x="7" y="5"/>
                      <a:pt x="7" y="4"/>
                      <a:pt x="6" y="4"/>
                    </a:cubicBezTo>
                    <a:cubicBezTo>
                      <a:pt x="5" y="3"/>
                      <a:pt x="4" y="4"/>
                      <a:pt x="4" y="4"/>
                    </a:cubicBezTo>
                    <a:cubicBezTo>
                      <a:pt x="3" y="5"/>
                      <a:pt x="3" y="6"/>
                      <a:pt x="3" y="7"/>
                    </a:cubicBezTo>
                    <a:close/>
                    <a:moveTo>
                      <a:pt x="12" y="6"/>
                    </a:moveTo>
                    <a:cubicBezTo>
                      <a:pt x="16" y="5"/>
                      <a:pt x="21" y="7"/>
                      <a:pt x="22" y="12"/>
                    </a:cubicBezTo>
                    <a:cubicBezTo>
                      <a:pt x="24" y="16"/>
                      <a:pt x="21" y="21"/>
                      <a:pt x="17" y="22"/>
                    </a:cubicBezTo>
                    <a:cubicBezTo>
                      <a:pt x="13" y="23"/>
                      <a:pt x="8" y="21"/>
                      <a:pt x="6" y="17"/>
                    </a:cubicBezTo>
                    <a:cubicBezTo>
                      <a:pt x="5" y="12"/>
                      <a:pt x="7" y="8"/>
                      <a:pt x="12" y="6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  <p:pic>
        <p:nvPicPr>
          <p:cNvPr id="46" name="图片 4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8413" y="-124"/>
            <a:ext cx="2132711" cy="1199650"/>
          </a:xfrm>
          <a:prstGeom prst="rect">
            <a:avLst/>
          </a:prstGeom>
        </p:spPr>
      </p:pic>
      <p:pic>
        <p:nvPicPr>
          <p:cNvPr id="47" name="图片 4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5815315" y="-72132"/>
            <a:ext cx="3185810" cy="1740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199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7400">
        <p14:gallery dir="l"/>
      </p:transition>
    </mc:Choice>
    <mc:Fallback xmlns="">
      <p:transition spd="slow" advTm="174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7" dur="10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9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1" dur="10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42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8" dur="10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9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42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3" dur="10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4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7" presetID="2" presetClass="entr" presetSubtype="1" fill="hold" nodeType="afterEffect" p14:presetBounceEnd="53333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3333">
                                          <p:cBhvr additive="base">
                                            <p:cTn id="29" dur="7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3333">
                                          <p:cBhvr additive="base">
                                            <p:cTn id="30" dur="7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3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4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7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39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41" dur="10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4750"/>
                                </p:stCondLst>
                                <p:childTnLst>
                                  <p:par>
                                    <p:cTn id="43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45" dur="10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42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2" dur="10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3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5" presetID="42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7" dur="10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8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6250"/>
                                </p:stCondLst>
                                <p:childTnLst>
                                  <p:par>
                                    <p:cTn id="6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3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6750"/>
                                </p:stCondLst>
                                <p:childTnLst>
                                  <p:par>
                                    <p:cTn id="65" presetID="2" presetClass="entr" presetSubtype="1" fill="hold" nodeType="afterEffect" p14:presetBounceEnd="53333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3333">
                                          <p:cBhvr additive="base">
                                            <p:cTn id="67" dur="75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3333">
                                          <p:cBhvr additive="base">
                                            <p:cTn id="68" dur="75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1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73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75" dur="20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6" fill="hold">
                                <p:stCondLst>
                                  <p:cond delay="9500"/>
                                </p:stCondLst>
                                <p:childTnLst>
                                  <p:par>
                                    <p:cTn id="77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79" dur="10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2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3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4" presetID="42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6" dur="10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7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8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42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1" dur="10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2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3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4" fill="hold">
                                <p:stCondLst>
                                  <p:cond delay="11000"/>
                                </p:stCondLst>
                                <p:childTnLst>
                                  <p:par>
                                    <p:cTn id="95" presetID="2" presetClass="entr" presetSubtype="1" fill="hold" nodeType="afterEffect" p14:presetBounceEnd="53333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3333">
                                          <p:cBhvr additive="base">
                                            <p:cTn id="97" dur="75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3333">
                                          <p:cBhvr additive="base">
                                            <p:cTn id="98" dur="75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9" fill="hold">
                                <p:stCondLst>
                                  <p:cond delay="11750"/>
                                </p:stCondLst>
                                <p:childTnLst>
                                  <p:par>
                                    <p:cTn id="10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2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3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5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6" fill="hold">
                                <p:stCondLst>
                                  <p:cond delay="12250"/>
                                </p:stCondLst>
                                <p:childTnLst>
                                  <p:par>
                                    <p:cTn id="107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09" dur="20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0" fill="hold">
                                <p:stCondLst>
                                  <p:cond delay="14250"/>
                                </p:stCondLst>
                                <p:childTnLst>
                                  <p:par>
                                    <p:cTn id="111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13" dur="10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4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6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7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8" presetID="42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0" dur="10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21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2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3" presetID="42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5" dur="10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26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7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8" fill="hold">
                                <p:stCondLst>
                                  <p:cond delay="15750"/>
                                </p:stCondLst>
                                <p:childTnLst>
                                  <p:par>
                                    <p:cTn id="129" presetID="2" presetClass="entr" presetSubtype="1" fill="hold" nodeType="afterEffect" p14:presetBounceEnd="53333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3333">
                                          <p:cBhvr additive="base">
                                            <p:cTn id="131" dur="7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3333">
                                          <p:cBhvr additive="base">
                                            <p:cTn id="132" dur="7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3" fill="hold">
                                <p:stCondLst>
                                  <p:cond delay="16500"/>
                                </p:stCondLst>
                                <p:childTnLst>
                                  <p:par>
                                    <p:cTn id="13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36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7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39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4" grpId="0"/>
          <p:bldP spid="5" grpId="0" animBg="1"/>
          <p:bldP spid="6" grpId="0" animBg="1"/>
          <p:bldP spid="10" grpId="0"/>
          <p:bldP spid="11" grpId="0"/>
          <p:bldP spid="12" grpId="0" animBg="1"/>
          <p:bldP spid="13" grpId="0" animBg="1"/>
          <p:bldP spid="14" grpId="0"/>
          <p:bldP spid="15" grpId="0" animBg="1"/>
          <p:bldP spid="16" grpId="0" animBg="1"/>
          <p:bldP spid="18" grpId="0"/>
          <p:bldP spid="19" grpId="0"/>
          <p:bldP spid="20" grpId="0" animBg="1"/>
          <p:bldP spid="21" grpId="0" animBg="1"/>
          <p:bldP spid="22" grpId="0"/>
          <p:bldP spid="23" grpId="0" animBg="1"/>
          <p:bldP spid="24" grpId="0" animBg="1"/>
          <p:bldP spid="25" grpId="0"/>
          <p:bldP spid="26" grpId="0"/>
          <p:bldP spid="27" grpId="0" animBg="1"/>
          <p:bldP spid="28" grpId="0" animBg="1"/>
          <p:bldP spid="29" grpId="0"/>
          <p:bldP spid="30" grpId="0" animBg="1"/>
          <p:bldP spid="31" grpId="0" animBg="1"/>
          <p:bldP spid="32" grpId="0"/>
          <p:bldP spid="3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7" dur="10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9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1" dur="10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42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8" dur="10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9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42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3" dur="10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4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7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7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7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3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4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7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39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41" dur="10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4750"/>
                                </p:stCondLst>
                                <p:childTnLst>
                                  <p:par>
                                    <p:cTn id="43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45" dur="10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42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2" dur="10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3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5" presetID="42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7" dur="10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8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6250"/>
                                </p:stCondLst>
                                <p:childTnLst>
                                  <p:par>
                                    <p:cTn id="6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3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6750"/>
                                </p:stCondLst>
                                <p:childTnLst>
                                  <p:par>
                                    <p:cTn id="65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75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8" dur="75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1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73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75" dur="20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6" fill="hold">
                                <p:stCondLst>
                                  <p:cond delay="9500"/>
                                </p:stCondLst>
                                <p:childTnLst>
                                  <p:par>
                                    <p:cTn id="77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79" dur="10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2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3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4" presetID="42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6" dur="10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7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8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42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1" dur="10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2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3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4" fill="hold">
                                <p:stCondLst>
                                  <p:cond delay="11000"/>
                                </p:stCondLst>
                                <p:childTnLst>
                                  <p:par>
                                    <p:cTn id="95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7" dur="75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8" dur="75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9" fill="hold">
                                <p:stCondLst>
                                  <p:cond delay="11750"/>
                                </p:stCondLst>
                                <p:childTnLst>
                                  <p:par>
                                    <p:cTn id="10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2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3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5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6" fill="hold">
                                <p:stCondLst>
                                  <p:cond delay="12250"/>
                                </p:stCondLst>
                                <p:childTnLst>
                                  <p:par>
                                    <p:cTn id="107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09" dur="20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0" fill="hold">
                                <p:stCondLst>
                                  <p:cond delay="14250"/>
                                </p:stCondLst>
                                <p:childTnLst>
                                  <p:par>
                                    <p:cTn id="111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13" dur="10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4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6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7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8" presetID="42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0" dur="10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21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2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3" presetID="42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5" dur="10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26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7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8" fill="hold">
                                <p:stCondLst>
                                  <p:cond delay="15750"/>
                                </p:stCondLst>
                                <p:childTnLst>
                                  <p:par>
                                    <p:cTn id="129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1" dur="7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2" dur="7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3" fill="hold">
                                <p:stCondLst>
                                  <p:cond delay="16500"/>
                                </p:stCondLst>
                                <p:childTnLst>
                                  <p:par>
                                    <p:cTn id="13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36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7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39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4" grpId="0"/>
          <p:bldP spid="5" grpId="0" animBg="1"/>
          <p:bldP spid="6" grpId="0" animBg="1"/>
          <p:bldP spid="10" grpId="0"/>
          <p:bldP spid="11" grpId="0"/>
          <p:bldP spid="12" grpId="0" animBg="1"/>
          <p:bldP spid="13" grpId="0" animBg="1"/>
          <p:bldP spid="14" grpId="0"/>
          <p:bldP spid="15" grpId="0" animBg="1"/>
          <p:bldP spid="16" grpId="0" animBg="1"/>
          <p:bldP spid="18" grpId="0"/>
          <p:bldP spid="19" grpId="0"/>
          <p:bldP spid="20" grpId="0" animBg="1"/>
          <p:bldP spid="21" grpId="0" animBg="1"/>
          <p:bldP spid="22" grpId="0"/>
          <p:bldP spid="23" grpId="0" animBg="1"/>
          <p:bldP spid="24" grpId="0" animBg="1"/>
          <p:bldP spid="25" grpId="0"/>
          <p:bldP spid="26" grpId="0"/>
          <p:bldP spid="27" grpId="0" animBg="1"/>
          <p:bldP spid="28" grpId="0" animBg="1"/>
          <p:bldP spid="29" grpId="0"/>
          <p:bldP spid="30" grpId="0" animBg="1"/>
          <p:bldP spid="31" grpId="0" animBg="1"/>
          <p:bldP spid="32" grpId="0"/>
          <p:bldP spid="33" grpId="0"/>
        </p:bld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4"/>
          <p:cNvSpPr>
            <a:spLocks noChangeArrowheads="1"/>
          </p:cNvSpPr>
          <p:nvPr/>
        </p:nvSpPr>
        <p:spPr bwMode="auto">
          <a:xfrm>
            <a:off x="3112889" y="1883117"/>
            <a:ext cx="1068884" cy="1436256"/>
          </a:xfrm>
          <a:custGeom>
            <a:avLst/>
            <a:gdLst>
              <a:gd name="T0" fmla="*/ 2147483646 w 1233"/>
              <a:gd name="T1" fmla="*/ 2147483646 h 1764"/>
              <a:gd name="T2" fmla="*/ 2147483646 w 1233"/>
              <a:gd name="T3" fmla="*/ 2147483646 h 1764"/>
              <a:gd name="T4" fmla="*/ 0 w 1233"/>
              <a:gd name="T5" fmla="*/ 2147483646 h 1764"/>
              <a:gd name="T6" fmla="*/ 2147483646 w 1233"/>
              <a:gd name="T7" fmla="*/ 2147483646 h 1764"/>
              <a:gd name="T8" fmla="*/ 2147483646 w 1233"/>
              <a:gd name="T9" fmla="*/ 0 h 1764"/>
              <a:gd name="T10" fmla="*/ 2147483646 w 1233"/>
              <a:gd name="T11" fmla="*/ 2147483646 h 1764"/>
              <a:gd name="T12" fmla="*/ 2147483646 w 1233"/>
              <a:gd name="T13" fmla="*/ 2147483646 h 176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1233"/>
              <a:gd name="T22" fmla="*/ 0 h 1764"/>
              <a:gd name="T23" fmla="*/ 1233 w 1233"/>
              <a:gd name="T24" fmla="*/ 1764 h 176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1233" h="1764">
                <a:moveTo>
                  <a:pt x="1233" y="343"/>
                </a:moveTo>
                <a:lnTo>
                  <a:pt x="413" y="1764"/>
                </a:lnTo>
                <a:lnTo>
                  <a:pt x="0" y="1226"/>
                </a:lnTo>
                <a:lnTo>
                  <a:pt x="6" y="1098"/>
                </a:lnTo>
                <a:lnTo>
                  <a:pt x="638" y="0"/>
                </a:lnTo>
                <a:lnTo>
                  <a:pt x="1233" y="343"/>
                </a:lnTo>
                <a:close/>
              </a:path>
            </a:pathLst>
          </a:custGeom>
          <a:solidFill>
            <a:srgbClr val="740610"/>
          </a:solidFill>
          <a:ln>
            <a:noFill/>
          </a:ln>
        </p:spPr>
        <p:txBody>
          <a:bodyPr lIns="67391" tIns="33696" rIns="67391" bIns="33696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Freeform 5"/>
          <p:cNvSpPr>
            <a:spLocks noChangeArrowheads="1"/>
          </p:cNvSpPr>
          <p:nvPr/>
        </p:nvSpPr>
        <p:spPr bwMode="auto">
          <a:xfrm rot="7200000">
            <a:off x="4365121" y="1085704"/>
            <a:ext cx="1003396" cy="1529488"/>
          </a:xfrm>
          <a:custGeom>
            <a:avLst/>
            <a:gdLst>
              <a:gd name="T0" fmla="*/ 2147483646 w 1233"/>
              <a:gd name="T1" fmla="*/ 2147483646 h 1764"/>
              <a:gd name="T2" fmla="*/ 2147483646 w 1233"/>
              <a:gd name="T3" fmla="*/ 2147483646 h 1764"/>
              <a:gd name="T4" fmla="*/ 0 w 1233"/>
              <a:gd name="T5" fmla="*/ 2147483646 h 1764"/>
              <a:gd name="T6" fmla="*/ 2147483646 w 1233"/>
              <a:gd name="T7" fmla="*/ 2147483646 h 1764"/>
              <a:gd name="T8" fmla="*/ 2147483646 w 1233"/>
              <a:gd name="T9" fmla="*/ 0 h 1764"/>
              <a:gd name="T10" fmla="*/ 2147483646 w 1233"/>
              <a:gd name="T11" fmla="*/ 2147483646 h 1764"/>
              <a:gd name="T12" fmla="*/ 2147483646 w 1233"/>
              <a:gd name="T13" fmla="*/ 2147483646 h 176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1233"/>
              <a:gd name="T22" fmla="*/ 0 h 1764"/>
              <a:gd name="T23" fmla="*/ 1233 w 1233"/>
              <a:gd name="T24" fmla="*/ 1764 h 176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1233" h="1764">
                <a:moveTo>
                  <a:pt x="1233" y="343"/>
                </a:moveTo>
                <a:lnTo>
                  <a:pt x="413" y="1764"/>
                </a:lnTo>
                <a:lnTo>
                  <a:pt x="0" y="1226"/>
                </a:lnTo>
                <a:lnTo>
                  <a:pt x="6" y="1098"/>
                </a:lnTo>
                <a:lnTo>
                  <a:pt x="638" y="0"/>
                </a:lnTo>
                <a:lnTo>
                  <a:pt x="1233" y="343"/>
                </a:lnTo>
                <a:close/>
              </a:path>
            </a:pathLst>
          </a:custGeom>
          <a:solidFill>
            <a:srgbClr val="740610"/>
          </a:solidFill>
          <a:ln>
            <a:noFill/>
          </a:ln>
        </p:spPr>
        <p:txBody>
          <a:bodyPr lIns="67391" tIns="33696" rIns="67391" bIns="33696"/>
          <a:lstStyle/>
          <a:p>
            <a:endParaRPr lang="zh-CN" altLang="en-US">
              <a:cs typeface="+mn-ea"/>
              <a:sym typeface="+mn-lt"/>
            </a:endParaRPr>
          </a:p>
        </p:txBody>
      </p:sp>
      <p:grpSp>
        <p:nvGrpSpPr>
          <p:cNvPr id="4" name="Group 6"/>
          <p:cNvGrpSpPr>
            <a:grpSpLocks/>
          </p:cNvGrpSpPr>
          <p:nvPr/>
        </p:nvGrpSpPr>
        <p:grpSpPr bwMode="auto">
          <a:xfrm>
            <a:off x="3173834" y="1078067"/>
            <a:ext cx="1734592" cy="1519094"/>
            <a:chOff x="0" y="0"/>
            <a:chExt cx="1480" cy="1302"/>
          </a:xfrm>
          <a:solidFill>
            <a:srgbClr val="C81812"/>
          </a:solidFill>
        </p:grpSpPr>
        <p:sp>
          <p:nvSpPr>
            <p:cNvPr id="5" name="AutoShape 7"/>
            <p:cNvSpPr>
              <a:spLocks noChangeArrowheads="1"/>
            </p:cNvSpPr>
            <p:nvPr/>
          </p:nvSpPr>
          <p:spPr bwMode="auto">
            <a:xfrm rot="-9000000">
              <a:off x="0" y="922"/>
              <a:ext cx="908" cy="380"/>
            </a:xfrm>
            <a:prstGeom prst="triangle">
              <a:avLst>
                <a:gd name="adj" fmla="val 50000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300">
                <a:solidFill>
                  <a:srgbClr val="000000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" name="Freeform 8"/>
            <p:cNvSpPr>
              <a:spLocks noChangeArrowheads="1"/>
            </p:cNvSpPr>
            <p:nvPr/>
          </p:nvSpPr>
          <p:spPr bwMode="auto">
            <a:xfrm rot="7200000">
              <a:off x="249" y="421"/>
              <a:ext cx="948" cy="508"/>
            </a:xfrm>
            <a:custGeom>
              <a:avLst/>
              <a:gdLst>
                <a:gd name="T0" fmla="*/ 19924 w 750"/>
                <a:gd name="T1" fmla="*/ 0 h 378"/>
                <a:gd name="T2" fmla="*/ 0 w 750"/>
                <a:gd name="T3" fmla="*/ 0 h 378"/>
                <a:gd name="T4" fmla="*/ 64 w 750"/>
                <a:gd name="T5" fmla="*/ 12184 h 378"/>
                <a:gd name="T6" fmla="*/ 743 w 750"/>
                <a:gd name="T7" fmla="*/ 23709 h 378"/>
                <a:gd name="T8" fmla="*/ 19924 w 750"/>
                <a:gd name="T9" fmla="*/ 23709 h 378"/>
                <a:gd name="T10" fmla="*/ 19924 w 750"/>
                <a:gd name="T11" fmla="*/ 0 h 378"/>
                <a:gd name="T12" fmla="*/ 19924 w 750"/>
                <a:gd name="T13" fmla="*/ 0 h 37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750"/>
                <a:gd name="T22" fmla="*/ 0 h 378"/>
                <a:gd name="T23" fmla="*/ 750 w 750"/>
                <a:gd name="T24" fmla="*/ 378 h 37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750" h="378">
                  <a:moveTo>
                    <a:pt x="750" y="0"/>
                  </a:moveTo>
                  <a:lnTo>
                    <a:pt x="0" y="0"/>
                  </a:lnTo>
                  <a:lnTo>
                    <a:pt x="2" y="194"/>
                  </a:lnTo>
                  <a:lnTo>
                    <a:pt x="28" y="378"/>
                  </a:lnTo>
                  <a:lnTo>
                    <a:pt x="750" y="378"/>
                  </a:lnTo>
                  <a:lnTo>
                    <a:pt x="75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0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" name="Freeform 9"/>
            <p:cNvSpPr>
              <a:spLocks noChangeArrowheads="1"/>
            </p:cNvSpPr>
            <p:nvPr/>
          </p:nvSpPr>
          <p:spPr bwMode="auto">
            <a:xfrm rot="7200000">
              <a:off x="925" y="-163"/>
              <a:ext cx="392" cy="718"/>
            </a:xfrm>
            <a:custGeom>
              <a:avLst/>
              <a:gdLst>
                <a:gd name="T0" fmla="*/ 19 w 495"/>
                <a:gd name="T1" fmla="*/ 4 h 971"/>
                <a:gd name="T2" fmla="*/ 19 w 495"/>
                <a:gd name="T3" fmla="*/ 14 h 971"/>
                <a:gd name="T4" fmla="*/ 17 w 495"/>
                <a:gd name="T5" fmla="*/ 14 h 971"/>
                <a:gd name="T6" fmla="*/ 17 w 495"/>
                <a:gd name="T7" fmla="*/ 14 h 971"/>
                <a:gd name="T8" fmla="*/ 16 w 495"/>
                <a:gd name="T9" fmla="*/ 13 h 971"/>
                <a:gd name="T10" fmla="*/ 14 w 495"/>
                <a:gd name="T11" fmla="*/ 13 h 971"/>
                <a:gd name="T12" fmla="*/ 13 w 495"/>
                <a:gd name="T13" fmla="*/ 13 h 971"/>
                <a:gd name="T14" fmla="*/ 11 w 495"/>
                <a:gd name="T15" fmla="*/ 12 h 971"/>
                <a:gd name="T16" fmla="*/ 10 w 495"/>
                <a:gd name="T17" fmla="*/ 11 h 971"/>
                <a:gd name="T18" fmla="*/ 8 w 495"/>
                <a:gd name="T19" fmla="*/ 10 h 971"/>
                <a:gd name="T20" fmla="*/ 7 w 495"/>
                <a:gd name="T21" fmla="*/ 8 h 971"/>
                <a:gd name="T22" fmla="*/ 5 w 495"/>
                <a:gd name="T23" fmla="*/ 7 h 971"/>
                <a:gd name="T24" fmla="*/ 4 w 495"/>
                <a:gd name="T25" fmla="*/ 5 h 971"/>
                <a:gd name="T26" fmla="*/ 2 w 495"/>
                <a:gd name="T27" fmla="*/ 3 h 971"/>
                <a:gd name="T28" fmla="*/ 2 w 495"/>
                <a:gd name="T29" fmla="*/ 2 h 971"/>
                <a:gd name="T30" fmla="*/ 0 w 495"/>
                <a:gd name="T31" fmla="*/ 1 h 971"/>
                <a:gd name="T32" fmla="*/ 2 w 495"/>
                <a:gd name="T33" fmla="*/ 0 h 971"/>
                <a:gd name="T34" fmla="*/ 2 w 495"/>
                <a:gd name="T35" fmla="*/ 1 h 971"/>
                <a:gd name="T36" fmla="*/ 2 w 495"/>
                <a:gd name="T37" fmla="*/ 1 h 971"/>
                <a:gd name="T38" fmla="*/ 2 w 495"/>
                <a:gd name="T39" fmla="*/ 1 h 971"/>
                <a:gd name="T40" fmla="*/ 2 w 495"/>
                <a:gd name="T41" fmla="*/ 2 h 971"/>
                <a:gd name="T42" fmla="*/ 2 w 495"/>
                <a:gd name="T43" fmla="*/ 2 h 971"/>
                <a:gd name="T44" fmla="*/ 2 w 495"/>
                <a:gd name="T45" fmla="*/ 3 h 971"/>
                <a:gd name="T46" fmla="*/ 3 w 495"/>
                <a:gd name="T47" fmla="*/ 4 h 971"/>
                <a:gd name="T48" fmla="*/ 5 w 495"/>
                <a:gd name="T49" fmla="*/ 4 h 971"/>
                <a:gd name="T50" fmla="*/ 6 w 495"/>
                <a:gd name="T51" fmla="*/ 4 h 971"/>
                <a:gd name="T52" fmla="*/ 10 w 495"/>
                <a:gd name="T53" fmla="*/ 4 h 971"/>
                <a:gd name="T54" fmla="*/ 19 w 495"/>
                <a:gd name="T55" fmla="*/ 4 h 971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495"/>
                <a:gd name="T85" fmla="*/ 0 h 971"/>
                <a:gd name="T86" fmla="*/ 495 w 495"/>
                <a:gd name="T87" fmla="*/ 971 h 971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495" h="971">
                  <a:moveTo>
                    <a:pt x="495" y="285"/>
                  </a:moveTo>
                  <a:lnTo>
                    <a:pt x="495" y="971"/>
                  </a:lnTo>
                  <a:lnTo>
                    <a:pt x="462" y="964"/>
                  </a:lnTo>
                  <a:lnTo>
                    <a:pt x="430" y="953"/>
                  </a:lnTo>
                  <a:lnTo>
                    <a:pt x="401" y="931"/>
                  </a:lnTo>
                  <a:lnTo>
                    <a:pt x="372" y="898"/>
                  </a:lnTo>
                  <a:lnTo>
                    <a:pt x="339" y="855"/>
                  </a:lnTo>
                  <a:lnTo>
                    <a:pt x="306" y="801"/>
                  </a:lnTo>
                  <a:lnTo>
                    <a:pt x="270" y="732"/>
                  </a:lnTo>
                  <a:lnTo>
                    <a:pt x="227" y="648"/>
                  </a:lnTo>
                  <a:lnTo>
                    <a:pt x="183" y="554"/>
                  </a:lnTo>
                  <a:lnTo>
                    <a:pt x="129" y="438"/>
                  </a:lnTo>
                  <a:lnTo>
                    <a:pt x="96" y="369"/>
                  </a:lnTo>
                  <a:lnTo>
                    <a:pt x="29" y="211"/>
                  </a:lnTo>
                  <a:lnTo>
                    <a:pt x="2" y="127"/>
                  </a:lnTo>
                  <a:lnTo>
                    <a:pt x="0" y="60"/>
                  </a:lnTo>
                  <a:lnTo>
                    <a:pt x="15" y="0"/>
                  </a:lnTo>
                  <a:lnTo>
                    <a:pt x="15" y="43"/>
                  </a:lnTo>
                  <a:lnTo>
                    <a:pt x="15" y="72"/>
                  </a:lnTo>
                  <a:lnTo>
                    <a:pt x="15" y="99"/>
                  </a:lnTo>
                  <a:lnTo>
                    <a:pt x="18" y="126"/>
                  </a:lnTo>
                  <a:lnTo>
                    <a:pt x="29" y="162"/>
                  </a:lnTo>
                  <a:lnTo>
                    <a:pt x="53" y="198"/>
                  </a:lnTo>
                  <a:lnTo>
                    <a:pt x="85" y="231"/>
                  </a:lnTo>
                  <a:lnTo>
                    <a:pt x="125" y="260"/>
                  </a:lnTo>
                  <a:lnTo>
                    <a:pt x="180" y="278"/>
                  </a:lnTo>
                  <a:lnTo>
                    <a:pt x="245" y="282"/>
                  </a:lnTo>
                  <a:lnTo>
                    <a:pt x="495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0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8" name="Freeform 10"/>
          <p:cNvSpPr>
            <a:spLocks noChangeArrowheads="1"/>
          </p:cNvSpPr>
          <p:nvPr/>
        </p:nvSpPr>
        <p:spPr bwMode="auto">
          <a:xfrm rot="-7200000">
            <a:off x="4449507" y="2447289"/>
            <a:ext cx="1003396" cy="1529488"/>
          </a:xfrm>
          <a:custGeom>
            <a:avLst/>
            <a:gdLst>
              <a:gd name="T0" fmla="*/ 2147483646 w 1233"/>
              <a:gd name="T1" fmla="*/ 2147483646 h 1764"/>
              <a:gd name="T2" fmla="*/ 2147483646 w 1233"/>
              <a:gd name="T3" fmla="*/ 2147483646 h 1764"/>
              <a:gd name="T4" fmla="*/ 0 w 1233"/>
              <a:gd name="T5" fmla="*/ 2147483646 h 1764"/>
              <a:gd name="T6" fmla="*/ 2147483646 w 1233"/>
              <a:gd name="T7" fmla="*/ 2147483646 h 1764"/>
              <a:gd name="T8" fmla="*/ 2147483646 w 1233"/>
              <a:gd name="T9" fmla="*/ 0 h 1764"/>
              <a:gd name="T10" fmla="*/ 2147483646 w 1233"/>
              <a:gd name="T11" fmla="*/ 2147483646 h 1764"/>
              <a:gd name="T12" fmla="*/ 2147483646 w 1233"/>
              <a:gd name="T13" fmla="*/ 2147483646 h 176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1233"/>
              <a:gd name="T22" fmla="*/ 0 h 1764"/>
              <a:gd name="T23" fmla="*/ 1233 w 1233"/>
              <a:gd name="T24" fmla="*/ 1764 h 176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1233" h="1764">
                <a:moveTo>
                  <a:pt x="1233" y="343"/>
                </a:moveTo>
                <a:lnTo>
                  <a:pt x="413" y="1764"/>
                </a:lnTo>
                <a:lnTo>
                  <a:pt x="0" y="1226"/>
                </a:lnTo>
                <a:lnTo>
                  <a:pt x="6" y="1098"/>
                </a:lnTo>
                <a:lnTo>
                  <a:pt x="638" y="0"/>
                </a:lnTo>
                <a:lnTo>
                  <a:pt x="1233" y="343"/>
                </a:lnTo>
                <a:close/>
              </a:path>
            </a:pathLst>
          </a:custGeom>
          <a:solidFill>
            <a:srgbClr val="262626"/>
          </a:solidFill>
          <a:ln>
            <a:noFill/>
          </a:ln>
          <a:extLst>
            <a:ext uri="{91240B29-F687-4F45-9708-019B960494DF}">
              <a14:hiddenLine xmlns:a14="http://schemas.microsoft.com/office/drawing/2010/main" w="0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67391" tIns="33696" rIns="67391" bIns="33696"/>
          <a:lstStyle/>
          <a:p>
            <a:endParaRPr lang="zh-CN" altLang="en-US">
              <a:cs typeface="+mn-ea"/>
              <a:sym typeface="+mn-lt"/>
            </a:endParaRPr>
          </a:p>
        </p:txBody>
      </p:sp>
      <p:grpSp>
        <p:nvGrpSpPr>
          <p:cNvPr id="9" name="Group 11"/>
          <p:cNvGrpSpPr>
            <a:grpSpLocks/>
          </p:cNvGrpSpPr>
          <p:nvPr/>
        </p:nvGrpSpPr>
        <p:grpSpPr bwMode="auto">
          <a:xfrm>
            <a:off x="4507595" y="1780444"/>
            <a:ext cx="1518940" cy="1612433"/>
            <a:chOff x="0" y="0"/>
            <a:chExt cx="1296" cy="1381"/>
          </a:xfrm>
          <a:solidFill>
            <a:srgbClr val="003C72"/>
          </a:solidFill>
        </p:grpSpPr>
        <p:sp>
          <p:nvSpPr>
            <p:cNvPr id="10" name="AutoShape 12"/>
            <p:cNvSpPr>
              <a:spLocks noChangeArrowheads="1"/>
            </p:cNvSpPr>
            <p:nvPr/>
          </p:nvSpPr>
          <p:spPr bwMode="auto">
            <a:xfrm rot="-1800000">
              <a:off x="0" y="0"/>
              <a:ext cx="906" cy="380"/>
            </a:xfrm>
            <a:prstGeom prst="triangle">
              <a:avLst>
                <a:gd name="adj" fmla="val 50000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300">
                <a:solidFill>
                  <a:srgbClr val="000000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1" name="Freeform 13"/>
            <p:cNvSpPr>
              <a:spLocks noChangeArrowheads="1"/>
            </p:cNvSpPr>
            <p:nvPr/>
          </p:nvSpPr>
          <p:spPr bwMode="auto">
            <a:xfrm rot="-7200000">
              <a:off x="248" y="374"/>
              <a:ext cx="948" cy="507"/>
            </a:xfrm>
            <a:custGeom>
              <a:avLst/>
              <a:gdLst>
                <a:gd name="T0" fmla="*/ 19924 w 750"/>
                <a:gd name="T1" fmla="*/ 0 h 378"/>
                <a:gd name="T2" fmla="*/ 0 w 750"/>
                <a:gd name="T3" fmla="*/ 0 h 378"/>
                <a:gd name="T4" fmla="*/ 64 w 750"/>
                <a:gd name="T5" fmla="*/ 11827 h 378"/>
                <a:gd name="T6" fmla="*/ 743 w 750"/>
                <a:gd name="T7" fmla="*/ 23046 h 378"/>
                <a:gd name="T8" fmla="*/ 19924 w 750"/>
                <a:gd name="T9" fmla="*/ 23046 h 378"/>
                <a:gd name="T10" fmla="*/ 19924 w 750"/>
                <a:gd name="T11" fmla="*/ 0 h 378"/>
                <a:gd name="T12" fmla="*/ 19924 w 750"/>
                <a:gd name="T13" fmla="*/ 0 h 37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750"/>
                <a:gd name="T22" fmla="*/ 0 h 378"/>
                <a:gd name="T23" fmla="*/ 750 w 750"/>
                <a:gd name="T24" fmla="*/ 378 h 37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750" h="378">
                  <a:moveTo>
                    <a:pt x="750" y="0"/>
                  </a:moveTo>
                  <a:lnTo>
                    <a:pt x="0" y="0"/>
                  </a:lnTo>
                  <a:lnTo>
                    <a:pt x="2" y="194"/>
                  </a:lnTo>
                  <a:lnTo>
                    <a:pt x="28" y="378"/>
                  </a:lnTo>
                  <a:lnTo>
                    <a:pt x="750" y="378"/>
                  </a:lnTo>
                  <a:lnTo>
                    <a:pt x="75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0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Freeform 14"/>
            <p:cNvSpPr>
              <a:spLocks noChangeArrowheads="1"/>
            </p:cNvSpPr>
            <p:nvPr/>
          </p:nvSpPr>
          <p:spPr bwMode="auto">
            <a:xfrm rot="-7200000">
              <a:off x="764" y="849"/>
              <a:ext cx="346" cy="718"/>
            </a:xfrm>
            <a:custGeom>
              <a:avLst/>
              <a:gdLst>
                <a:gd name="T0" fmla="*/ 3 w 495"/>
                <a:gd name="T1" fmla="*/ 4 h 971"/>
                <a:gd name="T2" fmla="*/ 3 w 495"/>
                <a:gd name="T3" fmla="*/ 14 h 971"/>
                <a:gd name="T4" fmla="*/ 3 w 495"/>
                <a:gd name="T5" fmla="*/ 14 h 971"/>
                <a:gd name="T6" fmla="*/ 3 w 495"/>
                <a:gd name="T7" fmla="*/ 14 h 971"/>
                <a:gd name="T8" fmla="*/ 3 w 495"/>
                <a:gd name="T9" fmla="*/ 13 h 971"/>
                <a:gd name="T10" fmla="*/ 2 w 495"/>
                <a:gd name="T11" fmla="*/ 13 h 971"/>
                <a:gd name="T12" fmla="*/ 2 w 495"/>
                <a:gd name="T13" fmla="*/ 13 h 971"/>
                <a:gd name="T14" fmla="*/ 2 w 495"/>
                <a:gd name="T15" fmla="*/ 12 h 971"/>
                <a:gd name="T16" fmla="*/ 1 w 495"/>
                <a:gd name="T17" fmla="*/ 11 h 971"/>
                <a:gd name="T18" fmla="*/ 1 w 495"/>
                <a:gd name="T19" fmla="*/ 10 h 971"/>
                <a:gd name="T20" fmla="*/ 1 w 495"/>
                <a:gd name="T21" fmla="*/ 8 h 971"/>
                <a:gd name="T22" fmla="*/ 1 w 495"/>
                <a:gd name="T23" fmla="*/ 7 h 971"/>
                <a:gd name="T24" fmla="*/ 1 w 495"/>
                <a:gd name="T25" fmla="*/ 5 h 971"/>
                <a:gd name="T26" fmla="*/ 1 w 495"/>
                <a:gd name="T27" fmla="*/ 3 h 971"/>
                <a:gd name="T28" fmla="*/ 1 w 495"/>
                <a:gd name="T29" fmla="*/ 2 h 971"/>
                <a:gd name="T30" fmla="*/ 0 w 495"/>
                <a:gd name="T31" fmla="*/ 1 h 971"/>
                <a:gd name="T32" fmla="*/ 1 w 495"/>
                <a:gd name="T33" fmla="*/ 0 h 971"/>
                <a:gd name="T34" fmla="*/ 1 w 495"/>
                <a:gd name="T35" fmla="*/ 1 h 971"/>
                <a:gd name="T36" fmla="*/ 1 w 495"/>
                <a:gd name="T37" fmla="*/ 1 h 971"/>
                <a:gd name="T38" fmla="*/ 1 w 495"/>
                <a:gd name="T39" fmla="*/ 1 h 971"/>
                <a:gd name="T40" fmla="*/ 1 w 495"/>
                <a:gd name="T41" fmla="*/ 2 h 971"/>
                <a:gd name="T42" fmla="*/ 1 w 495"/>
                <a:gd name="T43" fmla="*/ 2 h 971"/>
                <a:gd name="T44" fmla="*/ 1 w 495"/>
                <a:gd name="T45" fmla="*/ 3 h 971"/>
                <a:gd name="T46" fmla="*/ 1 w 495"/>
                <a:gd name="T47" fmla="*/ 4 h 971"/>
                <a:gd name="T48" fmla="*/ 1 w 495"/>
                <a:gd name="T49" fmla="*/ 4 h 971"/>
                <a:gd name="T50" fmla="*/ 1 w 495"/>
                <a:gd name="T51" fmla="*/ 4 h 971"/>
                <a:gd name="T52" fmla="*/ 1 w 495"/>
                <a:gd name="T53" fmla="*/ 4 h 971"/>
                <a:gd name="T54" fmla="*/ 3 w 495"/>
                <a:gd name="T55" fmla="*/ 4 h 971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495"/>
                <a:gd name="T85" fmla="*/ 0 h 971"/>
                <a:gd name="T86" fmla="*/ 495 w 495"/>
                <a:gd name="T87" fmla="*/ 971 h 971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495" h="971">
                  <a:moveTo>
                    <a:pt x="495" y="285"/>
                  </a:moveTo>
                  <a:lnTo>
                    <a:pt x="495" y="971"/>
                  </a:lnTo>
                  <a:lnTo>
                    <a:pt x="462" y="964"/>
                  </a:lnTo>
                  <a:lnTo>
                    <a:pt x="430" y="953"/>
                  </a:lnTo>
                  <a:lnTo>
                    <a:pt x="401" y="931"/>
                  </a:lnTo>
                  <a:lnTo>
                    <a:pt x="372" y="898"/>
                  </a:lnTo>
                  <a:lnTo>
                    <a:pt x="339" y="855"/>
                  </a:lnTo>
                  <a:lnTo>
                    <a:pt x="306" y="801"/>
                  </a:lnTo>
                  <a:lnTo>
                    <a:pt x="270" y="732"/>
                  </a:lnTo>
                  <a:lnTo>
                    <a:pt x="227" y="648"/>
                  </a:lnTo>
                  <a:lnTo>
                    <a:pt x="183" y="554"/>
                  </a:lnTo>
                  <a:lnTo>
                    <a:pt x="129" y="438"/>
                  </a:lnTo>
                  <a:lnTo>
                    <a:pt x="96" y="369"/>
                  </a:lnTo>
                  <a:lnTo>
                    <a:pt x="29" y="211"/>
                  </a:lnTo>
                  <a:lnTo>
                    <a:pt x="2" y="127"/>
                  </a:lnTo>
                  <a:lnTo>
                    <a:pt x="0" y="60"/>
                  </a:lnTo>
                  <a:lnTo>
                    <a:pt x="15" y="0"/>
                  </a:lnTo>
                  <a:lnTo>
                    <a:pt x="15" y="43"/>
                  </a:lnTo>
                  <a:lnTo>
                    <a:pt x="15" y="72"/>
                  </a:lnTo>
                  <a:lnTo>
                    <a:pt x="15" y="99"/>
                  </a:lnTo>
                  <a:lnTo>
                    <a:pt x="18" y="126"/>
                  </a:lnTo>
                  <a:lnTo>
                    <a:pt x="29" y="162"/>
                  </a:lnTo>
                  <a:lnTo>
                    <a:pt x="53" y="198"/>
                  </a:lnTo>
                  <a:lnTo>
                    <a:pt x="85" y="231"/>
                  </a:lnTo>
                  <a:lnTo>
                    <a:pt x="125" y="260"/>
                  </a:lnTo>
                  <a:lnTo>
                    <a:pt x="180" y="278"/>
                  </a:lnTo>
                  <a:lnTo>
                    <a:pt x="245" y="282"/>
                  </a:lnTo>
                  <a:lnTo>
                    <a:pt x="495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0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13" name="Group 15"/>
          <p:cNvGrpSpPr>
            <a:grpSpLocks/>
          </p:cNvGrpSpPr>
          <p:nvPr/>
        </p:nvGrpSpPr>
        <p:grpSpPr bwMode="auto">
          <a:xfrm>
            <a:off x="3108201" y="2767505"/>
            <a:ext cx="1841246" cy="1026730"/>
            <a:chOff x="0" y="0"/>
            <a:chExt cx="1571" cy="879"/>
          </a:xfrm>
          <a:solidFill>
            <a:srgbClr val="C81812"/>
          </a:solidFill>
        </p:grpSpPr>
        <p:sp>
          <p:nvSpPr>
            <p:cNvPr id="14" name="Freeform 16"/>
            <p:cNvSpPr>
              <a:spLocks noChangeArrowheads="1"/>
            </p:cNvSpPr>
            <p:nvPr/>
          </p:nvSpPr>
          <p:spPr bwMode="auto">
            <a:xfrm>
              <a:off x="0" y="0"/>
              <a:ext cx="366" cy="692"/>
            </a:xfrm>
            <a:custGeom>
              <a:avLst/>
              <a:gdLst>
                <a:gd name="T0" fmla="*/ 7 w 495"/>
                <a:gd name="T1" fmla="*/ 3 h 971"/>
                <a:gd name="T2" fmla="*/ 7 w 495"/>
                <a:gd name="T3" fmla="*/ 9 h 971"/>
                <a:gd name="T4" fmla="*/ 7 w 495"/>
                <a:gd name="T5" fmla="*/ 9 h 971"/>
                <a:gd name="T6" fmla="*/ 7 w 495"/>
                <a:gd name="T7" fmla="*/ 8 h 971"/>
                <a:gd name="T8" fmla="*/ 6 w 495"/>
                <a:gd name="T9" fmla="*/ 8 h 971"/>
                <a:gd name="T10" fmla="*/ 5 w 495"/>
                <a:gd name="T11" fmla="*/ 8 h 971"/>
                <a:gd name="T12" fmla="*/ 5 w 495"/>
                <a:gd name="T13" fmla="*/ 8 h 971"/>
                <a:gd name="T14" fmla="*/ 4 w 495"/>
                <a:gd name="T15" fmla="*/ 7 h 971"/>
                <a:gd name="T16" fmla="*/ 4 w 495"/>
                <a:gd name="T17" fmla="*/ 6 h 971"/>
                <a:gd name="T18" fmla="*/ 3 w 495"/>
                <a:gd name="T19" fmla="*/ 6 h 971"/>
                <a:gd name="T20" fmla="*/ 3 w 495"/>
                <a:gd name="T21" fmla="*/ 5 h 971"/>
                <a:gd name="T22" fmla="*/ 2 w 495"/>
                <a:gd name="T23" fmla="*/ 4 h 971"/>
                <a:gd name="T24" fmla="*/ 1 w 495"/>
                <a:gd name="T25" fmla="*/ 3 h 971"/>
                <a:gd name="T26" fmla="*/ 1 w 495"/>
                <a:gd name="T27" fmla="*/ 2 h 971"/>
                <a:gd name="T28" fmla="*/ 1 w 495"/>
                <a:gd name="T29" fmla="*/ 1 h 971"/>
                <a:gd name="T30" fmla="*/ 0 w 495"/>
                <a:gd name="T31" fmla="*/ 1 h 971"/>
                <a:gd name="T32" fmla="*/ 1 w 495"/>
                <a:gd name="T33" fmla="*/ 0 h 971"/>
                <a:gd name="T34" fmla="*/ 1 w 495"/>
                <a:gd name="T35" fmla="*/ 1 h 971"/>
                <a:gd name="T36" fmla="*/ 1 w 495"/>
                <a:gd name="T37" fmla="*/ 1 h 971"/>
                <a:gd name="T38" fmla="*/ 1 w 495"/>
                <a:gd name="T39" fmla="*/ 1 h 971"/>
                <a:gd name="T40" fmla="*/ 1 w 495"/>
                <a:gd name="T41" fmla="*/ 1 h 971"/>
                <a:gd name="T42" fmla="*/ 1 w 495"/>
                <a:gd name="T43" fmla="*/ 1 h 971"/>
                <a:gd name="T44" fmla="*/ 1 w 495"/>
                <a:gd name="T45" fmla="*/ 2 h 971"/>
                <a:gd name="T46" fmla="*/ 1 w 495"/>
                <a:gd name="T47" fmla="*/ 2 h 971"/>
                <a:gd name="T48" fmla="*/ 1 w 495"/>
                <a:gd name="T49" fmla="*/ 2 h 971"/>
                <a:gd name="T50" fmla="*/ 3 w 495"/>
                <a:gd name="T51" fmla="*/ 3 h 971"/>
                <a:gd name="T52" fmla="*/ 4 w 495"/>
                <a:gd name="T53" fmla="*/ 3 h 971"/>
                <a:gd name="T54" fmla="*/ 7 w 495"/>
                <a:gd name="T55" fmla="*/ 3 h 971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495"/>
                <a:gd name="T85" fmla="*/ 0 h 971"/>
                <a:gd name="T86" fmla="*/ 495 w 495"/>
                <a:gd name="T87" fmla="*/ 971 h 971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495" h="971">
                  <a:moveTo>
                    <a:pt x="495" y="285"/>
                  </a:moveTo>
                  <a:lnTo>
                    <a:pt x="495" y="971"/>
                  </a:lnTo>
                  <a:lnTo>
                    <a:pt x="462" y="964"/>
                  </a:lnTo>
                  <a:lnTo>
                    <a:pt x="430" y="953"/>
                  </a:lnTo>
                  <a:lnTo>
                    <a:pt x="401" y="931"/>
                  </a:lnTo>
                  <a:lnTo>
                    <a:pt x="372" y="898"/>
                  </a:lnTo>
                  <a:lnTo>
                    <a:pt x="339" y="855"/>
                  </a:lnTo>
                  <a:lnTo>
                    <a:pt x="306" y="801"/>
                  </a:lnTo>
                  <a:lnTo>
                    <a:pt x="270" y="732"/>
                  </a:lnTo>
                  <a:lnTo>
                    <a:pt x="227" y="648"/>
                  </a:lnTo>
                  <a:lnTo>
                    <a:pt x="183" y="554"/>
                  </a:lnTo>
                  <a:lnTo>
                    <a:pt x="129" y="438"/>
                  </a:lnTo>
                  <a:lnTo>
                    <a:pt x="96" y="369"/>
                  </a:lnTo>
                  <a:lnTo>
                    <a:pt x="29" y="211"/>
                  </a:lnTo>
                  <a:lnTo>
                    <a:pt x="2" y="127"/>
                  </a:lnTo>
                  <a:lnTo>
                    <a:pt x="0" y="60"/>
                  </a:lnTo>
                  <a:lnTo>
                    <a:pt x="15" y="0"/>
                  </a:lnTo>
                  <a:lnTo>
                    <a:pt x="15" y="43"/>
                  </a:lnTo>
                  <a:lnTo>
                    <a:pt x="15" y="72"/>
                  </a:lnTo>
                  <a:lnTo>
                    <a:pt x="15" y="99"/>
                  </a:lnTo>
                  <a:lnTo>
                    <a:pt x="18" y="126"/>
                  </a:lnTo>
                  <a:lnTo>
                    <a:pt x="29" y="162"/>
                  </a:lnTo>
                  <a:lnTo>
                    <a:pt x="53" y="198"/>
                  </a:lnTo>
                  <a:lnTo>
                    <a:pt x="85" y="231"/>
                  </a:lnTo>
                  <a:lnTo>
                    <a:pt x="125" y="260"/>
                  </a:lnTo>
                  <a:lnTo>
                    <a:pt x="180" y="278"/>
                  </a:lnTo>
                  <a:lnTo>
                    <a:pt x="245" y="282"/>
                  </a:lnTo>
                  <a:lnTo>
                    <a:pt x="495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0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AutoShape 17"/>
            <p:cNvSpPr>
              <a:spLocks noChangeArrowheads="1"/>
            </p:cNvSpPr>
            <p:nvPr/>
          </p:nvSpPr>
          <p:spPr bwMode="auto">
            <a:xfrm rot="5400000">
              <a:off x="934" y="240"/>
              <a:ext cx="872" cy="403"/>
            </a:xfrm>
            <a:prstGeom prst="triangle">
              <a:avLst>
                <a:gd name="adj" fmla="val 50000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300">
                <a:solidFill>
                  <a:srgbClr val="000000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6" name="Freeform 18"/>
            <p:cNvSpPr>
              <a:spLocks noChangeArrowheads="1"/>
            </p:cNvSpPr>
            <p:nvPr/>
          </p:nvSpPr>
          <p:spPr bwMode="auto">
            <a:xfrm>
              <a:off x="330" y="203"/>
              <a:ext cx="1005" cy="489"/>
            </a:xfrm>
            <a:custGeom>
              <a:avLst/>
              <a:gdLst>
                <a:gd name="T0" fmla="*/ 45150 w 750"/>
                <a:gd name="T1" fmla="*/ 0 h 378"/>
                <a:gd name="T2" fmla="*/ 0 w 750"/>
                <a:gd name="T3" fmla="*/ 0 h 378"/>
                <a:gd name="T4" fmla="*/ 122 w 750"/>
                <a:gd name="T5" fmla="*/ 7123 h 378"/>
                <a:gd name="T6" fmla="*/ 1690 w 750"/>
                <a:gd name="T7" fmla="*/ 13896 h 378"/>
                <a:gd name="T8" fmla="*/ 45150 w 750"/>
                <a:gd name="T9" fmla="*/ 13896 h 378"/>
                <a:gd name="T10" fmla="*/ 45150 w 750"/>
                <a:gd name="T11" fmla="*/ 0 h 378"/>
                <a:gd name="T12" fmla="*/ 45150 w 750"/>
                <a:gd name="T13" fmla="*/ 0 h 37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750"/>
                <a:gd name="T22" fmla="*/ 0 h 378"/>
                <a:gd name="T23" fmla="*/ 750 w 750"/>
                <a:gd name="T24" fmla="*/ 378 h 37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750" h="378">
                  <a:moveTo>
                    <a:pt x="750" y="0"/>
                  </a:moveTo>
                  <a:lnTo>
                    <a:pt x="0" y="0"/>
                  </a:lnTo>
                  <a:lnTo>
                    <a:pt x="2" y="194"/>
                  </a:lnTo>
                  <a:lnTo>
                    <a:pt x="28" y="378"/>
                  </a:lnTo>
                  <a:lnTo>
                    <a:pt x="750" y="378"/>
                  </a:lnTo>
                  <a:lnTo>
                    <a:pt x="75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0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17" name="矩形 16"/>
          <p:cNvSpPr>
            <a:spLocks noChangeArrowheads="1"/>
          </p:cNvSpPr>
          <p:nvPr/>
        </p:nvSpPr>
        <p:spPr bwMode="auto">
          <a:xfrm>
            <a:off x="1708807" y="3965747"/>
            <a:ext cx="6316024" cy="632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300">
                <a:solidFill>
                  <a:srgbClr val="262626"/>
                </a:solidFill>
                <a:latin typeface="+mn-lt"/>
                <a:ea typeface="+mn-ea"/>
                <a:cs typeface="+mn-ea"/>
                <a:sym typeface="+mn-lt"/>
              </a:rPr>
              <a:t>项目部实现总产值6100多万元， 3、4、5月份连续三月实现产值过千万。</a:t>
            </a:r>
            <a:endParaRPr lang="en-US" altLang="zh-CN" sz="1300">
              <a:solidFill>
                <a:srgbClr val="262626"/>
              </a:solidFill>
              <a:latin typeface="+mn-lt"/>
              <a:ea typeface="+mn-ea"/>
              <a:cs typeface="+mn-ea"/>
              <a:sym typeface="+mn-lt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300">
                <a:solidFill>
                  <a:srgbClr val="262626"/>
                </a:solidFill>
                <a:latin typeface="+mn-lt"/>
                <a:ea typeface="+mn-ea"/>
                <a:cs typeface="+mn-ea"/>
                <a:sym typeface="+mn-lt"/>
              </a:rPr>
              <a:t>其中3月辅运顺槽进尺达520m，4月份产值达1050万元。</a:t>
            </a:r>
          </a:p>
        </p:txBody>
      </p:sp>
      <p:sp>
        <p:nvSpPr>
          <p:cNvPr id="18" name="文本框 17"/>
          <p:cNvSpPr>
            <a:spLocks noChangeArrowheads="1"/>
          </p:cNvSpPr>
          <p:nvPr/>
        </p:nvSpPr>
        <p:spPr bwMode="auto">
          <a:xfrm>
            <a:off x="1112249" y="3318206"/>
            <a:ext cx="1888126" cy="2718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3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点击此处添加文字说明</a:t>
            </a:r>
          </a:p>
        </p:txBody>
      </p:sp>
      <p:sp>
        <p:nvSpPr>
          <p:cNvPr id="19" name="文本框 18"/>
          <p:cNvSpPr>
            <a:spLocks noChangeArrowheads="1"/>
          </p:cNvSpPr>
          <p:nvPr/>
        </p:nvSpPr>
        <p:spPr bwMode="auto">
          <a:xfrm>
            <a:off x="1112249" y="2934350"/>
            <a:ext cx="1888126" cy="4373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添加标题</a:t>
            </a:r>
          </a:p>
        </p:txBody>
      </p:sp>
      <p:sp>
        <p:nvSpPr>
          <p:cNvPr id="20" name="文本框 19"/>
          <p:cNvSpPr>
            <a:spLocks noChangeArrowheads="1"/>
          </p:cNvSpPr>
          <p:nvPr/>
        </p:nvSpPr>
        <p:spPr bwMode="auto">
          <a:xfrm>
            <a:off x="5860108" y="3287871"/>
            <a:ext cx="1888127" cy="2706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300">
                <a:solidFill>
                  <a:srgbClr val="3F3F3F"/>
                </a:solidFill>
                <a:latin typeface="+mn-lt"/>
                <a:ea typeface="+mn-ea"/>
                <a:cs typeface="+mn-ea"/>
                <a:sym typeface="+mn-lt"/>
              </a:rPr>
              <a:t>点击此处添加文字说明</a:t>
            </a:r>
          </a:p>
        </p:txBody>
      </p:sp>
      <p:sp>
        <p:nvSpPr>
          <p:cNvPr id="21" name="文本框 20"/>
          <p:cNvSpPr>
            <a:spLocks noChangeArrowheads="1"/>
          </p:cNvSpPr>
          <p:nvPr/>
        </p:nvSpPr>
        <p:spPr bwMode="auto">
          <a:xfrm>
            <a:off x="5860108" y="2904014"/>
            <a:ext cx="1888127" cy="4373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rgbClr val="3F3F3F"/>
                </a:solidFill>
                <a:latin typeface="+mn-lt"/>
                <a:ea typeface="+mn-ea"/>
                <a:cs typeface="+mn-ea"/>
                <a:sym typeface="+mn-lt"/>
              </a:rPr>
              <a:t>添加标题</a:t>
            </a:r>
          </a:p>
        </p:txBody>
      </p:sp>
      <p:sp>
        <p:nvSpPr>
          <p:cNvPr id="22" name="文本框 21"/>
          <p:cNvSpPr>
            <a:spLocks noChangeArrowheads="1"/>
          </p:cNvSpPr>
          <p:nvPr/>
        </p:nvSpPr>
        <p:spPr bwMode="auto">
          <a:xfrm>
            <a:off x="3485592" y="821384"/>
            <a:ext cx="1888127" cy="2718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3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点击此处添加文字说明</a:t>
            </a:r>
          </a:p>
        </p:txBody>
      </p:sp>
      <p:sp>
        <p:nvSpPr>
          <p:cNvPr id="23" name="文本框 22"/>
          <p:cNvSpPr>
            <a:spLocks noChangeArrowheads="1"/>
          </p:cNvSpPr>
          <p:nvPr/>
        </p:nvSpPr>
        <p:spPr bwMode="auto">
          <a:xfrm>
            <a:off x="3485592" y="437528"/>
            <a:ext cx="1888127" cy="4373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添加标题</a:t>
            </a:r>
          </a:p>
        </p:txBody>
      </p:sp>
      <p:sp>
        <p:nvSpPr>
          <p:cNvPr id="24" name="Freeform 5"/>
          <p:cNvSpPr>
            <a:spLocks noEditPoints="1" noChangeArrowheads="1"/>
          </p:cNvSpPr>
          <p:nvPr/>
        </p:nvSpPr>
        <p:spPr bwMode="auto">
          <a:xfrm>
            <a:off x="893081" y="4043918"/>
            <a:ext cx="564914" cy="564702"/>
          </a:xfrm>
          <a:custGeom>
            <a:avLst/>
            <a:gdLst>
              <a:gd name="T0" fmla="*/ 2147483646 w 201"/>
              <a:gd name="T1" fmla="*/ 2147483646 h 202"/>
              <a:gd name="T2" fmla="*/ 2147483646 w 201"/>
              <a:gd name="T3" fmla="*/ 2147483646 h 202"/>
              <a:gd name="T4" fmla="*/ 2147483646 w 201"/>
              <a:gd name="T5" fmla="*/ 2147483646 h 202"/>
              <a:gd name="T6" fmla="*/ 2147483646 w 201"/>
              <a:gd name="T7" fmla="*/ 2147483646 h 202"/>
              <a:gd name="T8" fmla="*/ 2147483646 w 201"/>
              <a:gd name="T9" fmla="*/ 2147483646 h 202"/>
              <a:gd name="T10" fmla="*/ 2147483646 w 201"/>
              <a:gd name="T11" fmla="*/ 2147483646 h 202"/>
              <a:gd name="T12" fmla="*/ 2147483646 w 201"/>
              <a:gd name="T13" fmla="*/ 2147483646 h 202"/>
              <a:gd name="T14" fmla="*/ 2147483646 w 201"/>
              <a:gd name="T15" fmla="*/ 2147483646 h 202"/>
              <a:gd name="T16" fmla="*/ 2147483646 w 201"/>
              <a:gd name="T17" fmla="*/ 2147483646 h 202"/>
              <a:gd name="T18" fmla="*/ 2147483646 w 201"/>
              <a:gd name="T19" fmla="*/ 2147483646 h 202"/>
              <a:gd name="T20" fmla="*/ 2147483646 w 201"/>
              <a:gd name="T21" fmla="*/ 2147483646 h 202"/>
              <a:gd name="T22" fmla="*/ 2147483646 w 201"/>
              <a:gd name="T23" fmla="*/ 2147483646 h 202"/>
              <a:gd name="T24" fmla="*/ 2147483646 w 201"/>
              <a:gd name="T25" fmla="*/ 2147483646 h 202"/>
              <a:gd name="T26" fmla="*/ 2147483646 w 201"/>
              <a:gd name="T27" fmla="*/ 2147483646 h 202"/>
              <a:gd name="T28" fmla="*/ 2147483646 w 201"/>
              <a:gd name="T29" fmla="*/ 2147483646 h 202"/>
              <a:gd name="T30" fmla="*/ 2147483646 w 201"/>
              <a:gd name="T31" fmla="*/ 2147483646 h 202"/>
              <a:gd name="T32" fmla="*/ 2147483646 w 201"/>
              <a:gd name="T33" fmla="*/ 2147483646 h 202"/>
              <a:gd name="T34" fmla="*/ 2147483646 w 201"/>
              <a:gd name="T35" fmla="*/ 2147483646 h 202"/>
              <a:gd name="T36" fmla="*/ 2147483646 w 201"/>
              <a:gd name="T37" fmla="*/ 2147483646 h 202"/>
              <a:gd name="T38" fmla="*/ 2147483646 w 201"/>
              <a:gd name="T39" fmla="*/ 2147483646 h 202"/>
              <a:gd name="T40" fmla="*/ 2147483646 w 201"/>
              <a:gd name="T41" fmla="*/ 2147483646 h 202"/>
              <a:gd name="T42" fmla="*/ 2147483646 w 201"/>
              <a:gd name="T43" fmla="*/ 2147483646 h 202"/>
              <a:gd name="T44" fmla="*/ 2147483646 w 201"/>
              <a:gd name="T45" fmla="*/ 2147483646 h 202"/>
              <a:gd name="T46" fmla="*/ 2147483646 w 201"/>
              <a:gd name="T47" fmla="*/ 2147483646 h 202"/>
              <a:gd name="T48" fmla="*/ 2147483646 w 201"/>
              <a:gd name="T49" fmla="*/ 2147483646 h 202"/>
              <a:gd name="T50" fmla="*/ 2147483646 w 201"/>
              <a:gd name="T51" fmla="*/ 2147483646 h 202"/>
              <a:gd name="T52" fmla="*/ 2147483646 w 201"/>
              <a:gd name="T53" fmla="*/ 2147483646 h 202"/>
              <a:gd name="T54" fmla="*/ 0 w 201"/>
              <a:gd name="T55" fmla="*/ 2147483646 h 202"/>
              <a:gd name="T56" fmla="*/ 0 w 201"/>
              <a:gd name="T57" fmla="*/ 2147483646 h 202"/>
              <a:gd name="T58" fmla="*/ 2147483646 w 201"/>
              <a:gd name="T59" fmla="*/ 2147483646 h 202"/>
              <a:gd name="T60" fmla="*/ 2147483646 w 201"/>
              <a:gd name="T61" fmla="*/ 2147483646 h 202"/>
              <a:gd name="T62" fmla="*/ 2147483646 w 201"/>
              <a:gd name="T63" fmla="*/ 2147483646 h 202"/>
              <a:gd name="T64" fmla="*/ 2147483646 w 201"/>
              <a:gd name="T65" fmla="*/ 2147483646 h 202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w 201"/>
              <a:gd name="T100" fmla="*/ 0 h 202"/>
              <a:gd name="T101" fmla="*/ 201 w 201"/>
              <a:gd name="T102" fmla="*/ 202 h 202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T99" t="T100" r="T101" b="T102"/>
            <a:pathLst>
              <a:path w="201" h="202">
                <a:moveTo>
                  <a:pt x="198" y="35"/>
                </a:moveTo>
                <a:cubicBezTo>
                  <a:pt x="188" y="44"/>
                  <a:pt x="188" y="44"/>
                  <a:pt x="188" y="44"/>
                </a:cubicBezTo>
                <a:cubicBezTo>
                  <a:pt x="157" y="13"/>
                  <a:pt x="157" y="13"/>
                  <a:pt x="157" y="13"/>
                </a:cubicBezTo>
                <a:cubicBezTo>
                  <a:pt x="167" y="4"/>
                  <a:pt x="167" y="4"/>
                  <a:pt x="167" y="4"/>
                </a:cubicBezTo>
                <a:cubicBezTo>
                  <a:pt x="170" y="0"/>
                  <a:pt x="175" y="0"/>
                  <a:pt x="179" y="3"/>
                </a:cubicBezTo>
                <a:cubicBezTo>
                  <a:pt x="198" y="23"/>
                  <a:pt x="198" y="23"/>
                  <a:pt x="198" y="23"/>
                </a:cubicBezTo>
                <a:cubicBezTo>
                  <a:pt x="201" y="26"/>
                  <a:pt x="201" y="31"/>
                  <a:pt x="198" y="35"/>
                </a:cubicBezTo>
                <a:close/>
                <a:moveTo>
                  <a:pt x="115" y="117"/>
                </a:moveTo>
                <a:cubicBezTo>
                  <a:pt x="84" y="86"/>
                  <a:pt x="84" y="86"/>
                  <a:pt x="84" y="86"/>
                </a:cubicBezTo>
                <a:cubicBezTo>
                  <a:pt x="153" y="18"/>
                  <a:pt x="153" y="18"/>
                  <a:pt x="153" y="18"/>
                </a:cubicBezTo>
                <a:cubicBezTo>
                  <a:pt x="184" y="49"/>
                  <a:pt x="184" y="49"/>
                  <a:pt x="184" y="49"/>
                </a:cubicBezTo>
                <a:lnTo>
                  <a:pt x="115" y="117"/>
                </a:lnTo>
                <a:close/>
                <a:moveTo>
                  <a:pt x="111" y="121"/>
                </a:moveTo>
                <a:cubicBezTo>
                  <a:pt x="67" y="133"/>
                  <a:pt x="67" y="133"/>
                  <a:pt x="67" y="133"/>
                </a:cubicBezTo>
                <a:cubicBezTo>
                  <a:pt x="80" y="90"/>
                  <a:pt x="80" y="90"/>
                  <a:pt x="80" y="90"/>
                </a:cubicBezTo>
                <a:lnTo>
                  <a:pt x="111" y="121"/>
                </a:lnTo>
                <a:close/>
                <a:moveTo>
                  <a:pt x="39" y="26"/>
                </a:moveTo>
                <a:cubicBezTo>
                  <a:pt x="28" y="26"/>
                  <a:pt x="20" y="34"/>
                  <a:pt x="20" y="45"/>
                </a:cubicBezTo>
                <a:cubicBezTo>
                  <a:pt x="20" y="162"/>
                  <a:pt x="20" y="162"/>
                  <a:pt x="20" y="162"/>
                </a:cubicBezTo>
                <a:cubicBezTo>
                  <a:pt x="20" y="173"/>
                  <a:pt x="28" y="182"/>
                  <a:pt x="39" y="182"/>
                </a:cubicBezTo>
                <a:cubicBezTo>
                  <a:pt x="156" y="182"/>
                  <a:pt x="156" y="182"/>
                  <a:pt x="156" y="182"/>
                </a:cubicBezTo>
                <a:cubicBezTo>
                  <a:pt x="167" y="182"/>
                  <a:pt x="176" y="173"/>
                  <a:pt x="176" y="162"/>
                </a:cubicBezTo>
                <a:cubicBezTo>
                  <a:pt x="176" y="85"/>
                  <a:pt x="176" y="85"/>
                  <a:pt x="176" y="85"/>
                </a:cubicBezTo>
                <a:cubicBezTo>
                  <a:pt x="196" y="66"/>
                  <a:pt x="196" y="66"/>
                  <a:pt x="196" y="66"/>
                </a:cubicBezTo>
                <a:cubicBezTo>
                  <a:pt x="196" y="169"/>
                  <a:pt x="196" y="169"/>
                  <a:pt x="196" y="169"/>
                </a:cubicBezTo>
                <a:cubicBezTo>
                  <a:pt x="196" y="187"/>
                  <a:pt x="181" y="202"/>
                  <a:pt x="163" y="202"/>
                </a:cubicBezTo>
                <a:cubicBezTo>
                  <a:pt x="32" y="202"/>
                  <a:pt x="32" y="202"/>
                  <a:pt x="32" y="202"/>
                </a:cubicBezTo>
                <a:cubicBezTo>
                  <a:pt x="14" y="202"/>
                  <a:pt x="0" y="187"/>
                  <a:pt x="0" y="169"/>
                </a:cubicBezTo>
                <a:cubicBezTo>
                  <a:pt x="0" y="40"/>
                  <a:pt x="0" y="40"/>
                  <a:pt x="0" y="40"/>
                </a:cubicBezTo>
                <a:cubicBezTo>
                  <a:pt x="0" y="22"/>
                  <a:pt x="14" y="6"/>
                  <a:pt x="32" y="6"/>
                </a:cubicBezTo>
                <a:cubicBezTo>
                  <a:pt x="136" y="6"/>
                  <a:pt x="136" y="6"/>
                  <a:pt x="136" y="6"/>
                </a:cubicBezTo>
                <a:cubicBezTo>
                  <a:pt x="116" y="26"/>
                  <a:pt x="116" y="26"/>
                  <a:pt x="116" y="26"/>
                </a:cubicBezTo>
                <a:lnTo>
                  <a:pt x="39" y="26"/>
                </a:lnTo>
                <a:close/>
              </a:path>
            </a:pathLst>
          </a:custGeom>
          <a:solidFill>
            <a:srgbClr val="C81812"/>
          </a:solidFill>
          <a:ln>
            <a:noFill/>
          </a:ln>
        </p:spPr>
        <p:txBody>
          <a:bodyPr lIns="67391" tIns="33696" rIns="67391" bIns="33696"/>
          <a:lstStyle/>
          <a:p>
            <a:endParaRPr lang="zh-CN" altLang="en-US">
              <a:cs typeface="+mn-ea"/>
              <a:sym typeface="+mn-lt"/>
            </a:endParaRPr>
          </a:p>
        </p:txBody>
      </p:sp>
      <p:pic>
        <p:nvPicPr>
          <p:cNvPr id="25" name="图片 2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8413" y="-124"/>
            <a:ext cx="2132711" cy="1199650"/>
          </a:xfrm>
          <a:prstGeom prst="rect">
            <a:avLst/>
          </a:prstGeom>
        </p:spPr>
      </p:pic>
      <p:pic>
        <p:nvPicPr>
          <p:cNvPr id="26" name="图片 2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5815315" y="-72132"/>
            <a:ext cx="3185810" cy="1740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199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876">
        <p14:gallery dir="l"/>
      </p:transition>
    </mc:Choice>
    <mc:Fallback xmlns="">
      <p:transition spd="slow" advTm="876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>
            <a:grpSpLocks/>
          </p:cNvGrpSpPr>
          <p:nvPr/>
        </p:nvGrpSpPr>
        <p:grpSpPr bwMode="auto">
          <a:xfrm rot="5400000">
            <a:off x="1852870" y="2652089"/>
            <a:ext cx="1510928" cy="1513080"/>
            <a:chOff x="0" y="0"/>
            <a:chExt cx="2702660" cy="2692842"/>
          </a:xfrm>
          <a:solidFill>
            <a:srgbClr val="C81812"/>
          </a:solidFill>
        </p:grpSpPr>
        <p:sp>
          <p:nvSpPr>
            <p:cNvPr id="3" name="空心弧 2"/>
            <p:cNvSpPr>
              <a:spLocks noChangeArrowheads="1"/>
            </p:cNvSpPr>
            <p:nvPr/>
          </p:nvSpPr>
          <p:spPr bwMode="auto">
            <a:xfrm rot="5460000">
              <a:off x="10778" y="960"/>
              <a:ext cx="2691881" cy="2691881"/>
            </a:xfrm>
            <a:custGeom>
              <a:avLst/>
              <a:gdLst>
                <a:gd name="T0" fmla="*/ 2147483646 w 21600"/>
                <a:gd name="T1" fmla="*/ 0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7894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6384" y="10870"/>
                  </a:moveTo>
                  <a:cubicBezTo>
                    <a:pt x="6384" y="10846"/>
                    <a:pt x="6384" y="10823"/>
                    <a:pt x="6384" y="10800"/>
                  </a:cubicBezTo>
                  <a:cubicBezTo>
                    <a:pt x="6384" y="8361"/>
                    <a:pt x="8361" y="6384"/>
                    <a:pt x="10800" y="6384"/>
                  </a:cubicBezTo>
                  <a:cubicBezTo>
                    <a:pt x="13238" y="6384"/>
                    <a:pt x="15216" y="8361"/>
                    <a:pt x="15216" y="10800"/>
                  </a:cubicBezTo>
                  <a:cubicBezTo>
                    <a:pt x="15216" y="10823"/>
                    <a:pt x="15215" y="10846"/>
                    <a:pt x="15215" y="10870"/>
                  </a:cubicBezTo>
                  <a:lnTo>
                    <a:pt x="21598" y="10972"/>
                  </a:lnTo>
                  <a:cubicBezTo>
                    <a:pt x="21599" y="10914"/>
                    <a:pt x="21600" y="10857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cubicBezTo>
                    <a:pt x="4835" y="0"/>
                    <a:pt x="0" y="4835"/>
                    <a:pt x="0" y="10800"/>
                  </a:cubicBezTo>
                  <a:cubicBezTo>
                    <a:pt x="0" y="10857"/>
                    <a:pt x="0" y="10914"/>
                    <a:pt x="1" y="10972"/>
                  </a:cubicBezTo>
                  <a:lnTo>
                    <a:pt x="6384" y="108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3175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" name="矩形 3"/>
            <p:cNvSpPr>
              <a:spLocks noChangeArrowheads="1"/>
            </p:cNvSpPr>
            <p:nvPr/>
          </p:nvSpPr>
          <p:spPr bwMode="auto">
            <a:xfrm>
              <a:off x="0" y="1900038"/>
              <a:ext cx="1368152" cy="79236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30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" name="矩形 4"/>
            <p:cNvSpPr>
              <a:spLocks noChangeArrowheads="1"/>
            </p:cNvSpPr>
            <p:nvPr/>
          </p:nvSpPr>
          <p:spPr bwMode="auto">
            <a:xfrm>
              <a:off x="0" y="0"/>
              <a:ext cx="1368152" cy="79833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30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6" name="组合 5"/>
          <p:cNvGrpSpPr>
            <a:grpSpLocks/>
          </p:cNvGrpSpPr>
          <p:nvPr/>
        </p:nvGrpSpPr>
        <p:grpSpPr bwMode="auto">
          <a:xfrm rot="-5400000">
            <a:off x="2917066" y="785306"/>
            <a:ext cx="1510928" cy="1513080"/>
            <a:chOff x="0" y="0"/>
            <a:chExt cx="2702660" cy="2692842"/>
          </a:xfrm>
        </p:grpSpPr>
        <p:sp>
          <p:nvSpPr>
            <p:cNvPr id="7" name="空心弧 6"/>
            <p:cNvSpPr>
              <a:spLocks noChangeArrowheads="1"/>
            </p:cNvSpPr>
            <p:nvPr/>
          </p:nvSpPr>
          <p:spPr bwMode="auto">
            <a:xfrm rot="5460000">
              <a:off x="10778" y="960"/>
              <a:ext cx="2691881" cy="2691881"/>
            </a:xfrm>
            <a:custGeom>
              <a:avLst/>
              <a:gdLst>
                <a:gd name="T0" fmla="*/ 2147483646 w 21600"/>
                <a:gd name="T1" fmla="*/ 0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7894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6384" y="10870"/>
                  </a:moveTo>
                  <a:cubicBezTo>
                    <a:pt x="6384" y="10846"/>
                    <a:pt x="6384" y="10823"/>
                    <a:pt x="6384" y="10800"/>
                  </a:cubicBezTo>
                  <a:cubicBezTo>
                    <a:pt x="6384" y="8361"/>
                    <a:pt x="8361" y="6384"/>
                    <a:pt x="10800" y="6384"/>
                  </a:cubicBezTo>
                  <a:cubicBezTo>
                    <a:pt x="13238" y="6384"/>
                    <a:pt x="15216" y="8361"/>
                    <a:pt x="15216" y="10800"/>
                  </a:cubicBezTo>
                  <a:cubicBezTo>
                    <a:pt x="15216" y="10823"/>
                    <a:pt x="15215" y="10846"/>
                    <a:pt x="15215" y="10870"/>
                  </a:cubicBezTo>
                  <a:lnTo>
                    <a:pt x="21598" y="10972"/>
                  </a:lnTo>
                  <a:cubicBezTo>
                    <a:pt x="21599" y="10914"/>
                    <a:pt x="21600" y="10857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cubicBezTo>
                    <a:pt x="4835" y="0"/>
                    <a:pt x="0" y="4835"/>
                    <a:pt x="0" y="10800"/>
                  </a:cubicBezTo>
                  <a:cubicBezTo>
                    <a:pt x="0" y="10857"/>
                    <a:pt x="0" y="10914"/>
                    <a:pt x="1" y="10972"/>
                  </a:cubicBezTo>
                  <a:lnTo>
                    <a:pt x="6384" y="10870"/>
                  </a:lnTo>
                  <a:close/>
                </a:path>
              </a:pathLst>
            </a:custGeom>
            <a:solidFill>
              <a:srgbClr val="003C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8" name="矩形 7"/>
            <p:cNvSpPr>
              <a:spLocks noChangeArrowheads="1"/>
            </p:cNvSpPr>
            <p:nvPr/>
          </p:nvSpPr>
          <p:spPr bwMode="auto">
            <a:xfrm>
              <a:off x="0" y="1900038"/>
              <a:ext cx="1368152" cy="792361"/>
            </a:xfrm>
            <a:prstGeom prst="rect">
              <a:avLst/>
            </a:prstGeom>
            <a:solidFill>
              <a:srgbClr val="003C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80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9" name="矩形 8"/>
            <p:cNvSpPr>
              <a:spLocks noChangeArrowheads="1"/>
            </p:cNvSpPr>
            <p:nvPr/>
          </p:nvSpPr>
          <p:spPr bwMode="auto">
            <a:xfrm>
              <a:off x="0" y="0"/>
              <a:ext cx="1368152" cy="798339"/>
            </a:xfrm>
            <a:prstGeom prst="rect">
              <a:avLst/>
            </a:prstGeom>
            <a:solidFill>
              <a:srgbClr val="003C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80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10" name="组合 9"/>
          <p:cNvGrpSpPr>
            <a:grpSpLocks/>
          </p:cNvGrpSpPr>
          <p:nvPr/>
        </p:nvGrpSpPr>
        <p:grpSpPr bwMode="auto">
          <a:xfrm rot="5400000">
            <a:off x="3983605" y="2652089"/>
            <a:ext cx="1510928" cy="1513080"/>
            <a:chOff x="0" y="0"/>
            <a:chExt cx="2702660" cy="2692842"/>
          </a:xfrm>
          <a:solidFill>
            <a:srgbClr val="C81812"/>
          </a:solidFill>
        </p:grpSpPr>
        <p:sp>
          <p:nvSpPr>
            <p:cNvPr id="11" name="空心弧 10"/>
            <p:cNvSpPr>
              <a:spLocks noChangeArrowheads="1"/>
            </p:cNvSpPr>
            <p:nvPr/>
          </p:nvSpPr>
          <p:spPr bwMode="auto">
            <a:xfrm rot="5460000">
              <a:off x="10778" y="960"/>
              <a:ext cx="2691881" cy="2691881"/>
            </a:xfrm>
            <a:custGeom>
              <a:avLst/>
              <a:gdLst>
                <a:gd name="T0" fmla="*/ 2147483646 w 21600"/>
                <a:gd name="T1" fmla="*/ 0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7894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6384" y="10870"/>
                  </a:moveTo>
                  <a:cubicBezTo>
                    <a:pt x="6384" y="10846"/>
                    <a:pt x="6384" y="10823"/>
                    <a:pt x="6384" y="10800"/>
                  </a:cubicBezTo>
                  <a:cubicBezTo>
                    <a:pt x="6384" y="8361"/>
                    <a:pt x="8361" y="6384"/>
                    <a:pt x="10800" y="6384"/>
                  </a:cubicBezTo>
                  <a:cubicBezTo>
                    <a:pt x="13238" y="6384"/>
                    <a:pt x="15216" y="8361"/>
                    <a:pt x="15216" y="10800"/>
                  </a:cubicBezTo>
                  <a:cubicBezTo>
                    <a:pt x="15216" y="10823"/>
                    <a:pt x="15215" y="10846"/>
                    <a:pt x="15215" y="10870"/>
                  </a:cubicBezTo>
                  <a:lnTo>
                    <a:pt x="21598" y="10972"/>
                  </a:lnTo>
                  <a:cubicBezTo>
                    <a:pt x="21599" y="10914"/>
                    <a:pt x="21600" y="10857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cubicBezTo>
                    <a:pt x="4835" y="0"/>
                    <a:pt x="0" y="4835"/>
                    <a:pt x="0" y="10800"/>
                  </a:cubicBezTo>
                  <a:cubicBezTo>
                    <a:pt x="0" y="10857"/>
                    <a:pt x="0" y="10914"/>
                    <a:pt x="1" y="10972"/>
                  </a:cubicBezTo>
                  <a:lnTo>
                    <a:pt x="6384" y="108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3175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矩形 11"/>
            <p:cNvSpPr>
              <a:spLocks noChangeArrowheads="1"/>
            </p:cNvSpPr>
            <p:nvPr/>
          </p:nvSpPr>
          <p:spPr bwMode="auto">
            <a:xfrm>
              <a:off x="0" y="1900038"/>
              <a:ext cx="1368152" cy="79236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30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3" name="矩形 12"/>
            <p:cNvSpPr>
              <a:spLocks noChangeArrowheads="1"/>
            </p:cNvSpPr>
            <p:nvPr/>
          </p:nvSpPr>
          <p:spPr bwMode="auto">
            <a:xfrm>
              <a:off x="0" y="0"/>
              <a:ext cx="1368152" cy="79833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30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14" name="组合 13"/>
          <p:cNvGrpSpPr>
            <a:grpSpLocks/>
          </p:cNvGrpSpPr>
          <p:nvPr/>
        </p:nvGrpSpPr>
        <p:grpSpPr bwMode="auto">
          <a:xfrm rot="-5400000">
            <a:off x="5047801" y="785306"/>
            <a:ext cx="1510928" cy="1513080"/>
            <a:chOff x="0" y="0"/>
            <a:chExt cx="2702660" cy="2692842"/>
          </a:xfrm>
        </p:grpSpPr>
        <p:sp>
          <p:nvSpPr>
            <p:cNvPr id="15" name="空心弧 14"/>
            <p:cNvSpPr>
              <a:spLocks noChangeArrowheads="1"/>
            </p:cNvSpPr>
            <p:nvPr/>
          </p:nvSpPr>
          <p:spPr bwMode="auto">
            <a:xfrm rot="5460000">
              <a:off x="10778" y="960"/>
              <a:ext cx="2691881" cy="2691881"/>
            </a:xfrm>
            <a:custGeom>
              <a:avLst/>
              <a:gdLst>
                <a:gd name="T0" fmla="*/ 2147483646 w 21600"/>
                <a:gd name="T1" fmla="*/ 0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7894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6384" y="10870"/>
                  </a:moveTo>
                  <a:cubicBezTo>
                    <a:pt x="6384" y="10846"/>
                    <a:pt x="6384" y="10823"/>
                    <a:pt x="6384" y="10800"/>
                  </a:cubicBezTo>
                  <a:cubicBezTo>
                    <a:pt x="6384" y="8361"/>
                    <a:pt x="8361" y="6384"/>
                    <a:pt x="10800" y="6384"/>
                  </a:cubicBezTo>
                  <a:cubicBezTo>
                    <a:pt x="13238" y="6384"/>
                    <a:pt x="15216" y="8361"/>
                    <a:pt x="15216" y="10800"/>
                  </a:cubicBezTo>
                  <a:cubicBezTo>
                    <a:pt x="15216" y="10823"/>
                    <a:pt x="15215" y="10846"/>
                    <a:pt x="15215" y="10870"/>
                  </a:cubicBezTo>
                  <a:lnTo>
                    <a:pt x="21598" y="10972"/>
                  </a:lnTo>
                  <a:cubicBezTo>
                    <a:pt x="21599" y="10914"/>
                    <a:pt x="21600" y="10857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cubicBezTo>
                    <a:pt x="4835" y="0"/>
                    <a:pt x="0" y="4835"/>
                    <a:pt x="0" y="10800"/>
                  </a:cubicBezTo>
                  <a:cubicBezTo>
                    <a:pt x="0" y="10857"/>
                    <a:pt x="0" y="10914"/>
                    <a:pt x="1" y="10972"/>
                  </a:cubicBezTo>
                  <a:lnTo>
                    <a:pt x="6384" y="10870"/>
                  </a:lnTo>
                  <a:close/>
                </a:path>
              </a:pathLst>
            </a:custGeom>
            <a:solidFill>
              <a:srgbClr val="003C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矩形 15"/>
            <p:cNvSpPr>
              <a:spLocks noChangeArrowheads="1"/>
            </p:cNvSpPr>
            <p:nvPr/>
          </p:nvSpPr>
          <p:spPr bwMode="auto">
            <a:xfrm>
              <a:off x="0" y="1900038"/>
              <a:ext cx="1368152" cy="792361"/>
            </a:xfrm>
            <a:prstGeom prst="rect">
              <a:avLst/>
            </a:prstGeom>
            <a:solidFill>
              <a:srgbClr val="003C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80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7" name="矩形 16"/>
            <p:cNvSpPr>
              <a:spLocks noChangeArrowheads="1"/>
            </p:cNvSpPr>
            <p:nvPr/>
          </p:nvSpPr>
          <p:spPr bwMode="auto">
            <a:xfrm>
              <a:off x="0" y="0"/>
              <a:ext cx="1368152" cy="798339"/>
            </a:xfrm>
            <a:prstGeom prst="rect">
              <a:avLst/>
            </a:prstGeom>
            <a:solidFill>
              <a:srgbClr val="003C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80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sp>
        <p:nvSpPr>
          <p:cNvPr id="18" name="矩形 17"/>
          <p:cNvSpPr>
            <a:spLocks noChangeArrowheads="1"/>
          </p:cNvSpPr>
          <p:nvPr/>
        </p:nvSpPr>
        <p:spPr bwMode="auto">
          <a:xfrm>
            <a:off x="898941" y="2297310"/>
            <a:ext cx="6750844" cy="355855"/>
          </a:xfrm>
          <a:prstGeom prst="rect">
            <a:avLst/>
          </a:prstGeom>
          <a:solidFill>
            <a:srgbClr val="F2F2F2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lIns="67391" tIns="33696" rIns="67391" bIns="33696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300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9" name="TextBox 24"/>
          <p:cNvSpPr>
            <a:spLocks noChangeArrowheads="1"/>
          </p:cNvSpPr>
          <p:nvPr/>
        </p:nvSpPr>
        <p:spPr bwMode="auto">
          <a:xfrm>
            <a:off x="2351075" y="2229639"/>
            <a:ext cx="520819" cy="4835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7391" tIns="33696" rIns="67391" bIns="3369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700" b="1" dirty="0">
                <a:solidFill>
                  <a:srgbClr val="C81812"/>
                </a:solidFill>
                <a:latin typeface="+mn-lt"/>
                <a:ea typeface="+mn-ea"/>
                <a:cs typeface="+mn-ea"/>
                <a:sym typeface="+mn-lt"/>
              </a:rPr>
              <a:t>01</a:t>
            </a:r>
            <a:endParaRPr lang="zh-CN" altLang="en-US" sz="700" b="1" dirty="0">
              <a:solidFill>
                <a:srgbClr val="C81812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0" name="TextBox 25"/>
          <p:cNvSpPr>
            <a:spLocks noChangeArrowheads="1"/>
          </p:cNvSpPr>
          <p:nvPr/>
        </p:nvSpPr>
        <p:spPr bwMode="auto">
          <a:xfrm>
            <a:off x="2447181" y="2655499"/>
            <a:ext cx="348091" cy="2263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7391" tIns="33696" rIns="67391" bIns="3369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000">
                <a:solidFill>
                  <a:srgbClr val="3F3F3F"/>
                </a:solidFill>
                <a:latin typeface="+mn-lt"/>
                <a:ea typeface="+mn-ea"/>
                <a:cs typeface="+mn-ea"/>
                <a:sym typeface="+mn-lt"/>
              </a:rPr>
              <a:t>text</a:t>
            </a:r>
            <a:endParaRPr lang="zh-CN" altLang="en-US" sz="1000">
              <a:solidFill>
                <a:srgbClr val="3F3F3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1" name="TextBox 26"/>
          <p:cNvSpPr>
            <a:spLocks noChangeArrowheads="1"/>
          </p:cNvSpPr>
          <p:nvPr/>
        </p:nvSpPr>
        <p:spPr bwMode="auto">
          <a:xfrm>
            <a:off x="3415271" y="2229639"/>
            <a:ext cx="520819" cy="4835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7391" tIns="33696" rIns="67391" bIns="3369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700" b="1">
                <a:solidFill>
                  <a:srgbClr val="3F3F3F"/>
                </a:solidFill>
                <a:latin typeface="+mn-lt"/>
                <a:ea typeface="+mn-ea"/>
                <a:cs typeface="+mn-ea"/>
                <a:sym typeface="+mn-lt"/>
              </a:rPr>
              <a:t>02</a:t>
            </a:r>
            <a:endParaRPr lang="zh-CN" altLang="en-US" sz="700" b="1">
              <a:solidFill>
                <a:srgbClr val="3F3F3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2" name="TextBox 27"/>
          <p:cNvSpPr>
            <a:spLocks noChangeArrowheads="1"/>
          </p:cNvSpPr>
          <p:nvPr/>
        </p:nvSpPr>
        <p:spPr bwMode="auto">
          <a:xfrm>
            <a:off x="3497312" y="2056962"/>
            <a:ext cx="346918" cy="2263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7391" tIns="33696" rIns="67391" bIns="3369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000">
                <a:solidFill>
                  <a:srgbClr val="3F3F3F"/>
                </a:solidFill>
                <a:latin typeface="+mn-lt"/>
                <a:ea typeface="+mn-ea"/>
                <a:cs typeface="+mn-ea"/>
                <a:sym typeface="+mn-lt"/>
              </a:rPr>
              <a:t>text</a:t>
            </a:r>
            <a:endParaRPr lang="zh-CN" altLang="en-US" sz="1000">
              <a:solidFill>
                <a:srgbClr val="3F3F3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3" name="TextBox 28"/>
          <p:cNvSpPr>
            <a:spLocks noChangeArrowheads="1"/>
          </p:cNvSpPr>
          <p:nvPr/>
        </p:nvSpPr>
        <p:spPr bwMode="auto">
          <a:xfrm>
            <a:off x="5547178" y="2229639"/>
            <a:ext cx="520819" cy="4835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7391" tIns="33696" rIns="67391" bIns="3369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700" b="1">
                <a:solidFill>
                  <a:srgbClr val="3F3F3F"/>
                </a:solidFill>
                <a:latin typeface="+mn-lt"/>
                <a:ea typeface="+mn-ea"/>
                <a:cs typeface="+mn-ea"/>
                <a:sym typeface="+mn-lt"/>
              </a:rPr>
              <a:t>04</a:t>
            </a:r>
            <a:endParaRPr lang="zh-CN" altLang="en-US" sz="700" b="1">
              <a:solidFill>
                <a:srgbClr val="3F3F3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4" name="TextBox 29"/>
          <p:cNvSpPr>
            <a:spLocks noChangeArrowheads="1"/>
          </p:cNvSpPr>
          <p:nvPr/>
        </p:nvSpPr>
        <p:spPr bwMode="auto">
          <a:xfrm>
            <a:off x="5628047" y="2056962"/>
            <a:ext cx="348091" cy="2263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7391" tIns="33696" rIns="67391" bIns="3369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000">
                <a:solidFill>
                  <a:srgbClr val="3F3F3F"/>
                </a:solidFill>
                <a:latin typeface="+mn-lt"/>
                <a:ea typeface="+mn-ea"/>
                <a:cs typeface="+mn-ea"/>
                <a:sym typeface="+mn-lt"/>
              </a:rPr>
              <a:t>text</a:t>
            </a:r>
            <a:endParaRPr lang="zh-CN" altLang="en-US" sz="1000">
              <a:solidFill>
                <a:srgbClr val="3F3F3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5" name="TextBox 30"/>
          <p:cNvSpPr>
            <a:spLocks noChangeArrowheads="1"/>
          </p:cNvSpPr>
          <p:nvPr/>
        </p:nvSpPr>
        <p:spPr bwMode="auto">
          <a:xfrm>
            <a:off x="4460714" y="2229639"/>
            <a:ext cx="520819" cy="4835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7391" tIns="33696" rIns="67391" bIns="3369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700" b="1">
                <a:solidFill>
                  <a:srgbClr val="C81812"/>
                </a:solidFill>
                <a:latin typeface="+mn-lt"/>
                <a:ea typeface="+mn-ea"/>
                <a:cs typeface="+mn-ea"/>
                <a:sym typeface="+mn-lt"/>
              </a:rPr>
              <a:t>03</a:t>
            </a:r>
            <a:endParaRPr lang="zh-CN" altLang="en-US" sz="700" b="1">
              <a:solidFill>
                <a:srgbClr val="C81812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6" name="TextBox 31"/>
          <p:cNvSpPr>
            <a:spLocks noChangeArrowheads="1"/>
          </p:cNvSpPr>
          <p:nvPr/>
        </p:nvSpPr>
        <p:spPr bwMode="auto">
          <a:xfrm>
            <a:off x="4557992" y="2655499"/>
            <a:ext cx="346918" cy="2263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7391" tIns="33696" rIns="67391" bIns="3369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000">
                <a:solidFill>
                  <a:srgbClr val="3F3F3F"/>
                </a:solidFill>
                <a:latin typeface="+mn-lt"/>
                <a:ea typeface="+mn-ea"/>
                <a:cs typeface="+mn-ea"/>
                <a:sym typeface="+mn-lt"/>
              </a:rPr>
              <a:t>text</a:t>
            </a:r>
            <a:endParaRPr lang="zh-CN" altLang="en-US" sz="1000">
              <a:solidFill>
                <a:srgbClr val="3F3F3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7" name="矩形 26"/>
          <p:cNvSpPr>
            <a:spLocks noChangeArrowheads="1"/>
          </p:cNvSpPr>
          <p:nvPr/>
        </p:nvSpPr>
        <p:spPr bwMode="auto">
          <a:xfrm>
            <a:off x="2399128" y="3816404"/>
            <a:ext cx="443042" cy="2681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7391" tIns="33696" rIns="67391" bIns="3369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30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Text</a:t>
            </a:r>
          </a:p>
        </p:txBody>
      </p:sp>
      <p:sp>
        <p:nvSpPr>
          <p:cNvPr id="28" name="矩形 27"/>
          <p:cNvSpPr>
            <a:spLocks noChangeArrowheads="1"/>
          </p:cNvSpPr>
          <p:nvPr/>
        </p:nvSpPr>
        <p:spPr bwMode="auto">
          <a:xfrm>
            <a:off x="3472700" y="852887"/>
            <a:ext cx="443042" cy="2681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7391" tIns="33696" rIns="67391" bIns="3369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30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Text</a:t>
            </a:r>
          </a:p>
        </p:txBody>
      </p:sp>
      <p:sp>
        <p:nvSpPr>
          <p:cNvPr id="29" name="矩形 28"/>
          <p:cNvSpPr>
            <a:spLocks noChangeArrowheads="1"/>
          </p:cNvSpPr>
          <p:nvPr/>
        </p:nvSpPr>
        <p:spPr bwMode="auto">
          <a:xfrm>
            <a:off x="4531035" y="3816404"/>
            <a:ext cx="443042" cy="2681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7391" tIns="33696" rIns="67391" bIns="3369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30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Text</a:t>
            </a:r>
          </a:p>
        </p:txBody>
      </p:sp>
      <p:sp>
        <p:nvSpPr>
          <p:cNvPr id="30" name="矩形 29"/>
          <p:cNvSpPr>
            <a:spLocks noChangeArrowheads="1"/>
          </p:cNvSpPr>
          <p:nvPr/>
        </p:nvSpPr>
        <p:spPr bwMode="auto">
          <a:xfrm>
            <a:off x="5595230" y="852887"/>
            <a:ext cx="443042" cy="2681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7391" tIns="33696" rIns="67391" bIns="3369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30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Text</a:t>
            </a:r>
          </a:p>
        </p:txBody>
      </p:sp>
      <p:sp>
        <p:nvSpPr>
          <p:cNvPr id="31" name="文本框 30"/>
          <p:cNvSpPr>
            <a:spLocks noChangeArrowheads="1"/>
          </p:cNvSpPr>
          <p:nvPr/>
        </p:nvSpPr>
        <p:spPr bwMode="auto">
          <a:xfrm>
            <a:off x="5824947" y="3282037"/>
            <a:ext cx="1888127" cy="9329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300">
                <a:solidFill>
                  <a:srgbClr val="3F3F3F"/>
                </a:solidFill>
                <a:latin typeface="+mn-lt"/>
                <a:ea typeface="+mn-ea"/>
                <a:cs typeface="+mn-ea"/>
                <a:sym typeface="+mn-lt"/>
              </a:rPr>
              <a:t>点击此处添加文字说明点击此处添加文字说明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300">
                <a:solidFill>
                  <a:srgbClr val="3F3F3F"/>
                </a:solidFill>
                <a:latin typeface="+mn-lt"/>
                <a:ea typeface="+mn-ea"/>
                <a:cs typeface="+mn-ea"/>
                <a:sym typeface="+mn-lt"/>
              </a:rPr>
              <a:t>点击此处添加文字说明</a:t>
            </a:r>
          </a:p>
        </p:txBody>
      </p:sp>
      <p:sp>
        <p:nvSpPr>
          <p:cNvPr id="32" name="文本框 31"/>
          <p:cNvSpPr>
            <a:spLocks noChangeArrowheads="1"/>
          </p:cNvSpPr>
          <p:nvPr/>
        </p:nvSpPr>
        <p:spPr bwMode="auto">
          <a:xfrm>
            <a:off x="5824947" y="2898180"/>
            <a:ext cx="1888127" cy="4373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rgbClr val="3F3F3F"/>
                </a:solidFill>
                <a:latin typeface="+mn-lt"/>
                <a:ea typeface="+mn-ea"/>
                <a:cs typeface="+mn-ea"/>
                <a:sym typeface="+mn-lt"/>
              </a:rPr>
              <a:t>添加标题</a:t>
            </a:r>
          </a:p>
        </p:txBody>
      </p:sp>
      <p:sp>
        <p:nvSpPr>
          <p:cNvPr id="33" name="Freeform 5"/>
          <p:cNvSpPr>
            <a:spLocks noEditPoints="1" noChangeArrowheads="1"/>
          </p:cNvSpPr>
          <p:nvPr/>
        </p:nvSpPr>
        <p:spPr bwMode="auto">
          <a:xfrm>
            <a:off x="3512549" y="1429256"/>
            <a:ext cx="337542" cy="323186"/>
          </a:xfrm>
          <a:custGeom>
            <a:avLst/>
            <a:gdLst>
              <a:gd name="T0" fmla="*/ 2147483646 w 200"/>
              <a:gd name="T1" fmla="*/ 0 h 192"/>
              <a:gd name="T2" fmla="*/ 2147483646 w 200"/>
              <a:gd name="T3" fmla="*/ 0 h 192"/>
              <a:gd name="T4" fmla="*/ 2147483646 w 200"/>
              <a:gd name="T5" fmla="*/ 0 h 192"/>
              <a:gd name="T6" fmla="*/ 2147483646 w 200"/>
              <a:gd name="T7" fmla="*/ 0 h 192"/>
              <a:gd name="T8" fmla="*/ 2147483646 w 200"/>
              <a:gd name="T9" fmla="*/ 2147483646 h 192"/>
              <a:gd name="T10" fmla="*/ 0 w 200"/>
              <a:gd name="T11" fmla="*/ 2147483646 h 192"/>
              <a:gd name="T12" fmla="*/ 0 w 200"/>
              <a:gd name="T13" fmla="*/ 2147483646 h 192"/>
              <a:gd name="T14" fmla="*/ 0 w 200"/>
              <a:gd name="T15" fmla="*/ 2147483646 h 192"/>
              <a:gd name="T16" fmla="*/ 2147483646 w 200"/>
              <a:gd name="T17" fmla="*/ 2147483646 h 192"/>
              <a:gd name="T18" fmla="*/ 2147483646 w 200"/>
              <a:gd name="T19" fmla="*/ 2147483646 h 192"/>
              <a:gd name="T20" fmla="*/ 2147483646 w 200"/>
              <a:gd name="T21" fmla="*/ 2147483646 h 192"/>
              <a:gd name="T22" fmla="*/ 2147483646 w 200"/>
              <a:gd name="T23" fmla="*/ 2147483646 h 192"/>
              <a:gd name="T24" fmla="*/ 2147483646 w 200"/>
              <a:gd name="T25" fmla="*/ 2147483646 h 192"/>
              <a:gd name="T26" fmla="*/ 2147483646 w 200"/>
              <a:gd name="T27" fmla="*/ 2147483646 h 192"/>
              <a:gd name="T28" fmla="*/ 2147483646 w 200"/>
              <a:gd name="T29" fmla="*/ 0 h 192"/>
              <a:gd name="T30" fmla="*/ 2147483646 w 200"/>
              <a:gd name="T31" fmla="*/ 0 h 192"/>
              <a:gd name="T32" fmla="*/ 2147483646 w 200"/>
              <a:gd name="T33" fmla="*/ 2147483646 h 192"/>
              <a:gd name="T34" fmla="*/ 2147483646 w 200"/>
              <a:gd name="T35" fmla="*/ 2147483646 h 192"/>
              <a:gd name="T36" fmla="*/ 2147483646 w 200"/>
              <a:gd name="T37" fmla="*/ 2147483646 h 192"/>
              <a:gd name="T38" fmla="*/ 2147483646 w 200"/>
              <a:gd name="T39" fmla="*/ 2147483646 h 192"/>
              <a:gd name="T40" fmla="*/ 2147483646 w 200"/>
              <a:gd name="T41" fmla="*/ 2147483646 h 192"/>
              <a:gd name="T42" fmla="*/ 2147483646 w 200"/>
              <a:gd name="T43" fmla="*/ 2147483646 h 192"/>
              <a:gd name="T44" fmla="*/ 2147483646 w 200"/>
              <a:gd name="T45" fmla="*/ 2147483646 h 192"/>
              <a:gd name="T46" fmla="*/ 2147483646 w 200"/>
              <a:gd name="T47" fmla="*/ 2147483646 h 192"/>
              <a:gd name="T48" fmla="*/ 2147483646 w 200"/>
              <a:gd name="T49" fmla="*/ 2147483646 h 192"/>
              <a:gd name="T50" fmla="*/ 2147483646 w 200"/>
              <a:gd name="T51" fmla="*/ 2147483646 h 192"/>
              <a:gd name="T52" fmla="*/ 2147483646 w 200"/>
              <a:gd name="T53" fmla="*/ 2147483646 h 192"/>
              <a:gd name="T54" fmla="*/ 2147483646 w 200"/>
              <a:gd name="T55" fmla="*/ 2147483646 h 192"/>
              <a:gd name="T56" fmla="*/ 2147483646 w 200"/>
              <a:gd name="T57" fmla="*/ 2147483646 h 192"/>
              <a:gd name="T58" fmla="*/ 2147483646 w 200"/>
              <a:gd name="T59" fmla="*/ 2147483646 h 192"/>
              <a:gd name="T60" fmla="*/ 2147483646 w 200"/>
              <a:gd name="T61" fmla="*/ 2147483646 h 192"/>
              <a:gd name="T62" fmla="*/ 2147483646 w 200"/>
              <a:gd name="T63" fmla="*/ 2147483646 h 192"/>
              <a:gd name="T64" fmla="*/ 2147483646 w 200"/>
              <a:gd name="T65" fmla="*/ 2147483646 h 192"/>
              <a:gd name="T66" fmla="*/ 2147483646 w 200"/>
              <a:gd name="T67" fmla="*/ 2147483646 h 192"/>
              <a:gd name="T68" fmla="*/ 2147483646 w 200"/>
              <a:gd name="T69" fmla="*/ 2147483646 h 192"/>
              <a:gd name="T70" fmla="*/ 2147483646 w 200"/>
              <a:gd name="T71" fmla="*/ 2147483646 h 192"/>
              <a:gd name="T72" fmla="*/ 2147483646 w 200"/>
              <a:gd name="T73" fmla="*/ 2147483646 h 192"/>
              <a:gd name="T74" fmla="*/ 2147483646 w 200"/>
              <a:gd name="T75" fmla="*/ 2147483646 h 192"/>
              <a:gd name="T76" fmla="*/ 2147483646 w 200"/>
              <a:gd name="T77" fmla="*/ 2147483646 h 192"/>
              <a:gd name="T78" fmla="*/ 2147483646 w 200"/>
              <a:gd name="T79" fmla="*/ 2147483646 h 192"/>
              <a:gd name="T80" fmla="*/ 2147483646 w 200"/>
              <a:gd name="T81" fmla="*/ 2147483646 h 192"/>
              <a:gd name="T82" fmla="*/ 2147483646 w 200"/>
              <a:gd name="T83" fmla="*/ 2147483646 h 192"/>
              <a:gd name="T84" fmla="*/ 2147483646 w 200"/>
              <a:gd name="T85" fmla="*/ 2147483646 h 192"/>
              <a:gd name="T86" fmla="*/ 2147483646 w 200"/>
              <a:gd name="T87" fmla="*/ 2147483646 h 192"/>
              <a:gd name="T88" fmla="*/ 2147483646 w 200"/>
              <a:gd name="T89" fmla="*/ 2147483646 h 192"/>
              <a:gd name="T90" fmla="*/ 2147483646 w 200"/>
              <a:gd name="T91" fmla="*/ 2147483646 h 192"/>
              <a:gd name="T92" fmla="*/ 2147483646 w 200"/>
              <a:gd name="T93" fmla="*/ 2147483646 h 192"/>
              <a:gd name="T94" fmla="*/ 2147483646 w 200"/>
              <a:gd name="T95" fmla="*/ 2147483646 h 192"/>
              <a:gd name="T96" fmla="*/ 2147483646 w 200"/>
              <a:gd name="T97" fmla="*/ 2147483646 h 192"/>
              <a:gd name="T98" fmla="*/ 2147483646 w 200"/>
              <a:gd name="T99" fmla="*/ 2147483646 h 192"/>
              <a:gd name="T100" fmla="*/ 2147483646 w 200"/>
              <a:gd name="T101" fmla="*/ 2147483646 h 192"/>
              <a:gd name="T102" fmla="*/ 2147483646 w 200"/>
              <a:gd name="T103" fmla="*/ 2147483646 h 192"/>
              <a:gd name="T104" fmla="*/ 2147483646 w 200"/>
              <a:gd name="T105" fmla="*/ 2147483646 h 192"/>
              <a:gd name="T106" fmla="*/ 2147483646 w 200"/>
              <a:gd name="T107" fmla="*/ 2147483646 h 192"/>
              <a:gd name="T108" fmla="*/ 2147483646 w 200"/>
              <a:gd name="T109" fmla="*/ 2147483646 h 192"/>
              <a:gd name="T110" fmla="*/ 2147483646 w 200"/>
              <a:gd name="T111" fmla="*/ 2147483646 h 192"/>
              <a:gd name="T112" fmla="*/ 2147483646 w 200"/>
              <a:gd name="T113" fmla="*/ 2147483646 h 192"/>
              <a:gd name="T114" fmla="*/ 2147483646 w 200"/>
              <a:gd name="T115" fmla="*/ 2147483646 h 192"/>
              <a:gd name="T116" fmla="*/ 2147483646 w 200"/>
              <a:gd name="T117" fmla="*/ 2147483646 h 192"/>
              <a:gd name="T118" fmla="*/ 2147483646 w 200"/>
              <a:gd name="T119" fmla="*/ 2147483646 h 192"/>
              <a:gd name="T120" fmla="*/ 2147483646 w 200"/>
              <a:gd name="T121" fmla="*/ 2147483646 h 192"/>
              <a:gd name="T122" fmla="*/ 2147483646 w 200"/>
              <a:gd name="T123" fmla="*/ 2147483646 h 192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w 200"/>
              <a:gd name="T187" fmla="*/ 0 h 192"/>
              <a:gd name="T188" fmla="*/ 200 w 200"/>
              <a:gd name="T189" fmla="*/ 192 h 192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T186" t="T187" r="T188" b="T189"/>
            <a:pathLst>
              <a:path w="200" h="192">
                <a:moveTo>
                  <a:pt x="188" y="0"/>
                </a:moveTo>
                <a:cubicBezTo>
                  <a:pt x="44" y="0"/>
                  <a:pt x="44" y="0"/>
                  <a:pt x="44" y="0"/>
                </a:cubicBezTo>
                <a:cubicBezTo>
                  <a:pt x="40" y="0"/>
                  <a:pt x="40" y="0"/>
                  <a:pt x="40" y="0"/>
                </a:cubicBezTo>
                <a:cubicBezTo>
                  <a:pt x="32" y="0"/>
                  <a:pt x="32" y="0"/>
                  <a:pt x="32" y="0"/>
                </a:cubicBezTo>
                <a:cubicBezTo>
                  <a:pt x="32" y="36"/>
                  <a:pt x="32" y="36"/>
                  <a:pt x="32" y="36"/>
                </a:cubicBezTo>
                <a:cubicBezTo>
                  <a:pt x="0" y="36"/>
                  <a:pt x="0" y="36"/>
                  <a:pt x="0" y="36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152"/>
                  <a:pt x="0" y="152"/>
                  <a:pt x="0" y="152"/>
                </a:cubicBezTo>
                <a:cubicBezTo>
                  <a:pt x="0" y="174"/>
                  <a:pt x="17" y="192"/>
                  <a:pt x="40" y="192"/>
                </a:cubicBezTo>
                <a:cubicBezTo>
                  <a:pt x="64" y="192"/>
                  <a:pt x="64" y="192"/>
                  <a:pt x="64" y="192"/>
                </a:cubicBezTo>
                <a:cubicBezTo>
                  <a:pt x="136" y="192"/>
                  <a:pt x="136" y="192"/>
                  <a:pt x="136" y="192"/>
                </a:cubicBezTo>
                <a:cubicBezTo>
                  <a:pt x="160" y="192"/>
                  <a:pt x="160" y="192"/>
                  <a:pt x="160" y="192"/>
                </a:cubicBezTo>
                <a:cubicBezTo>
                  <a:pt x="182" y="192"/>
                  <a:pt x="200" y="174"/>
                  <a:pt x="200" y="152"/>
                </a:cubicBezTo>
                <a:cubicBezTo>
                  <a:pt x="200" y="12"/>
                  <a:pt x="200" y="12"/>
                  <a:pt x="200" y="12"/>
                </a:cubicBezTo>
                <a:cubicBezTo>
                  <a:pt x="200" y="0"/>
                  <a:pt x="200" y="0"/>
                  <a:pt x="200" y="0"/>
                </a:cubicBezTo>
                <a:lnTo>
                  <a:pt x="188" y="0"/>
                </a:lnTo>
                <a:close/>
                <a:moveTo>
                  <a:pt x="32" y="140"/>
                </a:moveTo>
                <a:cubicBezTo>
                  <a:pt x="32" y="150"/>
                  <a:pt x="28" y="159"/>
                  <a:pt x="22" y="166"/>
                </a:cubicBezTo>
                <a:cubicBezTo>
                  <a:pt x="15" y="159"/>
                  <a:pt x="12" y="150"/>
                  <a:pt x="12" y="140"/>
                </a:cubicBezTo>
                <a:cubicBezTo>
                  <a:pt x="12" y="48"/>
                  <a:pt x="12" y="48"/>
                  <a:pt x="12" y="48"/>
                </a:cubicBezTo>
                <a:cubicBezTo>
                  <a:pt x="32" y="48"/>
                  <a:pt x="32" y="48"/>
                  <a:pt x="32" y="48"/>
                </a:cubicBezTo>
                <a:lnTo>
                  <a:pt x="32" y="140"/>
                </a:lnTo>
                <a:close/>
                <a:moveTo>
                  <a:pt x="188" y="140"/>
                </a:moveTo>
                <a:cubicBezTo>
                  <a:pt x="188" y="162"/>
                  <a:pt x="170" y="180"/>
                  <a:pt x="148" y="180"/>
                </a:cubicBezTo>
                <a:cubicBezTo>
                  <a:pt x="136" y="180"/>
                  <a:pt x="136" y="180"/>
                  <a:pt x="136" y="180"/>
                </a:cubicBezTo>
                <a:cubicBezTo>
                  <a:pt x="64" y="180"/>
                  <a:pt x="64" y="180"/>
                  <a:pt x="64" y="180"/>
                </a:cubicBezTo>
                <a:cubicBezTo>
                  <a:pt x="52" y="180"/>
                  <a:pt x="52" y="180"/>
                  <a:pt x="52" y="180"/>
                </a:cubicBezTo>
                <a:cubicBezTo>
                  <a:pt x="46" y="180"/>
                  <a:pt x="40" y="178"/>
                  <a:pt x="35" y="176"/>
                </a:cubicBezTo>
                <a:cubicBezTo>
                  <a:pt x="40" y="169"/>
                  <a:pt x="44" y="161"/>
                  <a:pt x="44" y="152"/>
                </a:cubicBezTo>
                <a:cubicBezTo>
                  <a:pt x="44" y="12"/>
                  <a:pt x="44" y="12"/>
                  <a:pt x="44" y="12"/>
                </a:cubicBezTo>
                <a:cubicBezTo>
                  <a:pt x="188" y="12"/>
                  <a:pt x="188" y="12"/>
                  <a:pt x="188" y="12"/>
                </a:cubicBezTo>
                <a:lnTo>
                  <a:pt x="188" y="140"/>
                </a:lnTo>
                <a:close/>
                <a:moveTo>
                  <a:pt x="100" y="128"/>
                </a:moveTo>
                <a:cubicBezTo>
                  <a:pt x="60" y="128"/>
                  <a:pt x="60" y="128"/>
                  <a:pt x="60" y="128"/>
                </a:cubicBezTo>
                <a:cubicBezTo>
                  <a:pt x="60" y="140"/>
                  <a:pt x="60" y="140"/>
                  <a:pt x="60" y="140"/>
                </a:cubicBezTo>
                <a:cubicBezTo>
                  <a:pt x="100" y="140"/>
                  <a:pt x="100" y="140"/>
                  <a:pt x="100" y="140"/>
                </a:cubicBezTo>
                <a:lnTo>
                  <a:pt x="100" y="128"/>
                </a:lnTo>
                <a:close/>
                <a:moveTo>
                  <a:pt x="100" y="108"/>
                </a:moveTo>
                <a:cubicBezTo>
                  <a:pt x="60" y="108"/>
                  <a:pt x="60" y="108"/>
                  <a:pt x="60" y="108"/>
                </a:cubicBezTo>
                <a:cubicBezTo>
                  <a:pt x="60" y="120"/>
                  <a:pt x="60" y="120"/>
                  <a:pt x="60" y="120"/>
                </a:cubicBezTo>
                <a:cubicBezTo>
                  <a:pt x="100" y="120"/>
                  <a:pt x="100" y="120"/>
                  <a:pt x="100" y="120"/>
                </a:cubicBezTo>
                <a:lnTo>
                  <a:pt x="100" y="108"/>
                </a:lnTo>
                <a:close/>
                <a:moveTo>
                  <a:pt x="100" y="88"/>
                </a:moveTo>
                <a:cubicBezTo>
                  <a:pt x="60" y="88"/>
                  <a:pt x="60" y="88"/>
                  <a:pt x="60" y="88"/>
                </a:cubicBezTo>
                <a:cubicBezTo>
                  <a:pt x="60" y="100"/>
                  <a:pt x="60" y="100"/>
                  <a:pt x="60" y="100"/>
                </a:cubicBezTo>
                <a:cubicBezTo>
                  <a:pt x="100" y="100"/>
                  <a:pt x="100" y="100"/>
                  <a:pt x="100" y="100"/>
                </a:cubicBezTo>
                <a:lnTo>
                  <a:pt x="100" y="88"/>
                </a:lnTo>
                <a:close/>
                <a:moveTo>
                  <a:pt x="168" y="36"/>
                </a:moveTo>
                <a:cubicBezTo>
                  <a:pt x="60" y="36"/>
                  <a:pt x="60" y="36"/>
                  <a:pt x="60" y="36"/>
                </a:cubicBezTo>
                <a:cubicBezTo>
                  <a:pt x="60" y="52"/>
                  <a:pt x="60" y="52"/>
                  <a:pt x="60" y="52"/>
                </a:cubicBezTo>
                <a:cubicBezTo>
                  <a:pt x="168" y="52"/>
                  <a:pt x="168" y="52"/>
                  <a:pt x="168" y="52"/>
                </a:cubicBezTo>
                <a:lnTo>
                  <a:pt x="168" y="36"/>
                </a:lnTo>
                <a:close/>
                <a:moveTo>
                  <a:pt x="100" y="68"/>
                </a:moveTo>
                <a:cubicBezTo>
                  <a:pt x="60" y="68"/>
                  <a:pt x="60" y="68"/>
                  <a:pt x="60" y="68"/>
                </a:cubicBezTo>
                <a:cubicBezTo>
                  <a:pt x="60" y="80"/>
                  <a:pt x="60" y="80"/>
                  <a:pt x="60" y="80"/>
                </a:cubicBezTo>
                <a:cubicBezTo>
                  <a:pt x="100" y="80"/>
                  <a:pt x="100" y="80"/>
                  <a:pt x="100" y="80"/>
                </a:cubicBezTo>
                <a:lnTo>
                  <a:pt x="100" y="68"/>
                </a:lnTo>
                <a:close/>
                <a:moveTo>
                  <a:pt x="112" y="140"/>
                </a:moveTo>
                <a:cubicBezTo>
                  <a:pt x="168" y="140"/>
                  <a:pt x="168" y="140"/>
                  <a:pt x="168" y="140"/>
                </a:cubicBezTo>
                <a:cubicBezTo>
                  <a:pt x="168" y="68"/>
                  <a:pt x="168" y="68"/>
                  <a:pt x="168" y="68"/>
                </a:cubicBezTo>
                <a:cubicBezTo>
                  <a:pt x="112" y="68"/>
                  <a:pt x="112" y="68"/>
                  <a:pt x="112" y="68"/>
                </a:cubicBezTo>
                <a:lnTo>
                  <a:pt x="112" y="140"/>
                </a:lnTo>
                <a:close/>
              </a:path>
            </a:pathLst>
          </a:custGeom>
          <a:solidFill>
            <a:srgbClr val="595959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67391" tIns="33696" rIns="67391" bIns="33696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34" name="Freeform 9"/>
          <p:cNvSpPr>
            <a:spLocks noEditPoints="1" noChangeArrowheads="1"/>
          </p:cNvSpPr>
          <p:nvPr/>
        </p:nvSpPr>
        <p:spPr bwMode="auto">
          <a:xfrm>
            <a:off x="2461245" y="3152529"/>
            <a:ext cx="355123" cy="350022"/>
          </a:xfrm>
          <a:custGeom>
            <a:avLst/>
            <a:gdLst>
              <a:gd name="T0" fmla="*/ 2147483646 w 196"/>
              <a:gd name="T1" fmla="*/ 2147483646 h 194"/>
              <a:gd name="T2" fmla="*/ 2147483646 w 196"/>
              <a:gd name="T3" fmla="*/ 2147483646 h 194"/>
              <a:gd name="T4" fmla="*/ 2147483646 w 196"/>
              <a:gd name="T5" fmla="*/ 2147483646 h 194"/>
              <a:gd name="T6" fmla="*/ 2147483646 w 196"/>
              <a:gd name="T7" fmla="*/ 2147483646 h 194"/>
              <a:gd name="T8" fmla="*/ 2147483646 w 196"/>
              <a:gd name="T9" fmla="*/ 0 h 194"/>
              <a:gd name="T10" fmla="*/ 0 w 196"/>
              <a:gd name="T11" fmla="*/ 2147483646 h 194"/>
              <a:gd name="T12" fmla="*/ 2147483646 w 196"/>
              <a:gd name="T13" fmla="*/ 2147483646 h 194"/>
              <a:gd name="T14" fmla="*/ 2147483646 w 196"/>
              <a:gd name="T15" fmla="*/ 2147483646 h 194"/>
              <a:gd name="T16" fmla="*/ 2147483646 w 196"/>
              <a:gd name="T17" fmla="*/ 2147483646 h 194"/>
              <a:gd name="T18" fmla="*/ 2147483646 w 196"/>
              <a:gd name="T19" fmla="*/ 2147483646 h 194"/>
              <a:gd name="T20" fmla="*/ 2147483646 w 196"/>
              <a:gd name="T21" fmla="*/ 2147483646 h 194"/>
              <a:gd name="T22" fmla="*/ 2147483646 w 196"/>
              <a:gd name="T23" fmla="*/ 2147483646 h 194"/>
              <a:gd name="T24" fmla="*/ 2147483646 w 196"/>
              <a:gd name="T25" fmla="*/ 2147483646 h 194"/>
              <a:gd name="T26" fmla="*/ 2147483646 w 196"/>
              <a:gd name="T27" fmla="*/ 2147483646 h 194"/>
              <a:gd name="T28" fmla="*/ 2147483646 w 196"/>
              <a:gd name="T29" fmla="*/ 2147483646 h 194"/>
              <a:gd name="T30" fmla="*/ 2147483646 w 196"/>
              <a:gd name="T31" fmla="*/ 2147483646 h 194"/>
              <a:gd name="T32" fmla="*/ 2147483646 w 196"/>
              <a:gd name="T33" fmla="*/ 2147483646 h 194"/>
              <a:gd name="T34" fmla="*/ 2147483646 w 196"/>
              <a:gd name="T35" fmla="*/ 2147483646 h 194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w 196"/>
              <a:gd name="T55" fmla="*/ 0 h 194"/>
              <a:gd name="T56" fmla="*/ 196 w 196"/>
              <a:gd name="T57" fmla="*/ 194 h 194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T54" t="T55" r="T56" b="T57"/>
            <a:pathLst>
              <a:path w="196" h="194">
                <a:moveTo>
                  <a:pt x="190" y="166"/>
                </a:moveTo>
                <a:cubicBezTo>
                  <a:pt x="143" y="120"/>
                  <a:pt x="143" y="120"/>
                  <a:pt x="143" y="120"/>
                </a:cubicBezTo>
                <a:cubicBezTo>
                  <a:pt x="143" y="119"/>
                  <a:pt x="142" y="119"/>
                  <a:pt x="142" y="118"/>
                </a:cubicBezTo>
                <a:cubicBezTo>
                  <a:pt x="149" y="106"/>
                  <a:pt x="154" y="92"/>
                  <a:pt x="154" y="76"/>
                </a:cubicBezTo>
                <a:cubicBezTo>
                  <a:pt x="154" y="34"/>
                  <a:pt x="120" y="0"/>
                  <a:pt x="77" y="0"/>
                </a:cubicBezTo>
                <a:cubicBezTo>
                  <a:pt x="35" y="0"/>
                  <a:pt x="0" y="34"/>
                  <a:pt x="0" y="76"/>
                </a:cubicBezTo>
                <a:cubicBezTo>
                  <a:pt x="0" y="119"/>
                  <a:pt x="35" y="153"/>
                  <a:pt x="77" y="153"/>
                </a:cubicBezTo>
                <a:cubicBezTo>
                  <a:pt x="93" y="153"/>
                  <a:pt x="107" y="149"/>
                  <a:pt x="119" y="141"/>
                </a:cubicBezTo>
                <a:cubicBezTo>
                  <a:pt x="119" y="141"/>
                  <a:pt x="120" y="142"/>
                  <a:pt x="120" y="143"/>
                </a:cubicBezTo>
                <a:cubicBezTo>
                  <a:pt x="167" y="189"/>
                  <a:pt x="167" y="189"/>
                  <a:pt x="167" y="189"/>
                </a:cubicBezTo>
                <a:cubicBezTo>
                  <a:pt x="170" y="192"/>
                  <a:pt x="174" y="194"/>
                  <a:pt x="178" y="194"/>
                </a:cubicBezTo>
                <a:cubicBezTo>
                  <a:pt x="182" y="194"/>
                  <a:pt x="187" y="192"/>
                  <a:pt x="190" y="189"/>
                </a:cubicBezTo>
                <a:cubicBezTo>
                  <a:pt x="196" y="183"/>
                  <a:pt x="196" y="172"/>
                  <a:pt x="190" y="166"/>
                </a:cubicBezTo>
                <a:moveTo>
                  <a:pt x="77" y="129"/>
                </a:moveTo>
                <a:cubicBezTo>
                  <a:pt x="48" y="129"/>
                  <a:pt x="25" y="105"/>
                  <a:pt x="25" y="76"/>
                </a:cubicBezTo>
                <a:cubicBezTo>
                  <a:pt x="25" y="48"/>
                  <a:pt x="48" y="24"/>
                  <a:pt x="77" y="24"/>
                </a:cubicBezTo>
                <a:cubicBezTo>
                  <a:pt x="106" y="24"/>
                  <a:pt x="130" y="48"/>
                  <a:pt x="130" y="76"/>
                </a:cubicBezTo>
                <a:cubicBezTo>
                  <a:pt x="130" y="105"/>
                  <a:pt x="106" y="129"/>
                  <a:pt x="77" y="129"/>
                </a:cubicBezTo>
              </a:path>
            </a:pathLst>
          </a:custGeom>
          <a:solidFill>
            <a:srgbClr val="595959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67391" tIns="33696" rIns="67391" bIns="33696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35" name="Freeform 13"/>
          <p:cNvSpPr>
            <a:spLocks noEditPoints="1" noChangeArrowheads="1"/>
          </p:cNvSpPr>
          <p:nvPr/>
        </p:nvSpPr>
        <p:spPr bwMode="auto">
          <a:xfrm>
            <a:off x="4608388" y="3229534"/>
            <a:ext cx="296522" cy="296352"/>
          </a:xfrm>
          <a:custGeom>
            <a:avLst/>
            <a:gdLst>
              <a:gd name="T0" fmla="*/ 0 w 200"/>
              <a:gd name="T1" fmla="*/ 2147483646 h 200"/>
              <a:gd name="T2" fmla="*/ 2147483646 w 200"/>
              <a:gd name="T3" fmla="*/ 2147483646 h 200"/>
              <a:gd name="T4" fmla="*/ 2147483646 w 200"/>
              <a:gd name="T5" fmla="*/ 2147483646 h 200"/>
              <a:gd name="T6" fmla="*/ 2147483646 w 200"/>
              <a:gd name="T7" fmla="*/ 2147483646 h 200"/>
              <a:gd name="T8" fmla="*/ 2147483646 w 200"/>
              <a:gd name="T9" fmla="*/ 2147483646 h 200"/>
              <a:gd name="T10" fmla="*/ 2147483646 w 200"/>
              <a:gd name="T11" fmla="*/ 2147483646 h 200"/>
              <a:gd name="T12" fmla="*/ 2147483646 w 200"/>
              <a:gd name="T13" fmla="*/ 2147483646 h 200"/>
              <a:gd name="T14" fmla="*/ 2147483646 w 200"/>
              <a:gd name="T15" fmla="*/ 2147483646 h 200"/>
              <a:gd name="T16" fmla="*/ 2147483646 w 200"/>
              <a:gd name="T17" fmla="*/ 2147483646 h 200"/>
              <a:gd name="T18" fmla="*/ 2147483646 w 200"/>
              <a:gd name="T19" fmla="*/ 2147483646 h 200"/>
              <a:gd name="T20" fmla="*/ 2147483646 w 200"/>
              <a:gd name="T21" fmla="*/ 2147483646 h 200"/>
              <a:gd name="T22" fmla="*/ 2147483646 w 200"/>
              <a:gd name="T23" fmla="*/ 2147483646 h 200"/>
              <a:gd name="T24" fmla="*/ 2147483646 w 200"/>
              <a:gd name="T25" fmla="*/ 2147483646 h 200"/>
              <a:gd name="T26" fmla="*/ 2147483646 w 200"/>
              <a:gd name="T27" fmla="*/ 2147483646 h 200"/>
              <a:gd name="T28" fmla="*/ 2147483646 w 200"/>
              <a:gd name="T29" fmla="*/ 2147483646 h 200"/>
              <a:gd name="T30" fmla="*/ 2147483646 w 200"/>
              <a:gd name="T31" fmla="*/ 2147483646 h 200"/>
              <a:gd name="T32" fmla="*/ 2147483646 w 200"/>
              <a:gd name="T33" fmla="*/ 2147483646 h 200"/>
              <a:gd name="T34" fmla="*/ 2147483646 w 200"/>
              <a:gd name="T35" fmla="*/ 2147483646 h 200"/>
              <a:gd name="T36" fmla="*/ 2147483646 w 200"/>
              <a:gd name="T37" fmla="*/ 2147483646 h 200"/>
              <a:gd name="T38" fmla="*/ 2147483646 w 200"/>
              <a:gd name="T39" fmla="*/ 2147483646 h 200"/>
              <a:gd name="T40" fmla="*/ 2147483646 w 200"/>
              <a:gd name="T41" fmla="*/ 2147483646 h 200"/>
              <a:gd name="T42" fmla="*/ 2147483646 w 200"/>
              <a:gd name="T43" fmla="*/ 2147483646 h 200"/>
              <a:gd name="T44" fmla="*/ 2147483646 w 200"/>
              <a:gd name="T45" fmla="*/ 2147483646 h 200"/>
              <a:gd name="T46" fmla="*/ 2147483646 w 200"/>
              <a:gd name="T47" fmla="*/ 2147483646 h 200"/>
              <a:gd name="T48" fmla="*/ 2147483646 w 200"/>
              <a:gd name="T49" fmla="*/ 2147483646 h 200"/>
              <a:gd name="T50" fmla="*/ 2147483646 w 200"/>
              <a:gd name="T51" fmla="*/ 2147483646 h 200"/>
              <a:gd name="T52" fmla="*/ 2147483646 w 200"/>
              <a:gd name="T53" fmla="*/ 2147483646 h 200"/>
              <a:gd name="T54" fmla="*/ 2147483646 w 200"/>
              <a:gd name="T55" fmla="*/ 2147483646 h 200"/>
              <a:gd name="T56" fmla="*/ 2147483646 w 200"/>
              <a:gd name="T57" fmla="*/ 2147483646 h 200"/>
              <a:gd name="T58" fmla="*/ 2147483646 w 200"/>
              <a:gd name="T59" fmla="*/ 2147483646 h 200"/>
              <a:gd name="T60" fmla="*/ 2147483646 w 200"/>
              <a:gd name="T61" fmla="*/ 2147483646 h 200"/>
              <a:gd name="T62" fmla="*/ 2147483646 w 200"/>
              <a:gd name="T63" fmla="*/ 2147483646 h 200"/>
              <a:gd name="T64" fmla="*/ 2147483646 w 200"/>
              <a:gd name="T65" fmla="*/ 2147483646 h 200"/>
              <a:gd name="T66" fmla="*/ 2147483646 w 200"/>
              <a:gd name="T67" fmla="*/ 2147483646 h 200"/>
              <a:gd name="T68" fmla="*/ 2147483646 w 200"/>
              <a:gd name="T69" fmla="*/ 2147483646 h 200"/>
              <a:gd name="T70" fmla="*/ 2147483646 w 200"/>
              <a:gd name="T71" fmla="*/ 2147483646 h 200"/>
              <a:gd name="T72" fmla="*/ 2147483646 w 200"/>
              <a:gd name="T73" fmla="*/ 2147483646 h 200"/>
              <a:gd name="T74" fmla="*/ 0 w 200"/>
              <a:gd name="T75" fmla="*/ 2147483646 h 200"/>
              <a:gd name="T76" fmla="*/ 2147483646 w 200"/>
              <a:gd name="T77" fmla="*/ 2147483646 h 200"/>
              <a:gd name="T78" fmla="*/ 2147483646 w 200"/>
              <a:gd name="T79" fmla="*/ 2147483646 h 200"/>
              <a:gd name="T80" fmla="*/ 2147483646 w 200"/>
              <a:gd name="T81" fmla="*/ 2147483646 h 200"/>
              <a:gd name="T82" fmla="*/ 2147483646 w 200"/>
              <a:gd name="T83" fmla="*/ 2147483646 h 200"/>
              <a:gd name="T84" fmla="*/ 2147483646 w 200"/>
              <a:gd name="T85" fmla="*/ 2147483646 h 200"/>
              <a:gd name="T86" fmla="*/ 2147483646 w 200"/>
              <a:gd name="T87" fmla="*/ 2147483646 h 200"/>
              <a:gd name="T88" fmla="*/ 2147483646 w 200"/>
              <a:gd name="T89" fmla="*/ 2147483646 h 200"/>
              <a:gd name="T90" fmla="*/ 2147483646 w 200"/>
              <a:gd name="T91" fmla="*/ 2147483646 h 200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200"/>
              <a:gd name="T139" fmla="*/ 0 h 200"/>
              <a:gd name="T140" fmla="*/ 200 w 200"/>
              <a:gd name="T141" fmla="*/ 200 h 200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200" h="200">
                <a:moveTo>
                  <a:pt x="180" y="200"/>
                </a:moveTo>
                <a:cubicBezTo>
                  <a:pt x="20" y="200"/>
                  <a:pt x="20" y="200"/>
                  <a:pt x="20" y="200"/>
                </a:cubicBezTo>
                <a:cubicBezTo>
                  <a:pt x="9" y="200"/>
                  <a:pt x="0" y="191"/>
                  <a:pt x="0" y="180"/>
                </a:cubicBezTo>
                <a:cubicBezTo>
                  <a:pt x="0" y="88"/>
                  <a:pt x="0" y="88"/>
                  <a:pt x="0" y="88"/>
                </a:cubicBezTo>
                <a:cubicBezTo>
                  <a:pt x="13" y="88"/>
                  <a:pt x="13" y="88"/>
                  <a:pt x="13" y="88"/>
                </a:cubicBezTo>
                <a:cubicBezTo>
                  <a:pt x="12" y="123"/>
                  <a:pt x="12" y="168"/>
                  <a:pt x="12" y="168"/>
                </a:cubicBezTo>
                <a:cubicBezTo>
                  <a:pt x="12" y="179"/>
                  <a:pt x="25" y="188"/>
                  <a:pt x="36" y="188"/>
                </a:cubicBezTo>
                <a:cubicBezTo>
                  <a:pt x="164" y="188"/>
                  <a:pt x="164" y="188"/>
                  <a:pt x="164" y="188"/>
                </a:cubicBezTo>
                <a:cubicBezTo>
                  <a:pt x="175" y="188"/>
                  <a:pt x="188" y="179"/>
                  <a:pt x="188" y="168"/>
                </a:cubicBezTo>
                <a:cubicBezTo>
                  <a:pt x="188" y="168"/>
                  <a:pt x="188" y="122"/>
                  <a:pt x="188" y="88"/>
                </a:cubicBezTo>
                <a:cubicBezTo>
                  <a:pt x="200" y="88"/>
                  <a:pt x="200" y="88"/>
                  <a:pt x="200" y="88"/>
                </a:cubicBezTo>
                <a:cubicBezTo>
                  <a:pt x="200" y="180"/>
                  <a:pt x="200" y="180"/>
                  <a:pt x="200" y="180"/>
                </a:cubicBezTo>
                <a:cubicBezTo>
                  <a:pt x="200" y="191"/>
                  <a:pt x="191" y="200"/>
                  <a:pt x="180" y="200"/>
                </a:cubicBezTo>
                <a:close/>
                <a:moveTo>
                  <a:pt x="60" y="88"/>
                </a:moveTo>
                <a:cubicBezTo>
                  <a:pt x="84" y="88"/>
                  <a:pt x="84" y="88"/>
                  <a:pt x="84" y="88"/>
                </a:cubicBezTo>
                <a:cubicBezTo>
                  <a:pt x="88" y="88"/>
                  <a:pt x="88" y="88"/>
                  <a:pt x="88" y="88"/>
                </a:cubicBezTo>
                <a:cubicBezTo>
                  <a:pt x="112" y="88"/>
                  <a:pt x="112" y="88"/>
                  <a:pt x="112" y="88"/>
                </a:cubicBezTo>
                <a:cubicBezTo>
                  <a:pt x="116" y="88"/>
                  <a:pt x="116" y="88"/>
                  <a:pt x="116" y="88"/>
                </a:cubicBezTo>
                <a:cubicBezTo>
                  <a:pt x="140" y="88"/>
                  <a:pt x="140" y="88"/>
                  <a:pt x="140" y="88"/>
                </a:cubicBezTo>
                <a:cubicBezTo>
                  <a:pt x="144" y="88"/>
                  <a:pt x="144" y="88"/>
                  <a:pt x="144" y="88"/>
                </a:cubicBezTo>
                <a:cubicBezTo>
                  <a:pt x="168" y="88"/>
                  <a:pt x="168" y="88"/>
                  <a:pt x="168" y="88"/>
                </a:cubicBezTo>
                <a:cubicBezTo>
                  <a:pt x="172" y="88"/>
                  <a:pt x="172" y="88"/>
                  <a:pt x="172" y="88"/>
                </a:cubicBezTo>
                <a:cubicBezTo>
                  <a:pt x="172" y="176"/>
                  <a:pt x="172" y="176"/>
                  <a:pt x="172" y="176"/>
                </a:cubicBezTo>
                <a:cubicBezTo>
                  <a:pt x="168" y="176"/>
                  <a:pt x="168" y="176"/>
                  <a:pt x="168" y="176"/>
                </a:cubicBezTo>
                <a:cubicBezTo>
                  <a:pt x="144" y="176"/>
                  <a:pt x="144" y="176"/>
                  <a:pt x="144" y="176"/>
                </a:cubicBezTo>
                <a:cubicBezTo>
                  <a:pt x="140" y="176"/>
                  <a:pt x="140" y="176"/>
                  <a:pt x="140" y="176"/>
                </a:cubicBezTo>
                <a:cubicBezTo>
                  <a:pt x="116" y="176"/>
                  <a:pt x="116" y="176"/>
                  <a:pt x="116" y="176"/>
                </a:cubicBezTo>
                <a:cubicBezTo>
                  <a:pt x="112" y="176"/>
                  <a:pt x="112" y="176"/>
                  <a:pt x="112" y="176"/>
                </a:cubicBezTo>
                <a:cubicBezTo>
                  <a:pt x="88" y="176"/>
                  <a:pt x="88" y="176"/>
                  <a:pt x="88" y="176"/>
                </a:cubicBezTo>
                <a:cubicBezTo>
                  <a:pt x="84" y="176"/>
                  <a:pt x="84" y="176"/>
                  <a:pt x="84" y="176"/>
                </a:cubicBezTo>
                <a:cubicBezTo>
                  <a:pt x="60" y="176"/>
                  <a:pt x="60" y="176"/>
                  <a:pt x="60" y="176"/>
                </a:cubicBezTo>
                <a:cubicBezTo>
                  <a:pt x="56" y="176"/>
                  <a:pt x="56" y="176"/>
                  <a:pt x="56" y="176"/>
                </a:cubicBezTo>
                <a:cubicBezTo>
                  <a:pt x="32" y="176"/>
                  <a:pt x="32" y="176"/>
                  <a:pt x="32" y="176"/>
                </a:cubicBezTo>
                <a:cubicBezTo>
                  <a:pt x="28" y="176"/>
                  <a:pt x="28" y="176"/>
                  <a:pt x="28" y="176"/>
                </a:cubicBezTo>
                <a:cubicBezTo>
                  <a:pt x="28" y="88"/>
                  <a:pt x="28" y="88"/>
                  <a:pt x="28" y="88"/>
                </a:cubicBezTo>
                <a:cubicBezTo>
                  <a:pt x="32" y="88"/>
                  <a:pt x="32" y="88"/>
                  <a:pt x="32" y="88"/>
                </a:cubicBezTo>
                <a:cubicBezTo>
                  <a:pt x="56" y="88"/>
                  <a:pt x="56" y="88"/>
                  <a:pt x="56" y="88"/>
                </a:cubicBezTo>
                <a:lnTo>
                  <a:pt x="60" y="88"/>
                </a:lnTo>
                <a:close/>
                <a:moveTo>
                  <a:pt x="144" y="172"/>
                </a:moveTo>
                <a:cubicBezTo>
                  <a:pt x="168" y="172"/>
                  <a:pt x="168" y="172"/>
                  <a:pt x="168" y="172"/>
                </a:cubicBezTo>
                <a:cubicBezTo>
                  <a:pt x="168" y="148"/>
                  <a:pt x="168" y="148"/>
                  <a:pt x="168" y="148"/>
                </a:cubicBezTo>
                <a:cubicBezTo>
                  <a:pt x="144" y="148"/>
                  <a:pt x="144" y="148"/>
                  <a:pt x="144" y="148"/>
                </a:cubicBezTo>
                <a:lnTo>
                  <a:pt x="144" y="172"/>
                </a:lnTo>
                <a:close/>
                <a:moveTo>
                  <a:pt x="144" y="144"/>
                </a:moveTo>
                <a:cubicBezTo>
                  <a:pt x="168" y="144"/>
                  <a:pt x="168" y="144"/>
                  <a:pt x="168" y="144"/>
                </a:cubicBezTo>
                <a:cubicBezTo>
                  <a:pt x="168" y="120"/>
                  <a:pt x="168" y="120"/>
                  <a:pt x="168" y="120"/>
                </a:cubicBezTo>
                <a:cubicBezTo>
                  <a:pt x="144" y="120"/>
                  <a:pt x="144" y="120"/>
                  <a:pt x="144" y="120"/>
                </a:cubicBezTo>
                <a:lnTo>
                  <a:pt x="144" y="144"/>
                </a:lnTo>
                <a:close/>
                <a:moveTo>
                  <a:pt x="144" y="116"/>
                </a:moveTo>
                <a:cubicBezTo>
                  <a:pt x="168" y="116"/>
                  <a:pt x="168" y="116"/>
                  <a:pt x="168" y="116"/>
                </a:cubicBezTo>
                <a:cubicBezTo>
                  <a:pt x="168" y="92"/>
                  <a:pt x="168" y="92"/>
                  <a:pt x="168" y="92"/>
                </a:cubicBezTo>
                <a:cubicBezTo>
                  <a:pt x="144" y="92"/>
                  <a:pt x="144" y="92"/>
                  <a:pt x="144" y="92"/>
                </a:cubicBezTo>
                <a:lnTo>
                  <a:pt x="144" y="116"/>
                </a:lnTo>
                <a:close/>
                <a:moveTo>
                  <a:pt x="116" y="172"/>
                </a:moveTo>
                <a:cubicBezTo>
                  <a:pt x="140" y="172"/>
                  <a:pt x="140" y="172"/>
                  <a:pt x="140" y="172"/>
                </a:cubicBezTo>
                <a:cubicBezTo>
                  <a:pt x="140" y="148"/>
                  <a:pt x="140" y="148"/>
                  <a:pt x="140" y="148"/>
                </a:cubicBezTo>
                <a:cubicBezTo>
                  <a:pt x="116" y="148"/>
                  <a:pt x="116" y="148"/>
                  <a:pt x="116" y="148"/>
                </a:cubicBezTo>
                <a:lnTo>
                  <a:pt x="116" y="172"/>
                </a:lnTo>
                <a:close/>
                <a:moveTo>
                  <a:pt x="116" y="144"/>
                </a:moveTo>
                <a:cubicBezTo>
                  <a:pt x="140" y="144"/>
                  <a:pt x="140" y="144"/>
                  <a:pt x="140" y="144"/>
                </a:cubicBezTo>
                <a:cubicBezTo>
                  <a:pt x="140" y="120"/>
                  <a:pt x="140" y="120"/>
                  <a:pt x="140" y="120"/>
                </a:cubicBezTo>
                <a:cubicBezTo>
                  <a:pt x="116" y="120"/>
                  <a:pt x="116" y="120"/>
                  <a:pt x="116" y="120"/>
                </a:cubicBezTo>
                <a:lnTo>
                  <a:pt x="116" y="144"/>
                </a:lnTo>
                <a:close/>
                <a:moveTo>
                  <a:pt x="116" y="116"/>
                </a:moveTo>
                <a:cubicBezTo>
                  <a:pt x="140" y="116"/>
                  <a:pt x="140" y="116"/>
                  <a:pt x="140" y="116"/>
                </a:cubicBezTo>
                <a:cubicBezTo>
                  <a:pt x="140" y="92"/>
                  <a:pt x="140" y="92"/>
                  <a:pt x="140" y="92"/>
                </a:cubicBezTo>
                <a:cubicBezTo>
                  <a:pt x="116" y="92"/>
                  <a:pt x="116" y="92"/>
                  <a:pt x="116" y="92"/>
                </a:cubicBezTo>
                <a:lnTo>
                  <a:pt x="116" y="116"/>
                </a:lnTo>
                <a:close/>
                <a:moveTo>
                  <a:pt x="88" y="172"/>
                </a:moveTo>
                <a:cubicBezTo>
                  <a:pt x="112" y="172"/>
                  <a:pt x="112" y="172"/>
                  <a:pt x="112" y="172"/>
                </a:cubicBezTo>
                <a:cubicBezTo>
                  <a:pt x="112" y="148"/>
                  <a:pt x="112" y="148"/>
                  <a:pt x="112" y="148"/>
                </a:cubicBezTo>
                <a:cubicBezTo>
                  <a:pt x="88" y="148"/>
                  <a:pt x="88" y="148"/>
                  <a:pt x="88" y="148"/>
                </a:cubicBezTo>
                <a:lnTo>
                  <a:pt x="88" y="172"/>
                </a:lnTo>
                <a:close/>
                <a:moveTo>
                  <a:pt x="88" y="144"/>
                </a:moveTo>
                <a:cubicBezTo>
                  <a:pt x="112" y="144"/>
                  <a:pt x="112" y="144"/>
                  <a:pt x="112" y="144"/>
                </a:cubicBezTo>
                <a:cubicBezTo>
                  <a:pt x="112" y="120"/>
                  <a:pt x="112" y="120"/>
                  <a:pt x="112" y="120"/>
                </a:cubicBezTo>
                <a:cubicBezTo>
                  <a:pt x="88" y="120"/>
                  <a:pt x="88" y="120"/>
                  <a:pt x="88" y="120"/>
                </a:cubicBezTo>
                <a:lnTo>
                  <a:pt x="88" y="144"/>
                </a:lnTo>
                <a:close/>
                <a:moveTo>
                  <a:pt x="88" y="116"/>
                </a:moveTo>
                <a:cubicBezTo>
                  <a:pt x="112" y="116"/>
                  <a:pt x="112" y="116"/>
                  <a:pt x="112" y="116"/>
                </a:cubicBezTo>
                <a:cubicBezTo>
                  <a:pt x="112" y="92"/>
                  <a:pt x="112" y="92"/>
                  <a:pt x="112" y="92"/>
                </a:cubicBezTo>
                <a:cubicBezTo>
                  <a:pt x="88" y="92"/>
                  <a:pt x="88" y="92"/>
                  <a:pt x="88" y="92"/>
                </a:cubicBezTo>
                <a:lnTo>
                  <a:pt x="88" y="116"/>
                </a:lnTo>
                <a:close/>
                <a:moveTo>
                  <a:pt x="60" y="172"/>
                </a:moveTo>
                <a:cubicBezTo>
                  <a:pt x="84" y="172"/>
                  <a:pt x="84" y="172"/>
                  <a:pt x="84" y="172"/>
                </a:cubicBezTo>
                <a:cubicBezTo>
                  <a:pt x="84" y="148"/>
                  <a:pt x="84" y="148"/>
                  <a:pt x="84" y="148"/>
                </a:cubicBezTo>
                <a:cubicBezTo>
                  <a:pt x="60" y="148"/>
                  <a:pt x="60" y="148"/>
                  <a:pt x="60" y="148"/>
                </a:cubicBezTo>
                <a:lnTo>
                  <a:pt x="60" y="172"/>
                </a:lnTo>
                <a:close/>
                <a:moveTo>
                  <a:pt x="60" y="144"/>
                </a:moveTo>
                <a:cubicBezTo>
                  <a:pt x="84" y="144"/>
                  <a:pt x="84" y="144"/>
                  <a:pt x="84" y="144"/>
                </a:cubicBezTo>
                <a:cubicBezTo>
                  <a:pt x="84" y="120"/>
                  <a:pt x="84" y="120"/>
                  <a:pt x="84" y="120"/>
                </a:cubicBezTo>
                <a:cubicBezTo>
                  <a:pt x="60" y="120"/>
                  <a:pt x="60" y="120"/>
                  <a:pt x="60" y="120"/>
                </a:cubicBezTo>
                <a:lnTo>
                  <a:pt x="60" y="144"/>
                </a:lnTo>
                <a:close/>
                <a:moveTo>
                  <a:pt x="60" y="116"/>
                </a:moveTo>
                <a:cubicBezTo>
                  <a:pt x="84" y="116"/>
                  <a:pt x="84" y="116"/>
                  <a:pt x="84" y="116"/>
                </a:cubicBezTo>
                <a:cubicBezTo>
                  <a:pt x="84" y="92"/>
                  <a:pt x="84" y="92"/>
                  <a:pt x="84" y="92"/>
                </a:cubicBezTo>
                <a:cubicBezTo>
                  <a:pt x="60" y="92"/>
                  <a:pt x="60" y="92"/>
                  <a:pt x="60" y="92"/>
                </a:cubicBezTo>
                <a:lnTo>
                  <a:pt x="60" y="116"/>
                </a:lnTo>
                <a:close/>
                <a:moveTo>
                  <a:pt x="32" y="172"/>
                </a:moveTo>
                <a:cubicBezTo>
                  <a:pt x="56" y="172"/>
                  <a:pt x="56" y="172"/>
                  <a:pt x="56" y="172"/>
                </a:cubicBezTo>
                <a:cubicBezTo>
                  <a:pt x="56" y="148"/>
                  <a:pt x="56" y="148"/>
                  <a:pt x="56" y="148"/>
                </a:cubicBezTo>
                <a:cubicBezTo>
                  <a:pt x="32" y="148"/>
                  <a:pt x="32" y="148"/>
                  <a:pt x="32" y="148"/>
                </a:cubicBezTo>
                <a:lnTo>
                  <a:pt x="32" y="172"/>
                </a:lnTo>
                <a:close/>
                <a:moveTo>
                  <a:pt x="32" y="144"/>
                </a:moveTo>
                <a:cubicBezTo>
                  <a:pt x="56" y="144"/>
                  <a:pt x="56" y="144"/>
                  <a:pt x="56" y="144"/>
                </a:cubicBezTo>
                <a:cubicBezTo>
                  <a:pt x="56" y="120"/>
                  <a:pt x="56" y="120"/>
                  <a:pt x="56" y="120"/>
                </a:cubicBezTo>
                <a:cubicBezTo>
                  <a:pt x="32" y="120"/>
                  <a:pt x="32" y="120"/>
                  <a:pt x="32" y="120"/>
                </a:cubicBezTo>
                <a:lnTo>
                  <a:pt x="32" y="144"/>
                </a:lnTo>
                <a:close/>
                <a:moveTo>
                  <a:pt x="32" y="116"/>
                </a:moveTo>
                <a:cubicBezTo>
                  <a:pt x="56" y="116"/>
                  <a:pt x="56" y="116"/>
                  <a:pt x="56" y="116"/>
                </a:cubicBezTo>
                <a:cubicBezTo>
                  <a:pt x="56" y="92"/>
                  <a:pt x="56" y="92"/>
                  <a:pt x="56" y="92"/>
                </a:cubicBezTo>
                <a:cubicBezTo>
                  <a:pt x="32" y="92"/>
                  <a:pt x="32" y="92"/>
                  <a:pt x="32" y="92"/>
                </a:cubicBezTo>
                <a:lnTo>
                  <a:pt x="32" y="116"/>
                </a:lnTo>
                <a:close/>
                <a:moveTo>
                  <a:pt x="0" y="36"/>
                </a:moveTo>
                <a:cubicBezTo>
                  <a:pt x="0" y="25"/>
                  <a:pt x="9" y="16"/>
                  <a:pt x="20" y="16"/>
                </a:cubicBezTo>
                <a:cubicBezTo>
                  <a:pt x="28" y="16"/>
                  <a:pt x="28" y="16"/>
                  <a:pt x="28" y="16"/>
                </a:cubicBezTo>
                <a:cubicBezTo>
                  <a:pt x="28" y="56"/>
                  <a:pt x="28" y="56"/>
                  <a:pt x="28" y="56"/>
                </a:cubicBezTo>
                <a:cubicBezTo>
                  <a:pt x="44" y="56"/>
                  <a:pt x="44" y="56"/>
                  <a:pt x="60" y="56"/>
                </a:cubicBezTo>
                <a:cubicBezTo>
                  <a:pt x="60" y="16"/>
                  <a:pt x="60" y="16"/>
                  <a:pt x="60" y="16"/>
                </a:cubicBezTo>
                <a:cubicBezTo>
                  <a:pt x="140" y="16"/>
                  <a:pt x="140" y="16"/>
                  <a:pt x="140" y="16"/>
                </a:cubicBezTo>
                <a:cubicBezTo>
                  <a:pt x="140" y="56"/>
                  <a:pt x="140" y="56"/>
                  <a:pt x="140" y="56"/>
                </a:cubicBezTo>
                <a:cubicBezTo>
                  <a:pt x="156" y="56"/>
                  <a:pt x="156" y="56"/>
                  <a:pt x="172" y="56"/>
                </a:cubicBezTo>
                <a:cubicBezTo>
                  <a:pt x="172" y="16"/>
                  <a:pt x="172" y="16"/>
                  <a:pt x="172" y="16"/>
                </a:cubicBezTo>
                <a:cubicBezTo>
                  <a:pt x="180" y="16"/>
                  <a:pt x="180" y="16"/>
                  <a:pt x="180" y="16"/>
                </a:cubicBezTo>
                <a:cubicBezTo>
                  <a:pt x="191" y="16"/>
                  <a:pt x="200" y="25"/>
                  <a:pt x="200" y="36"/>
                </a:cubicBezTo>
                <a:cubicBezTo>
                  <a:pt x="200" y="80"/>
                  <a:pt x="200" y="80"/>
                  <a:pt x="200" y="80"/>
                </a:cubicBezTo>
                <a:cubicBezTo>
                  <a:pt x="115" y="80"/>
                  <a:pt x="96" y="80"/>
                  <a:pt x="0" y="80"/>
                </a:cubicBezTo>
                <a:lnTo>
                  <a:pt x="0" y="36"/>
                </a:lnTo>
                <a:close/>
                <a:moveTo>
                  <a:pt x="144" y="12"/>
                </a:moveTo>
                <a:cubicBezTo>
                  <a:pt x="144" y="5"/>
                  <a:pt x="150" y="0"/>
                  <a:pt x="156" y="0"/>
                </a:cubicBezTo>
                <a:cubicBezTo>
                  <a:pt x="163" y="0"/>
                  <a:pt x="168" y="5"/>
                  <a:pt x="168" y="12"/>
                </a:cubicBezTo>
                <a:cubicBezTo>
                  <a:pt x="168" y="52"/>
                  <a:pt x="168" y="52"/>
                  <a:pt x="168" y="52"/>
                </a:cubicBezTo>
                <a:cubicBezTo>
                  <a:pt x="168" y="52"/>
                  <a:pt x="159" y="52"/>
                  <a:pt x="144" y="52"/>
                </a:cubicBezTo>
                <a:cubicBezTo>
                  <a:pt x="144" y="45"/>
                  <a:pt x="144" y="12"/>
                  <a:pt x="144" y="12"/>
                </a:cubicBezTo>
                <a:close/>
                <a:moveTo>
                  <a:pt x="32" y="12"/>
                </a:moveTo>
                <a:cubicBezTo>
                  <a:pt x="32" y="5"/>
                  <a:pt x="38" y="0"/>
                  <a:pt x="44" y="0"/>
                </a:cubicBezTo>
                <a:cubicBezTo>
                  <a:pt x="51" y="0"/>
                  <a:pt x="56" y="5"/>
                  <a:pt x="56" y="12"/>
                </a:cubicBezTo>
                <a:cubicBezTo>
                  <a:pt x="56" y="52"/>
                  <a:pt x="56" y="52"/>
                  <a:pt x="56" y="52"/>
                </a:cubicBezTo>
                <a:cubicBezTo>
                  <a:pt x="56" y="52"/>
                  <a:pt x="43" y="52"/>
                  <a:pt x="32" y="52"/>
                </a:cubicBezTo>
                <a:cubicBezTo>
                  <a:pt x="32" y="54"/>
                  <a:pt x="32" y="12"/>
                  <a:pt x="32" y="12"/>
                </a:cubicBezTo>
                <a:close/>
              </a:path>
            </a:pathLst>
          </a:custGeom>
          <a:solidFill>
            <a:srgbClr val="595959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67391" tIns="33696" rIns="67391" bIns="33696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36" name="Freeform 17"/>
          <p:cNvSpPr>
            <a:spLocks noEditPoints="1" noChangeArrowheads="1"/>
          </p:cNvSpPr>
          <p:nvPr/>
        </p:nvSpPr>
        <p:spPr bwMode="auto">
          <a:xfrm>
            <a:off x="5659692" y="1486426"/>
            <a:ext cx="331682" cy="240348"/>
          </a:xfrm>
          <a:custGeom>
            <a:avLst/>
            <a:gdLst>
              <a:gd name="T0" fmla="*/ 2147483646 w 200"/>
              <a:gd name="T1" fmla="*/ 2147483646 h 184"/>
              <a:gd name="T2" fmla="*/ 2147483646 w 200"/>
              <a:gd name="T3" fmla="*/ 0 h 184"/>
              <a:gd name="T4" fmla="*/ 2147483646 w 200"/>
              <a:gd name="T5" fmla="*/ 0 h 184"/>
              <a:gd name="T6" fmla="*/ 0 w 200"/>
              <a:gd name="T7" fmla="*/ 2147483646 h 184"/>
              <a:gd name="T8" fmla="*/ 0 w 200"/>
              <a:gd name="T9" fmla="*/ 2147483646 h 184"/>
              <a:gd name="T10" fmla="*/ 0 w 200"/>
              <a:gd name="T11" fmla="*/ 2147483646 h 184"/>
              <a:gd name="T12" fmla="*/ 2147483646 w 200"/>
              <a:gd name="T13" fmla="*/ 2147483646 h 184"/>
              <a:gd name="T14" fmla="*/ 2147483646 w 200"/>
              <a:gd name="T15" fmla="*/ 2147483646 h 184"/>
              <a:gd name="T16" fmla="*/ 2147483646 w 200"/>
              <a:gd name="T17" fmla="*/ 2147483646 h 184"/>
              <a:gd name="T18" fmla="*/ 2147483646 w 200"/>
              <a:gd name="T19" fmla="*/ 2147483646 h 184"/>
              <a:gd name="T20" fmla="*/ 2147483646 w 200"/>
              <a:gd name="T21" fmla="*/ 2147483646 h 184"/>
              <a:gd name="T22" fmla="*/ 2147483646 w 200"/>
              <a:gd name="T23" fmla="*/ 2147483646 h 184"/>
              <a:gd name="T24" fmla="*/ 2147483646 w 200"/>
              <a:gd name="T25" fmla="*/ 2147483646 h 184"/>
              <a:gd name="T26" fmla="*/ 2147483646 w 200"/>
              <a:gd name="T27" fmla="*/ 2147483646 h 184"/>
              <a:gd name="T28" fmla="*/ 2147483646 w 200"/>
              <a:gd name="T29" fmla="*/ 2147483646 h 184"/>
              <a:gd name="T30" fmla="*/ 2147483646 w 200"/>
              <a:gd name="T31" fmla="*/ 2147483646 h 184"/>
              <a:gd name="T32" fmla="*/ 2147483646 w 200"/>
              <a:gd name="T33" fmla="*/ 2147483646 h 184"/>
              <a:gd name="T34" fmla="*/ 2147483646 w 200"/>
              <a:gd name="T35" fmla="*/ 2147483646 h 184"/>
              <a:gd name="T36" fmla="*/ 2147483646 w 200"/>
              <a:gd name="T37" fmla="*/ 2147483646 h 184"/>
              <a:gd name="T38" fmla="*/ 2147483646 w 200"/>
              <a:gd name="T39" fmla="*/ 2147483646 h 184"/>
              <a:gd name="T40" fmla="*/ 2147483646 w 200"/>
              <a:gd name="T41" fmla="*/ 2147483646 h 184"/>
              <a:gd name="T42" fmla="*/ 2147483646 w 200"/>
              <a:gd name="T43" fmla="*/ 2147483646 h 184"/>
              <a:gd name="T44" fmla="*/ 2147483646 w 200"/>
              <a:gd name="T45" fmla="*/ 2147483646 h 184"/>
              <a:gd name="T46" fmla="*/ 2147483646 w 200"/>
              <a:gd name="T47" fmla="*/ 2147483646 h 184"/>
              <a:gd name="T48" fmla="*/ 2147483646 w 200"/>
              <a:gd name="T49" fmla="*/ 2147483646 h 184"/>
              <a:gd name="T50" fmla="*/ 2147483646 w 200"/>
              <a:gd name="T51" fmla="*/ 2147483646 h 184"/>
              <a:gd name="T52" fmla="*/ 2147483646 w 200"/>
              <a:gd name="T53" fmla="*/ 2147483646 h 184"/>
              <a:gd name="T54" fmla="*/ 2147483646 w 200"/>
              <a:gd name="T55" fmla="*/ 2147483646 h 184"/>
              <a:gd name="T56" fmla="*/ 2147483646 w 200"/>
              <a:gd name="T57" fmla="*/ 2147483646 h 184"/>
              <a:gd name="T58" fmla="*/ 2147483646 w 200"/>
              <a:gd name="T59" fmla="*/ 2147483646 h 184"/>
              <a:gd name="T60" fmla="*/ 2147483646 w 200"/>
              <a:gd name="T61" fmla="*/ 2147483646 h 184"/>
              <a:gd name="T62" fmla="*/ 2147483646 w 200"/>
              <a:gd name="T63" fmla="*/ 2147483646 h 184"/>
              <a:gd name="T64" fmla="*/ 2147483646 w 200"/>
              <a:gd name="T65" fmla="*/ 2147483646 h 184"/>
              <a:gd name="T66" fmla="*/ 2147483646 w 200"/>
              <a:gd name="T67" fmla="*/ 2147483646 h 184"/>
              <a:gd name="T68" fmla="*/ 2147483646 w 200"/>
              <a:gd name="T69" fmla="*/ 2147483646 h 184"/>
              <a:gd name="T70" fmla="*/ 2147483646 w 200"/>
              <a:gd name="T71" fmla="*/ 2147483646 h 184"/>
              <a:gd name="T72" fmla="*/ 2147483646 w 200"/>
              <a:gd name="T73" fmla="*/ 2147483646 h 184"/>
              <a:gd name="T74" fmla="*/ 2147483646 w 200"/>
              <a:gd name="T75" fmla="*/ 2147483646 h 184"/>
              <a:gd name="T76" fmla="*/ 2147483646 w 200"/>
              <a:gd name="T77" fmla="*/ 2147483646 h 184"/>
              <a:gd name="T78" fmla="*/ 2147483646 w 200"/>
              <a:gd name="T79" fmla="*/ 2147483646 h 184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w 200"/>
              <a:gd name="T121" fmla="*/ 0 h 184"/>
              <a:gd name="T122" fmla="*/ 200 w 200"/>
              <a:gd name="T123" fmla="*/ 184 h 184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T120" t="T121" r="T122" b="T123"/>
            <a:pathLst>
              <a:path w="200" h="184">
                <a:moveTo>
                  <a:pt x="199" y="115"/>
                </a:moveTo>
                <a:cubicBezTo>
                  <a:pt x="164" y="0"/>
                  <a:pt x="164" y="0"/>
                  <a:pt x="164" y="0"/>
                </a:cubicBezTo>
                <a:cubicBezTo>
                  <a:pt x="35" y="0"/>
                  <a:pt x="35" y="0"/>
                  <a:pt x="35" y="0"/>
                </a:cubicBezTo>
                <a:cubicBezTo>
                  <a:pt x="0" y="115"/>
                  <a:pt x="0" y="115"/>
                  <a:pt x="0" y="115"/>
                </a:cubicBezTo>
                <a:cubicBezTo>
                  <a:pt x="0" y="115"/>
                  <a:pt x="0" y="115"/>
                  <a:pt x="0" y="115"/>
                </a:cubicBezTo>
                <a:cubicBezTo>
                  <a:pt x="0" y="172"/>
                  <a:pt x="0" y="172"/>
                  <a:pt x="0" y="172"/>
                </a:cubicBezTo>
                <a:cubicBezTo>
                  <a:pt x="0" y="178"/>
                  <a:pt x="5" y="184"/>
                  <a:pt x="12" y="184"/>
                </a:cubicBezTo>
                <a:cubicBezTo>
                  <a:pt x="188" y="184"/>
                  <a:pt x="188" y="184"/>
                  <a:pt x="188" y="184"/>
                </a:cubicBezTo>
                <a:cubicBezTo>
                  <a:pt x="194" y="184"/>
                  <a:pt x="200" y="178"/>
                  <a:pt x="200" y="172"/>
                </a:cubicBezTo>
                <a:cubicBezTo>
                  <a:pt x="200" y="115"/>
                  <a:pt x="200" y="115"/>
                  <a:pt x="200" y="115"/>
                </a:cubicBezTo>
                <a:cubicBezTo>
                  <a:pt x="199" y="115"/>
                  <a:pt x="199" y="115"/>
                  <a:pt x="199" y="115"/>
                </a:cubicBezTo>
                <a:close/>
                <a:moveTo>
                  <a:pt x="143" y="112"/>
                </a:moveTo>
                <a:cubicBezTo>
                  <a:pt x="125" y="148"/>
                  <a:pt x="125" y="148"/>
                  <a:pt x="125" y="148"/>
                </a:cubicBezTo>
                <a:cubicBezTo>
                  <a:pt x="73" y="148"/>
                  <a:pt x="73" y="148"/>
                  <a:pt x="73" y="148"/>
                </a:cubicBezTo>
                <a:cubicBezTo>
                  <a:pt x="54" y="112"/>
                  <a:pt x="54" y="112"/>
                  <a:pt x="54" y="112"/>
                </a:cubicBezTo>
                <a:cubicBezTo>
                  <a:pt x="20" y="112"/>
                  <a:pt x="20" y="112"/>
                  <a:pt x="20" y="112"/>
                </a:cubicBezTo>
                <a:cubicBezTo>
                  <a:pt x="50" y="12"/>
                  <a:pt x="50" y="12"/>
                  <a:pt x="50" y="12"/>
                </a:cubicBezTo>
                <a:cubicBezTo>
                  <a:pt x="149" y="12"/>
                  <a:pt x="149" y="12"/>
                  <a:pt x="149" y="12"/>
                </a:cubicBezTo>
                <a:cubicBezTo>
                  <a:pt x="180" y="112"/>
                  <a:pt x="180" y="112"/>
                  <a:pt x="180" y="112"/>
                </a:cubicBezTo>
                <a:lnTo>
                  <a:pt x="143" y="112"/>
                </a:lnTo>
                <a:close/>
                <a:moveTo>
                  <a:pt x="138" y="48"/>
                </a:moveTo>
                <a:cubicBezTo>
                  <a:pt x="61" y="48"/>
                  <a:pt x="61" y="48"/>
                  <a:pt x="61" y="48"/>
                </a:cubicBezTo>
                <a:cubicBezTo>
                  <a:pt x="59" y="56"/>
                  <a:pt x="59" y="56"/>
                  <a:pt x="59" y="56"/>
                </a:cubicBezTo>
                <a:cubicBezTo>
                  <a:pt x="140" y="56"/>
                  <a:pt x="140" y="56"/>
                  <a:pt x="140" y="56"/>
                </a:cubicBezTo>
                <a:lnTo>
                  <a:pt x="138" y="48"/>
                </a:lnTo>
                <a:close/>
                <a:moveTo>
                  <a:pt x="132" y="28"/>
                </a:moveTo>
                <a:cubicBezTo>
                  <a:pt x="67" y="28"/>
                  <a:pt x="67" y="28"/>
                  <a:pt x="67" y="28"/>
                </a:cubicBezTo>
                <a:cubicBezTo>
                  <a:pt x="65" y="36"/>
                  <a:pt x="65" y="36"/>
                  <a:pt x="65" y="36"/>
                </a:cubicBezTo>
                <a:cubicBezTo>
                  <a:pt x="134" y="36"/>
                  <a:pt x="134" y="36"/>
                  <a:pt x="134" y="36"/>
                </a:cubicBezTo>
                <a:lnTo>
                  <a:pt x="132" y="28"/>
                </a:lnTo>
                <a:close/>
                <a:moveTo>
                  <a:pt x="47" y="96"/>
                </a:moveTo>
                <a:cubicBezTo>
                  <a:pt x="152" y="96"/>
                  <a:pt x="152" y="96"/>
                  <a:pt x="152" y="96"/>
                </a:cubicBezTo>
                <a:cubicBezTo>
                  <a:pt x="149" y="88"/>
                  <a:pt x="149" y="88"/>
                  <a:pt x="149" y="88"/>
                </a:cubicBezTo>
                <a:cubicBezTo>
                  <a:pt x="50" y="88"/>
                  <a:pt x="50" y="88"/>
                  <a:pt x="50" y="88"/>
                </a:cubicBezTo>
                <a:lnTo>
                  <a:pt x="47" y="96"/>
                </a:lnTo>
                <a:close/>
                <a:moveTo>
                  <a:pt x="144" y="68"/>
                </a:moveTo>
                <a:cubicBezTo>
                  <a:pt x="55" y="68"/>
                  <a:pt x="55" y="68"/>
                  <a:pt x="55" y="68"/>
                </a:cubicBezTo>
                <a:cubicBezTo>
                  <a:pt x="53" y="76"/>
                  <a:pt x="53" y="76"/>
                  <a:pt x="53" y="76"/>
                </a:cubicBezTo>
                <a:cubicBezTo>
                  <a:pt x="146" y="76"/>
                  <a:pt x="146" y="76"/>
                  <a:pt x="146" y="76"/>
                </a:cubicBezTo>
                <a:lnTo>
                  <a:pt x="144" y="68"/>
                </a:lnTo>
                <a:close/>
              </a:path>
            </a:pathLst>
          </a:custGeom>
          <a:solidFill>
            <a:srgbClr val="595959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67391" tIns="33696" rIns="67391" bIns="33696"/>
          <a:lstStyle/>
          <a:p>
            <a:endParaRPr lang="zh-CN" altLang="en-US">
              <a:cs typeface="+mn-ea"/>
              <a:sym typeface="+mn-lt"/>
            </a:endParaRPr>
          </a:p>
        </p:txBody>
      </p:sp>
      <p:pic>
        <p:nvPicPr>
          <p:cNvPr id="37" name="图片 3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8413" y="-124"/>
            <a:ext cx="2132711" cy="1199650"/>
          </a:xfrm>
          <a:prstGeom prst="rect">
            <a:avLst/>
          </a:prstGeom>
        </p:spPr>
      </p:pic>
      <p:pic>
        <p:nvPicPr>
          <p:cNvPr id="38" name="图片 37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5815315" y="-72132"/>
            <a:ext cx="3185810" cy="1740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2076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94">
        <p14:gallery dir="l"/>
      </p:transition>
    </mc:Choice>
    <mc:Fallback xmlns="">
      <p:transition spd="slow" advTm="694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23721"/>
            <a:ext cx="8960556" cy="5040313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 rot="18756238">
            <a:off x="5049472" y="3016531"/>
            <a:ext cx="5248199" cy="860175"/>
          </a:xfrm>
          <a:prstGeom prst="rect">
            <a:avLst/>
          </a:prstGeom>
          <a:solidFill>
            <a:srgbClr val="9101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1" name="Rectangle 47"/>
          <p:cNvSpPr/>
          <p:nvPr/>
        </p:nvSpPr>
        <p:spPr>
          <a:xfrm>
            <a:off x="0" y="647948"/>
            <a:ext cx="3168352" cy="441342"/>
          </a:xfrm>
          <a:prstGeom prst="rect">
            <a:avLst/>
          </a:prstGeom>
        </p:spPr>
        <p:txBody>
          <a:bodyPr wrap="square" lIns="71314" tIns="35657" rIns="71314" bIns="35657">
            <a:spAutoFit/>
          </a:bodyPr>
          <a:lstStyle/>
          <a:p>
            <a:pPr algn="ctr" defTabSz="917883"/>
            <a:r>
              <a:rPr lang="zh-CN" altLang="en-US" sz="2400" spc="600" dirty="0">
                <a:solidFill>
                  <a:srgbClr val="003C72"/>
                </a:solidFill>
                <a:cs typeface="+mn-ea"/>
                <a:sym typeface="+mn-lt"/>
              </a:rPr>
              <a:t>第二部分</a:t>
            </a:r>
            <a:endParaRPr lang="en-GB" altLang="zh-CN" sz="2400" dirty="0">
              <a:solidFill>
                <a:srgbClr val="003C72"/>
              </a:solidFill>
              <a:cs typeface="+mn-ea"/>
              <a:sym typeface="+mn-lt"/>
            </a:endParaRPr>
          </a:p>
        </p:txBody>
      </p:sp>
      <p:sp>
        <p:nvSpPr>
          <p:cNvPr id="32" name="Rectangle 47"/>
          <p:cNvSpPr/>
          <p:nvPr/>
        </p:nvSpPr>
        <p:spPr>
          <a:xfrm>
            <a:off x="1260202" y="2304132"/>
            <a:ext cx="6824978" cy="626008"/>
          </a:xfrm>
          <a:prstGeom prst="rect">
            <a:avLst/>
          </a:prstGeom>
        </p:spPr>
        <p:txBody>
          <a:bodyPr wrap="square" lIns="71314" tIns="35657" rIns="71314" bIns="35657">
            <a:spAutoFit/>
          </a:bodyPr>
          <a:lstStyle/>
          <a:p>
            <a:pPr algn="ctr" defTabSz="917883"/>
            <a:r>
              <a:rPr lang="zh-CN" altLang="en-US" sz="3600" dirty="0">
                <a:solidFill>
                  <a:srgbClr val="003C72"/>
                </a:solidFill>
                <a:cs typeface="+mn-ea"/>
                <a:sym typeface="+mn-lt"/>
              </a:rPr>
              <a:t>单击添加标题</a:t>
            </a:r>
            <a:endParaRPr lang="en-GB" altLang="zh-CN" sz="3600" dirty="0">
              <a:solidFill>
                <a:srgbClr val="003C72"/>
              </a:solidFill>
              <a:cs typeface="+mn-ea"/>
              <a:sym typeface="+mn-lt"/>
            </a:endParaRPr>
          </a:p>
        </p:txBody>
      </p:sp>
      <p:sp>
        <p:nvSpPr>
          <p:cNvPr id="11" name="矩形 10"/>
          <p:cNvSpPr/>
          <p:nvPr/>
        </p:nvSpPr>
        <p:spPr>
          <a:xfrm rot="18756238">
            <a:off x="6777866" y="3899880"/>
            <a:ext cx="3965557" cy="493397"/>
          </a:xfrm>
          <a:prstGeom prst="rect">
            <a:avLst/>
          </a:prstGeom>
          <a:solidFill>
            <a:srgbClr val="003C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10863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442">
        <p14:gallery dir="l"/>
      </p:transition>
    </mc:Choice>
    <mc:Fallback xmlns="">
      <p:transition spd="slow" advTm="144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5"/>
          <p:cNvSpPr/>
          <p:nvPr/>
        </p:nvSpPr>
        <p:spPr>
          <a:xfrm>
            <a:off x="7363596" y="4772160"/>
            <a:ext cx="751592" cy="82179"/>
          </a:xfrm>
          <a:custGeom>
            <a:avLst/>
            <a:gdLst>
              <a:gd name="connsiteX0" fmla="*/ 0 w 926584"/>
              <a:gd name="connsiteY0" fmla="*/ 0 h 118098"/>
              <a:gd name="connsiteX1" fmla="*/ 926584 w 926584"/>
              <a:gd name="connsiteY1" fmla="*/ 0 h 118098"/>
              <a:gd name="connsiteX2" fmla="*/ 926584 w 926584"/>
              <a:gd name="connsiteY2" fmla="*/ 118098 h 118098"/>
              <a:gd name="connsiteX3" fmla="*/ 0 w 926584"/>
              <a:gd name="connsiteY3" fmla="*/ 118098 h 118098"/>
              <a:gd name="connsiteX4" fmla="*/ 0 w 926584"/>
              <a:gd name="connsiteY4" fmla="*/ 0 h 118098"/>
              <a:gd name="connsiteX0" fmla="*/ 55821 w 982405"/>
              <a:gd name="connsiteY0" fmla="*/ 0 h 144680"/>
              <a:gd name="connsiteX1" fmla="*/ 982405 w 982405"/>
              <a:gd name="connsiteY1" fmla="*/ 0 h 144680"/>
              <a:gd name="connsiteX2" fmla="*/ 982405 w 982405"/>
              <a:gd name="connsiteY2" fmla="*/ 118098 h 144680"/>
              <a:gd name="connsiteX3" fmla="*/ 0 w 982405"/>
              <a:gd name="connsiteY3" fmla="*/ 144680 h 144680"/>
              <a:gd name="connsiteX4" fmla="*/ 55821 w 982405"/>
              <a:gd name="connsiteY4" fmla="*/ 0 h 144680"/>
              <a:gd name="connsiteX0" fmla="*/ 55821 w 998354"/>
              <a:gd name="connsiteY0" fmla="*/ 0 h 147338"/>
              <a:gd name="connsiteX1" fmla="*/ 982405 w 998354"/>
              <a:gd name="connsiteY1" fmla="*/ 0 h 147338"/>
              <a:gd name="connsiteX2" fmla="*/ 998354 w 998354"/>
              <a:gd name="connsiteY2" fmla="*/ 147338 h 147338"/>
              <a:gd name="connsiteX3" fmla="*/ 0 w 998354"/>
              <a:gd name="connsiteY3" fmla="*/ 144680 h 147338"/>
              <a:gd name="connsiteX4" fmla="*/ 55821 w 998354"/>
              <a:gd name="connsiteY4" fmla="*/ 0 h 147338"/>
              <a:gd name="connsiteX0" fmla="*/ 84307 w 1026840"/>
              <a:gd name="connsiteY0" fmla="*/ 0 h 150534"/>
              <a:gd name="connsiteX1" fmla="*/ 1010891 w 1026840"/>
              <a:gd name="connsiteY1" fmla="*/ 0 h 150534"/>
              <a:gd name="connsiteX2" fmla="*/ 1026840 w 1026840"/>
              <a:gd name="connsiteY2" fmla="*/ 147338 h 150534"/>
              <a:gd name="connsiteX3" fmla="*/ 0 w 1026840"/>
              <a:gd name="connsiteY3" fmla="*/ 150534 h 150534"/>
              <a:gd name="connsiteX4" fmla="*/ 84307 w 1026840"/>
              <a:gd name="connsiteY4" fmla="*/ 0 h 150534"/>
              <a:gd name="connsiteX0" fmla="*/ 84307 w 1021143"/>
              <a:gd name="connsiteY0" fmla="*/ 0 h 153193"/>
              <a:gd name="connsiteX1" fmla="*/ 1010891 w 1021143"/>
              <a:gd name="connsiteY1" fmla="*/ 0 h 153193"/>
              <a:gd name="connsiteX2" fmla="*/ 1021143 w 1021143"/>
              <a:gd name="connsiteY2" fmla="*/ 153193 h 153193"/>
              <a:gd name="connsiteX3" fmla="*/ 0 w 1021143"/>
              <a:gd name="connsiteY3" fmla="*/ 150534 h 153193"/>
              <a:gd name="connsiteX4" fmla="*/ 84307 w 1021143"/>
              <a:gd name="connsiteY4" fmla="*/ 0 h 153193"/>
              <a:gd name="connsiteX0" fmla="*/ 92853 w 1021143"/>
              <a:gd name="connsiteY0" fmla="*/ 0 h 153193"/>
              <a:gd name="connsiteX1" fmla="*/ 1010891 w 1021143"/>
              <a:gd name="connsiteY1" fmla="*/ 0 h 153193"/>
              <a:gd name="connsiteX2" fmla="*/ 1021143 w 1021143"/>
              <a:gd name="connsiteY2" fmla="*/ 153193 h 153193"/>
              <a:gd name="connsiteX3" fmla="*/ 0 w 1021143"/>
              <a:gd name="connsiteY3" fmla="*/ 150534 h 153193"/>
              <a:gd name="connsiteX4" fmla="*/ 92853 w 1021143"/>
              <a:gd name="connsiteY4" fmla="*/ 0 h 153193"/>
              <a:gd name="connsiteX0" fmla="*/ 90004 w 1018294"/>
              <a:gd name="connsiteY0" fmla="*/ 0 h 153193"/>
              <a:gd name="connsiteX1" fmla="*/ 1008042 w 1018294"/>
              <a:gd name="connsiteY1" fmla="*/ 0 h 153193"/>
              <a:gd name="connsiteX2" fmla="*/ 1018294 w 1018294"/>
              <a:gd name="connsiteY2" fmla="*/ 153193 h 153193"/>
              <a:gd name="connsiteX3" fmla="*/ 0 w 1018294"/>
              <a:gd name="connsiteY3" fmla="*/ 142728 h 153193"/>
              <a:gd name="connsiteX4" fmla="*/ 90004 w 1018294"/>
              <a:gd name="connsiteY4" fmla="*/ 0 h 1531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18294" h="153193">
                <a:moveTo>
                  <a:pt x="90004" y="0"/>
                </a:moveTo>
                <a:lnTo>
                  <a:pt x="1008042" y="0"/>
                </a:lnTo>
                <a:lnTo>
                  <a:pt x="1018294" y="153193"/>
                </a:lnTo>
                <a:lnTo>
                  <a:pt x="0" y="142728"/>
                </a:lnTo>
                <a:lnTo>
                  <a:pt x="90004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2" tIns="33691" rIns="67382" bIns="33691"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cxnSp>
        <p:nvCxnSpPr>
          <p:cNvPr id="3" name="肘形连接符 2"/>
          <p:cNvCxnSpPr/>
          <p:nvPr/>
        </p:nvCxnSpPr>
        <p:spPr>
          <a:xfrm flipV="1">
            <a:off x="2736640" y="1497047"/>
            <a:ext cx="2147432" cy="556514"/>
          </a:xfrm>
          <a:prstGeom prst="bentConnector3">
            <a:avLst>
              <a:gd name="adj1" fmla="val 62381"/>
            </a:avLst>
          </a:prstGeom>
          <a:ln w="9525" cap="rnd">
            <a:solidFill>
              <a:schemeClr val="tx1">
                <a:lumMod val="50000"/>
                <a:lumOff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肘形连接符 3"/>
          <p:cNvCxnSpPr/>
          <p:nvPr/>
        </p:nvCxnSpPr>
        <p:spPr>
          <a:xfrm>
            <a:off x="2736640" y="2288378"/>
            <a:ext cx="2285378" cy="597046"/>
          </a:xfrm>
          <a:prstGeom prst="bentConnector3">
            <a:avLst>
              <a:gd name="adj1" fmla="val 50000"/>
            </a:avLst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椭圆 4"/>
          <p:cNvSpPr/>
          <p:nvPr/>
        </p:nvSpPr>
        <p:spPr>
          <a:xfrm>
            <a:off x="4884072" y="1251336"/>
            <a:ext cx="403687" cy="401972"/>
          </a:xfrm>
          <a:prstGeom prst="ellipse">
            <a:avLst/>
          </a:prstGeom>
          <a:solidFill>
            <a:srgbClr val="910101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2" tIns="33691" rIns="67382" bIns="33691"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标题 4"/>
          <p:cNvSpPr txBox="1">
            <a:spLocks/>
          </p:cNvSpPr>
          <p:nvPr/>
        </p:nvSpPr>
        <p:spPr>
          <a:xfrm>
            <a:off x="4905572" y="1320843"/>
            <a:ext cx="382186" cy="264613"/>
          </a:xfrm>
          <a:prstGeom prst="rect">
            <a:avLst/>
          </a:prstGeom>
        </p:spPr>
        <p:txBody>
          <a:bodyPr vert="horz" lIns="67382" tIns="33691" rIns="67382" bIns="33691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CN" sz="1300" b="1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01</a:t>
            </a:r>
          </a:p>
        </p:txBody>
      </p:sp>
      <p:cxnSp>
        <p:nvCxnSpPr>
          <p:cNvPr id="7" name="肘形连接符 6"/>
          <p:cNvCxnSpPr/>
          <p:nvPr/>
        </p:nvCxnSpPr>
        <p:spPr>
          <a:xfrm flipV="1">
            <a:off x="3193476" y="2223034"/>
            <a:ext cx="2222080" cy="571443"/>
          </a:xfrm>
          <a:prstGeom prst="bentConnector3">
            <a:avLst>
              <a:gd name="adj1" fmla="val 50000"/>
            </a:avLst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肘形连接符 7"/>
          <p:cNvCxnSpPr/>
          <p:nvPr/>
        </p:nvCxnSpPr>
        <p:spPr>
          <a:xfrm>
            <a:off x="3161826" y="3014397"/>
            <a:ext cx="2285378" cy="597046"/>
          </a:xfrm>
          <a:prstGeom prst="bentConnector3">
            <a:avLst>
              <a:gd name="adj1" fmla="val 55369"/>
            </a:avLst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椭圆 8"/>
          <p:cNvSpPr/>
          <p:nvPr/>
        </p:nvSpPr>
        <p:spPr>
          <a:xfrm>
            <a:off x="5415556" y="1992252"/>
            <a:ext cx="403687" cy="401972"/>
          </a:xfrm>
          <a:prstGeom prst="ellipse">
            <a:avLst/>
          </a:prstGeom>
          <a:solidFill>
            <a:srgbClr val="910101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2" tIns="33691" rIns="67382" bIns="33691"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0" name="标题 4"/>
          <p:cNvSpPr txBox="1">
            <a:spLocks/>
          </p:cNvSpPr>
          <p:nvPr/>
        </p:nvSpPr>
        <p:spPr>
          <a:xfrm>
            <a:off x="5437056" y="2061759"/>
            <a:ext cx="382186" cy="264613"/>
          </a:xfrm>
          <a:prstGeom prst="rect">
            <a:avLst/>
          </a:prstGeom>
        </p:spPr>
        <p:txBody>
          <a:bodyPr vert="horz" lIns="67382" tIns="33691" rIns="67382" bIns="33691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CN" sz="1300" b="1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02</a:t>
            </a:r>
          </a:p>
        </p:txBody>
      </p:sp>
      <p:sp>
        <p:nvSpPr>
          <p:cNvPr id="11" name="椭圆 10"/>
          <p:cNvSpPr/>
          <p:nvPr/>
        </p:nvSpPr>
        <p:spPr>
          <a:xfrm>
            <a:off x="4830924" y="2658837"/>
            <a:ext cx="403687" cy="401972"/>
          </a:xfrm>
          <a:prstGeom prst="ellipse">
            <a:avLst/>
          </a:prstGeom>
          <a:solidFill>
            <a:srgbClr val="910101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2" tIns="33691" rIns="67382" bIns="33691"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2" name="标题 4"/>
          <p:cNvSpPr txBox="1">
            <a:spLocks/>
          </p:cNvSpPr>
          <p:nvPr/>
        </p:nvSpPr>
        <p:spPr>
          <a:xfrm>
            <a:off x="4852424" y="2728344"/>
            <a:ext cx="382186" cy="264613"/>
          </a:xfrm>
          <a:prstGeom prst="rect">
            <a:avLst/>
          </a:prstGeom>
        </p:spPr>
        <p:txBody>
          <a:bodyPr vert="horz" lIns="67382" tIns="33691" rIns="67382" bIns="33691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CN" sz="1300" b="1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03</a:t>
            </a:r>
          </a:p>
        </p:txBody>
      </p:sp>
      <p:sp>
        <p:nvSpPr>
          <p:cNvPr id="13" name="椭圆 12"/>
          <p:cNvSpPr/>
          <p:nvPr/>
        </p:nvSpPr>
        <p:spPr>
          <a:xfrm>
            <a:off x="5362408" y="3399752"/>
            <a:ext cx="403687" cy="401972"/>
          </a:xfrm>
          <a:prstGeom prst="ellipse">
            <a:avLst/>
          </a:prstGeom>
          <a:solidFill>
            <a:srgbClr val="910101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2" tIns="33691" rIns="67382" bIns="33691"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4" name="标题 4"/>
          <p:cNvSpPr txBox="1">
            <a:spLocks/>
          </p:cNvSpPr>
          <p:nvPr/>
        </p:nvSpPr>
        <p:spPr>
          <a:xfrm>
            <a:off x="5383908" y="3469260"/>
            <a:ext cx="382186" cy="264613"/>
          </a:xfrm>
          <a:prstGeom prst="rect">
            <a:avLst/>
          </a:prstGeom>
        </p:spPr>
        <p:txBody>
          <a:bodyPr vert="horz" lIns="67382" tIns="33691" rIns="67382" bIns="33691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CN" sz="1300" b="1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04</a:t>
            </a:r>
          </a:p>
        </p:txBody>
      </p:sp>
      <p:sp>
        <p:nvSpPr>
          <p:cNvPr id="15" name="Freeform 9"/>
          <p:cNvSpPr>
            <a:spLocks/>
          </p:cNvSpPr>
          <p:nvPr/>
        </p:nvSpPr>
        <p:spPr bwMode="auto">
          <a:xfrm flipH="1">
            <a:off x="1205367" y="1706231"/>
            <a:ext cx="2179081" cy="1354953"/>
          </a:xfrm>
          <a:custGeom>
            <a:avLst/>
            <a:gdLst>
              <a:gd name="T0" fmla="*/ 262 w 320"/>
              <a:gd name="T1" fmla="*/ 70 h 200"/>
              <a:gd name="T2" fmla="*/ 163 w 320"/>
              <a:gd name="T3" fmla="*/ 0 h 200"/>
              <a:gd name="T4" fmla="*/ 63 w 320"/>
              <a:gd name="T5" fmla="*/ 94 h 200"/>
              <a:gd name="T6" fmla="*/ 54 w 320"/>
              <a:gd name="T7" fmla="*/ 93 h 200"/>
              <a:gd name="T8" fmla="*/ 0 w 320"/>
              <a:gd name="T9" fmla="*/ 146 h 200"/>
              <a:gd name="T10" fmla="*/ 43 w 320"/>
              <a:gd name="T11" fmla="*/ 200 h 200"/>
              <a:gd name="T12" fmla="*/ 251 w 320"/>
              <a:gd name="T13" fmla="*/ 200 h 200"/>
              <a:gd name="T14" fmla="*/ 320 w 320"/>
              <a:gd name="T15" fmla="*/ 134 h 200"/>
              <a:gd name="T16" fmla="*/ 262 w 320"/>
              <a:gd name="T17" fmla="*/ 70 h 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20" h="200">
                <a:moveTo>
                  <a:pt x="262" y="70"/>
                </a:moveTo>
                <a:cubicBezTo>
                  <a:pt x="249" y="29"/>
                  <a:pt x="209" y="0"/>
                  <a:pt x="163" y="0"/>
                </a:cubicBezTo>
                <a:cubicBezTo>
                  <a:pt x="108" y="0"/>
                  <a:pt x="66" y="41"/>
                  <a:pt x="63" y="94"/>
                </a:cubicBezTo>
                <a:cubicBezTo>
                  <a:pt x="60" y="94"/>
                  <a:pt x="57" y="93"/>
                  <a:pt x="54" y="93"/>
                </a:cubicBezTo>
                <a:cubicBezTo>
                  <a:pt x="24" y="93"/>
                  <a:pt x="0" y="117"/>
                  <a:pt x="0" y="146"/>
                </a:cubicBezTo>
                <a:cubicBezTo>
                  <a:pt x="0" y="171"/>
                  <a:pt x="19" y="195"/>
                  <a:pt x="43" y="200"/>
                </a:cubicBezTo>
                <a:cubicBezTo>
                  <a:pt x="251" y="200"/>
                  <a:pt x="251" y="200"/>
                  <a:pt x="251" y="200"/>
                </a:cubicBezTo>
                <a:cubicBezTo>
                  <a:pt x="287" y="200"/>
                  <a:pt x="320" y="170"/>
                  <a:pt x="320" y="134"/>
                </a:cubicBezTo>
                <a:cubicBezTo>
                  <a:pt x="320" y="101"/>
                  <a:pt x="295" y="74"/>
                  <a:pt x="262" y="70"/>
                </a:cubicBezTo>
                <a:close/>
              </a:path>
            </a:pathLst>
          </a:custGeom>
          <a:solidFill>
            <a:srgbClr val="003C72"/>
          </a:solidFill>
          <a:ln>
            <a:solidFill>
              <a:srgbClr val="003C72"/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extLst/>
        </p:spPr>
        <p:txBody>
          <a:bodyPr vert="horz" wrap="square" lIns="55651" tIns="27825" rIns="55651" bIns="27825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556509">
              <a:defRPr/>
            </a:pPr>
            <a:endParaRPr lang="zh-CN" altLang="en-US" sz="110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16" name="KSO_Shape"/>
          <p:cNvSpPr>
            <a:spLocks/>
          </p:cNvSpPr>
          <p:nvPr/>
        </p:nvSpPr>
        <p:spPr bwMode="auto">
          <a:xfrm>
            <a:off x="1970456" y="2150600"/>
            <a:ext cx="468201" cy="466212"/>
          </a:xfrm>
          <a:custGeom>
            <a:avLst/>
            <a:gdLst>
              <a:gd name="T0" fmla="*/ 984018 w 1589088"/>
              <a:gd name="T1" fmla="*/ 589506 h 1589088"/>
              <a:gd name="T2" fmla="*/ 955171 w 1589088"/>
              <a:gd name="T3" fmla="*/ 645802 h 1589088"/>
              <a:gd name="T4" fmla="*/ 898294 w 1589088"/>
              <a:gd name="T5" fmla="*/ 673272 h 1589088"/>
              <a:gd name="T6" fmla="*/ 881422 w 1589088"/>
              <a:gd name="T7" fmla="*/ 964824 h 1589088"/>
              <a:gd name="T8" fmla="*/ 873530 w 1589088"/>
              <a:gd name="T9" fmla="*/ 1040159 h 1589088"/>
              <a:gd name="T10" fmla="*/ 824817 w 1589088"/>
              <a:gd name="T11" fmla="*/ 1084490 h 1589088"/>
              <a:gd name="T12" fmla="*/ 756238 w 1589088"/>
              <a:gd name="T13" fmla="*/ 1088026 h 1589088"/>
              <a:gd name="T14" fmla="*/ 703444 w 1589088"/>
              <a:gd name="T15" fmla="*/ 1048590 h 1589088"/>
              <a:gd name="T16" fmla="*/ 686571 w 1589088"/>
              <a:gd name="T17" fmla="*/ 985493 h 1589088"/>
              <a:gd name="T18" fmla="*/ 486007 w 1589088"/>
              <a:gd name="T19" fmla="*/ 893024 h 1589088"/>
              <a:gd name="T20" fmla="*/ 398106 w 1589088"/>
              <a:gd name="T21" fmla="*/ 820680 h 1589088"/>
              <a:gd name="T22" fmla="*/ 402189 w 1589088"/>
              <a:gd name="T23" fmla="*/ 755134 h 1589088"/>
              <a:gd name="T24" fmla="*/ 446547 w 1589088"/>
              <a:gd name="T25" fmla="*/ 706452 h 1589088"/>
              <a:gd name="T26" fmla="*/ 514037 w 1589088"/>
              <a:gd name="T27" fmla="*/ 696389 h 1589088"/>
              <a:gd name="T28" fmla="*/ 570641 w 1589088"/>
              <a:gd name="T29" fmla="*/ 730385 h 1589088"/>
              <a:gd name="T30" fmla="*/ 593501 w 1589088"/>
              <a:gd name="T31" fmla="*/ 794027 h 1589088"/>
              <a:gd name="T32" fmla="*/ 818558 w 1589088"/>
              <a:gd name="T33" fmla="*/ 648522 h 1589088"/>
              <a:gd name="T34" fmla="*/ 785901 w 1589088"/>
              <a:gd name="T35" fmla="*/ 575091 h 1589088"/>
              <a:gd name="T36" fmla="*/ 808761 w 1589088"/>
              <a:gd name="T37" fmla="*/ 511721 h 1589088"/>
              <a:gd name="T38" fmla="*/ 865365 w 1589088"/>
              <a:gd name="T39" fmla="*/ 477726 h 1589088"/>
              <a:gd name="T40" fmla="*/ 728574 w 1589088"/>
              <a:gd name="T41" fmla="*/ 144010 h 1589088"/>
              <a:gd name="T42" fmla="*/ 531280 w 1589088"/>
              <a:gd name="T43" fmla="*/ 182593 h 1589088"/>
              <a:gd name="T44" fmla="*/ 353281 w 1589088"/>
              <a:gd name="T45" fmla="*/ 288291 h 1589088"/>
              <a:gd name="T46" fmla="*/ 219577 w 1589088"/>
              <a:gd name="T47" fmla="*/ 451592 h 1589088"/>
              <a:gd name="T48" fmla="*/ 152454 w 1589088"/>
              <a:gd name="T49" fmla="*/ 642880 h 1589088"/>
              <a:gd name="T50" fmla="*/ 152454 w 1589088"/>
              <a:gd name="T51" fmla="*/ 843135 h 1589088"/>
              <a:gd name="T52" fmla="*/ 219577 w 1589088"/>
              <a:gd name="T53" fmla="*/ 1034422 h 1589088"/>
              <a:gd name="T54" fmla="*/ 353281 w 1589088"/>
              <a:gd name="T55" fmla="*/ 1197724 h 1589088"/>
              <a:gd name="T56" fmla="*/ 531280 w 1589088"/>
              <a:gd name="T57" fmla="*/ 1303421 h 1589088"/>
              <a:gd name="T58" fmla="*/ 728574 w 1589088"/>
              <a:gd name="T59" fmla="*/ 1341734 h 1589088"/>
              <a:gd name="T60" fmla="*/ 927227 w 1589088"/>
              <a:gd name="T61" fmla="*/ 1312931 h 1589088"/>
              <a:gd name="T62" fmla="*/ 1109302 w 1589088"/>
              <a:gd name="T63" fmla="*/ 1217015 h 1589088"/>
              <a:gd name="T64" fmla="*/ 1251431 w 1589088"/>
              <a:gd name="T65" fmla="*/ 1059964 h 1589088"/>
              <a:gd name="T66" fmla="*/ 1328065 w 1589088"/>
              <a:gd name="T67" fmla="*/ 871393 h 1589088"/>
              <a:gd name="T68" fmla="*/ 1337576 w 1589088"/>
              <a:gd name="T69" fmla="*/ 671410 h 1589088"/>
              <a:gd name="T70" fmla="*/ 1280237 w 1589088"/>
              <a:gd name="T71" fmla="*/ 477677 h 1589088"/>
              <a:gd name="T72" fmla="*/ 1155500 w 1589088"/>
              <a:gd name="T73" fmla="*/ 308670 h 1589088"/>
              <a:gd name="T74" fmla="*/ 981849 w 1589088"/>
              <a:gd name="T75" fmla="*/ 193462 h 1589088"/>
              <a:gd name="T76" fmla="*/ 785915 w 1589088"/>
              <a:gd name="T77" fmla="*/ 145640 h 1589088"/>
              <a:gd name="T78" fmla="*/ 902226 w 1589088"/>
              <a:gd name="T79" fmla="*/ 17390 h 1589088"/>
              <a:gd name="T80" fmla="*/ 1136207 w 1589088"/>
              <a:gd name="T81" fmla="*/ 112491 h 1589088"/>
              <a:gd name="T82" fmla="*/ 1320999 w 1589088"/>
              <a:gd name="T83" fmla="*/ 276063 h 1589088"/>
              <a:gd name="T84" fmla="*/ 1429702 w 1589088"/>
              <a:gd name="T85" fmla="*/ 459201 h 1589088"/>
              <a:gd name="T86" fmla="*/ 1481334 w 1589088"/>
              <a:gd name="T87" fmla="*/ 660270 h 1589088"/>
              <a:gd name="T88" fmla="*/ 1475356 w 1589088"/>
              <a:gd name="T89" fmla="*/ 866502 h 1589088"/>
              <a:gd name="T90" fmla="*/ 1412581 w 1589088"/>
              <a:gd name="T91" fmla="*/ 1064855 h 1589088"/>
              <a:gd name="T92" fmla="*/ 1892771 w 1589088"/>
              <a:gd name="T93" fmla="*/ 1636001 h 1589088"/>
              <a:gd name="T94" fmla="*/ 1896304 w 1589088"/>
              <a:gd name="T95" fmla="*/ 1759632 h 1589088"/>
              <a:gd name="T96" fmla="*/ 1783798 w 1589088"/>
              <a:gd name="T97" fmla="*/ 1885980 h 1589088"/>
              <a:gd name="T98" fmla="*/ 1662866 w 1589088"/>
              <a:gd name="T99" fmla="*/ 1900381 h 1589088"/>
              <a:gd name="T100" fmla="*/ 1104954 w 1589088"/>
              <a:gd name="T101" fmla="*/ 1391458 h 1589088"/>
              <a:gd name="T102" fmla="*/ 909835 w 1589088"/>
              <a:gd name="T103" fmla="*/ 1466451 h 1589088"/>
              <a:gd name="T104" fmla="*/ 704388 w 1589088"/>
              <a:gd name="T105" fmla="*/ 1484656 h 1589088"/>
              <a:gd name="T106" fmla="*/ 501116 w 1589088"/>
              <a:gd name="T107" fmla="*/ 1445528 h 1589088"/>
              <a:gd name="T108" fmla="*/ 313061 w 1589088"/>
              <a:gd name="T109" fmla="*/ 1349069 h 1589088"/>
              <a:gd name="T110" fmla="*/ 143758 w 1589088"/>
              <a:gd name="T111" fmla="*/ 1181965 h 1589088"/>
              <a:gd name="T112" fmla="*/ 30708 w 1589088"/>
              <a:gd name="T113" fmla="*/ 954538 h 1589088"/>
              <a:gd name="T114" fmla="*/ 815 w 1589088"/>
              <a:gd name="T115" fmla="*/ 707277 h 1589088"/>
              <a:gd name="T116" fmla="*/ 54351 w 1589088"/>
              <a:gd name="T117" fmla="*/ 463275 h 1589088"/>
              <a:gd name="T118" fmla="*/ 191315 w 1589088"/>
              <a:gd name="T119" fmla="*/ 245360 h 1589088"/>
              <a:gd name="T120" fmla="*/ 397577 w 1589088"/>
              <a:gd name="T121" fmla="*/ 85319 h 1589088"/>
              <a:gd name="T122" fmla="*/ 636177 w 1589088"/>
              <a:gd name="T123" fmla="*/ 7880 h 1589088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1589088" h="1589088">
                <a:moveTo>
                  <a:pt x="916859" y="288925"/>
                </a:moveTo>
                <a:lnTo>
                  <a:pt x="954088" y="332030"/>
                </a:lnTo>
                <a:lnTo>
                  <a:pt x="816067" y="450682"/>
                </a:lnTo>
                <a:lnTo>
                  <a:pt x="817430" y="454085"/>
                </a:lnTo>
                <a:lnTo>
                  <a:pt x="818338" y="457488"/>
                </a:lnTo>
                <a:lnTo>
                  <a:pt x="819246" y="461118"/>
                </a:lnTo>
                <a:lnTo>
                  <a:pt x="820381" y="464748"/>
                </a:lnTo>
                <a:lnTo>
                  <a:pt x="820835" y="468378"/>
                </a:lnTo>
                <a:lnTo>
                  <a:pt x="821289" y="472008"/>
                </a:lnTo>
                <a:lnTo>
                  <a:pt x="821743" y="475865"/>
                </a:lnTo>
                <a:lnTo>
                  <a:pt x="821743" y="479722"/>
                </a:lnTo>
                <a:lnTo>
                  <a:pt x="821743" y="483805"/>
                </a:lnTo>
                <a:lnTo>
                  <a:pt x="821289" y="487662"/>
                </a:lnTo>
                <a:lnTo>
                  <a:pt x="820835" y="491746"/>
                </a:lnTo>
                <a:lnTo>
                  <a:pt x="820154" y="495602"/>
                </a:lnTo>
                <a:lnTo>
                  <a:pt x="819246" y="499459"/>
                </a:lnTo>
                <a:lnTo>
                  <a:pt x="818338" y="503089"/>
                </a:lnTo>
                <a:lnTo>
                  <a:pt x="816976" y="506946"/>
                </a:lnTo>
                <a:lnTo>
                  <a:pt x="815840" y="510349"/>
                </a:lnTo>
                <a:lnTo>
                  <a:pt x="814251" y="513979"/>
                </a:lnTo>
                <a:lnTo>
                  <a:pt x="812662" y="517382"/>
                </a:lnTo>
                <a:lnTo>
                  <a:pt x="810619" y="520785"/>
                </a:lnTo>
                <a:lnTo>
                  <a:pt x="808803" y="523961"/>
                </a:lnTo>
                <a:lnTo>
                  <a:pt x="806760" y="527137"/>
                </a:lnTo>
                <a:lnTo>
                  <a:pt x="804263" y="530313"/>
                </a:lnTo>
                <a:lnTo>
                  <a:pt x="801993" y="533036"/>
                </a:lnTo>
                <a:lnTo>
                  <a:pt x="799496" y="535985"/>
                </a:lnTo>
                <a:lnTo>
                  <a:pt x="796772" y="538707"/>
                </a:lnTo>
                <a:lnTo>
                  <a:pt x="794048" y="541203"/>
                </a:lnTo>
                <a:lnTo>
                  <a:pt x="791324" y="543698"/>
                </a:lnTo>
                <a:lnTo>
                  <a:pt x="788146" y="545967"/>
                </a:lnTo>
                <a:lnTo>
                  <a:pt x="785194" y="548009"/>
                </a:lnTo>
                <a:lnTo>
                  <a:pt x="781789" y="550051"/>
                </a:lnTo>
                <a:lnTo>
                  <a:pt x="778611" y="552093"/>
                </a:lnTo>
                <a:lnTo>
                  <a:pt x="775433" y="553908"/>
                </a:lnTo>
                <a:lnTo>
                  <a:pt x="771801" y="555496"/>
                </a:lnTo>
                <a:lnTo>
                  <a:pt x="768396" y="556857"/>
                </a:lnTo>
                <a:lnTo>
                  <a:pt x="764537" y="558218"/>
                </a:lnTo>
                <a:lnTo>
                  <a:pt x="760905" y="559352"/>
                </a:lnTo>
                <a:lnTo>
                  <a:pt x="757046" y="560260"/>
                </a:lnTo>
                <a:lnTo>
                  <a:pt x="753413" y="560940"/>
                </a:lnTo>
                <a:lnTo>
                  <a:pt x="749327" y="561621"/>
                </a:lnTo>
                <a:lnTo>
                  <a:pt x="745241" y="562075"/>
                </a:lnTo>
                <a:lnTo>
                  <a:pt x="692121" y="754005"/>
                </a:lnTo>
                <a:lnTo>
                  <a:pt x="697343" y="756728"/>
                </a:lnTo>
                <a:lnTo>
                  <a:pt x="702110" y="759904"/>
                </a:lnTo>
                <a:lnTo>
                  <a:pt x="706650" y="763080"/>
                </a:lnTo>
                <a:lnTo>
                  <a:pt x="710963" y="766937"/>
                </a:lnTo>
                <a:lnTo>
                  <a:pt x="715049" y="770794"/>
                </a:lnTo>
                <a:lnTo>
                  <a:pt x="718908" y="774877"/>
                </a:lnTo>
                <a:lnTo>
                  <a:pt x="722313" y="779188"/>
                </a:lnTo>
                <a:lnTo>
                  <a:pt x="725718" y="783952"/>
                </a:lnTo>
                <a:lnTo>
                  <a:pt x="728670" y="788943"/>
                </a:lnTo>
                <a:lnTo>
                  <a:pt x="731167" y="793934"/>
                </a:lnTo>
                <a:lnTo>
                  <a:pt x="733437" y="799379"/>
                </a:lnTo>
                <a:lnTo>
                  <a:pt x="735253" y="804824"/>
                </a:lnTo>
                <a:lnTo>
                  <a:pt x="736615" y="810496"/>
                </a:lnTo>
                <a:lnTo>
                  <a:pt x="737750" y="816167"/>
                </a:lnTo>
                <a:lnTo>
                  <a:pt x="738431" y="822066"/>
                </a:lnTo>
                <a:lnTo>
                  <a:pt x="738658" y="828191"/>
                </a:lnTo>
                <a:lnTo>
                  <a:pt x="738658" y="832729"/>
                </a:lnTo>
                <a:lnTo>
                  <a:pt x="738431" y="836812"/>
                </a:lnTo>
                <a:lnTo>
                  <a:pt x="737523" y="840896"/>
                </a:lnTo>
                <a:lnTo>
                  <a:pt x="736842" y="844980"/>
                </a:lnTo>
                <a:lnTo>
                  <a:pt x="735934" y="849063"/>
                </a:lnTo>
                <a:lnTo>
                  <a:pt x="734799" y="852920"/>
                </a:lnTo>
                <a:lnTo>
                  <a:pt x="733664" y="856777"/>
                </a:lnTo>
                <a:lnTo>
                  <a:pt x="732075" y="860407"/>
                </a:lnTo>
                <a:lnTo>
                  <a:pt x="730259" y="864263"/>
                </a:lnTo>
                <a:lnTo>
                  <a:pt x="728670" y="867666"/>
                </a:lnTo>
                <a:lnTo>
                  <a:pt x="726626" y="871296"/>
                </a:lnTo>
                <a:lnTo>
                  <a:pt x="724583" y="874699"/>
                </a:lnTo>
                <a:lnTo>
                  <a:pt x="722086" y="877876"/>
                </a:lnTo>
                <a:lnTo>
                  <a:pt x="719589" y="881052"/>
                </a:lnTo>
                <a:lnTo>
                  <a:pt x="717092" y="884228"/>
                </a:lnTo>
                <a:lnTo>
                  <a:pt x="714141" y="886950"/>
                </a:lnTo>
                <a:lnTo>
                  <a:pt x="711417" y="889673"/>
                </a:lnTo>
                <a:lnTo>
                  <a:pt x="708239" y="892395"/>
                </a:lnTo>
                <a:lnTo>
                  <a:pt x="705288" y="894891"/>
                </a:lnTo>
                <a:lnTo>
                  <a:pt x="702110" y="896933"/>
                </a:lnTo>
                <a:lnTo>
                  <a:pt x="698705" y="899428"/>
                </a:lnTo>
                <a:lnTo>
                  <a:pt x="695299" y="901243"/>
                </a:lnTo>
                <a:lnTo>
                  <a:pt x="691440" y="903058"/>
                </a:lnTo>
                <a:lnTo>
                  <a:pt x="688035" y="904646"/>
                </a:lnTo>
                <a:lnTo>
                  <a:pt x="684176" y="906234"/>
                </a:lnTo>
                <a:lnTo>
                  <a:pt x="680317" y="907595"/>
                </a:lnTo>
                <a:lnTo>
                  <a:pt x="676231" y="908730"/>
                </a:lnTo>
                <a:lnTo>
                  <a:pt x="672372" y="909637"/>
                </a:lnTo>
                <a:lnTo>
                  <a:pt x="668286" y="910318"/>
                </a:lnTo>
                <a:lnTo>
                  <a:pt x="664199" y="910771"/>
                </a:lnTo>
                <a:lnTo>
                  <a:pt x="659886" y="911225"/>
                </a:lnTo>
                <a:lnTo>
                  <a:pt x="655573" y="911225"/>
                </a:lnTo>
                <a:lnTo>
                  <a:pt x="651260" y="911225"/>
                </a:lnTo>
                <a:lnTo>
                  <a:pt x="646947" y="910771"/>
                </a:lnTo>
                <a:lnTo>
                  <a:pt x="643088" y="910318"/>
                </a:lnTo>
                <a:lnTo>
                  <a:pt x="638775" y="909637"/>
                </a:lnTo>
                <a:lnTo>
                  <a:pt x="634915" y="908730"/>
                </a:lnTo>
                <a:lnTo>
                  <a:pt x="630829" y="907595"/>
                </a:lnTo>
                <a:lnTo>
                  <a:pt x="627197" y="906234"/>
                </a:lnTo>
                <a:lnTo>
                  <a:pt x="623338" y="904646"/>
                </a:lnTo>
                <a:lnTo>
                  <a:pt x="619706" y="903058"/>
                </a:lnTo>
                <a:lnTo>
                  <a:pt x="616074" y="901243"/>
                </a:lnTo>
                <a:lnTo>
                  <a:pt x="612669" y="899428"/>
                </a:lnTo>
                <a:lnTo>
                  <a:pt x="609037" y="896933"/>
                </a:lnTo>
                <a:lnTo>
                  <a:pt x="605858" y="894891"/>
                </a:lnTo>
                <a:lnTo>
                  <a:pt x="602680" y="892395"/>
                </a:lnTo>
                <a:lnTo>
                  <a:pt x="599729" y="889673"/>
                </a:lnTo>
                <a:lnTo>
                  <a:pt x="596778" y="886950"/>
                </a:lnTo>
                <a:lnTo>
                  <a:pt x="594054" y="884228"/>
                </a:lnTo>
                <a:lnTo>
                  <a:pt x="591557" y="881052"/>
                </a:lnTo>
                <a:lnTo>
                  <a:pt x="588833" y="877876"/>
                </a:lnTo>
                <a:lnTo>
                  <a:pt x="586790" y="874699"/>
                </a:lnTo>
                <a:lnTo>
                  <a:pt x="584520" y="871296"/>
                </a:lnTo>
                <a:lnTo>
                  <a:pt x="582704" y="867666"/>
                </a:lnTo>
                <a:lnTo>
                  <a:pt x="580661" y="864263"/>
                </a:lnTo>
                <a:lnTo>
                  <a:pt x="579072" y="860407"/>
                </a:lnTo>
                <a:lnTo>
                  <a:pt x="577710" y="856777"/>
                </a:lnTo>
                <a:lnTo>
                  <a:pt x="576348" y="852920"/>
                </a:lnTo>
                <a:lnTo>
                  <a:pt x="575212" y="849063"/>
                </a:lnTo>
                <a:lnTo>
                  <a:pt x="574077" y="844980"/>
                </a:lnTo>
                <a:lnTo>
                  <a:pt x="573396" y="840896"/>
                </a:lnTo>
                <a:lnTo>
                  <a:pt x="572942" y="836812"/>
                </a:lnTo>
                <a:lnTo>
                  <a:pt x="572488" y="832729"/>
                </a:lnTo>
                <a:lnTo>
                  <a:pt x="572488" y="828191"/>
                </a:lnTo>
                <a:lnTo>
                  <a:pt x="572488" y="825242"/>
                </a:lnTo>
                <a:lnTo>
                  <a:pt x="572715" y="822066"/>
                </a:lnTo>
                <a:lnTo>
                  <a:pt x="573623" y="815940"/>
                </a:lnTo>
                <a:lnTo>
                  <a:pt x="574986" y="810042"/>
                </a:lnTo>
                <a:lnTo>
                  <a:pt x="576575" y="804370"/>
                </a:lnTo>
                <a:lnTo>
                  <a:pt x="454445" y="733134"/>
                </a:lnTo>
                <a:lnTo>
                  <a:pt x="449904" y="736083"/>
                </a:lnTo>
                <a:lnTo>
                  <a:pt x="444910" y="738352"/>
                </a:lnTo>
                <a:lnTo>
                  <a:pt x="439689" y="740166"/>
                </a:lnTo>
                <a:lnTo>
                  <a:pt x="434468" y="741981"/>
                </a:lnTo>
                <a:lnTo>
                  <a:pt x="429020" y="743569"/>
                </a:lnTo>
                <a:lnTo>
                  <a:pt x="423571" y="744477"/>
                </a:lnTo>
                <a:lnTo>
                  <a:pt x="417669" y="745158"/>
                </a:lnTo>
                <a:lnTo>
                  <a:pt x="412221" y="745384"/>
                </a:lnTo>
                <a:lnTo>
                  <a:pt x="408589" y="745158"/>
                </a:lnTo>
                <a:lnTo>
                  <a:pt x="405411" y="744931"/>
                </a:lnTo>
                <a:lnTo>
                  <a:pt x="398828" y="744023"/>
                </a:lnTo>
                <a:lnTo>
                  <a:pt x="305755" y="898294"/>
                </a:lnTo>
                <a:lnTo>
                  <a:pt x="257175" y="869255"/>
                </a:lnTo>
                <a:lnTo>
                  <a:pt x="349113" y="716118"/>
                </a:lnTo>
                <a:lnTo>
                  <a:pt x="347070" y="713396"/>
                </a:lnTo>
                <a:lnTo>
                  <a:pt x="344573" y="710220"/>
                </a:lnTo>
                <a:lnTo>
                  <a:pt x="342757" y="707497"/>
                </a:lnTo>
                <a:lnTo>
                  <a:pt x="340714" y="704321"/>
                </a:lnTo>
                <a:lnTo>
                  <a:pt x="339125" y="701145"/>
                </a:lnTo>
                <a:lnTo>
                  <a:pt x="337536" y="697969"/>
                </a:lnTo>
                <a:lnTo>
                  <a:pt x="335720" y="694793"/>
                </a:lnTo>
                <a:lnTo>
                  <a:pt x="334358" y="691390"/>
                </a:lnTo>
                <a:lnTo>
                  <a:pt x="333223" y="687987"/>
                </a:lnTo>
                <a:lnTo>
                  <a:pt x="332087" y="684584"/>
                </a:lnTo>
                <a:lnTo>
                  <a:pt x="331179" y="680954"/>
                </a:lnTo>
                <a:lnTo>
                  <a:pt x="330498" y="677324"/>
                </a:lnTo>
                <a:lnTo>
                  <a:pt x="329590" y="673467"/>
                </a:lnTo>
                <a:lnTo>
                  <a:pt x="329136" y="670064"/>
                </a:lnTo>
                <a:lnTo>
                  <a:pt x="328909" y="665981"/>
                </a:lnTo>
                <a:lnTo>
                  <a:pt x="328909" y="662351"/>
                </a:lnTo>
                <a:lnTo>
                  <a:pt x="328909" y="658040"/>
                </a:lnTo>
                <a:lnTo>
                  <a:pt x="329363" y="653730"/>
                </a:lnTo>
                <a:lnTo>
                  <a:pt x="330044" y="649646"/>
                </a:lnTo>
                <a:lnTo>
                  <a:pt x="330725" y="645335"/>
                </a:lnTo>
                <a:lnTo>
                  <a:pt x="331633" y="641479"/>
                </a:lnTo>
                <a:lnTo>
                  <a:pt x="332768" y="637395"/>
                </a:lnTo>
                <a:lnTo>
                  <a:pt x="333904" y="633765"/>
                </a:lnTo>
                <a:lnTo>
                  <a:pt x="335493" y="629908"/>
                </a:lnTo>
                <a:lnTo>
                  <a:pt x="337082" y="626279"/>
                </a:lnTo>
                <a:lnTo>
                  <a:pt x="339125" y="622649"/>
                </a:lnTo>
                <a:lnTo>
                  <a:pt x="340941" y="619246"/>
                </a:lnTo>
                <a:lnTo>
                  <a:pt x="342984" y="615843"/>
                </a:lnTo>
                <a:lnTo>
                  <a:pt x="345481" y="612666"/>
                </a:lnTo>
                <a:lnTo>
                  <a:pt x="347978" y="609263"/>
                </a:lnTo>
                <a:lnTo>
                  <a:pt x="350475" y="606314"/>
                </a:lnTo>
                <a:lnTo>
                  <a:pt x="353426" y="603592"/>
                </a:lnTo>
                <a:lnTo>
                  <a:pt x="356150" y="600642"/>
                </a:lnTo>
                <a:lnTo>
                  <a:pt x="359101" y="598147"/>
                </a:lnTo>
                <a:lnTo>
                  <a:pt x="362279" y="595878"/>
                </a:lnTo>
                <a:lnTo>
                  <a:pt x="365458" y="593383"/>
                </a:lnTo>
                <a:lnTo>
                  <a:pt x="369090" y="591341"/>
                </a:lnTo>
                <a:lnTo>
                  <a:pt x="372495" y="589299"/>
                </a:lnTo>
                <a:lnTo>
                  <a:pt x="376127" y="587484"/>
                </a:lnTo>
                <a:lnTo>
                  <a:pt x="379759" y="585669"/>
                </a:lnTo>
                <a:lnTo>
                  <a:pt x="383618" y="584308"/>
                </a:lnTo>
                <a:lnTo>
                  <a:pt x="387250" y="582947"/>
                </a:lnTo>
                <a:lnTo>
                  <a:pt x="391336" y="581812"/>
                </a:lnTo>
                <a:lnTo>
                  <a:pt x="395196" y="580905"/>
                </a:lnTo>
                <a:lnTo>
                  <a:pt x="399509" y="580224"/>
                </a:lnTo>
                <a:lnTo>
                  <a:pt x="403368" y="579544"/>
                </a:lnTo>
                <a:lnTo>
                  <a:pt x="407681" y="579317"/>
                </a:lnTo>
                <a:lnTo>
                  <a:pt x="412221" y="579090"/>
                </a:lnTo>
                <a:lnTo>
                  <a:pt x="416307" y="579317"/>
                </a:lnTo>
                <a:lnTo>
                  <a:pt x="420620" y="579544"/>
                </a:lnTo>
                <a:lnTo>
                  <a:pt x="424707" y="580224"/>
                </a:lnTo>
                <a:lnTo>
                  <a:pt x="428793" y="580905"/>
                </a:lnTo>
                <a:lnTo>
                  <a:pt x="432652" y="581812"/>
                </a:lnTo>
                <a:lnTo>
                  <a:pt x="436738" y="582947"/>
                </a:lnTo>
                <a:lnTo>
                  <a:pt x="440597" y="584308"/>
                </a:lnTo>
                <a:lnTo>
                  <a:pt x="444456" y="585669"/>
                </a:lnTo>
                <a:lnTo>
                  <a:pt x="447861" y="587484"/>
                </a:lnTo>
                <a:lnTo>
                  <a:pt x="451720" y="589299"/>
                </a:lnTo>
                <a:lnTo>
                  <a:pt x="454899" y="591341"/>
                </a:lnTo>
                <a:lnTo>
                  <a:pt x="458531" y="593383"/>
                </a:lnTo>
                <a:lnTo>
                  <a:pt x="461709" y="595878"/>
                </a:lnTo>
                <a:lnTo>
                  <a:pt x="464887" y="598147"/>
                </a:lnTo>
                <a:lnTo>
                  <a:pt x="467838" y="600642"/>
                </a:lnTo>
                <a:lnTo>
                  <a:pt x="470562" y="603592"/>
                </a:lnTo>
                <a:lnTo>
                  <a:pt x="473513" y="606314"/>
                </a:lnTo>
                <a:lnTo>
                  <a:pt x="476010" y="609263"/>
                </a:lnTo>
                <a:lnTo>
                  <a:pt x="478734" y="612666"/>
                </a:lnTo>
                <a:lnTo>
                  <a:pt x="481004" y="615843"/>
                </a:lnTo>
                <a:lnTo>
                  <a:pt x="483047" y="619246"/>
                </a:lnTo>
                <a:lnTo>
                  <a:pt x="484864" y="622649"/>
                </a:lnTo>
                <a:lnTo>
                  <a:pt x="486907" y="626279"/>
                </a:lnTo>
                <a:lnTo>
                  <a:pt x="488496" y="629908"/>
                </a:lnTo>
                <a:lnTo>
                  <a:pt x="490085" y="633765"/>
                </a:lnTo>
                <a:lnTo>
                  <a:pt x="491220" y="637395"/>
                </a:lnTo>
                <a:lnTo>
                  <a:pt x="492355" y="641479"/>
                </a:lnTo>
                <a:lnTo>
                  <a:pt x="493490" y="645335"/>
                </a:lnTo>
                <a:lnTo>
                  <a:pt x="494171" y="649646"/>
                </a:lnTo>
                <a:lnTo>
                  <a:pt x="494625" y="653730"/>
                </a:lnTo>
                <a:lnTo>
                  <a:pt x="495079" y="658040"/>
                </a:lnTo>
                <a:lnTo>
                  <a:pt x="495079" y="662351"/>
                </a:lnTo>
                <a:lnTo>
                  <a:pt x="495079" y="665527"/>
                </a:lnTo>
                <a:lnTo>
                  <a:pt x="494852" y="669157"/>
                </a:lnTo>
                <a:lnTo>
                  <a:pt x="494398" y="672333"/>
                </a:lnTo>
                <a:lnTo>
                  <a:pt x="493944" y="675509"/>
                </a:lnTo>
                <a:lnTo>
                  <a:pt x="492355" y="682088"/>
                </a:lnTo>
                <a:lnTo>
                  <a:pt x="490539" y="688214"/>
                </a:lnTo>
                <a:lnTo>
                  <a:pt x="610853" y="758543"/>
                </a:lnTo>
                <a:lnTo>
                  <a:pt x="616528" y="755140"/>
                </a:lnTo>
                <a:lnTo>
                  <a:pt x="622430" y="752417"/>
                </a:lnTo>
                <a:lnTo>
                  <a:pt x="628559" y="749922"/>
                </a:lnTo>
                <a:lnTo>
                  <a:pt x="634915" y="748107"/>
                </a:lnTo>
                <a:lnTo>
                  <a:pt x="690305" y="547101"/>
                </a:lnTo>
                <a:lnTo>
                  <a:pt x="686673" y="544152"/>
                </a:lnTo>
                <a:lnTo>
                  <a:pt x="682814" y="540976"/>
                </a:lnTo>
                <a:lnTo>
                  <a:pt x="679409" y="537800"/>
                </a:lnTo>
                <a:lnTo>
                  <a:pt x="676004" y="533943"/>
                </a:lnTo>
                <a:lnTo>
                  <a:pt x="673053" y="530540"/>
                </a:lnTo>
                <a:lnTo>
                  <a:pt x="670102" y="526456"/>
                </a:lnTo>
                <a:lnTo>
                  <a:pt x="667605" y="522373"/>
                </a:lnTo>
                <a:lnTo>
                  <a:pt x="665107" y="518062"/>
                </a:lnTo>
                <a:lnTo>
                  <a:pt x="662837" y="513979"/>
                </a:lnTo>
                <a:lnTo>
                  <a:pt x="661021" y="509214"/>
                </a:lnTo>
                <a:lnTo>
                  <a:pt x="659432" y="504450"/>
                </a:lnTo>
                <a:lnTo>
                  <a:pt x="658070" y="499913"/>
                </a:lnTo>
                <a:lnTo>
                  <a:pt x="657162" y="494922"/>
                </a:lnTo>
                <a:lnTo>
                  <a:pt x="656027" y="489931"/>
                </a:lnTo>
                <a:lnTo>
                  <a:pt x="655573" y="484940"/>
                </a:lnTo>
                <a:lnTo>
                  <a:pt x="655573" y="479722"/>
                </a:lnTo>
                <a:lnTo>
                  <a:pt x="655573" y="475411"/>
                </a:lnTo>
                <a:lnTo>
                  <a:pt x="655800" y="471327"/>
                </a:lnTo>
                <a:lnTo>
                  <a:pt x="656708" y="467017"/>
                </a:lnTo>
                <a:lnTo>
                  <a:pt x="657389" y="463160"/>
                </a:lnTo>
                <a:lnTo>
                  <a:pt x="658297" y="458850"/>
                </a:lnTo>
                <a:lnTo>
                  <a:pt x="659432" y="455220"/>
                </a:lnTo>
                <a:lnTo>
                  <a:pt x="660567" y="451136"/>
                </a:lnTo>
                <a:lnTo>
                  <a:pt x="661929" y="447506"/>
                </a:lnTo>
                <a:lnTo>
                  <a:pt x="663745" y="443649"/>
                </a:lnTo>
                <a:lnTo>
                  <a:pt x="665561" y="440246"/>
                </a:lnTo>
                <a:lnTo>
                  <a:pt x="667605" y="436617"/>
                </a:lnTo>
                <a:lnTo>
                  <a:pt x="669648" y="433440"/>
                </a:lnTo>
                <a:lnTo>
                  <a:pt x="672145" y="430037"/>
                </a:lnTo>
                <a:lnTo>
                  <a:pt x="674642" y="426861"/>
                </a:lnTo>
                <a:lnTo>
                  <a:pt x="677139" y="423912"/>
                </a:lnTo>
                <a:lnTo>
                  <a:pt x="679863" y="420963"/>
                </a:lnTo>
                <a:lnTo>
                  <a:pt x="682814" y="418240"/>
                </a:lnTo>
                <a:lnTo>
                  <a:pt x="685765" y="415518"/>
                </a:lnTo>
                <a:lnTo>
                  <a:pt x="688943" y="413249"/>
                </a:lnTo>
                <a:lnTo>
                  <a:pt x="692121" y="410980"/>
                </a:lnTo>
                <a:lnTo>
                  <a:pt x="695526" y="408712"/>
                </a:lnTo>
                <a:lnTo>
                  <a:pt x="698932" y="406670"/>
                </a:lnTo>
                <a:lnTo>
                  <a:pt x="702791" y="404855"/>
                </a:lnTo>
                <a:lnTo>
                  <a:pt x="706196" y="403267"/>
                </a:lnTo>
                <a:lnTo>
                  <a:pt x="710055" y="401679"/>
                </a:lnTo>
                <a:lnTo>
                  <a:pt x="713914" y="400318"/>
                </a:lnTo>
                <a:lnTo>
                  <a:pt x="718000" y="399410"/>
                </a:lnTo>
                <a:lnTo>
                  <a:pt x="721859" y="398503"/>
                </a:lnTo>
                <a:lnTo>
                  <a:pt x="725945" y="397595"/>
                </a:lnTo>
                <a:lnTo>
                  <a:pt x="730032" y="397141"/>
                </a:lnTo>
                <a:lnTo>
                  <a:pt x="734345" y="396915"/>
                </a:lnTo>
                <a:lnTo>
                  <a:pt x="738658" y="396688"/>
                </a:lnTo>
                <a:lnTo>
                  <a:pt x="744106" y="396915"/>
                </a:lnTo>
                <a:lnTo>
                  <a:pt x="749554" y="397595"/>
                </a:lnTo>
                <a:lnTo>
                  <a:pt x="754775" y="398276"/>
                </a:lnTo>
                <a:lnTo>
                  <a:pt x="759770" y="399637"/>
                </a:lnTo>
                <a:lnTo>
                  <a:pt x="764764" y="400998"/>
                </a:lnTo>
                <a:lnTo>
                  <a:pt x="769758" y="403040"/>
                </a:lnTo>
                <a:lnTo>
                  <a:pt x="774298" y="405082"/>
                </a:lnTo>
                <a:lnTo>
                  <a:pt x="778838" y="407577"/>
                </a:lnTo>
                <a:lnTo>
                  <a:pt x="916859" y="288925"/>
                </a:lnTo>
                <a:close/>
                <a:moveTo>
                  <a:pt x="607752" y="120128"/>
                </a:moveTo>
                <a:lnTo>
                  <a:pt x="595738" y="120581"/>
                </a:lnTo>
                <a:lnTo>
                  <a:pt x="583950" y="121488"/>
                </a:lnTo>
                <a:lnTo>
                  <a:pt x="571936" y="122621"/>
                </a:lnTo>
                <a:lnTo>
                  <a:pt x="559921" y="123755"/>
                </a:lnTo>
                <a:lnTo>
                  <a:pt x="548133" y="125341"/>
                </a:lnTo>
                <a:lnTo>
                  <a:pt x="536119" y="127154"/>
                </a:lnTo>
                <a:lnTo>
                  <a:pt x="524331" y="129421"/>
                </a:lnTo>
                <a:lnTo>
                  <a:pt x="512543" y="131688"/>
                </a:lnTo>
                <a:lnTo>
                  <a:pt x="500755" y="134407"/>
                </a:lnTo>
                <a:lnTo>
                  <a:pt x="489194" y="137581"/>
                </a:lnTo>
                <a:lnTo>
                  <a:pt x="477406" y="140754"/>
                </a:lnTo>
                <a:lnTo>
                  <a:pt x="466072" y="144380"/>
                </a:lnTo>
                <a:lnTo>
                  <a:pt x="454511" y="148234"/>
                </a:lnTo>
                <a:lnTo>
                  <a:pt x="443176" y="152313"/>
                </a:lnTo>
                <a:lnTo>
                  <a:pt x="431615" y="156620"/>
                </a:lnTo>
                <a:lnTo>
                  <a:pt x="420508" y="161380"/>
                </a:lnTo>
                <a:lnTo>
                  <a:pt x="409400" y="166593"/>
                </a:lnTo>
                <a:lnTo>
                  <a:pt x="398519" y="171579"/>
                </a:lnTo>
                <a:lnTo>
                  <a:pt x="387411" y="177246"/>
                </a:lnTo>
                <a:lnTo>
                  <a:pt x="376530" y="183139"/>
                </a:lnTo>
                <a:lnTo>
                  <a:pt x="365876" y="189485"/>
                </a:lnTo>
                <a:lnTo>
                  <a:pt x="355221" y="195831"/>
                </a:lnTo>
                <a:lnTo>
                  <a:pt x="344794" y="202631"/>
                </a:lnTo>
                <a:lnTo>
                  <a:pt x="334593" y="209431"/>
                </a:lnTo>
                <a:lnTo>
                  <a:pt x="324392" y="216684"/>
                </a:lnTo>
                <a:lnTo>
                  <a:pt x="314191" y="224163"/>
                </a:lnTo>
                <a:lnTo>
                  <a:pt x="304443" y="232323"/>
                </a:lnTo>
                <a:lnTo>
                  <a:pt x="294695" y="240483"/>
                </a:lnTo>
                <a:lnTo>
                  <a:pt x="284948" y="248869"/>
                </a:lnTo>
                <a:lnTo>
                  <a:pt x="275654" y="257482"/>
                </a:lnTo>
                <a:lnTo>
                  <a:pt x="266359" y="266548"/>
                </a:lnTo>
                <a:lnTo>
                  <a:pt x="257518" y="275614"/>
                </a:lnTo>
                <a:lnTo>
                  <a:pt x="248678" y="285134"/>
                </a:lnTo>
                <a:lnTo>
                  <a:pt x="240290" y="294654"/>
                </a:lnTo>
                <a:lnTo>
                  <a:pt x="232129" y="304400"/>
                </a:lnTo>
                <a:lnTo>
                  <a:pt x="224195" y="314373"/>
                </a:lnTo>
                <a:lnTo>
                  <a:pt x="216714" y="324346"/>
                </a:lnTo>
                <a:lnTo>
                  <a:pt x="209460" y="334545"/>
                </a:lnTo>
                <a:lnTo>
                  <a:pt x="202433" y="344971"/>
                </a:lnTo>
                <a:lnTo>
                  <a:pt x="195632" y="355397"/>
                </a:lnTo>
                <a:lnTo>
                  <a:pt x="189058" y="366050"/>
                </a:lnTo>
                <a:lnTo>
                  <a:pt x="183164" y="376703"/>
                </a:lnTo>
                <a:lnTo>
                  <a:pt x="177271" y="387583"/>
                </a:lnTo>
                <a:lnTo>
                  <a:pt x="171603" y="398462"/>
                </a:lnTo>
                <a:lnTo>
                  <a:pt x="166390" y="409342"/>
                </a:lnTo>
                <a:lnTo>
                  <a:pt x="161402" y="420448"/>
                </a:lnTo>
                <a:lnTo>
                  <a:pt x="156642" y="431554"/>
                </a:lnTo>
                <a:lnTo>
                  <a:pt x="152108" y="443114"/>
                </a:lnTo>
                <a:lnTo>
                  <a:pt x="148028" y="454673"/>
                </a:lnTo>
                <a:lnTo>
                  <a:pt x="144174" y="466006"/>
                </a:lnTo>
                <a:lnTo>
                  <a:pt x="140774" y="477565"/>
                </a:lnTo>
                <a:lnTo>
                  <a:pt x="137373" y="489125"/>
                </a:lnTo>
                <a:lnTo>
                  <a:pt x="134426" y="500911"/>
                </a:lnTo>
                <a:lnTo>
                  <a:pt x="131706" y="512470"/>
                </a:lnTo>
                <a:lnTo>
                  <a:pt x="129213" y="524256"/>
                </a:lnTo>
                <a:lnTo>
                  <a:pt x="127172" y="536269"/>
                </a:lnTo>
                <a:lnTo>
                  <a:pt x="125359" y="548055"/>
                </a:lnTo>
                <a:lnTo>
                  <a:pt x="123772" y="560068"/>
                </a:lnTo>
                <a:lnTo>
                  <a:pt x="122185" y="571854"/>
                </a:lnTo>
                <a:lnTo>
                  <a:pt x="121278" y="583867"/>
                </a:lnTo>
                <a:lnTo>
                  <a:pt x="120598" y="595880"/>
                </a:lnTo>
                <a:lnTo>
                  <a:pt x="120145" y="607666"/>
                </a:lnTo>
                <a:lnTo>
                  <a:pt x="120145" y="619905"/>
                </a:lnTo>
                <a:lnTo>
                  <a:pt x="120145" y="631918"/>
                </a:lnTo>
                <a:lnTo>
                  <a:pt x="120598" y="643704"/>
                </a:lnTo>
                <a:lnTo>
                  <a:pt x="121278" y="655717"/>
                </a:lnTo>
                <a:lnTo>
                  <a:pt x="122185" y="667503"/>
                </a:lnTo>
                <a:lnTo>
                  <a:pt x="123772" y="679516"/>
                </a:lnTo>
                <a:lnTo>
                  <a:pt x="125359" y="691529"/>
                </a:lnTo>
                <a:lnTo>
                  <a:pt x="127172" y="703315"/>
                </a:lnTo>
                <a:lnTo>
                  <a:pt x="129213" y="715328"/>
                </a:lnTo>
                <a:lnTo>
                  <a:pt x="131706" y="726887"/>
                </a:lnTo>
                <a:lnTo>
                  <a:pt x="134426" y="738673"/>
                </a:lnTo>
                <a:lnTo>
                  <a:pt x="137373" y="750460"/>
                </a:lnTo>
                <a:lnTo>
                  <a:pt x="140774" y="762019"/>
                </a:lnTo>
                <a:lnTo>
                  <a:pt x="144174" y="773579"/>
                </a:lnTo>
                <a:lnTo>
                  <a:pt x="148028" y="784911"/>
                </a:lnTo>
                <a:lnTo>
                  <a:pt x="152108" y="796471"/>
                </a:lnTo>
                <a:lnTo>
                  <a:pt x="156642" y="807804"/>
                </a:lnTo>
                <a:lnTo>
                  <a:pt x="161402" y="819136"/>
                </a:lnTo>
                <a:lnTo>
                  <a:pt x="166390" y="830016"/>
                </a:lnTo>
                <a:lnTo>
                  <a:pt x="171603" y="841122"/>
                </a:lnTo>
                <a:lnTo>
                  <a:pt x="177271" y="852002"/>
                </a:lnTo>
                <a:lnTo>
                  <a:pt x="183164" y="862881"/>
                </a:lnTo>
                <a:lnTo>
                  <a:pt x="189058" y="873534"/>
                </a:lnTo>
                <a:lnTo>
                  <a:pt x="195632" y="884187"/>
                </a:lnTo>
                <a:lnTo>
                  <a:pt x="202433" y="894613"/>
                </a:lnTo>
                <a:lnTo>
                  <a:pt x="209460" y="904813"/>
                </a:lnTo>
                <a:lnTo>
                  <a:pt x="216714" y="915239"/>
                </a:lnTo>
                <a:lnTo>
                  <a:pt x="224195" y="925212"/>
                </a:lnTo>
                <a:lnTo>
                  <a:pt x="232129" y="934958"/>
                </a:lnTo>
                <a:lnTo>
                  <a:pt x="240290" y="944931"/>
                </a:lnTo>
                <a:lnTo>
                  <a:pt x="248678" y="954450"/>
                </a:lnTo>
                <a:lnTo>
                  <a:pt x="257518" y="963743"/>
                </a:lnTo>
                <a:lnTo>
                  <a:pt x="266359" y="973036"/>
                </a:lnTo>
                <a:lnTo>
                  <a:pt x="275654" y="982102"/>
                </a:lnTo>
                <a:lnTo>
                  <a:pt x="284948" y="990715"/>
                </a:lnTo>
                <a:lnTo>
                  <a:pt x="294695" y="999102"/>
                </a:lnTo>
                <a:lnTo>
                  <a:pt x="304443" y="1007261"/>
                </a:lnTo>
                <a:lnTo>
                  <a:pt x="314191" y="1015194"/>
                </a:lnTo>
                <a:lnTo>
                  <a:pt x="324392" y="1022674"/>
                </a:lnTo>
                <a:lnTo>
                  <a:pt x="334593" y="1029927"/>
                </a:lnTo>
                <a:lnTo>
                  <a:pt x="344794" y="1036953"/>
                </a:lnTo>
                <a:lnTo>
                  <a:pt x="355221" y="1043753"/>
                </a:lnTo>
                <a:lnTo>
                  <a:pt x="365876" y="1050099"/>
                </a:lnTo>
                <a:lnTo>
                  <a:pt x="376530" y="1056446"/>
                </a:lnTo>
                <a:lnTo>
                  <a:pt x="387411" y="1062339"/>
                </a:lnTo>
                <a:lnTo>
                  <a:pt x="398292" y="1067779"/>
                </a:lnTo>
                <a:lnTo>
                  <a:pt x="409400" y="1072992"/>
                </a:lnTo>
                <a:lnTo>
                  <a:pt x="420508" y="1078205"/>
                </a:lnTo>
                <a:lnTo>
                  <a:pt x="431615" y="1082738"/>
                </a:lnTo>
                <a:lnTo>
                  <a:pt x="443176" y="1087271"/>
                </a:lnTo>
                <a:lnTo>
                  <a:pt x="454511" y="1091351"/>
                </a:lnTo>
                <a:lnTo>
                  <a:pt x="466072" y="1095204"/>
                </a:lnTo>
                <a:lnTo>
                  <a:pt x="477406" y="1098830"/>
                </a:lnTo>
                <a:lnTo>
                  <a:pt x="489194" y="1102004"/>
                </a:lnTo>
                <a:lnTo>
                  <a:pt x="500755" y="1104950"/>
                </a:lnTo>
                <a:lnTo>
                  <a:pt x="512543" y="1107897"/>
                </a:lnTo>
                <a:lnTo>
                  <a:pt x="524331" y="1110163"/>
                </a:lnTo>
                <a:lnTo>
                  <a:pt x="536119" y="1112203"/>
                </a:lnTo>
                <a:lnTo>
                  <a:pt x="548133" y="1114243"/>
                </a:lnTo>
                <a:lnTo>
                  <a:pt x="559921" y="1115830"/>
                </a:lnTo>
                <a:lnTo>
                  <a:pt x="571936" y="1116963"/>
                </a:lnTo>
                <a:lnTo>
                  <a:pt x="583950" y="1118096"/>
                </a:lnTo>
                <a:lnTo>
                  <a:pt x="595738" y="1118776"/>
                </a:lnTo>
                <a:lnTo>
                  <a:pt x="607752" y="1119230"/>
                </a:lnTo>
                <a:lnTo>
                  <a:pt x="619540" y="1119230"/>
                </a:lnTo>
                <a:lnTo>
                  <a:pt x="631782" y="1119230"/>
                </a:lnTo>
                <a:lnTo>
                  <a:pt x="643796" y="1118776"/>
                </a:lnTo>
                <a:lnTo>
                  <a:pt x="655584" y="1118096"/>
                </a:lnTo>
                <a:lnTo>
                  <a:pt x="667598" y="1116963"/>
                </a:lnTo>
                <a:lnTo>
                  <a:pt x="679613" y="1115830"/>
                </a:lnTo>
                <a:lnTo>
                  <a:pt x="691401" y="1114243"/>
                </a:lnTo>
                <a:lnTo>
                  <a:pt x="703415" y="1112203"/>
                </a:lnTo>
                <a:lnTo>
                  <a:pt x="715203" y="1110163"/>
                </a:lnTo>
                <a:lnTo>
                  <a:pt x="726991" y="1107897"/>
                </a:lnTo>
                <a:lnTo>
                  <a:pt x="738779" y="1104950"/>
                </a:lnTo>
                <a:lnTo>
                  <a:pt x="750340" y="1102004"/>
                </a:lnTo>
                <a:lnTo>
                  <a:pt x="762128" y="1098830"/>
                </a:lnTo>
                <a:lnTo>
                  <a:pt x="773462" y="1095204"/>
                </a:lnTo>
                <a:lnTo>
                  <a:pt x="785023" y="1091351"/>
                </a:lnTo>
                <a:lnTo>
                  <a:pt x="796358" y="1087271"/>
                </a:lnTo>
                <a:lnTo>
                  <a:pt x="807692" y="1082738"/>
                </a:lnTo>
                <a:lnTo>
                  <a:pt x="819026" y="1078205"/>
                </a:lnTo>
                <a:lnTo>
                  <a:pt x="830134" y="1072992"/>
                </a:lnTo>
                <a:lnTo>
                  <a:pt x="841015" y="1067779"/>
                </a:lnTo>
                <a:lnTo>
                  <a:pt x="852123" y="1062339"/>
                </a:lnTo>
                <a:lnTo>
                  <a:pt x="862777" y="1056446"/>
                </a:lnTo>
                <a:lnTo>
                  <a:pt x="873658" y="1050099"/>
                </a:lnTo>
                <a:lnTo>
                  <a:pt x="884086" y="1043753"/>
                </a:lnTo>
                <a:lnTo>
                  <a:pt x="894740" y="1036953"/>
                </a:lnTo>
                <a:lnTo>
                  <a:pt x="904941" y="1029927"/>
                </a:lnTo>
                <a:lnTo>
                  <a:pt x="915142" y="1022674"/>
                </a:lnTo>
                <a:lnTo>
                  <a:pt x="925343" y="1015194"/>
                </a:lnTo>
                <a:lnTo>
                  <a:pt x="935091" y="1007261"/>
                </a:lnTo>
                <a:lnTo>
                  <a:pt x="944839" y="999102"/>
                </a:lnTo>
                <a:lnTo>
                  <a:pt x="954586" y="990715"/>
                </a:lnTo>
                <a:lnTo>
                  <a:pt x="963880" y="982102"/>
                </a:lnTo>
                <a:lnTo>
                  <a:pt x="972948" y="973036"/>
                </a:lnTo>
                <a:lnTo>
                  <a:pt x="982016" y="963743"/>
                </a:lnTo>
                <a:lnTo>
                  <a:pt x="990856" y="954450"/>
                </a:lnTo>
                <a:lnTo>
                  <a:pt x="999244" y="944931"/>
                </a:lnTo>
                <a:lnTo>
                  <a:pt x="1007405" y="934958"/>
                </a:lnTo>
                <a:lnTo>
                  <a:pt x="1015339" y="925212"/>
                </a:lnTo>
                <a:lnTo>
                  <a:pt x="1022820" y="915239"/>
                </a:lnTo>
                <a:lnTo>
                  <a:pt x="1030074" y="904813"/>
                </a:lnTo>
                <a:lnTo>
                  <a:pt x="1037101" y="894613"/>
                </a:lnTo>
                <a:lnTo>
                  <a:pt x="1043902" y="884187"/>
                </a:lnTo>
                <a:lnTo>
                  <a:pt x="1050249" y="873534"/>
                </a:lnTo>
                <a:lnTo>
                  <a:pt x="1056370" y="862881"/>
                </a:lnTo>
                <a:lnTo>
                  <a:pt x="1062263" y="852002"/>
                </a:lnTo>
                <a:lnTo>
                  <a:pt x="1067931" y="841122"/>
                </a:lnTo>
                <a:lnTo>
                  <a:pt x="1073144" y="830016"/>
                </a:lnTo>
                <a:lnTo>
                  <a:pt x="1078132" y="819136"/>
                </a:lnTo>
                <a:lnTo>
                  <a:pt x="1082892" y="807804"/>
                </a:lnTo>
                <a:lnTo>
                  <a:pt x="1087426" y="796471"/>
                </a:lnTo>
                <a:lnTo>
                  <a:pt x="1091280" y="784911"/>
                </a:lnTo>
                <a:lnTo>
                  <a:pt x="1095360" y="773579"/>
                </a:lnTo>
                <a:lnTo>
                  <a:pt x="1098760" y="762019"/>
                </a:lnTo>
                <a:lnTo>
                  <a:pt x="1102161" y="750460"/>
                </a:lnTo>
                <a:lnTo>
                  <a:pt x="1105108" y="738673"/>
                </a:lnTo>
                <a:lnTo>
                  <a:pt x="1107828" y="726887"/>
                </a:lnTo>
                <a:lnTo>
                  <a:pt x="1110321" y="715328"/>
                </a:lnTo>
                <a:lnTo>
                  <a:pt x="1112362" y="703315"/>
                </a:lnTo>
                <a:lnTo>
                  <a:pt x="1114175" y="691529"/>
                </a:lnTo>
                <a:lnTo>
                  <a:pt x="1115762" y="679516"/>
                </a:lnTo>
                <a:lnTo>
                  <a:pt x="1117122" y="667503"/>
                </a:lnTo>
                <a:lnTo>
                  <a:pt x="1118256" y="655717"/>
                </a:lnTo>
                <a:lnTo>
                  <a:pt x="1118936" y="643704"/>
                </a:lnTo>
                <a:lnTo>
                  <a:pt x="1119389" y="631918"/>
                </a:lnTo>
                <a:lnTo>
                  <a:pt x="1119389" y="619905"/>
                </a:lnTo>
                <a:lnTo>
                  <a:pt x="1119389" y="607666"/>
                </a:lnTo>
                <a:lnTo>
                  <a:pt x="1118936" y="595880"/>
                </a:lnTo>
                <a:lnTo>
                  <a:pt x="1118256" y="583867"/>
                </a:lnTo>
                <a:lnTo>
                  <a:pt x="1117122" y="571854"/>
                </a:lnTo>
                <a:lnTo>
                  <a:pt x="1115762" y="560068"/>
                </a:lnTo>
                <a:lnTo>
                  <a:pt x="1114175" y="548055"/>
                </a:lnTo>
                <a:lnTo>
                  <a:pt x="1112362" y="536269"/>
                </a:lnTo>
                <a:lnTo>
                  <a:pt x="1110321" y="524256"/>
                </a:lnTo>
                <a:lnTo>
                  <a:pt x="1107828" y="512470"/>
                </a:lnTo>
                <a:lnTo>
                  <a:pt x="1105108" y="500911"/>
                </a:lnTo>
                <a:lnTo>
                  <a:pt x="1102161" y="489125"/>
                </a:lnTo>
                <a:lnTo>
                  <a:pt x="1098760" y="477565"/>
                </a:lnTo>
                <a:lnTo>
                  <a:pt x="1095360" y="466006"/>
                </a:lnTo>
                <a:lnTo>
                  <a:pt x="1091280" y="454673"/>
                </a:lnTo>
                <a:lnTo>
                  <a:pt x="1087426" y="443114"/>
                </a:lnTo>
                <a:lnTo>
                  <a:pt x="1082892" y="431554"/>
                </a:lnTo>
                <a:lnTo>
                  <a:pt x="1078132" y="420448"/>
                </a:lnTo>
                <a:lnTo>
                  <a:pt x="1073144" y="409342"/>
                </a:lnTo>
                <a:lnTo>
                  <a:pt x="1067931" y="398462"/>
                </a:lnTo>
                <a:lnTo>
                  <a:pt x="1062263" y="387583"/>
                </a:lnTo>
                <a:lnTo>
                  <a:pt x="1056370" y="376703"/>
                </a:lnTo>
                <a:lnTo>
                  <a:pt x="1050249" y="366050"/>
                </a:lnTo>
                <a:lnTo>
                  <a:pt x="1043902" y="355397"/>
                </a:lnTo>
                <a:lnTo>
                  <a:pt x="1037101" y="344971"/>
                </a:lnTo>
                <a:lnTo>
                  <a:pt x="1030074" y="334545"/>
                </a:lnTo>
                <a:lnTo>
                  <a:pt x="1022820" y="324346"/>
                </a:lnTo>
                <a:lnTo>
                  <a:pt x="1015339" y="314373"/>
                </a:lnTo>
                <a:lnTo>
                  <a:pt x="1007405" y="304400"/>
                </a:lnTo>
                <a:lnTo>
                  <a:pt x="999244" y="294654"/>
                </a:lnTo>
                <a:lnTo>
                  <a:pt x="990856" y="285134"/>
                </a:lnTo>
                <a:lnTo>
                  <a:pt x="982016" y="275614"/>
                </a:lnTo>
                <a:lnTo>
                  <a:pt x="972948" y="266548"/>
                </a:lnTo>
                <a:lnTo>
                  <a:pt x="963880" y="257482"/>
                </a:lnTo>
                <a:lnTo>
                  <a:pt x="954586" y="248869"/>
                </a:lnTo>
                <a:lnTo>
                  <a:pt x="944839" y="240483"/>
                </a:lnTo>
                <a:lnTo>
                  <a:pt x="935091" y="232323"/>
                </a:lnTo>
                <a:lnTo>
                  <a:pt x="925343" y="224163"/>
                </a:lnTo>
                <a:lnTo>
                  <a:pt x="915142" y="216684"/>
                </a:lnTo>
                <a:lnTo>
                  <a:pt x="904941" y="209431"/>
                </a:lnTo>
                <a:lnTo>
                  <a:pt x="894740" y="202631"/>
                </a:lnTo>
                <a:lnTo>
                  <a:pt x="884086" y="195831"/>
                </a:lnTo>
                <a:lnTo>
                  <a:pt x="873658" y="189485"/>
                </a:lnTo>
                <a:lnTo>
                  <a:pt x="862777" y="183139"/>
                </a:lnTo>
                <a:lnTo>
                  <a:pt x="852123" y="177246"/>
                </a:lnTo>
                <a:lnTo>
                  <a:pt x="841015" y="171579"/>
                </a:lnTo>
                <a:lnTo>
                  <a:pt x="830134" y="166593"/>
                </a:lnTo>
                <a:lnTo>
                  <a:pt x="819026" y="161380"/>
                </a:lnTo>
                <a:lnTo>
                  <a:pt x="807692" y="156620"/>
                </a:lnTo>
                <a:lnTo>
                  <a:pt x="796358" y="152313"/>
                </a:lnTo>
                <a:lnTo>
                  <a:pt x="785023" y="148234"/>
                </a:lnTo>
                <a:lnTo>
                  <a:pt x="773462" y="144380"/>
                </a:lnTo>
                <a:lnTo>
                  <a:pt x="762128" y="140754"/>
                </a:lnTo>
                <a:lnTo>
                  <a:pt x="750340" y="137581"/>
                </a:lnTo>
                <a:lnTo>
                  <a:pt x="738779" y="134407"/>
                </a:lnTo>
                <a:lnTo>
                  <a:pt x="726991" y="131688"/>
                </a:lnTo>
                <a:lnTo>
                  <a:pt x="715203" y="129421"/>
                </a:lnTo>
                <a:lnTo>
                  <a:pt x="703415" y="127154"/>
                </a:lnTo>
                <a:lnTo>
                  <a:pt x="691401" y="125341"/>
                </a:lnTo>
                <a:lnTo>
                  <a:pt x="679613" y="123755"/>
                </a:lnTo>
                <a:lnTo>
                  <a:pt x="667598" y="122621"/>
                </a:lnTo>
                <a:lnTo>
                  <a:pt x="655584" y="121488"/>
                </a:lnTo>
                <a:lnTo>
                  <a:pt x="643796" y="120581"/>
                </a:lnTo>
                <a:lnTo>
                  <a:pt x="631782" y="120128"/>
                </a:lnTo>
                <a:lnTo>
                  <a:pt x="619540" y="120128"/>
                </a:lnTo>
                <a:lnTo>
                  <a:pt x="607752" y="120128"/>
                </a:lnTo>
                <a:close/>
                <a:moveTo>
                  <a:pt x="619540" y="0"/>
                </a:moveTo>
                <a:lnTo>
                  <a:pt x="634502" y="227"/>
                </a:lnTo>
                <a:lnTo>
                  <a:pt x="649690" y="907"/>
                </a:lnTo>
                <a:lnTo>
                  <a:pt x="664198" y="1587"/>
                </a:lnTo>
                <a:lnTo>
                  <a:pt x="678933" y="3173"/>
                </a:lnTo>
                <a:lnTo>
                  <a:pt x="694121" y="4533"/>
                </a:lnTo>
                <a:lnTo>
                  <a:pt x="708629" y="6573"/>
                </a:lnTo>
                <a:lnTo>
                  <a:pt x="723364" y="8840"/>
                </a:lnTo>
                <a:lnTo>
                  <a:pt x="738098" y="11560"/>
                </a:lnTo>
                <a:lnTo>
                  <a:pt x="752607" y="14506"/>
                </a:lnTo>
                <a:lnTo>
                  <a:pt x="767115" y="17906"/>
                </a:lnTo>
                <a:lnTo>
                  <a:pt x="781623" y="21533"/>
                </a:lnTo>
                <a:lnTo>
                  <a:pt x="796131" y="25839"/>
                </a:lnTo>
                <a:lnTo>
                  <a:pt x="810412" y="30146"/>
                </a:lnTo>
                <a:lnTo>
                  <a:pt x="824694" y="34905"/>
                </a:lnTo>
                <a:lnTo>
                  <a:pt x="838975" y="40118"/>
                </a:lnTo>
                <a:lnTo>
                  <a:pt x="853030" y="45558"/>
                </a:lnTo>
                <a:lnTo>
                  <a:pt x="866858" y="51451"/>
                </a:lnTo>
                <a:lnTo>
                  <a:pt x="880686" y="57571"/>
                </a:lnTo>
                <a:lnTo>
                  <a:pt x="894514" y="64144"/>
                </a:lnTo>
                <a:lnTo>
                  <a:pt x="907888" y="71170"/>
                </a:lnTo>
                <a:lnTo>
                  <a:pt x="921263" y="78423"/>
                </a:lnTo>
                <a:lnTo>
                  <a:pt x="934638" y="85903"/>
                </a:lnTo>
                <a:lnTo>
                  <a:pt x="947786" y="93836"/>
                </a:lnTo>
                <a:lnTo>
                  <a:pt x="960934" y="102222"/>
                </a:lnTo>
                <a:lnTo>
                  <a:pt x="973401" y="110835"/>
                </a:lnTo>
                <a:lnTo>
                  <a:pt x="986096" y="119901"/>
                </a:lnTo>
                <a:lnTo>
                  <a:pt x="998791" y="129421"/>
                </a:lnTo>
                <a:lnTo>
                  <a:pt x="1010805" y="139167"/>
                </a:lnTo>
                <a:lnTo>
                  <a:pt x="1023046" y="149140"/>
                </a:lnTo>
                <a:lnTo>
                  <a:pt x="1034607" y="159793"/>
                </a:lnTo>
                <a:lnTo>
                  <a:pt x="1046395" y="170446"/>
                </a:lnTo>
                <a:lnTo>
                  <a:pt x="1057956" y="181779"/>
                </a:lnTo>
                <a:lnTo>
                  <a:pt x="1067251" y="191072"/>
                </a:lnTo>
                <a:lnTo>
                  <a:pt x="1076318" y="200591"/>
                </a:lnTo>
                <a:lnTo>
                  <a:pt x="1084932" y="210564"/>
                </a:lnTo>
                <a:lnTo>
                  <a:pt x="1093546" y="220310"/>
                </a:lnTo>
                <a:lnTo>
                  <a:pt x="1101934" y="230283"/>
                </a:lnTo>
                <a:lnTo>
                  <a:pt x="1110095" y="240709"/>
                </a:lnTo>
                <a:lnTo>
                  <a:pt x="1117802" y="250909"/>
                </a:lnTo>
                <a:lnTo>
                  <a:pt x="1125510" y="261108"/>
                </a:lnTo>
                <a:lnTo>
                  <a:pt x="1132764" y="271988"/>
                </a:lnTo>
                <a:lnTo>
                  <a:pt x="1139791" y="282414"/>
                </a:lnTo>
                <a:lnTo>
                  <a:pt x="1146592" y="293294"/>
                </a:lnTo>
                <a:lnTo>
                  <a:pt x="1153166" y="304173"/>
                </a:lnTo>
                <a:lnTo>
                  <a:pt x="1159513" y="315279"/>
                </a:lnTo>
                <a:lnTo>
                  <a:pt x="1165634" y="326159"/>
                </a:lnTo>
                <a:lnTo>
                  <a:pt x="1171527" y="337492"/>
                </a:lnTo>
                <a:lnTo>
                  <a:pt x="1177195" y="348598"/>
                </a:lnTo>
                <a:lnTo>
                  <a:pt x="1182408" y="360157"/>
                </a:lnTo>
                <a:lnTo>
                  <a:pt x="1187622" y="371490"/>
                </a:lnTo>
                <a:lnTo>
                  <a:pt x="1192610" y="383050"/>
                </a:lnTo>
                <a:lnTo>
                  <a:pt x="1197143" y="394609"/>
                </a:lnTo>
                <a:lnTo>
                  <a:pt x="1201677" y="406395"/>
                </a:lnTo>
                <a:lnTo>
                  <a:pt x="1205984" y="418181"/>
                </a:lnTo>
                <a:lnTo>
                  <a:pt x="1209611" y="429741"/>
                </a:lnTo>
                <a:lnTo>
                  <a:pt x="1213465" y="441754"/>
                </a:lnTo>
                <a:lnTo>
                  <a:pt x="1216865" y="453540"/>
                </a:lnTo>
                <a:lnTo>
                  <a:pt x="1219812" y="465552"/>
                </a:lnTo>
                <a:lnTo>
                  <a:pt x="1222986" y="477792"/>
                </a:lnTo>
                <a:lnTo>
                  <a:pt x="1225706" y="489578"/>
                </a:lnTo>
                <a:lnTo>
                  <a:pt x="1228200" y="501818"/>
                </a:lnTo>
                <a:lnTo>
                  <a:pt x="1230240" y="514057"/>
                </a:lnTo>
                <a:lnTo>
                  <a:pt x="1232280" y="526070"/>
                </a:lnTo>
                <a:lnTo>
                  <a:pt x="1233867" y="538536"/>
                </a:lnTo>
                <a:lnTo>
                  <a:pt x="1235680" y="550775"/>
                </a:lnTo>
                <a:lnTo>
                  <a:pt x="1236814" y="563015"/>
                </a:lnTo>
                <a:lnTo>
                  <a:pt x="1237720" y="575254"/>
                </a:lnTo>
                <a:lnTo>
                  <a:pt x="1238401" y="587720"/>
                </a:lnTo>
                <a:lnTo>
                  <a:pt x="1239081" y="599733"/>
                </a:lnTo>
                <a:lnTo>
                  <a:pt x="1239307" y="612199"/>
                </a:lnTo>
                <a:lnTo>
                  <a:pt x="1239307" y="624665"/>
                </a:lnTo>
                <a:lnTo>
                  <a:pt x="1239081" y="636678"/>
                </a:lnTo>
                <a:lnTo>
                  <a:pt x="1238627" y="649144"/>
                </a:lnTo>
                <a:lnTo>
                  <a:pt x="1237947" y="661610"/>
                </a:lnTo>
                <a:lnTo>
                  <a:pt x="1237040" y="673623"/>
                </a:lnTo>
                <a:lnTo>
                  <a:pt x="1235907" y="686089"/>
                </a:lnTo>
                <a:lnTo>
                  <a:pt x="1234320" y="698102"/>
                </a:lnTo>
                <a:lnTo>
                  <a:pt x="1232507" y="710341"/>
                </a:lnTo>
                <a:lnTo>
                  <a:pt x="1230693" y="722807"/>
                </a:lnTo>
                <a:lnTo>
                  <a:pt x="1228653" y="734820"/>
                </a:lnTo>
                <a:lnTo>
                  <a:pt x="1226159" y="746833"/>
                </a:lnTo>
                <a:lnTo>
                  <a:pt x="1223439" y="759073"/>
                </a:lnTo>
                <a:lnTo>
                  <a:pt x="1220719" y="771085"/>
                </a:lnTo>
                <a:lnTo>
                  <a:pt x="1217545" y="783098"/>
                </a:lnTo>
                <a:lnTo>
                  <a:pt x="1214145" y="795111"/>
                </a:lnTo>
                <a:lnTo>
                  <a:pt x="1210518" y="806897"/>
                </a:lnTo>
                <a:lnTo>
                  <a:pt x="1206664" y="818683"/>
                </a:lnTo>
                <a:lnTo>
                  <a:pt x="1202357" y="830469"/>
                </a:lnTo>
                <a:lnTo>
                  <a:pt x="1198277" y="842255"/>
                </a:lnTo>
                <a:lnTo>
                  <a:pt x="1193516" y="853588"/>
                </a:lnTo>
                <a:lnTo>
                  <a:pt x="1188529" y="865374"/>
                </a:lnTo>
                <a:lnTo>
                  <a:pt x="1183769" y="876934"/>
                </a:lnTo>
                <a:lnTo>
                  <a:pt x="1178328" y="888267"/>
                </a:lnTo>
                <a:lnTo>
                  <a:pt x="1172661" y="899599"/>
                </a:lnTo>
                <a:lnTo>
                  <a:pt x="1166767" y="910706"/>
                </a:lnTo>
                <a:lnTo>
                  <a:pt x="1160646" y="921812"/>
                </a:lnTo>
                <a:lnTo>
                  <a:pt x="1534229" y="1295115"/>
                </a:lnTo>
                <a:lnTo>
                  <a:pt x="1540350" y="1301461"/>
                </a:lnTo>
                <a:lnTo>
                  <a:pt x="1545790" y="1308034"/>
                </a:lnTo>
                <a:lnTo>
                  <a:pt x="1551231" y="1314607"/>
                </a:lnTo>
                <a:lnTo>
                  <a:pt x="1556445" y="1321407"/>
                </a:lnTo>
                <a:lnTo>
                  <a:pt x="1560752" y="1328433"/>
                </a:lnTo>
                <a:lnTo>
                  <a:pt x="1565286" y="1335460"/>
                </a:lnTo>
                <a:lnTo>
                  <a:pt x="1569366" y="1342713"/>
                </a:lnTo>
                <a:lnTo>
                  <a:pt x="1572766" y="1349966"/>
                </a:lnTo>
                <a:lnTo>
                  <a:pt x="1576167" y="1357219"/>
                </a:lnTo>
                <a:lnTo>
                  <a:pt x="1578887" y="1364698"/>
                </a:lnTo>
                <a:lnTo>
                  <a:pt x="1581381" y="1372178"/>
                </a:lnTo>
                <a:lnTo>
                  <a:pt x="1583648" y="1379658"/>
                </a:lnTo>
                <a:lnTo>
                  <a:pt x="1585461" y="1387137"/>
                </a:lnTo>
                <a:lnTo>
                  <a:pt x="1586821" y="1394617"/>
                </a:lnTo>
                <a:lnTo>
                  <a:pt x="1587955" y="1402323"/>
                </a:lnTo>
                <a:lnTo>
                  <a:pt x="1588635" y="1409803"/>
                </a:lnTo>
                <a:lnTo>
                  <a:pt x="1589088" y="1417283"/>
                </a:lnTo>
                <a:lnTo>
                  <a:pt x="1589088" y="1424762"/>
                </a:lnTo>
                <a:lnTo>
                  <a:pt x="1588861" y="1432242"/>
                </a:lnTo>
                <a:lnTo>
                  <a:pt x="1588181" y="1439495"/>
                </a:lnTo>
                <a:lnTo>
                  <a:pt x="1587274" y="1446748"/>
                </a:lnTo>
                <a:lnTo>
                  <a:pt x="1585914" y="1454001"/>
                </a:lnTo>
                <a:lnTo>
                  <a:pt x="1584101" y="1461027"/>
                </a:lnTo>
                <a:lnTo>
                  <a:pt x="1581834" y="1467827"/>
                </a:lnTo>
                <a:lnTo>
                  <a:pt x="1579340" y="1474627"/>
                </a:lnTo>
                <a:lnTo>
                  <a:pt x="1576620" y="1481200"/>
                </a:lnTo>
                <a:lnTo>
                  <a:pt x="1573220" y="1487773"/>
                </a:lnTo>
                <a:lnTo>
                  <a:pt x="1569593" y="1494119"/>
                </a:lnTo>
                <a:lnTo>
                  <a:pt x="1565512" y="1500239"/>
                </a:lnTo>
                <a:lnTo>
                  <a:pt x="1561432" y="1506132"/>
                </a:lnTo>
                <a:lnTo>
                  <a:pt x="1556445" y="1511572"/>
                </a:lnTo>
                <a:lnTo>
                  <a:pt x="1551231" y="1517011"/>
                </a:lnTo>
                <a:lnTo>
                  <a:pt x="1517228" y="1551237"/>
                </a:lnTo>
                <a:lnTo>
                  <a:pt x="1511787" y="1556223"/>
                </a:lnTo>
                <a:lnTo>
                  <a:pt x="1506120" y="1561209"/>
                </a:lnTo>
                <a:lnTo>
                  <a:pt x="1500226" y="1565516"/>
                </a:lnTo>
                <a:lnTo>
                  <a:pt x="1494106" y="1569369"/>
                </a:lnTo>
                <a:lnTo>
                  <a:pt x="1487985" y="1573222"/>
                </a:lnTo>
                <a:lnTo>
                  <a:pt x="1481411" y="1576395"/>
                </a:lnTo>
                <a:lnTo>
                  <a:pt x="1474837" y="1579342"/>
                </a:lnTo>
                <a:lnTo>
                  <a:pt x="1468036" y="1581835"/>
                </a:lnTo>
                <a:lnTo>
                  <a:pt x="1461009" y="1583875"/>
                </a:lnTo>
                <a:lnTo>
                  <a:pt x="1453982" y="1585688"/>
                </a:lnTo>
                <a:lnTo>
                  <a:pt x="1446728" y="1587275"/>
                </a:lnTo>
                <a:lnTo>
                  <a:pt x="1439474" y="1588182"/>
                </a:lnTo>
                <a:lnTo>
                  <a:pt x="1432219" y="1588862"/>
                </a:lnTo>
                <a:lnTo>
                  <a:pt x="1424739" y="1589088"/>
                </a:lnTo>
                <a:lnTo>
                  <a:pt x="1417258" y="1589088"/>
                </a:lnTo>
                <a:lnTo>
                  <a:pt x="1409777" y="1588862"/>
                </a:lnTo>
                <a:lnTo>
                  <a:pt x="1402296" y="1587955"/>
                </a:lnTo>
                <a:lnTo>
                  <a:pt x="1394589" y="1587048"/>
                </a:lnTo>
                <a:lnTo>
                  <a:pt x="1387108" y="1585235"/>
                </a:lnTo>
                <a:lnTo>
                  <a:pt x="1379628" y="1583422"/>
                </a:lnTo>
                <a:lnTo>
                  <a:pt x="1372147" y="1581382"/>
                </a:lnTo>
                <a:lnTo>
                  <a:pt x="1364666" y="1578662"/>
                </a:lnTo>
                <a:lnTo>
                  <a:pt x="1357186" y="1575942"/>
                </a:lnTo>
                <a:lnTo>
                  <a:pt x="1349931" y="1572769"/>
                </a:lnTo>
                <a:lnTo>
                  <a:pt x="1342677" y="1569142"/>
                </a:lnTo>
                <a:lnTo>
                  <a:pt x="1335423" y="1565289"/>
                </a:lnTo>
                <a:lnTo>
                  <a:pt x="1328396" y="1560756"/>
                </a:lnTo>
                <a:lnTo>
                  <a:pt x="1321369" y="1556223"/>
                </a:lnTo>
                <a:lnTo>
                  <a:pt x="1314568" y="1551237"/>
                </a:lnTo>
                <a:lnTo>
                  <a:pt x="1307994" y="1545797"/>
                </a:lnTo>
                <a:lnTo>
                  <a:pt x="1301420" y="1540130"/>
                </a:lnTo>
                <a:lnTo>
                  <a:pt x="1295299" y="1534011"/>
                </a:lnTo>
                <a:lnTo>
                  <a:pt x="921716" y="1160708"/>
                </a:lnTo>
                <a:lnTo>
                  <a:pt x="910835" y="1166827"/>
                </a:lnTo>
                <a:lnTo>
                  <a:pt x="899501" y="1172720"/>
                </a:lnTo>
                <a:lnTo>
                  <a:pt x="888166" y="1178160"/>
                </a:lnTo>
                <a:lnTo>
                  <a:pt x="876832" y="1183600"/>
                </a:lnTo>
                <a:lnTo>
                  <a:pt x="865498" y="1188586"/>
                </a:lnTo>
                <a:lnTo>
                  <a:pt x="853710" y="1193346"/>
                </a:lnTo>
                <a:lnTo>
                  <a:pt x="842375" y="1198106"/>
                </a:lnTo>
                <a:lnTo>
                  <a:pt x="830588" y="1202412"/>
                </a:lnTo>
                <a:lnTo>
                  <a:pt x="818573" y="1206492"/>
                </a:lnTo>
                <a:lnTo>
                  <a:pt x="807012" y="1210572"/>
                </a:lnTo>
                <a:lnTo>
                  <a:pt x="794997" y="1213972"/>
                </a:lnTo>
                <a:lnTo>
                  <a:pt x="783210" y="1217598"/>
                </a:lnTo>
                <a:lnTo>
                  <a:pt x="771195" y="1220545"/>
                </a:lnTo>
                <a:lnTo>
                  <a:pt x="758954" y="1223265"/>
                </a:lnTo>
                <a:lnTo>
                  <a:pt x="746939" y="1226211"/>
                </a:lnTo>
                <a:lnTo>
                  <a:pt x="734698" y="1228478"/>
                </a:lnTo>
                <a:lnTo>
                  <a:pt x="722457" y="1230518"/>
                </a:lnTo>
                <a:lnTo>
                  <a:pt x="710442" y="1232784"/>
                </a:lnTo>
                <a:lnTo>
                  <a:pt x="698201" y="1234371"/>
                </a:lnTo>
                <a:lnTo>
                  <a:pt x="685960" y="1235731"/>
                </a:lnTo>
                <a:lnTo>
                  <a:pt x="673719" y="1236864"/>
                </a:lnTo>
                <a:lnTo>
                  <a:pt x="661478" y="1237771"/>
                </a:lnTo>
                <a:lnTo>
                  <a:pt x="649010" y="1238451"/>
                </a:lnTo>
                <a:lnTo>
                  <a:pt x="636769" y="1239131"/>
                </a:lnTo>
                <a:lnTo>
                  <a:pt x="624527" y="1239357"/>
                </a:lnTo>
                <a:lnTo>
                  <a:pt x="612060" y="1239357"/>
                </a:lnTo>
                <a:lnTo>
                  <a:pt x="599818" y="1239131"/>
                </a:lnTo>
                <a:lnTo>
                  <a:pt x="587577" y="1238451"/>
                </a:lnTo>
                <a:lnTo>
                  <a:pt x="575109" y="1237544"/>
                </a:lnTo>
                <a:lnTo>
                  <a:pt x="562868" y="1236638"/>
                </a:lnTo>
                <a:lnTo>
                  <a:pt x="550627" y="1235504"/>
                </a:lnTo>
                <a:lnTo>
                  <a:pt x="538612" y="1233918"/>
                </a:lnTo>
                <a:lnTo>
                  <a:pt x="526145" y="1232331"/>
                </a:lnTo>
                <a:lnTo>
                  <a:pt x="513903" y="1230291"/>
                </a:lnTo>
                <a:lnTo>
                  <a:pt x="501889" y="1228025"/>
                </a:lnTo>
                <a:lnTo>
                  <a:pt x="489648" y="1225758"/>
                </a:lnTo>
                <a:lnTo>
                  <a:pt x="477633" y="1222811"/>
                </a:lnTo>
                <a:lnTo>
                  <a:pt x="465619" y="1219865"/>
                </a:lnTo>
                <a:lnTo>
                  <a:pt x="453604" y="1216918"/>
                </a:lnTo>
                <a:lnTo>
                  <a:pt x="441590" y="1213292"/>
                </a:lnTo>
                <a:lnTo>
                  <a:pt x="429802" y="1209665"/>
                </a:lnTo>
                <a:lnTo>
                  <a:pt x="418014" y="1205812"/>
                </a:lnTo>
                <a:lnTo>
                  <a:pt x="406453" y="1201506"/>
                </a:lnTo>
                <a:lnTo>
                  <a:pt x="394665" y="1197199"/>
                </a:lnTo>
                <a:lnTo>
                  <a:pt x="383104" y="1192440"/>
                </a:lnTo>
                <a:lnTo>
                  <a:pt x="371543" y="1187680"/>
                </a:lnTo>
                <a:lnTo>
                  <a:pt x="359982" y="1182467"/>
                </a:lnTo>
                <a:lnTo>
                  <a:pt x="348647" y="1177027"/>
                </a:lnTo>
                <a:lnTo>
                  <a:pt x="337313" y="1171360"/>
                </a:lnTo>
                <a:lnTo>
                  <a:pt x="326205" y="1165694"/>
                </a:lnTo>
                <a:lnTo>
                  <a:pt x="315097" y="1159574"/>
                </a:lnTo>
                <a:lnTo>
                  <a:pt x="304216" y="1153228"/>
                </a:lnTo>
                <a:lnTo>
                  <a:pt x="293109" y="1146655"/>
                </a:lnTo>
                <a:lnTo>
                  <a:pt x="282454" y="1139629"/>
                </a:lnTo>
                <a:lnTo>
                  <a:pt x="272026" y="1132602"/>
                </a:lnTo>
                <a:lnTo>
                  <a:pt x="261145" y="1125349"/>
                </a:lnTo>
                <a:lnTo>
                  <a:pt x="250944" y="1117643"/>
                </a:lnTo>
                <a:lnTo>
                  <a:pt x="240517" y="1109937"/>
                </a:lnTo>
                <a:lnTo>
                  <a:pt x="230316" y="1101777"/>
                </a:lnTo>
                <a:lnTo>
                  <a:pt x="220341" y="1093617"/>
                </a:lnTo>
                <a:lnTo>
                  <a:pt x="210367" y="1085004"/>
                </a:lnTo>
                <a:lnTo>
                  <a:pt x="200620" y="1076391"/>
                </a:lnTo>
                <a:lnTo>
                  <a:pt x="191099" y="1067099"/>
                </a:lnTo>
                <a:lnTo>
                  <a:pt x="181578" y="1057806"/>
                </a:lnTo>
                <a:lnTo>
                  <a:pt x="170470" y="1046473"/>
                </a:lnTo>
                <a:lnTo>
                  <a:pt x="159589" y="1034913"/>
                </a:lnTo>
                <a:lnTo>
                  <a:pt x="149161" y="1022901"/>
                </a:lnTo>
                <a:lnTo>
                  <a:pt x="139187" y="1010888"/>
                </a:lnTo>
                <a:lnTo>
                  <a:pt x="129213" y="998648"/>
                </a:lnTo>
                <a:lnTo>
                  <a:pt x="119918" y="985956"/>
                </a:lnTo>
                <a:lnTo>
                  <a:pt x="110851" y="973489"/>
                </a:lnTo>
                <a:lnTo>
                  <a:pt x="102237" y="960797"/>
                </a:lnTo>
                <a:lnTo>
                  <a:pt x="93849" y="947651"/>
                </a:lnTo>
                <a:lnTo>
                  <a:pt x="85688" y="934505"/>
                </a:lnTo>
                <a:lnTo>
                  <a:pt x="78208" y="921358"/>
                </a:lnTo>
                <a:lnTo>
                  <a:pt x="70954" y="907986"/>
                </a:lnTo>
                <a:lnTo>
                  <a:pt x="64153" y="894386"/>
                </a:lnTo>
                <a:lnTo>
                  <a:pt x="57579" y="880560"/>
                </a:lnTo>
                <a:lnTo>
                  <a:pt x="51232" y="866734"/>
                </a:lnTo>
                <a:lnTo>
                  <a:pt x="45338" y="852908"/>
                </a:lnTo>
                <a:lnTo>
                  <a:pt x="39897" y="838856"/>
                </a:lnTo>
                <a:lnTo>
                  <a:pt x="34910" y="824803"/>
                </a:lnTo>
                <a:lnTo>
                  <a:pt x="30150" y="810524"/>
                </a:lnTo>
                <a:lnTo>
                  <a:pt x="25616" y="796244"/>
                </a:lnTo>
                <a:lnTo>
                  <a:pt x="21535" y="781738"/>
                </a:lnTo>
                <a:lnTo>
                  <a:pt x="17682" y="767232"/>
                </a:lnTo>
                <a:lnTo>
                  <a:pt x="14508" y="752726"/>
                </a:lnTo>
                <a:lnTo>
                  <a:pt x="11334" y="738220"/>
                </a:lnTo>
                <a:lnTo>
                  <a:pt x="8841" y="723487"/>
                </a:lnTo>
                <a:lnTo>
                  <a:pt x="6574" y="708755"/>
                </a:lnTo>
                <a:lnTo>
                  <a:pt x="4307" y="694022"/>
                </a:lnTo>
                <a:lnTo>
                  <a:pt x="2947" y="679289"/>
                </a:lnTo>
                <a:lnTo>
                  <a:pt x="1587" y="664330"/>
                </a:lnTo>
                <a:lnTo>
                  <a:pt x="680" y="649597"/>
                </a:lnTo>
                <a:lnTo>
                  <a:pt x="227" y="634638"/>
                </a:lnTo>
                <a:lnTo>
                  <a:pt x="0" y="619905"/>
                </a:lnTo>
                <a:lnTo>
                  <a:pt x="227" y="604946"/>
                </a:lnTo>
                <a:lnTo>
                  <a:pt x="680" y="589987"/>
                </a:lnTo>
                <a:lnTo>
                  <a:pt x="1587" y="575254"/>
                </a:lnTo>
                <a:lnTo>
                  <a:pt x="2947" y="560295"/>
                </a:lnTo>
                <a:lnTo>
                  <a:pt x="4307" y="545562"/>
                </a:lnTo>
                <a:lnTo>
                  <a:pt x="6574" y="530830"/>
                </a:lnTo>
                <a:lnTo>
                  <a:pt x="8841" y="516097"/>
                </a:lnTo>
                <a:lnTo>
                  <a:pt x="11334" y="501364"/>
                </a:lnTo>
                <a:lnTo>
                  <a:pt x="14508" y="486858"/>
                </a:lnTo>
                <a:lnTo>
                  <a:pt x="17682" y="472352"/>
                </a:lnTo>
                <a:lnTo>
                  <a:pt x="21535" y="457846"/>
                </a:lnTo>
                <a:lnTo>
                  <a:pt x="25616" y="443340"/>
                </a:lnTo>
                <a:lnTo>
                  <a:pt x="30150" y="429061"/>
                </a:lnTo>
                <a:lnTo>
                  <a:pt x="34910" y="414781"/>
                </a:lnTo>
                <a:lnTo>
                  <a:pt x="39897" y="400502"/>
                </a:lnTo>
                <a:lnTo>
                  <a:pt x="45338" y="386449"/>
                </a:lnTo>
                <a:lnTo>
                  <a:pt x="51232" y="372850"/>
                </a:lnTo>
                <a:lnTo>
                  <a:pt x="57579" y="359024"/>
                </a:lnTo>
                <a:lnTo>
                  <a:pt x="64153" y="345198"/>
                </a:lnTo>
                <a:lnTo>
                  <a:pt x="70954" y="331599"/>
                </a:lnTo>
                <a:lnTo>
                  <a:pt x="78208" y="318226"/>
                </a:lnTo>
                <a:lnTo>
                  <a:pt x="85688" y="304853"/>
                </a:lnTo>
                <a:lnTo>
                  <a:pt x="93849" y="291934"/>
                </a:lnTo>
                <a:lnTo>
                  <a:pt x="102237" y="278788"/>
                </a:lnTo>
                <a:lnTo>
                  <a:pt x="110851" y="266095"/>
                </a:lnTo>
                <a:lnTo>
                  <a:pt x="119918" y="253402"/>
                </a:lnTo>
                <a:lnTo>
                  <a:pt x="129213" y="240936"/>
                </a:lnTo>
                <a:lnTo>
                  <a:pt x="139187" y="228697"/>
                </a:lnTo>
                <a:lnTo>
                  <a:pt x="149161" y="216457"/>
                </a:lnTo>
                <a:lnTo>
                  <a:pt x="159589" y="204671"/>
                </a:lnTo>
                <a:lnTo>
                  <a:pt x="170470" y="193111"/>
                </a:lnTo>
                <a:lnTo>
                  <a:pt x="181578" y="181779"/>
                </a:lnTo>
                <a:lnTo>
                  <a:pt x="193139" y="170446"/>
                </a:lnTo>
                <a:lnTo>
                  <a:pt x="204473" y="159793"/>
                </a:lnTo>
                <a:lnTo>
                  <a:pt x="216488" y="149140"/>
                </a:lnTo>
                <a:lnTo>
                  <a:pt x="228729" y="139167"/>
                </a:lnTo>
                <a:lnTo>
                  <a:pt x="240743" y="129421"/>
                </a:lnTo>
                <a:lnTo>
                  <a:pt x="253438" y="119901"/>
                </a:lnTo>
                <a:lnTo>
                  <a:pt x="266133" y="110835"/>
                </a:lnTo>
                <a:lnTo>
                  <a:pt x="278600" y="102222"/>
                </a:lnTo>
                <a:lnTo>
                  <a:pt x="291748" y="93836"/>
                </a:lnTo>
                <a:lnTo>
                  <a:pt x="304896" y="85903"/>
                </a:lnTo>
                <a:lnTo>
                  <a:pt x="318271" y="78423"/>
                </a:lnTo>
                <a:lnTo>
                  <a:pt x="331646" y="71170"/>
                </a:lnTo>
                <a:lnTo>
                  <a:pt x="345020" y="64144"/>
                </a:lnTo>
                <a:lnTo>
                  <a:pt x="358848" y="57571"/>
                </a:lnTo>
                <a:lnTo>
                  <a:pt x="372676" y="51451"/>
                </a:lnTo>
                <a:lnTo>
                  <a:pt x="386504" y="45558"/>
                </a:lnTo>
                <a:lnTo>
                  <a:pt x="400559" y="40118"/>
                </a:lnTo>
                <a:lnTo>
                  <a:pt x="414840" y="34905"/>
                </a:lnTo>
                <a:lnTo>
                  <a:pt x="429122" y="30146"/>
                </a:lnTo>
                <a:lnTo>
                  <a:pt x="443403" y="25839"/>
                </a:lnTo>
                <a:lnTo>
                  <a:pt x="457911" y="21533"/>
                </a:lnTo>
                <a:lnTo>
                  <a:pt x="472419" y="17906"/>
                </a:lnTo>
                <a:lnTo>
                  <a:pt x="486927" y="14506"/>
                </a:lnTo>
                <a:lnTo>
                  <a:pt x="501435" y="11560"/>
                </a:lnTo>
                <a:lnTo>
                  <a:pt x="515944" y="8840"/>
                </a:lnTo>
                <a:lnTo>
                  <a:pt x="530678" y="6573"/>
                </a:lnTo>
                <a:lnTo>
                  <a:pt x="545413" y="4533"/>
                </a:lnTo>
                <a:lnTo>
                  <a:pt x="560148" y="3173"/>
                </a:lnTo>
                <a:lnTo>
                  <a:pt x="575109" y="1587"/>
                </a:lnTo>
                <a:lnTo>
                  <a:pt x="589844" y="907"/>
                </a:lnTo>
                <a:lnTo>
                  <a:pt x="604806" y="227"/>
                </a:lnTo>
                <a:lnTo>
                  <a:pt x="61954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lIns="67382" tIns="33691" rIns="67382" bIns="33691"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15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514736" y="2725023"/>
            <a:ext cx="1540794" cy="314255"/>
          </a:xfrm>
          <a:prstGeom prst="rect">
            <a:avLst/>
          </a:prstGeom>
        </p:spPr>
        <p:txBody>
          <a:bodyPr wrap="square" lIns="67376" tIns="33688" rIns="67376" bIns="33688">
            <a:spAutoFit/>
          </a:bodyPr>
          <a:lstStyle/>
          <a:p>
            <a:pPr algn="ctr"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chemeClr val="bg1"/>
                </a:solidFill>
                <a:cs typeface="+mn-ea"/>
                <a:sym typeface="+mn-lt"/>
              </a:rPr>
              <a:t>重点项目</a:t>
            </a:r>
          </a:p>
        </p:txBody>
      </p:sp>
      <p:sp>
        <p:nvSpPr>
          <p:cNvPr id="18" name="矩形 17"/>
          <p:cNvSpPr>
            <a:spLocks noChangeArrowheads="1"/>
          </p:cNvSpPr>
          <p:nvPr/>
        </p:nvSpPr>
        <p:spPr bwMode="auto">
          <a:xfrm>
            <a:off x="1374840" y="3155227"/>
            <a:ext cx="1840135" cy="437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76" tIns="33688" rIns="67376" bIns="33688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在此录入上述图表的描述说明，在此录入上述图表的描述说明。</a:t>
            </a:r>
          </a:p>
        </p:txBody>
      </p:sp>
      <p:sp>
        <p:nvSpPr>
          <p:cNvPr id="19" name="矩形 18"/>
          <p:cNvSpPr/>
          <p:nvPr/>
        </p:nvSpPr>
        <p:spPr>
          <a:xfrm>
            <a:off x="5447712" y="1091248"/>
            <a:ext cx="2035801" cy="314255"/>
          </a:xfrm>
          <a:prstGeom prst="rect">
            <a:avLst/>
          </a:prstGeom>
        </p:spPr>
        <p:txBody>
          <a:bodyPr wrap="square" lIns="67376" tIns="33688" rIns="67376" bIns="33688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点击输入标题</a:t>
            </a:r>
          </a:p>
        </p:txBody>
      </p:sp>
      <p:sp>
        <p:nvSpPr>
          <p:cNvPr id="20" name="矩形 47"/>
          <p:cNvSpPr>
            <a:spLocks noChangeArrowheads="1"/>
          </p:cNvSpPr>
          <p:nvPr/>
        </p:nvSpPr>
        <p:spPr bwMode="auto">
          <a:xfrm>
            <a:off x="5447204" y="1302938"/>
            <a:ext cx="2232229" cy="421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76" tIns="33688" rIns="67376" bIns="33688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在此录入上述图表的综合说明，在此录入上述图表的综合描述说明。</a:t>
            </a:r>
          </a:p>
        </p:txBody>
      </p:sp>
      <p:sp>
        <p:nvSpPr>
          <p:cNvPr id="21" name="矩形 47"/>
          <p:cNvSpPr>
            <a:spLocks noChangeArrowheads="1"/>
          </p:cNvSpPr>
          <p:nvPr/>
        </p:nvSpPr>
        <p:spPr bwMode="auto">
          <a:xfrm>
            <a:off x="6031836" y="2060385"/>
            <a:ext cx="2179081" cy="421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76" tIns="33688" rIns="67376" bIns="33688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在此录入上述图表的综合说明，在此录入上述图表的综合描述说明。</a:t>
            </a:r>
          </a:p>
        </p:txBody>
      </p:sp>
      <p:sp>
        <p:nvSpPr>
          <p:cNvPr id="22" name="矩形 21"/>
          <p:cNvSpPr/>
          <p:nvPr/>
        </p:nvSpPr>
        <p:spPr>
          <a:xfrm>
            <a:off x="5447712" y="2566256"/>
            <a:ext cx="1567368" cy="314255"/>
          </a:xfrm>
          <a:prstGeom prst="rect">
            <a:avLst/>
          </a:prstGeom>
        </p:spPr>
        <p:txBody>
          <a:bodyPr wrap="square" lIns="67376" tIns="33688" rIns="67376" bIns="33688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点击输入标题</a:t>
            </a:r>
          </a:p>
        </p:txBody>
      </p:sp>
      <p:sp>
        <p:nvSpPr>
          <p:cNvPr id="23" name="矩形 47"/>
          <p:cNvSpPr>
            <a:spLocks noChangeArrowheads="1"/>
          </p:cNvSpPr>
          <p:nvPr/>
        </p:nvSpPr>
        <p:spPr bwMode="auto">
          <a:xfrm>
            <a:off x="5447204" y="2794478"/>
            <a:ext cx="2232229" cy="421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76" tIns="33688" rIns="67376" bIns="33688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在此录入上述图表的综合说明，在此录入上述图表的综合描述说明。</a:t>
            </a:r>
          </a:p>
        </p:txBody>
      </p:sp>
      <p:sp>
        <p:nvSpPr>
          <p:cNvPr id="24" name="矩形 23"/>
          <p:cNvSpPr/>
          <p:nvPr/>
        </p:nvSpPr>
        <p:spPr>
          <a:xfrm>
            <a:off x="5979194" y="3307171"/>
            <a:ext cx="1648157" cy="314255"/>
          </a:xfrm>
          <a:prstGeom prst="rect">
            <a:avLst/>
          </a:prstGeom>
        </p:spPr>
        <p:txBody>
          <a:bodyPr wrap="square" lIns="67376" tIns="33688" rIns="67376" bIns="33688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点击输入标题</a:t>
            </a:r>
          </a:p>
        </p:txBody>
      </p:sp>
      <p:sp>
        <p:nvSpPr>
          <p:cNvPr id="25" name="矩形 47"/>
          <p:cNvSpPr>
            <a:spLocks noChangeArrowheads="1"/>
          </p:cNvSpPr>
          <p:nvPr/>
        </p:nvSpPr>
        <p:spPr bwMode="auto">
          <a:xfrm>
            <a:off x="5978687" y="3535393"/>
            <a:ext cx="2232229" cy="421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76" tIns="33688" rIns="67376" bIns="33688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在此录入上述图表的综合说明，在此录入上述图表的综合描述说明。</a:t>
            </a:r>
          </a:p>
        </p:txBody>
      </p:sp>
      <p:sp>
        <p:nvSpPr>
          <p:cNvPr id="26" name="矩形 25"/>
          <p:cNvSpPr/>
          <p:nvPr/>
        </p:nvSpPr>
        <p:spPr>
          <a:xfrm>
            <a:off x="6031836" y="1832163"/>
            <a:ext cx="1567368" cy="314255"/>
          </a:xfrm>
          <a:prstGeom prst="rect">
            <a:avLst/>
          </a:prstGeom>
        </p:spPr>
        <p:txBody>
          <a:bodyPr wrap="square" lIns="67376" tIns="33688" rIns="67376" bIns="33688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点击输入标题</a:t>
            </a:r>
          </a:p>
        </p:txBody>
      </p:sp>
      <p:pic>
        <p:nvPicPr>
          <p:cNvPr id="27" name="图片 2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8413" y="-124"/>
            <a:ext cx="2132711" cy="1199650"/>
          </a:xfrm>
          <a:prstGeom prst="rect">
            <a:avLst/>
          </a:prstGeom>
        </p:spPr>
      </p:pic>
      <p:pic>
        <p:nvPicPr>
          <p:cNvPr id="28" name="图片 27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5815315" y="-72132"/>
            <a:ext cx="3185810" cy="1740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9941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8777">
        <p14:gallery dir="l"/>
      </p:transition>
    </mc:Choice>
    <mc:Fallback xmlns="">
      <p:transition spd="slow" advTm="877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2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0"/>
                            </p:stCondLst>
                            <p:childTnLst>
                              <p:par>
                                <p:cTn id="8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6000"/>
                            </p:stCondLst>
                            <p:childTnLst>
                              <p:par>
                                <p:cTn id="10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9" grpId="0" animBg="1"/>
      <p:bldP spid="10" grpId="0"/>
      <p:bldP spid="11" grpId="0" animBg="1"/>
      <p:bldP spid="12" grpId="0"/>
      <p:bldP spid="13" grpId="0" animBg="1"/>
      <p:bldP spid="14" grpId="0"/>
      <p:bldP spid="15" grpId="0" animBg="1"/>
      <p:bldP spid="15" grpId="1" animBg="1"/>
      <p:bldP spid="16" grpId="0" animBg="1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84"/>
          <p:cNvGrpSpPr>
            <a:grpSpLocks/>
          </p:cNvGrpSpPr>
          <p:nvPr/>
        </p:nvGrpSpPr>
        <p:grpSpPr bwMode="auto">
          <a:xfrm>
            <a:off x="1090109" y="1152004"/>
            <a:ext cx="3431958" cy="2664920"/>
            <a:chOff x="0" y="0"/>
            <a:chExt cx="5407191" cy="4756567"/>
          </a:xfrm>
          <a:solidFill>
            <a:schemeClr val="bg1">
              <a:lumMod val="65000"/>
              <a:alpha val="41176"/>
            </a:schemeClr>
          </a:solidFill>
          <a:effectLst/>
        </p:grpSpPr>
        <p:sp>
          <p:nvSpPr>
            <p:cNvPr id="3" name="Freeform 3"/>
            <p:cNvSpPr>
              <a:spLocks noChangeArrowheads="1"/>
            </p:cNvSpPr>
            <p:nvPr/>
          </p:nvSpPr>
          <p:spPr bwMode="auto">
            <a:xfrm>
              <a:off x="3148473" y="4482387"/>
              <a:ext cx="297052" cy="274180"/>
            </a:xfrm>
            <a:custGeom>
              <a:avLst/>
              <a:gdLst>
                <a:gd name="T0" fmla="*/ 116 w 177"/>
                <a:gd name="T1" fmla="*/ 27 h 161"/>
                <a:gd name="T2" fmla="*/ 158 w 177"/>
                <a:gd name="T3" fmla="*/ 27 h 161"/>
                <a:gd name="T4" fmla="*/ 198 w 177"/>
                <a:gd name="T5" fmla="*/ 13 h 161"/>
                <a:gd name="T6" fmla="*/ 237 w 177"/>
                <a:gd name="T7" fmla="*/ 27 h 161"/>
                <a:gd name="T8" fmla="*/ 296 w 177"/>
                <a:gd name="T9" fmla="*/ 0 h 161"/>
                <a:gd name="T10" fmla="*/ 375 w 177"/>
                <a:gd name="T11" fmla="*/ 13 h 161"/>
                <a:gd name="T12" fmla="*/ 414 w 177"/>
                <a:gd name="T13" fmla="*/ 0 h 161"/>
                <a:gd name="T14" fmla="*/ 435 w 177"/>
                <a:gd name="T15" fmla="*/ 53 h 161"/>
                <a:gd name="T16" fmla="*/ 375 w 177"/>
                <a:gd name="T17" fmla="*/ 80 h 161"/>
                <a:gd name="T18" fmla="*/ 355 w 177"/>
                <a:gd name="T19" fmla="*/ 171 h 161"/>
                <a:gd name="T20" fmla="*/ 314 w 177"/>
                <a:gd name="T21" fmla="*/ 199 h 161"/>
                <a:gd name="T22" fmla="*/ 314 w 177"/>
                <a:gd name="T23" fmla="*/ 239 h 161"/>
                <a:gd name="T24" fmla="*/ 259 w 177"/>
                <a:gd name="T25" fmla="*/ 224 h 161"/>
                <a:gd name="T26" fmla="*/ 237 w 177"/>
                <a:gd name="T27" fmla="*/ 239 h 161"/>
                <a:gd name="T28" fmla="*/ 237 w 177"/>
                <a:gd name="T29" fmla="*/ 265 h 161"/>
                <a:gd name="T30" fmla="*/ 198 w 177"/>
                <a:gd name="T31" fmla="*/ 265 h 161"/>
                <a:gd name="T32" fmla="*/ 116 w 177"/>
                <a:gd name="T33" fmla="*/ 239 h 161"/>
                <a:gd name="T34" fmla="*/ 20 w 177"/>
                <a:gd name="T35" fmla="*/ 224 h 161"/>
                <a:gd name="T36" fmla="*/ 0 w 177"/>
                <a:gd name="T37" fmla="*/ 144 h 161"/>
                <a:gd name="T38" fmla="*/ 0 w 177"/>
                <a:gd name="T39" fmla="*/ 105 h 161"/>
                <a:gd name="T40" fmla="*/ 97 w 177"/>
                <a:gd name="T41" fmla="*/ 53 h 161"/>
                <a:gd name="T42" fmla="*/ 116 w 177"/>
                <a:gd name="T43" fmla="*/ 27 h 161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177"/>
                <a:gd name="T67" fmla="*/ 0 h 161"/>
                <a:gd name="T68" fmla="*/ 177 w 177"/>
                <a:gd name="T69" fmla="*/ 161 h 161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177" h="161">
                  <a:moveTo>
                    <a:pt x="48" y="16"/>
                  </a:moveTo>
                  <a:lnTo>
                    <a:pt x="64" y="16"/>
                  </a:lnTo>
                  <a:lnTo>
                    <a:pt x="80" y="8"/>
                  </a:lnTo>
                  <a:lnTo>
                    <a:pt x="96" y="16"/>
                  </a:lnTo>
                  <a:lnTo>
                    <a:pt x="120" y="0"/>
                  </a:lnTo>
                  <a:lnTo>
                    <a:pt x="152" y="8"/>
                  </a:lnTo>
                  <a:lnTo>
                    <a:pt x="168" y="0"/>
                  </a:lnTo>
                  <a:lnTo>
                    <a:pt x="176" y="32"/>
                  </a:lnTo>
                  <a:lnTo>
                    <a:pt x="152" y="48"/>
                  </a:lnTo>
                  <a:lnTo>
                    <a:pt x="144" y="104"/>
                  </a:lnTo>
                  <a:lnTo>
                    <a:pt x="128" y="120"/>
                  </a:lnTo>
                  <a:lnTo>
                    <a:pt x="128" y="144"/>
                  </a:lnTo>
                  <a:lnTo>
                    <a:pt x="104" y="136"/>
                  </a:lnTo>
                  <a:lnTo>
                    <a:pt x="96" y="144"/>
                  </a:lnTo>
                  <a:lnTo>
                    <a:pt x="96" y="16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8" y="136"/>
                  </a:lnTo>
                  <a:lnTo>
                    <a:pt x="0" y="88"/>
                  </a:lnTo>
                  <a:lnTo>
                    <a:pt x="0" y="64"/>
                  </a:lnTo>
                  <a:lnTo>
                    <a:pt x="40" y="32"/>
                  </a:lnTo>
                  <a:lnTo>
                    <a:pt x="48" y="16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900" b="1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4" name="Freeform 4"/>
            <p:cNvSpPr>
              <a:spLocks noChangeArrowheads="1"/>
            </p:cNvSpPr>
            <p:nvPr/>
          </p:nvSpPr>
          <p:spPr bwMode="auto">
            <a:xfrm>
              <a:off x="4221785" y="0"/>
              <a:ext cx="1185406" cy="1190682"/>
            </a:xfrm>
            <a:custGeom>
              <a:avLst/>
              <a:gdLst>
                <a:gd name="T0" fmla="*/ 41 w 705"/>
                <a:gd name="T1" fmla="*/ 107 h 697"/>
                <a:gd name="T2" fmla="*/ 79 w 705"/>
                <a:gd name="T3" fmla="*/ 173 h 697"/>
                <a:gd name="T4" fmla="*/ 179 w 705"/>
                <a:gd name="T5" fmla="*/ 173 h 697"/>
                <a:gd name="T6" fmla="*/ 259 w 705"/>
                <a:gd name="T7" fmla="*/ 294 h 697"/>
                <a:gd name="T8" fmla="*/ 397 w 705"/>
                <a:gd name="T9" fmla="*/ 266 h 697"/>
                <a:gd name="T10" fmla="*/ 577 w 705"/>
                <a:gd name="T11" fmla="*/ 280 h 697"/>
                <a:gd name="T12" fmla="*/ 538 w 705"/>
                <a:gd name="T13" fmla="*/ 521 h 697"/>
                <a:gd name="T14" fmla="*/ 476 w 705"/>
                <a:gd name="T15" fmla="*/ 653 h 697"/>
                <a:gd name="T16" fmla="*/ 259 w 705"/>
                <a:gd name="T17" fmla="*/ 773 h 697"/>
                <a:gd name="T18" fmla="*/ 377 w 705"/>
                <a:gd name="T19" fmla="*/ 813 h 697"/>
                <a:gd name="T20" fmla="*/ 338 w 705"/>
                <a:gd name="T21" fmla="*/ 867 h 697"/>
                <a:gd name="T22" fmla="*/ 438 w 705"/>
                <a:gd name="T23" fmla="*/ 908 h 697"/>
                <a:gd name="T24" fmla="*/ 476 w 705"/>
                <a:gd name="T25" fmla="*/ 960 h 697"/>
                <a:gd name="T26" fmla="*/ 718 w 705"/>
                <a:gd name="T27" fmla="*/ 974 h 697"/>
                <a:gd name="T28" fmla="*/ 797 w 705"/>
                <a:gd name="T29" fmla="*/ 988 h 697"/>
                <a:gd name="T30" fmla="*/ 956 w 705"/>
                <a:gd name="T31" fmla="*/ 1067 h 697"/>
                <a:gd name="T32" fmla="*/ 1056 w 705"/>
                <a:gd name="T33" fmla="*/ 1106 h 697"/>
                <a:gd name="T34" fmla="*/ 1074 w 705"/>
                <a:gd name="T35" fmla="*/ 1039 h 697"/>
                <a:gd name="T36" fmla="*/ 1194 w 705"/>
                <a:gd name="T37" fmla="*/ 1161 h 697"/>
                <a:gd name="T38" fmla="*/ 1234 w 705"/>
                <a:gd name="T39" fmla="*/ 1133 h 697"/>
                <a:gd name="T40" fmla="*/ 1373 w 705"/>
                <a:gd name="T41" fmla="*/ 1133 h 697"/>
                <a:gd name="T42" fmla="*/ 1471 w 705"/>
                <a:gd name="T43" fmla="*/ 1052 h 697"/>
                <a:gd name="T44" fmla="*/ 1493 w 705"/>
                <a:gd name="T45" fmla="*/ 881 h 697"/>
                <a:gd name="T46" fmla="*/ 1651 w 705"/>
                <a:gd name="T47" fmla="*/ 894 h 697"/>
                <a:gd name="T48" fmla="*/ 1692 w 705"/>
                <a:gd name="T49" fmla="*/ 573 h 697"/>
                <a:gd name="T50" fmla="*/ 1730 w 705"/>
                <a:gd name="T51" fmla="*/ 493 h 697"/>
                <a:gd name="T52" fmla="*/ 1752 w 705"/>
                <a:gd name="T53" fmla="*/ 429 h 697"/>
                <a:gd name="T54" fmla="*/ 1513 w 705"/>
                <a:gd name="T55" fmla="*/ 533 h 697"/>
                <a:gd name="T56" fmla="*/ 1392 w 705"/>
                <a:gd name="T57" fmla="*/ 601 h 697"/>
                <a:gd name="T58" fmla="*/ 1216 w 705"/>
                <a:gd name="T59" fmla="*/ 506 h 697"/>
                <a:gd name="T60" fmla="*/ 1096 w 705"/>
                <a:gd name="T61" fmla="*/ 466 h 697"/>
                <a:gd name="T62" fmla="*/ 935 w 705"/>
                <a:gd name="T63" fmla="*/ 429 h 697"/>
                <a:gd name="T64" fmla="*/ 895 w 705"/>
                <a:gd name="T65" fmla="*/ 401 h 697"/>
                <a:gd name="T66" fmla="*/ 836 w 705"/>
                <a:gd name="T67" fmla="*/ 414 h 697"/>
                <a:gd name="T68" fmla="*/ 656 w 705"/>
                <a:gd name="T69" fmla="*/ 214 h 697"/>
                <a:gd name="T70" fmla="*/ 619 w 705"/>
                <a:gd name="T71" fmla="*/ 146 h 697"/>
                <a:gd name="T72" fmla="*/ 360 w 705"/>
                <a:gd name="T73" fmla="*/ 41 h 697"/>
                <a:gd name="T74" fmla="*/ 41 w 705"/>
                <a:gd name="T75" fmla="*/ 27 h 69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705"/>
                <a:gd name="T115" fmla="*/ 0 h 697"/>
                <a:gd name="T116" fmla="*/ 705 w 705"/>
                <a:gd name="T117" fmla="*/ 697 h 697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705" h="697">
                  <a:moveTo>
                    <a:pt x="8" y="32"/>
                  </a:moveTo>
                  <a:lnTo>
                    <a:pt x="16" y="64"/>
                  </a:lnTo>
                  <a:lnTo>
                    <a:pt x="0" y="96"/>
                  </a:lnTo>
                  <a:lnTo>
                    <a:pt x="32" y="104"/>
                  </a:lnTo>
                  <a:lnTo>
                    <a:pt x="48" y="88"/>
                  </a:lnTo>
                  <a:lnTo>
                    <a:pt x="72" y="104"/>
                  </a:lnTo>
                  <a:lnTo>
                    <a:pt x="88" y="152"/>
                  </a:lnTo>
                  <a:lnTo>
                    <a:pt x="104" y="176"/>
                  </a:lnTo>
                  <a:lnTo>
                    <a:pt x="144" y="160"/>
                  </a:lnTo>
                  <a:lnTo>
                    <a:pt x="160" y="160"/>
                  </a:lnTo>
                  <a:lnTo>
                    <a:pt x="192" y="128"/>
                  </a:lnTo>
                  <a:lnTo>
                    <a:pt x="232" y="168"/>
                  </a:lnTo>
                  <a:lnTo>
                    <a:pt x="208" y="248"/>
                  </a:lnTo>
                  <a:lnTo>
                    <a:pt x="216" y="312"/>
                  </a:lnTo>
                  <a:lnTo>
                    <a:pt x="192" y="336"/>
                  </a:lnTo>
                  <a:lnTo>
                    <a:pt x="192" y="392"/>
                  </a:lnTo>
                  <a:lnTo>
                    <a:pt x="176" y="368"/>
                  </a:lnTo>
                  <a:lnTo>
                    <a:pt x="104" y="464"/>
                  </a:lnTo>
                  <a:lnTo>
                    <a:pt x="128" y="504"/>
                  </a:lnTo>
                  <a:lnTo>
                    <a:pt x="152" y="488"/>
                  </a:lnTo>
                  <a:lnTo>
                    <a:pt x="160" y="504"/>
                  </a:lnTo>
                  <a:lnTo>
                    <a:pt x="136" y="520"/>
                  </a:lnTo>
                  <a:lnTo>
                    <a:pt x="136" y="544"/>
                  </a:lnTo>
                  <a:lnTo>
                    <a:pt x="176" y="544"/>
                  </a:lnTo>
                  <a:lnTo>
                    <a:pt x="192" y="536"/>
                  </a:lnTo>
                  <a:lnTo>
                    <a:pt x="192" y="576"/>
                  </a:lnTo>
                  <a:lnTo>
                    <a:pt x="232" y="600"/>
                  </a:lnTo>
                  <a:lnTo>
                    <a:pt x="288" y="584"/>
                  </a:lnTo>
                  <a:lnTo>
                    <a:pt x="288" y="608"/>
                  </a:lnTo>
                  <a:lnTo>
                    <a:pt x="320" y="592"/>
                  </a:lnTo>
                  <a:lnTo>
                    <a:pt x="368" y="640"/>
                  </a:lnTo>
                  <a:lnTo>
                    <a:pt x="384" y="640"/>
                  </a:lnTo>
                  <a:lnTo>
                    <a:pt x="400" y="672"/>
                  </a:lnTo>
                  <a:lnTo>
                    <a:pt x="424" y="664"/>
                  </a:lnTo>
                  <a:lnTo>
                    <a:pt x="424" y="632"/>
                  </a:lnTo>
                  <a:lnTo>
                    <a:pt x="432" y="624"/>
                  </a:lnTo>
                  <a:lnTo>
                    <a:pt x="432" y="664"/>
                  </a:lnTo>
                  <a:lnTo>
                    <a:pt x="480" y="696"/>
                  </a:lnTo>
                  <a:lnTo>
                    <a:pt x="488" y="672"/>
                  </a:lnTo>
                  <a:lnTo>
                    <a:pt x="496" y="680"/>
                  </a:lnTo>
                  <a:lnTo>
                    <a:pt x="528" y="648"/>
                  </a:lnTo>
                  <a:lnTo>
                    <a:pt x="552" y="680"/>
                  </a:lnTo>
                  <a:lnTo>
                    <a:pt x="600" y="680"/>
                  </a:lnTo>
                  <a:lnTo>
                    <a:pt x="592" y="632"/>
                  </a:lnTo>
                  <a:lnTo>
                    <a:pt x="568" y="576"/>
                  </a:lnTo>
                  <a:lnTo>
                    <a:pt x="600" y="528"/>
                  </a:lnTo>
                  <a:lnTo>
                    <a:pt x="632" y="520"/>
                  </a:lnTo>
                  <a:lnTo>
                    <a:pt x="664" y="536"/>
                  </a:lnTo>
                  <a:lnTo>
                    <a:pt x="688" y="424"/>
                  </a:lnTo>
                  <a:lnTo>
                    <a:pt x="680" y="344"/>
                  </a:lnTo>
                  <a:lnTo>
                    <a:pt x="696" y="328"/>
                  </a:lnTo>
                  <a:lnTo>
                    <a:pt x="696" y="296"/>
                  </a:lnTo>
                  <a:lnTo>
                    <a:pt x="680" y="288"/>
                  </a:lnTo>
                  <a:lnTo>
                    <a:pt x="704" y="256"/>
                  </a:lnTo>
                  <a:lnTo>
                    <a:pt x="680" y="256"/>
                  </a:lnTo>
                  <a:lnTo>
                    <a:pt x="608" y="320"/>
                  </a:lnTo>
                  <a:lnTo>
                    <a:pt x="608" y="336"/>
                  </a:lnTo>
                  <a:lnTo>
                    <a:pt x="560" y="360"/>
                  </a:lnTo>
                  <a:lnTo>
                    <a:pt x="520" y="360"/>
                  </a:lnTo>
                  <a:lnTo>
                    <a:pt x="488" y="304"/>
                  </a:lnTo>
                  <a:lnTo>
                    <a:pt x="488" y="280"/>
                  </a:lnTo>
                  <a:lnTo>
                    <a:pt x="440" y="280"/>
                  </a:lnTo>
                  <a:lnTo>
                    <a:pt x="416" y="256"/>
                  </a:lnTo>
                  <a:lnTo>
                    <a:pt x="376" y="256"/>
                  </a:lnTo>
                  <a:lnTo>
                    <a:pt x="376" y="240"/>
                  </a:lnTo>
                  <a:lnTo>
                    <a:pt x="360" y="240"/>
                  </a:lnTo>
                  <a:lnTo>
                    <a:pt x="360" y="256"/>
                  </a:lnTo>
                  <a:lnTo>
                    <a:pt x="336" y="248"/>
                  </a:lnTo>
                  <a:lnTo>
                    <a:pt x="296" y="176"/>
                  </a:lnTo>
                  <a:lnTo>
                    <a:pt x="264" y="128"/>
                  </a:lnTo>
                  <a:lnTo>
                    <a:pt x="248" y="104"/>
                  </a:lnTo>
                  <a:lnTo>
                    <a:pt x="248" y="88"/>
                  </a:lnTo>
                  <a:lnTo>
                    <a:pt x="200" y="24"/>
                  </a:lnTo>
                  <a:lnTo>
                    <a:pt x="144" y="24"/>
                  </a:lnTo>
                  <a:lnTo>
                    <a:pt x="104" y="0"/>
                  </a:lnTo>
                  <a:lnTo>
                    <a:pt x="16" y="16"/>
                  </a:lnTo>
                  <a:lnTo>
                    <a:pt x="8" y="32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900" b="1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5" name="Freeform 5"/>
            <p:cNvSpPr>
              <a:spLocks noChangeArrowheads="1"/>
            </p:cNvSpPr>
            <p:nvPr/>
          </p:nvSpPr>
          <p:spPr bwMode="auto">
            <a:xfrm>
              <a:off x="4335281" y="921123"/>
              <a:ext cx="889755" cy="685451"/>
            </a:xfrm>
            <a:custGeom>
              <a:avLst/>
              <a:gdLst>
                <a:gd name="T0" fmla="*/ 1316 w 529"/>
                <a:gd name="T1" fmla="*/ 244 h 401"/>
                <a:gd name="T2" fmla="*/ 1194 w 529"/>
                <a:gd name="T3" fmla="*/ 244 h 401"/>
                <a:gd name="T4" fmla="*/ 1137 w 529"/>
                <a:gd name="T5" fmla="*/ 202 h 401"/>
                <a:gd name="T6" fmla="*/ 1056 w 529"/>
                <a:gd name="T7" fmla="*/ 257 h 401"/>
                <a:gd name="T8" fmla="*/ 1036 w 529"/>
                <a:gd name="T9" fmla="*/ 229 h 401"/>
                <a:gd name="T10" fmla="*/ 1017 w 529"/>
                <a:gd name="T11" fmla="*/ 271 h 401"/>
                <a:gd name="T12" fmla="*/ 898 w 529"/>
                <a:gd name="T13" fmla="*/ 215 h 401"/>
                <a:gd name="T14" fmla="*/ 898 w 529"/>
                <a:gd name="T15" fmla="*/ 149 h 401"/>
                <a:gd name="T16" fmla="*/ 857 w 529"/>
                <a:gd name="T17" fmla="*/ 162 h 401"/>
                <a:gd name="T18" fmla="*/ 879 w 529"/>
                <a:gd name="T19" fmla="*/ 215 h 401"/>
                <a:gd name="T20" fmla="*/ 819 w 529"/>
                <a:gd name="T21" fmla="*/ 215 h 401"/>
                <a:gd name="T22" fmla="*/ 778 w 529"/>
                <a:gd name="T23" fmla="*/ 175 h 401"/>
                <a:gd name="T24" fmla="*/ 736 w 529"/>
                <a:gd name="T25" fmla="*/ 175 h 401"/>
                <a:gd name="T26" fmla="*/ 619 w 529"/>
                <a:gd name="T27" fmla="*/ 94 h 401"/>
                <a:gd name="T28" fmla="*/ 538 w 529"/>
                <a:gd name="T29" fmla="*/ 122 h 401"/>
                <a:gd name="T30" fmla="*/ 538 w 529"/>
                <a:gd name="T31" fmla="*/ 94 h 401"/>
                <a:gd name="T32" fmla="*/ 397 w 529"/>
                <a:gd name="T33" fmla="*/ 109 h 401"/>
                <a:gd name="T34" fmla="*/ 300 w 529"/>
                <a:gd name="T35" fmla="*/ 67 h 401"/>
                <a:gd name="T36" fmla="*/ 300 w 529"/>
                <a:gd name="T37" fmla="*/ 0 h 401"/>
                <a:gd name="T38" fmla="*/ 259 w 529"/>
                <a:gd name="T39" fmla="*/ 13 h 401"/>
                <a:gd name="T40" fmla="*/ 158 w 529"/>
                <a:gd name="T41" fmla="*/ 13 h 401"/>
                <a:gd name="T42" fmla="*/ 179 w 529"/>
                <a:gd name="T43" fmla="*/ 94 h 401"/>
                <a:gd name="T44" fmla="*/ 121 w 529"/>
                <a:gd name="T45" fmla="*/ 94 h 401"/>
                <a:gd name="T46" fmla="*/ 20 w 529"/>
                <a:gd name="T47" fmla="*/ 54 h 401"/>
                <a:gd name="T48" fmla="*/ 0 w 529"/>
                <a:gd name="T49" fmla="*/ 94 h 401"/>
                <a:gd name="T50" fmla="*/ 79 w 529"/>
                <a:gd name="T51" fmla="*/ 149 h 401"/>
                <a:gd name="T52" fmla="*/ 60 w 529"/>
                <a:gd name="T53" fmla="*/ 202 h 401"/>
                <a:gd name="T54" fmla="*/ 121 w 529"/>
                <a:gd name="T55" fmla="*/ 271 h 401"/>
                <a:gd name="T56" fmla="*/ 218 w 529"/>
                <a:gd name="T57" fmla="*/ 229 h 401"/>
                <a:gd name="T58" fmla="*/ 278 w 529"/>
                <a:gd name="T59" fmla="*/ 310 h 401"/>
                <a:gd name="T60" fmla="*/ 278 w 529"/>
                <a:gd name="T61" fmla="*/ 377 h 401"/>
                <a:gd name="T62" fmla="*/ 377 w 529"/>
                <a:gd name="T63" fmla="*/ 377 h 401"/>
                <a:gd name="T64" fmla="*/ 418 w 529"/>
                <a:gd name="T65" fmla="*/ 445 h 401"/>
                <a:gd name="T66" fmla="*/ 438 w 529"/>
                <a:gd name="T67" fmla="*/ 390 h 401"/>
                <a:gd name="T68" fmla="*/ 519 w 529"/>
                <a:gd name="T69" fmla="*/ 472 h 401"/>
                <a:gd name="T70" fmla="*/ 577 w 529"/>
                <a:gd name="T71" fmla="*/ 538 h 401"/>
                <a:gd name="T72" fmla="*/ 577 w 529"/>
                <a:gd name="T73" fmla="*/ 580 h 401"/>
                <a:gd name="T74" fmla="*/ 659 w 529"/>
                <a:gd name="T75" fmla="*/ 674 h 401"/>
                <a:gd name="T76" fmla="*/ 718 w 529"/>
                <a:gd name="T77" fmla="*/ 633 h 401"/>
                <a:gd name="T78" fmla="*/ 757 w 529"/>
                <a:gd name="T79" fmla="*/ 552 h 401"/>
                <a:gd name="T80" fmla="*/ 797 w 529"/>
                <a:gd name="T81" fmla="*/ 538 h 401"/>
                <a:gd name="T82" fmla="*/ 837 w 529"/>
                <a:gd name="T83" fmla="*/ 552 h 401"/>
                <a:gd name="T84" fmla="*/ 819 w 529"/>
                <a:gd name="T85" fmla="*/ 580 h 401"/>
                <a:gd name="T86" fmla="*/ 935 w 529"/>
                <a:gd name="T87" fmla="*/ 580 h 401"/>
                <a:gd name="T88" fmla="*/ 977 w 529"/>
                <a:gd name="T89" fmla="*/ 552 h 401"/>
                <a:gd name="T90" fmla="*/ 977 w 529"/>
                <a:gd name="T91" fmla="*/ 525 h 401"/>
                <a:gd name="T92" fmla="*/ 957 w 529"/>
                <a:gd name="T93" fmla="*/ 497 h 401"/>
                <a:gd name="T94" fmla="*/ 1078 w 529"/>
                <a:gd name="T95" fmla="*/ 458 h 401"/>
                <a:gd name="T96" fmla="*/ 1096 w 529"/>
                <a:gd name="T97" fmla="*/ 445 h 401"/>
                <a:gd name="T98" fmla="*/ 1096 w 529"/>
                <a:gd name="T99" fmla="*/ 416 h 401"/>
                <a:gd name="T100" fmla="*/ 1137 w 529"/>
                <a:gd name="T101" fmla="*/ 403 h 401"/>
                <a:gd name="T102" fmla="*/ 1137 w 529"/>
                <a:gd name="T103" fmla="*/ 323 h 401"/>
                <a:gd name="T104" fmla="*/ 1178 w 529"/>
                <a:gd name="T105" fmla="*/ 323 h 401"/>
                <a:gd name="T106" fmla="*/ 1194 w 529"/>
                <a:gd name="T107" fmla="*/ 363 h 401"/>
                <a:gd name="T108" fmla="*/ 1256 w 529"/>
                <a:gd name="T109" fmla="*/ 390 h 401"/>
                <a:gd name="T110" fmla="*/ 1277 w 529"/>
                <a:gd name="T111" fmla="*/ 377 h 401"/>
                <a:gd name="T112" fmla="*/ 1256 w 529"/>
                <a:gd name="T113" fmla="*/ 350 h 401"/>
                <a:gd name="T114" fmla="*/ 1256 w 529"/>
                <a:gd name="T115" fmla="*/ 323 h 401"/>
                <a:gd name="T116" fmla="*/ 1316 w 529"/>
                <a:gd name="T117" fmla="*/ 310 h 401"/>
                <a:gd name="T118" fmla="*/ 1316 w 529"/>
                <a:gd name="T119" fmla="*/ 244 h 401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529"/>
                <a:gd name="T181" fmla="*/ 0 h 401"/>
                <a:gd name="T182" fmla="*/ 529 w 529"/>
                <a:gd name="T183" fmla="*/ 401 h 401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529" h="401">
                  <a:moveTo>
                    <a:pt x="528" y="144"/>
                  </a:moveTo>
                  <a:lnTo>
                    <a:pt x="480" y="144"/>
                  </a:lnTo>
                  <a:lnTo>
                    <a:pt x="456" y="120"/>
                  </a:lnTo>
                  <a:lnTo>
                    <a:pt x="424" y="152"/>
                  </a:lnTo>
                  <a:lnTo>
                    <a:pt x="416" y="136"/>
                  </a:lnTo>
                  <a:lnTo>
                    <a:pt x="408" y="160"/>
                  </a:lnTo>
                  <a:lnTo>
                    <a:pt x="360" y="128"/>
                  </a:lnTo>
                  <a:lnTo>
                    <a:pt x="360" y="88"/>
                  </a:lnTo>
                  <a:lnTo>
                    <a:pt x="344" y="96"/>
                  </a:lnTo>
                  <a:lnTo>
                    <a:pt x="352" y="128"/>
                  </a:lnTo>
                  <a:lnTo>
                    <a:pt x="328" y="128"/>
                  </a:lnTo>
                  <a:lnTo>
                    <a:pt x="312" y="104"/>
                  </a:lnTo>
                  <a:lnTo>
                    <a:pt x="296" y="104"/>
                  </a:lnTo>
                  <a:lnTo>
                    <a:pt x="248" y="56"/>
                  </a:lnTo>
                  <a:lnTo>
                    <a:pt x="216" y="72"/>
                  </a:lnTo>
                  <a:lnTo>
                    <a:pt x="216" y="56"/>
                  </a:lnTo>
                  <a:lnTo>
                    <a:pt x="160" y="64"/>
                  </a:lnTo>
                  <a:lnTo>
                    <a:pt x="120" y="40"/>
                  </a:lnTo>
                  <a:lnTo>
                    <a:pt x="120" y="0"/>
                  </a:lnTo>
                  <a:lnTo>
                    <a:pt x="104" y="8"/>
                  </a:lnTo>
                  <a:lnTo>
                    <a:pt x="64" y="8"/>
                  </a:lnTo>
                  <a:lnTo>
                    <a:pt x="72" y="56"/>
                  </a:lnTo>
                  <a:lnTo>
                    <a:pt x="48" y="56"/>
                  </a:lnTo>
                  <a:lnTo>
                    <a:pt x="8" y="32"/>
                  </a:lnTo>
                  <a:lnTo>
                    <a:pt x="0" y="56"/>
                  </a:lnTo>
                  <a:lnTo>
                    <a:pt x="32" y="88"/>
                  </a:lnTo>
                  <a:lnTo>
                    <a:pt x="24" y="120"/>
                  </a:lnTo>
                  <a:lnTo>
                    <a:pt x="48" y="160"/>
                  </a:lnTo>
                  <a:lnTo>
                    <a:pt x="88" y="136"/>
                  </a:lnTo>
                  <a:lnTo>
                    <a:pt x="112" y="184"/>
                  </a:lnTo>
                  <a:lnTo>
                    <a:pt x="112" y="224"/>
                  </a:lnTo>
                  <a:lnTo>
                    <a:pt x="152" y="224"/>
                  </a:lnTo>
                  <a:lnTo>
                    <a:pt x="168" y="264"/>
                  </a:lnTo>
                  <a:lnTo>
                    <a:pt x="176" y="232"/>
                  </a:lnTo>
                  <a:lnTo>
                    <a:pt x="208" y="280"/>
                  </a:lnTo>
                  <a:lnTo>
                    <a:pt x="232" y="320"/>
                  </a:lnTo>
                  <a:lnTo>
                    <a:pt x="232" y="344"/>
                  </a:lnTo>
                  <a:lnTo>
                    <a:pt x="264" y="400"/>
                  </a:lnTo>
                  <a:lnTo>
                    <a:pt x="288" y="376"/>
                  </a:lnTo>
                  <a:lnTo>
                    <a:pt x="304" y="328"/>
                  </a:lnTo>
                  <a:lnTo>
                    <a:pt x="320" y="320"/>
                  </a:lnTo>
                  <a:lnTo>
                    <a:pt x="336" y="328"/>
                  </a:lnTo>
                  <a:lnTo>
                    <a:pt x="328" y="344"/>
                  </a:lnTo>
                  <a:lnTo>
                    <a:pt x="376" y="344"/>
                  </a:lnTo>
                  <a:lnTo>
                    <a:pt x="392" y="328"/>
                  </a:lnTo>
                  <a:lnTo>
                    <a:pt x="392" y="312"/>
                  </a:lnTo>
                  <a:lnTo>
                    <a:pt x="384" y="296"/>
                  </a:lnTo>
                  <a:lnTo>
                    <a:pt x="432" y="272"/>
                  </a:lnTo>
                  <a:lnTo>
                    <a:pt x="440" y="264"/>
                  </a:lnTo>
                  <a:lnTo>
                    <a:pt x="440" y="248"/>
                  </a:lnTo>
                  <a:lnTo>
                    <a:pt x="456" y="240"/>
                  </a:lnTo>
                  <a:lnTo>
                    <a:pt x="456" y="192"/>
                  </a:lnTo>
                  <a:lnTo>
                    <a:pt x="472" y="192"/>
                  </a:lnTo>
                  <a:lnTo>
                    <a:pt x="480" y="216"/>
                  </a:lnTo>
                  <a:lnTo>
                    <a:pt x="504" y="232"/>
                  </a:lnTo>
                  <a:lnTo>
                    <a:pt x="512" y="224"/>
                  </a:lnTo>
                  <a:lnTo>
                    <a:pt x="504" y="208"/>
                  </a:lnTo>
                  <a:lnTo>
                    <a:pt x="504" y="192"/>
                  </a:lnTo>
                  <a:lnTo>
                    <a:pt x="528" y="184"/>
                  </a:lnTo>
                  <a:lnTo>
                    <a:pt x="528" y="144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900" b="1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6" name="Freeform 6"/>
            <p:cNvSpPr>
              <a:spLocks noChangeArrowheads="1"/>
            </p:cNvSpPr>
            <p:nvPr/>
          </p:nvSpPr>
          <p:spPr bwMode="auto">
            <a:xfrm>
              <a:off x="4147521" y="1301587"/>
              <a:ext cx="634739" cy="673128"/>
            </a:xfrm>
            <a:custGeom>
              <a:avLst/>
              <a:gdLst>
                <a:gd name="T0" fmla="*/ 941 w 377"/>
                <a:gd name="T1" fmla="*/ 299 h 393"/>
                <a:gd name="T2" fmla="*/ 842 w 377"/>
                <a:gd name="T3" fmla="*/ 203 h 393"/>
                <a:gd name="T4" fmla="*/ 860 w 377"/>
                <a:gd name="T5" fmla="*/ 163 h 393"/>
                <a:gd name="T6" fmla="*/ 782 w 377"/>
                <a:gd name="T7" fmla="*/ 67 h 393"/>
                <a:gd name="T8" fmla="*/ 722 w 377"/>
                <a:gd name="T9" fmla="*/ 13 h 393"/>
                <a:gd name="T10" fmla="*/ 701 w 377"/>
                <a:gd name="T11" fmla="*/ 67 h 393"/>
                <a:gd name="T12" fmla="*/ 661 w 377"/>
                <a:gd name="T13" fmla="*/ 0 h 393"/>
                <a:gd name="T14" fmla="*/ 582 w 377"/>
                <a:gd name="T15" fmla="*/ 0 h 393"/>
                <a:gd name="T16" fmla="*/ 601 w 377"/>
                <a:gd name="T17" fmla="*/ 41 h 393"/>
                <a:gd name="T18" fmla="*/ 500 w 377"/>
                <a:gd name="T19" fmla="*/ 96 h 393"/>
                <a:gd name="T20" fmla="*/ 440 w 377"/>
                <a:gd name="T21" fmla="*/ 96 h 393"/>
                <a:gd name="T22" fmla="*/ 121 w 377"/>
                <a:gd name="T23" fmla="*/ 245 h 393"/>
                <a:gd name="T24" fmla="*/ 60 w 377"/>
                <a:gd name="T25" fmla="*/ 191 h 393"/>
                <a:gd name="T26" fmla="*/ 20 w 377"/>
                <a:gd name="T27" fmla="*/ 191 h 393"/>
                <a:gd name="T28" fmla="*/ 41 w 377"/>
                <a:gd name="T29" fmla="*/ 231 h 393"/>
                <a:gd name="T30" fmla="*/ 41 w 377"/>
                <a:gd name="T31" fmla="*/ 272 h 393"/>
                <a:gd name="T32" fmla="*/ 60 w 377"/>
                <a:gd name="T33" fmla="*/ 314 h 393"/>
                <a:gd name="T34" fmla="*/ 20 w 377"/>
                <a:gd name="T35" fmla="*/ 314 h 393"/>
                <a:gd name="T36" fmla="*/ 20 w 377"/>
                <a:gd name="T37" fmla="*/ 367 h 393"/>
                <a:gd name="T38" fmla="*/ 0 w 377"/>
                <a:gd name="T39" fmla="*/ 395 h 393"/>
                <a:gd name="T40" fmla="*/ 79 w 377"/>
                <a:gd name="T41" fmla="*/ 408 h 393"/>
                <a:gd name="T42" fmla="*/ 162 w 377"/>
                <a:gd name="T43" fmla="*/ 504 h 393"/>
                <a:gd name="T44" fmla="*/ 260 w 377"/>
                <a:gd name="T45" fmla="*/ 408 h 393"/>
                <a:gd name="T46" fmla="*/ 300 w 377"/>
                <a:gd name="T47" fmla="*/ 354 h 393"/>
                <a:gd name="T48" fmla="*/ 401 w 377"/>
                <a:gd name="T49" fmla="*/ 340 h 393"/>
                <a:gd name="T50" fmla="*/ 463 w 377"/>
                <a:gd name="T51" fmla="*/ 367 h 393"/>
                <a:gd name="T52" fmla="*/ 463 w 377"/>
                <a:gd name="T53" fmla="*/ 380 h 393"/>
                <a:gd name="T54" fmla="*/ 482 w 377"/>
                <a:gd name="T55" fmla="*/ 380 h 393"/>
                <a:gd name="T56" fmla="*/ 422 w 377"/>
                <a:gd name="T57" fmla="*/ 476 h 393"/>
                <a:gd name="T58" fmla="*/ 381 w 377"/>
                <a:gd name="T59" fmla="*/ 476 h 393"/>
                <a:gd name="T60" fmla="*/ 401 w 377"/>
                <a:gd name="T61" fmla="*/ 530 h 393"/>
                <a:gd name="T62" fmla="*/ 381 w 377"/>
                <a:gd name="T63" fmla="*/ 544 h 393"/>
                <a:gd name="T64" fmla="*/ 422 w 377"/>
                <a:gd name="T65" fmla="*/ 544 h 393"/>
                <a:gd name="T66" fmla="*/ 341 w 377"/>
                <a:gd name="T67" fmla="*/ 639 h 393"/>
                <a:gd name="T68" fmla="*/ 360 w 377"/>
                <a:gd name="T69" fmla="*/ 666 h 393"/>
                <a:gd name="T70" fmla="*/ 401 w 377"/>
                <a:gd name="T71" fmla="*/ 639 h 393"/>
                <a:gd name="T72" fmla="*/ 422 w 377"/>
                <a:gd name="T73" fmla="*/ 598 h 393"/>
                <a:gd name="T74" fmla="*/ 463 w 377"/>
                <a:gd name="T75" fmla="*/ 598 h 393"/>
                <a:gd name="T76" fmla="*/ 500 w 377"/>
                <a:gd name="T77" fmla="*/ 573 h 393"/>
                <a:gd name="T78" fmla="*/ 500 w 377"/>
                <a:gd name="T79" fmla="*/ 530 h 393"/>
                <a:gd name="T80" fmla="*/ 643 w 377"/>
                <a:gd name="T81" fmla="*/ 476 h 393"/>
                <a:gd name="T82" fmla="*/ 761 w 377"/>
                <a:gd name="T83" fmla="*/ 450 h 393"/>
                <a:gd name="T84" fmla="*/ 782 w 377"/>
                <a:gd name="T85" fmla="*/ 380 h 393"/>
                <a:gd name="T86" fmla="*/ 860 w 377"/>
                <a:gd name="T87" fmla="*/ 340 h 393"/>
                <a:gd name="T88" fmla="*/ 922 w 377"/>
                <a:gd name="T89" fmla="*/ 327 h 393"/>
                <a:gd name="T90" fmla="*/ 941 w 377"/>
                <a:gd name="T91" fmla="*/ 299 h 393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377"/>
                <a:gd name="T139" fmla="*/ 0 h 393"/>
                <a:gd name="T140" fmla="*/ 377 w 377"/>
                <a:gd name="T141" fmla="*/ 393 h 393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377" h="393">
                  <a:moveTo>
                    <a:pt x="376" y="176"/>
                  </a:moveTo>
                  <a:lnTo>
                    <a:pt x="336" y="120"/>
                  </a:lnTo>
                  <a:lnTo>
                    <a:pt x="344" y="96"/>
                  </a:lnTo>
                  <a:lnTo>
                    <a:pt x="312" y="40"/>
                  </a:lnTo>
                  <a:lnTo>
                    <a:pt x="288" y="8"/>
                  </a:lnTo>
                  <a:lnTo>
                    <a:pt x="280" y="40"/>
                  </a:lnTo>
                  <a:lnTo>
                    <a:pt x="264" y="0"/>
                  </a:lnTo>
                  <a:lnTo>
                    <a:pt x="232" y="0"/>
                  </a:lnTo>
                  <a:lnTo>
                    <a:pt x="240" y="24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48" y="144"/>
                  </a:lnTo>
                  <a:lnTo>
                    <a:pt x="24" y="112"/>
                  </a:lnTo>
                  <a:lnTo>
                    <a:pt x="8" y="112"/>
                  </a:lnTo>
                  <a:lnTo>
                    <a:pt x="16" y="136"/>
                  </a:lnTo>
                  <a:lnTo>
                    <a:pt x="16" y="160"/>
                  </a:lnTo>
                  <a:lnTo>
                    <a:pt x="24" y="184"/>
                  </a:lnTo>
                  <a:lnTo>
                    <a:pt x="8" y="184"/>
                  </a:lnTo>
                  <a:lnTo>
                    <a:pt x="8" y="216"/>
                  </a:lnTo>
                  <a:lnTo>
                    <a:pt x="0" y="232"/>
                  </a:lnTo>
                  <a:lnTo>
                    <a:pt x="32" y="240"/>
                  </a:lnTo>
                  <a:lnTo>
                    <a:pt x="64" y="296"/>
                  </a:lnTo>
                  <a:lnTo>
                    <a:pt x="104" y="240"/>
                  </a:lnTo>
                  <a:lnTo>
                    <a:pt x="120" y="208"/>
                  </a:lnTo>
                  <a:lnTo>
                    <a:pt x="160" y="200"/>
                  </a:lnTo>
                  <a:lnTo>
                    <a:pt x="184" y="216"/>
                  </a:lnTo>
                  <a:lnTo>
                    <a:pt x="184" y="224"/>
                  </a:lnTo>
                  <a:lnTo>
                    <a:pt x="192" y="224"/>
                  </a:lnTo>
                  <a:lnTo>
                    <a:pt x="168" y="280"/>
                  </a:lnTo>
                  <a:lnTo>
                    <a:pt x="152" y="280"/>
                  </a:lnTo>
                  <a:lnTo>
                    <a:pt x="160" y="312"/>
                  </a:lnTo>
                  <a:lnTo>
                    <a:pt x="152" y="320"/>
                  </a:lnTo>
                  <a:lnTo>
                    <a:pt x="168" y="320"/>
                  </a:lnTo>
                  <a:lnTo>
                    <a:pt x="136" y="376"/>
                  </a:lnTo>
                  <a:lnTo>
                    <a:pt x="144" y="392"/>
                  </a:lnTo>
                  <a:lnTo>
                    <a:pt x="160" y="376"/>
                  </a:lnTo>
                  <a:lnTo>
                    <a:pt x="168" y="352"/>
                  </a:lnTo>
                  <a:lnTo>
                    <a:pt x="184" y="352"/>
                  </a:lnTo>
                  <a:lnTo>
                    <a:pt x="200" y="336"/>
                  </a:lnTo>
                  <a:lnTo>
                    <a:pt x="200" y="312"/>
                  </a:lnTo>
                  <a:lnTo>
                    <a:pt x="256" y="280"/>
                  </a:lnTo>
                  <a:lnTo>
                    <a:pt x="304" y="264"/>
                  </a:lnTo>
                  <a:lnTo>
                    <a:pt x="312" y="224"/>
                  </a:lnTo>
                  <a:lnTo>
                    <a:pt x="344" y="200"/>
                  </a:lnTo>
                  <a:lnTo>
                    <a:pt x="368" y="192"/>
                  </a:lnTo>
                  <a:lnTo>
                    <a:pt x="376" y="176"/>
                  </a:ln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900" b="1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7" name="Freeform 7"/>
            <p:cNvSpPr>
              <a:spLocks noChangeArrowheads="1"/>
            </p:cNvSpPr>
            <p:nvPr/>
          </p:nvSpPr>
          <p:spPr bwMode="auto">
            <a:xfrm>
              <a:off x="3664111" y="1454080"/>
              <a:ext cx="592703" cy="916502"/>
            </a:xfrm>
            <a:custGeom>
              <a:avLst/>
              <a:gdLst>
                <a:gd name="T0" fmla="*/ 790 w 353"/>
                <a:gd name="T1" fmla="*/ 266 h 537"/>
                <a:gd name="T2" fmla="*/ 731 w 353"/>
                <a:gd name="T3" fmla="*/ 160 h 537"/>
                <a:gd name="T4" fmla="*/ 614 w 353"/>
                <a:gd name="T5" fmla="*/ 148 h 537"/>
                <a:gd name="T6" fmla="*/ 552 w 353"/>
                <a:gd name="T7" fmla="*/ 0 h 537"/>
                <a:gd name="T8" fmla="*/ 435 w 353"/>
                <a:gd name="T9" fmla="*/ 109 h 537"/>
                <a:gd name="T10" fmla="*/ 336 w 353"/>
                <a:gd name="T11" fmla="*/ 135 h 537"/>
                <a:gd name="T12" fmla="*/ 198 w 353"/>
                <a:gd name="T13" fmla="*/ 173 h 537"/>
                <a:gd name="T14" fmla="*/ 79 w 353"/>
                <a:gd name="T15" fmla="*/ 122 h 537"/>
                <a:gd name="T16" fmla="*/ 20 w 353"/>
                <a:gd name="T17" fmla="*/ 201 h 537"/>
                <a:gd name="T18" fmla="*/ 138 w 353"/>
                <a:gd name="T19" fmla="*/ 335 h 537"/>
                <a:gd name="T20" fmla="*/ 60 w 353"/>
                <a:gd name="T21" fmla="*/ 388 h 537"/>
                <a:gd name="T22" fmla="*/ 158 w 353"/>
                <a:gd name="T23" fmla="*/ 454 h 537"/>
                <a:gd name="T24" fmla="*/ 79 w 353"/>
                <a:gd name="T25" fmla="*/ 480 h 537"/>
                <a:gd name="T26" fmla="*/ 41 w 353"/>
                <a:gd name="T27" fmla="*/ 546 h 537"/>
                <a:gd name="T28" fmla="*/ 79 w 353"/>
                <a:gd name="T29" fmla="*/ 668 h 537"/>
                <a:gd name="T30" fmla="*/ 60 w 353"/>
                <a:gd name="T31" fmla="*/ 854 h 537"/>
                <a:gd name="T32" fmla="*/ 217 w 353"/>
                <a:gd name="T33" fmla="*/ 882 h 537"/>
                <a:gd name="T34" fmla="*/ 277 w 353"/>
                <a:gd name="T35" fmla="*/ 854 h 537"/>
                <a:gd name="T36" fmla="*/ 375 w 353"/>
                <a:gd name="T37" fmla="*/ 708 h 537"/>
                <a:gd name="T38" fmla="*/ 573 w 353"/>
                <a:gd name="T39" fmla="*/ 628 h 537"/>
                <a:gd name="T40" fmla="*/ 593 w 353"/>
                <a:gd name="T41" fmla="*/ 575 h 537"/>
                <a:gd name="T42" fmla="*/ 476 w 353"/>
                <a:gd name="T43" fmla="*/ 534 h 537"/>
                <a:gd name="T44" fmla="*/ 454 w 353"/>
                <a:gd name="T45" fmla="*/ 480 h 537"/>
                <a:gd name="T46" fmla="*/ 397 w 353"/>
                <a:gd name="T47" fmla="*/ 442 h 537"/>
                <a:gd name="T48" fmla="*/ 259 w 353"/>
                <a:gd name="T49" fmla="*/ 429 h 537"/>
                <a:gd name="T50" fmla="*/ 336 w 353"/>
                <a:gd name="T51" fmla="*/ 280 h 537"/>
                <a:gd name="T52" fmla="*/ 397 w 353"/>
                <a:gd name="T53" fmla="*/ 227 h 537"/>
                <a:gd name="T54" fmla="*/ 476 w 353"/>
                <a:gd name="T55" fmla="*/ 253 h 537"/>
                <a:gd name="T56" fmla="*/ 513 w 353"/>
                <a:gd name="T57" fmla="*/ 307 h 537"/>
                <a:gd name="T58" fmla="*/ 552 w 353"/>
                <a:gd name="T59" fmla="*/ 335 h 537"/>
                <a:gd name="T60" fmla="*/ 633 w 353"/>
                <a:gd name="T61" fmla="*/ 429 h 537"/>
                <a:gd name="T62" fmla="*/ 673 w 353"/>
                <a:gd name="T63" fmla="*/ 480 h 537"/>
                <a:gd name="T64" fmla="*/ 810 w 353"/>
                <a:gd name="T65" fmla="*/ 361 h 53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353"/>
                <a:gd name="T100" fmla="*/ 0 h 537"/>
                <a:gd name="T101" fmla="*/ 353 w 353"/>
                <a:gd name="T102" fmla="*/ 537 h 537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353" h="537">
                  <a:moveTo>
                    <a:pt x="352" y="208"/>
                  </a:moveTo>
                  <a:lnTo>
                    <a:pt x="320" y="160"/>
                  </a:lnTo>
                  <a:lnTo>
                    <a:pt x="288" y="152"/>
                  </a:lnTo>
                  <a:lnTo>
                    <a:pt x="296" y="96"/>
                  </a:lnTo>
                  <a:lnTo>
                    <a:pt x="264" y="104"/>
                  </a:lnTo>
                  <a:lnTo>
                    <a:pt x="248" y="88"/>
                  </a:lnTo>
                  <a:lnTo>
                    <a:pt x="248" y="48"/>
                  </a:lnTo>
                  <a:lnTo>
                    <a:pt x="224" y="0"/>
                  </a:lnTo>
                  <a:lnTo>
                    <a:pt x="176" y="24"/>
                  </a:lnTo>
                  <a:lnTo>
                    <a:pt x="176" y="64"/>
                  </a:lnTo>
                  <a:lnTo>
                    <a:pt x="144" y="56"/>
                  </a:lnTo>
                  <a:lnTo>
                    <a:pt x="136" y="80"/>
                  </a:lnTo>
                  <a:lnTo>
                    <a:pt x="112" y="72"/>
                  </a:lnTo>
                  <a:lnTo>
                    <a:pt x="80" y="104"/>
                  </a:lnTo>
                  <a:lnTo>
                    <a:pt x="56" y="56"/>
                  </a:lnTo>
                  <a:lnTo>
                    <a:pt x="32" y="72"/>
                  </a:lnTo>
                  <a:lnTo>
                    <a:pt x="24" y="112"/>
                  </a:lnTo>
                  <a:lnTo>
                    <a:pt x="8" y="120"/>
                  </a:lnTo>
                  <a:lnTo>
                    <a:pt x="32" y="184"/>
                  </a:lnTo>
                  <a:lnTo>
                    <a:pt x="56" y="200"/>
                  </a:lnTo>
                  <a:lnTo>
                    <a:pt x="32" y="216"/>
                  </a:lnTo>
                  <a:lnTo>
                    <a:pt x="24" y="232"/>
                  </a:lnTo>
                  <a:lnTo>
                    <a:pt x="56" y="232"/>
                  </a:lnTo>
                  <a:lnTo>
                    <a:pt x="64" y="272"/>
                  </a:lnTo>
                  <a:lnTo>
                    <a:pt x="48" y="304"/>
                  </a:lnTo>
                  <a:lnTo>
                    <a:pt x="32" y="288"/>
                  </a:lnTo>
                  <a:lnTo>
                    <a:pt x="16" y="304"/>
                  </a:lnTo>
                  <a:lnTo>
                    <a:pt x="16" y="328"/>
                  </a:lnTo>
                  <a:lnTo>
                    <a:pt x="0" y="344"/>
                  </a:lnTo>
                  <a:lnTo>
                    <a:pt x="32" y="400"/>
                  </a:lnTo>
                  <a:lnTo>
                    <a:pt x="8" y="488"/>
                  </a:lnTo>
                  <a:lnTo>
                    <a:pt x="24" y="512"/>
                  </a:lnTo>
                  <a:lnTo>
                    <a:pt x="72" y="512"/>
                  </a:lnTo>
                  <a:lnTo>
                    <a:pt x="88" y="528"/>
                  </a:lnTo>
                  <a:lnTo>
                    <a:pt x="128" y="536"/>
                  </a:lnTo>
                  <a:lnTo>
                    <a:pt x="112" y="512"/>
                  </a:lnTo>
                  <a:lnTo>
                    <a:pt x="120" y="480"/>
                  </a:lnTo>
                  <a:lnTo>
                    <a:pt x="152" y="424"/>
                  </a:lnTo>
                  <a:lnTo>
                    <a:pt x="192" y="384"/>
                  </a:lnTo>
                  <a:lnTo>
                    <a:pt x="232" y="376"/>
                  </a:lnTo>
                  <a:lnTo>
                    <a:pt x="248" y="360"/>
                  </a:lnTo>
                  <a:lnTo>
                    <a:pt x="240" y="344"/>
                  </a:lnTo>
                  <a:lnTo>
                    <a:pt x="224" y="312"/>
                  </a:lnTo>
                  <a:lnTo>
                    <a:pt x="192" y="320"/>
                  </a:lnTo>
                  <a:lnTo>
                    <a:pt x="176" y="312"/>
                  </a:lnTo>
                  <a:lnTo>
                    <a:pt x="184" y="288"/>
                  </a:lnTo>
                  <a:lnTo>
                    <a:pt x="184" y="248"/>
                  </a:lnTo>
                  <a:lnTo>
                    <a:pt x="160" y="264"/>
                  </a:lnTo>
                  <a:lnTo>
                    <a:pt x="128" y="256"/>
                  </a:lnTo>
                  <a:lnTo>
                    <a:pt x="104" y="256"/>
                  </a:lnTo>
                  <a:lnTo>
                    <a:pt x="104" y="224"/>
                  </a:lnTo>
                  <a:lnTo>
                    <a:pt x="136" y="168"/>
                  </a:lnTo>
                  <a:lnTo>
                    <a:pt x="152" y="168"/>
                  </a:lnTo>
                  <a:lnTo>
                    <a:pt x="160" y="136"/>
                  </a:lnTo>
                  <a:lnTo>
                    <a:pt x="176" y="136"/>
                  </a:lnTo>
                  <a:lnTo>
                    <a:pt x="192" y="152"/>
                  </a:lnTo>
                  <a:lnTo>
                    <a:pt x="216" y="152"/>
                  </a:lnTo>
                  <a:lnTo>
                    <a:pt x="208" y="184"/>
                  </a:lnTo>
                  <a:lnTo>
                    <a:pt x="208" y="200"/>
                  </a:lnTo>
                  <a:lnTo>
                    <a:pt x="224" y="200"/>
                  </a:lnTo>
                  <a:lnTo>
                    <a:pt x="224" y="232"/>
                  </a:lnTo>
                  <a:lnTo>
                    <a:pt x="256" y="256"/>
                  </a:lnTo>
                  <a:lnTo>
                    <a:pt x="264" y="280"/>
                  </a:lnTo>
                  <a:lnTo>
                    <a:pt x="272" y="288"/>
                  </a:lnTo>
                  <a:lnTo>
                    <a:pt x="312" y="256"/>
                  </a:lnTo>
                  <a:lnTo>
                    <a:pt x="328" y="216"/>
                  </a:lnTo>
                  <a:lnTo>
                    <a:pt x="352" y="208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900" b="1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8" name="Freeform 8"/>
            <p:cNvSpPr>
              <a:spLocks noChangeArrowheads="1"/>
            </p:cNvSpPr>
            <p:nvPr/>
          </p:nvSpPr>
          <p:spPr bwMode="auto">
            <a:xfrm>
              <a:off x="3836457" y="1686671"/>
              <a:ext cx="190562" cy="218728"/>
            </a:xfrm>
            <a:custGeom>
              <a:avLst/>
              <a:gdLst>
                <a:gd name="T0" fmla="*/ 283 w 113"/>
                <a:gd name="T1" fmla="*/ 103 h 129"/>
                <a:gd name="T2" fmla="*/ 243 w 113"/>
                <a:gd name="T3" fmla="*/ 64 h 129"/>
                <a:gd name="T4" fmla="*/ 283 w 113"/>
                <a:gd name="T5" fmla="*/ 26 h 129"/>
                <a:gd name="T6" fmla="*/ 202 w 113"/>
                <a:gd name="T7" fmla="*/ 26 h 129"/>
                <a:gd name="T8" fmla="*/ 183 w 113"/>
                <a:gd name="T9" fmla="*/ 0 h 129"/>
                <a:gd name="T10" fmla="*/ 141 w 113"/>
                <a:gd name="T11" fmla="*/ 0 h 129"/>
                <a:gd name="T12" fmla="*/ 122 w 113"/>
                <a:gd name="T13" fmla="*/ 52 h 129"/>
                <a:gd name="T14" fmla="*/ 83 w 113"/>
                <a:gd name="T15" fmla="*/ 52 h 129"/>
                <a:gd name="T16" fmla="*/ 0 w 113"/>
                <a:gd name="T17" fmla="*/ 143 h 129"/>
                <a:gd name="T18" fmla="*/ 0 w 113"/>
                <a:gd name="T19" fmla="*/ 194 h 129"/>
                <a:gd name="T20" fmla="*/ 83 w 113"/>
                <a:gd name="T21" fmla="*/ 194 h 129"/>
                <a:gd name="T22" fmla="*/ 122 w 113"/>
                <a:gd name="T23" fmla="*/ 207 h 129"/>
                <a:gd name="T24" fmla="*/ 202 w 113"/>
                <a:gd name="T25" fmla="*/ 181 h 129"/>
                <a:gd name="T26" fmla="*/ 202 w 113"/>
                <a:gd name="T27" fmla="*/ 156 h 129"/>
                <a:gd name="T28" fmla="*/ 183 w 113"/>
                <a:gd name="T29" fmla="*/ 130 h 129"/>
                <a:gd name="T30" fmla="*/ 243 w 113"/>
                <a:gd name="T31" fmla="*/ 130 h 129"/>
                <a:gd name="T32" fmla="*/ 283 w 113"/>
                <a:gd name="T33" fmla="*/ 103 h 12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113"/>
                <a:gd name="T52" fmla="*/ 0 h 129"/>
                <a:gd name="T53" fmla="*/ 113 w 113"/>
                <a:gd name="T54" fmla="*/ 129 h 129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113" h="129">
                  <a:moveTo>
                    <a:pt x="112" y="64"/>
                  </a:moveTo>
                  <a:lnTo>
                    <a:pt x="96" y="40"/>
                  </a:lnTo>
                  <a:lnTo>
                    <a:pt x="112" y="16"/>
                  </a:lnTo>
                  <a:lnTo>
                    <a:pt x="80" y="16"/>
                  </a:lnTo>
                  <a:lnTo>
                    <a:pt x="72" y="0"/>
                  </a:lnTo>
                  <a:lnTo>
                    <a:pt x="56" y="0"/>
                  </a:lnTo>
                  <a:lnTo>
                    <a:pt x="48" y="32"/>
                  </a:lnTo>
                  <a:lnTo>
                    <a:pt x="32" y="32"/>
                  </a:lnTo>
                  <a:lnTo>
                    <a:pt x="0" y="88"/>
                  </a:lnTo>
                  <a:lnTo>
                    <a:pt x="0" y="120"/>
                  </a:lnTo>
                  <a:lnTo>
                    <a:pt x="32" y="120"/>
                  </a:lnTo>
                  <a:lnTo>
                    <a:pt x="48" y="128"/>
                  </a:lnTo>
                  <a:lnTo>
                    <a:pt x="80" y="112"/>
                  </a:lnTo>
                  <a:lnTo>
                    <a:pt x="80" y="96"/>
                  </a:lnTo>
                  <a:lnTo>
                    <a:pt x="72" y="80"/>
                  </a:lnTo>
                  <a:lnTo>
                    <a:pt x="96" y="80"/>
                  </a:lnTo>
                  <a:lnTo>
                    <a:pt x="112" y="64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900" b="1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9" name="Freeform 9"/>
            <p:cNvSpPr>
              <a:spLocks noChangeArrowheads="1"/>
            </p:cNvSpPr>
            <p:nvPr/>
          </p:nvSpPr>
          <p:spPr bwMode="auto">
            <a:xfrm>
              <a:off x="3958361" y="1794495"/>
              <a:ext cx="149927" cy="206405"/>
            </a:xfrm>
            <a:custGeom>
              <a:avLst/>
              <a:gdLst>
                <a:gd name="T0" fmla="*/ 221 w 89"/>
                <a:gd name="T1" fmla="*/ 135 h 121"/>
                <a:gd name="T2" fmla="*/ 200 w 89"/>
                <a:gd name="T3" fmla="*/ 93 h 121"/>
                <a:gd name="T4" fmla="*/ 141 w 89"/>
                <a:gd name="T5" fmla="*/ 66 h 121"/>
                <a:gd name="T6" fmla="*/ 121 w 89"/>
                <a:gd name="T7" fmla="*/ 13 h 121"/>
                <a:gd name="T8" fmla="*/ 79 w 89"/>
                <a:gd name="T9" fmla="*/ 0 h 121"/>
                <a:gd name="T10" fmla="*/ 60 w 89"/>
                <a:gd name="T11" fmla="*/ 13 h 121"/>
                <a:gd name="T12" fmla="*/ 79 w 89"/>
                <a:gd name="T13" fmla="*/ 80 h 121"/>
                <a:gd name="T14" fmla="*/ 20 w 89"/>
                <a:gd name="T15" fmla="*/ 80 h 121"/>
                <a:gd name="T16" fmla="*/ 0 w 89"/>
                <a:gd name="T17" fmla="*/ 186 h 121"/>
                <a:gd name="T18" fmla="*/ 41 w 89"/>
                <a:gd name="T19" fmla="*/ 200 h 121"/>
                <a:gd name="T20" fmla="*/ 141 w 89"/>
                <a:gd name="T21" fmla="*/ 186 h 121"/>
                <a:gd name="T22" fmla="*/ 141 w 89"/>
                <a:gd name="T23" fmla="*/ 135 h 121"/>
                <a:gd name="T24" fmla="*/ 221 w 89"/>
                <a:gd name="T25" fmla="*/ 135 h 121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89"/>
                <a:gd name="T40" fmla="*/ 0 h 121"/>
                <a:gd name="T41" fmla="*/ 89 w 89"/>
                <a:gd name="T42" fmla="*/ 121 h 121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89" h="121">
                  <a:moveTo>
                    <a:pt x="88" y="80"/>
                  </a:moveTo>
                  <a:lnTo>
                    <a:pt x="80" y="56"/>
                  </a:lnTo>
                  <a:lnTo>
                    <a:pt x="56" y="40"/>
                  </a:lnTo>
                  <a:lnTo>
                    <a:pt x="48" y="8"/>
                  </a:lnTo>
                  <a:lnTo>
                    <a:pt x="32" y="0"/>
                  </a:lnTo>
                  <a:lnTo>
                    <a:pt x="24" y="8"/>
                  </a:lnTo>
                  <a:lnTo>
                    <a:pt x="32" y="48"/>
                  </a:lnTo>
                  <a:lnTo>
                    <a:pt x="8" y="48"/>
                  </a:lnTo>
                  <a:lnTo>
                    <a:pt x="0" y="112"/>
                  </a:lnTo>
                  <a:lnTo>
                    <a:pt x="16" y="12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88" y="80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900" b="1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10" name="Freeform 10"/>
            <p:cNvSpPr>
              <a:spLocks noChangeArrowheads="1"/>
            </p:cNvSpPr>
            <p:nvPr/>
          </p:nvSpPr>
          <p:spPr bwMode="auto">
            <a:xfrm>
              <a:off x="3958361" y="1808358"/>
              <a:ext cx="57449" cy="69315"/>
            </a:xfrm>
            <a:custGeom>
              <a:avLst/>
              <a:gdLst>
                <a:gd name="T0" fmla="*/ 96 w 33"/>
                <a:gd name="T1" fmla="*/ 64 h 41"/>
                <a:gd name="T2" fmla="*/ 24 w 33"/>
                <a:gd name="T3" fmla="*/ 64 h 41"/>
                <a:gd name="T4" fmla="*/ 24 w 33"/>
                <a:gd name="T5" fmla="*/ 38 h 41"/>
                <a:gd name="T6" fmla="*/ 0 w 33"/>
                <a:gd name="T7" fmla="*/ 0 h 41"/>
                <a:gd name="T8" fmla="*/ 71 w 33"/>
                <a:gd name="T9" fmla="*/ 13 h 41"/>
                <a:gd name="T10" fmla="*/ 96 w 33"/>
                <a:gd name="T11" fmla="*/ 64 h 4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3"/>
                <a:gd name="T19" fmla="*/ 0 h 41"/>
                <a:gd name="T20" fmla="*/ 33 w 33"/>
                <a:gd name="T21" fmla="*/ 41 h 41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3" h="41">
                  <a:moveTo>
                    <a:pt x="32" y="40"/>
                  </a:moveTo>
                  <a:lnTo>
                    <a:pt x="8" y="40"/>
                  </a:lnTo>
                  <a:lnTo>
                    <a:pt x="8" y="24"/>
                  </a:lnTo>
                  <a:lnTo>
                    <a:pt x="0" y="0"/>
                  </a:lnTo>
                  <a:lnTo>
                    <a:pt x="24" y="8"/>
                  </a:lnTo>
                  <a:lnTo>
                    <a:pt x="32" y="40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900" b="1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11" name="Freeform 11"/>
            <p:cNvSpPr>
              <a:spLocks noChangeArrowheads="1"/>
            </p:cNvSpPr>
            <p:nvPr/>
          </p:nvSpPr>
          <p:spPr bwMode="auto">
            <a:xfrm>
              <a:off x="3823847" y="2054812"/>
              <a:ext cx="730020" cy="494449"/>
            </a:xfrm>
            <a:custGeom>
              <a:avLst/>
              <a:gdLst>
                <a:gd name="T0" fmla="*/ 384 w 433"/>
                <a:gd name="T1" fmla="*/ 13 h 289"/>
                <a:gd name="T2" fmla="*/ 343 w 433"/>
                <a:gd name="T3" fmla="*/ 41 h 289"/>
                <a:gd name="T4" fmla="*/ 243 w 433"/>
                <a:gd name="T5" fmla="*/ 54 h 289"/>
                <a:gd name="T6" fmla="*/ 141 w 433"/>
                <a:gd name="T7" fmla="*/ 122 h 289"/>
                <a:gd name="T8" fmla="*/ 41 w 433"/>
                <a:gd name="T9" fmla="*/ 215 h 289"/>
                <a:gd name="T10" fmla="*/ 41 w 433"/>
                <a:gd name="T11" fmla="*/ 271 h 289"/>
                <a:gd name="T12" fmla="*/ 83 w 433"/>
                <a:gd name="T13" fmla="*/ 311 h 289"/>
                <a:gd name="T14" fmla="*/ 122 w 433"/>
                <a:gd name="T15" fmla="*/ 298 h 289"/>
                <a:gd name="T16" fmla="*/ 162 w 433"/>
                <a:gd name="T17" fmla="*/ 298 h 289"/>
                <a:gd name="T18" fmla="*/ 20 w 433"/>
                <a:gd name="T19" fmla="*/ 380 h 289"/>
                <a:gd name="T20" fmla="*/ 0 w 433"/>
                <a:gd name="T21" fmla="*/ 419 h 289"/>
                <a:gd name="T22" fmla="*/ 41 w 433"/>
                <a:gd name="T23" fmla="*/ 432 h 289"/>
                <a:gd name="T24" fmla="*/ 122 w 433"/>
                <a:gd name="T25" fmla="*/ 486 h 289"/>
                <a:gd name="T26" fmla="*/ 202 w 433"/>
                <a:gd name="T27" fmla="*/ 486 h 289"/>
                <a:gd name="T28" fmla="*/ 243 w 433"/>
                <a:gd name="T29" fmla="*/ 459 h 289"/>
                <a:gd name="T30" fmla="*/ 243 w 433"/>
                <a:gd name="T31" fmla="*/ 432 h 289"/>
                <a:gd name="T32" fmla="*/ 283 w 433"/>
                <a:gd name="T33" fmla="*/ 445 h 289"/>
                <a:gd name="T34" fmla="*/ 301 w 433"/>
                <a:gd name="T35" fmla="*/ 459 h 289"/>
                <a:gd name="T36" fmla="*/ 384 w 433"/>
                <a:gd name="T37" fmla="*/ 486 h 289"/>
                <a:gd name="T38" fmla="*/ 422 w 433"/>
                <a:gd name="T39" fmla="*/ 459 h 289"/>
                <a:gd name="T40" fmla="*/ 484 w 433"/>
                <a:gd name="T41" fmla="*/ 459 h 289"/>
                <a:gd name="T42" fmla="*/ 484 w 433"/>
                <a:gd name="T43" fmla="*/ 486 h 289"/>
                <a:gd name="T44" fmla="*/ 525 w 433"/>
                <a:gd name="T45" fmla="*/ 472 h 289"/>
                <a:gd name="T46" fmla="*/ 606 w 433"/>
                <a:gd name="T47" fmla="*/ 393 h 289"/>
                <a:gd name="T48" fmla="*/ 646 w 433"/>
                <a:gd name="T49" fmla="*/ 393 h 289"/>
                <a:gd name="T50" fmla="*/ 746 w 433"/>
                <a:gd name="T51" fmla="*/ 285 h 289"/>
                <a:gd name="T52" fmla="*/ 746 w 433"/>
                <a:gd name="T53" fmla="*/ 244 h 289"/>
                <a:gd name="T54" fmla="*/ 766 w 433"/>
                <a:gd name="T55" fmla="*/ 231 h 289"/>
                <a:gd name="T56" fmla="*/ 786 w 433"/>
                <a:gd name="T57" fmla="*/ 258 h 289"/>
                <a:gd name="T58" fmla="*/ 868 w 433"/>
                <a:gd name="T59" fmla="*/ 163 h 289"/>
                <a:gd name="T60" fmla="*/ 948 w 433"/>
                <a:gd name="T61" fmla="*/ 136 h 289"/>
                <a:gd name="T62" fmla="*/ 948 w 433"/>
                <a:gd name="T63" fmla="*/ 149 h 289"/>
                <a:gd name="T64" fmla="*/ 1010 w 433"/>
                <a:gd name="T65" fmla="*/ 109 h 289"/>
                <a:gd name="T66" fmla="*/ 1052 w 433"/>
                <a:gd name="T67" fmla="*/ 122 h 289"/>
                <a:gd name="T68" fmla="*/ 1090 w 433"/>
                <a:gd name="T69" fmla="*/ 41 h 289"/>
                <a:gd name="T70" fmla="*/ 1070 w 433"/>
                <a:gd name="T71" fmla="*/ 27 h 289"/>
                <a:gd name="T72" fmla="*/ 1010 w 433"/>
                <a:gd name="T73" fmla="*/ 27 h 289"/>
                <a:gd name="T74" fmla="*/ 969 w 433"/>
                <a:gd name="T75" fmla="*/ 41 h 289"/>
                <a:gd name="T76" fmla="*/ 868 w 433"/>
                <a:gd name="T77" fmla="*/ 41 h 289"/>
                <a:gd name="T78" fmla="*/ 828 w 433"/>
                <a:gd name="T79" fmla="*/ 0 h 289"/>
                <a:gd name="T80" fmla="*/ 685 w 433"/>
                <a:gd name="T81" fmla="*/ 67 h 289"/>
                <a:gd name="T82" fmla="*/ 668 w 433"/>
                <a:gd name="T83" fmla="*/ 109 h 289"/>
                <a:gd name="T84" fmla="*/ 626 w 433"/>
                <a:gd name="T85" fmla="*/ 109 h 289"/>
                <a:gd name="T86" fmla="*/ 505 w 433"/>
                <a:gd name="T87" fmla="*/ 109 h 289"/>
                <a:gd name="T88" fmla="*/ 505 w 433"/>
                <a:gd name="T89" fmla="*/ 81 h 289"/>
                <a:gd name="T90" fmla="*/ 546 w 433"/>
                <a:gd name="T91" fmla="*/ 54 h 289"/>
                <a:gd name="T92" fmla="*/ 505 w 433"/>
                <a:gd name="T93" fmla="*/ 0 h 289"/>
                <a:gd name="T94" fmla="*/ 444 w 433"/>
                <a:gd name="T95" fmla="*/ 0 h 289"/>
                <a:gd name="T96" fmla="*/ 422 w 433"/>
                <a:gd name="T97" fmla="*/ 0 h 289"/>
                <a:gd name="T98" fmla="*/ 404 w 433"/>
                <a:gd name="T99" fmla="*/ 27 h 289"/>
                <a:gd name="T100" fmla="*/ 384 w 433"/>
                <a:gd name="T101" fmla="*/ 13 h 28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433"/>
                <a:gd name="T154" fmla="*/ 0 h 289"/>
                <a:gd name="T155" fmla="*/ 433 w 433"/>
                <a:gd name="T156" fmla="*/ 289 h 289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433" h="289">
                  <a:moveTo>
                    <a:pt x="152" y="8"/>
                  </a:moveTo>
                  <a:lnTo>
                    <a:pt x="136" y="24"/>
                  </a:lnTo>
                  <a:lnTo>
                    <a:pt x="96" y="32"/>
                  </a:lnTo>
                  <a:lnTo>
                    <a:pt x="56" y="72"/>
                  </a:lnTo>
                  <a:lnTo>
                    <a:pt x="16" y="128"/>
                  </a:lnTo>
                  <a:lnTo>
                    <a:pt x="16" y="160"/>
                  </a:lnTo>
                  <a:lnTo>
                    <a:pt x="32" y="184"/>
                  </a:lnTo>
                  <a:lnTo>
                    <a:pt x="48" y="176"/>
                  </a:lnTo>
                  <a:lnTo>
                    <a:pt x="64" y="176"/>
                  </a:lnTo>
                  <a:lnTo>
                    <a:pt x="8" y="224"/>
                  </a:lnTo>
                  <a:lnTo>
                    <a:pt x="0" y="248"/>
                  </a:lnTo>
                  <a:lnTo>
                    <a:pt x="16" y="256"/>
                  </a:lnTo>
                  <a:lnTo>
                    <a:pt x="48" y="288"/>
                  </a:lnTo>
                  <a:lnTo>
                    <a:pt x="80" y="288"/>
                  </a:lnTo>
                  <a:lnTo>
                    <a:pt x="96" y="272"/>
                  </a:lnTo>
                  <a:lnTo>
                    <a:pt x="96" y="256"/>
                  </a:lnTo>
                  <a:lnTo>
                    <a:pt x="112" y="264"/>
                  </a:lnTo>
                  <a:lnTo>
                    <a:pt x="120" y="272"/>
                  </a:lnTo>
                  <a:lnTo>
                    <a:pt x="152" y="288"/>
                  </a:lnTo>
                  <a:lnTo>
                    <a:pt x="168" y="272"/>
                  </a:lnTo>
                  <a:lnTo>
                    <a:pt x="192" y="272"/>
                  </a:lnTo>
                  <a:lnTo>
                    <a:pt x="192" y="288"/>
                  </a:lnTo>
                  <a:lnTo>
                    <a:pt x="208" y="280"/>
                  </a:lnTo>
                  <a:lnTo>
                    <a:pt x="240" y="232"/>
                  </a:lnTo>
                  <a:lnTo>
                    <a:pt x="256" y="232"/>
                  </a:lnTo>
                  <a:lnTo>
                    <a:pt x="296" y="168"/>
                  </a:lnTo>
                  <a:lnTo>
                    <a:pt x="296" y="144"/>
                  </a:lnTo>
                  <a:lnTo>
                    <a:pt x="304" y="136"/>
                  </a:lnTo>
                  <a:lnTo>
                    <a:pt x="312" y="152"/>
                  </a:lnTo>
                  <a:lnTo>
                    <a:pt x="344" y="96"/>
                  </a:lnTo>
                  <a:lnTo>
                    <a:pt x="376" y="80"/>
                  </a:lnTo>
                  <a:lnTo>
                    <a:pt x="376" y="88"/>
                  </a:lnTo>
                  <a:lnTo>
                    <a:pt x="400" y="64"/>
                  </a:lnTo>
                  <a:lnTo>
                    <a:pt x="416" y="72"/>
                  </a:lnTo>
                  <a:lnTo>
                    <a:pt x="432" y="24"/>
                  </a:lnTo>
                  <a:lnTo>
                    <a:pt x="424" y="16"/>
                  </a:lnTo>
                  <a:lnTo>
                    <a:pt x="400" y="16"/>
                  </a:lnTo>
                  <a:lnTo>
                    <a:pt x="384" y="24"/>
                  </a:lnTo>
                  <a:lnTo>
                    <a:pt x="344" y="24"/>
                  </a:lnTo>
                  <a:lnTo>
                    <a:pt x="328" y="0"/>
                  </a:lnTo>
                  <a:lnTo>
                    <a:pt x="272" y="40"/>
                  </a:lnTo>
                  <a:lnTo>
                    <a:pt x="264" y="64"/>
                  </a:lnTo>
                  <a:lnTo>
                    <a:pt x="248" y="64"/>
                  </a:lnTo>
                  <a:lnTo>
                    <a:pt x="200" y="64"/>
                  </a:lnTo>
                  <a:lnTo>
                    <a:pt x="200" y="48"/>
                  </a:lnTo>
                  <a:lnTo>
                    <a:pt x="216" y="32"/>
                  </a:lnTo>
                  <a:lnTo>
                    <a:pt x="200" y="0"/>
                  </a:lnTo>
                  <a:lnTo>
                    <a:pt x="176" y="0"/>
                  </a:lnTo>
                  <a:lnTo>
                    <a:pt x="168" y="0"/>
                  </a:lnTo>
                  <a:lnTo>
                    <a:pt x="160" y="16"/>
                  </a:lnTo>
                  <a:lnTo>
                    <a:pt x="152" y="8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900" b="1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12" name="Freeform 12"/>
            <p:cNvSpPr>
              <a:spLocks noChangeArrowheads="1"/>
            </p:cNvSpPr>
            <p:nvPr/>
          </p:nvSpPr>
          <p:spPr bwMode="auto">
            <a:xfrm>
              <a:off x="3973774" y="2450679"/>
              <a:ext cx="605314" cy="546820"/>
            </a:xfrm>
            <a:custGeom>
              <a:avLst/>
              <a:gdLst>
                <a:gd name="T0" fmla="*/ 413 w 361"/>
                <a:gd name="T1" fmla="*/ 0 h 321"/>
                <a:gd name="T2" fmla="*/ 373 w 361"/>
                <a:gd name="T3" fmla="*/ 0 h 321"/>
                <a:gd name="T4" fmla="*/ 296 w 361"/>
                <a:gd name="T5" fmla="*/ 80 h 321"/>
                <a:gd name="T6" fmla="*/ 236 w 361"/>
                <a:gd name="T7" fmla="*/ 93 h 321"/>
                <a:gd name="T8" fmla="*/ 236 w 361"/>
                <a:gd name="T9" fmla="*/ 66 h 321"/>
                <a:gd name="T10" fmla="*/ 197 w 361"/>
                <a:gd name="T11" fmla="*/ 66 h 321"/>
                <a:gd name="T12" fmla="*/ 158 w 361"/>
                <a:gd name="T13" fmla="*/ 93 h 321"/>
                <a:gd name="T14" fmla="*/ 78 w 361"/>
                <a:gd name="T15" fmla="*/ 66 h 321"/>
                <a:gd name="T16" fmla="*/ 60 w 361"/>
                <a:gd name="T17" fmla="*/ 53 h 321"/>
                <a:gd name="T18" fmla="*/ 20 w 361"/>
                <a:gd name="T19" fmla="*/ 40 h 321"/>
                <a:gd name="T20" fmla="*/ 20 w 361"/>
                <a:gd name="T21" fmla="*/ 66 h 321"/>
                <a:gd name="T22" fmla="*/ 0 w 361"/>
                <a:gd name="T23" fmla="*/ 80 h 321"/>
                <a:gd name="T24" fmla="*/ 78 w 361"/>
                <a:gd name="T25" fmla="*/ 93 h 321"/>
                <a:gd name="T26" fmla="*/ 97 w 361"/>
                <a:gd name="T27" fmla="*/ 130 h 321"/>
                <a:gd name="T28" fmla="*/ 138 w 361"/>
                <a:gd name="T29" fmla="*/ 130 h 321"/>
                <a:gd name="T30" fmla="*/ 197 w 361"/>
                <a:gd name="T31" fmla="*/ 186 h 321"/>
                <a:gd name="T32" fmla="*/ 254 w 361"/>
                <a:gd name="T33" fmla="*/ 171 h 321"/>
                <a:gd name="T34" fmla="*/ 254 w 361"/>
                <a:gd name="T35" fmla="*/ 239 h 321"/>
                <a:gd name="T36" fmla="*/ 334 w 361"/>
                <a:gd name="T37" fmla="*/ 304 h 321"/>
                <a:gd name="T38" fmla="*/ 373 w 361"/>
                <a:gd name="T39" fmla="*/ 304 h 321"/>
                <a:gd name="T40" fmla="*/ 393 w 361"/>
                <a:gd name="T41" fmla="*/ 279 h 321"/>
                <a:gd name="T42" fmla="*/ 451 w 361"/>
                <a:gd name="T43" fmla="*/ 316 h 321"/>
                <a:gd name="T44" fmla="*/ 413 w 361"/>
                <a:gd name="T45" fmla="*/ 344 h 321"/>
                <a:gd name="T46" fmla="*/ 393 w 361"/>
                <a:gd name="T47" fmla="*/ 331 h 321"/>
                <a:gd name="T48" fmla="*/ 354 w 361"/>
                <a:gd name="T49" fmla="*/ 316 h 321"/>
                <a:gd name="T50" fmla="*/ 354 w 361"/>
                <a:gd name="T51" fmla="*/ 370 h 321"/>
                <a:gd name="T52" fmla="*/ 334 w 361"/>
                <a:gd name="T53" fmla="*/ 396 h 321"/>
                <a:gd name="T54" fmla="*/ 393 w 361"/>
                <a:gd name="T55" fmla="*/ 450 h 321"/>
                <a:gd name="T56" fmla="*/ 393 w 361"/>
                <a:gd name="T57" fmla="*/ 489 h 321"/>
                <a:gd name="T58" fmla="*/ 489 w 361"/>
                <a:gd name="T59" fmla="*/ 489 h 321"/>
                <a:gd name="T60" fmla="*/ 530 w 361"/>
                <a:gd name="T61" fmla="*/ 516 h 321"/>
                <a:gd name="T62" fmla="*/ 588 w 361"/>
                <a:gd name="T63" fmla="*/ 503 h 321"/>
                <a:gd name="T64" fmla="*/ 668 w 361"/>
                <a:gd name="T65" fmla="*/ 529 h 321"/>
                <a:gd name="T66" fmla="*/ 726 w 361"/>
                <a:gd name="T67" fmla="*/ 489 h 321"/>
                <a:gd name="T68" fmla="*/ 785 w 361"/>
                <a:gd name="T69" fmla="*/ 424 h 321"/>
                <a:gd name="T70" fmla="*/ 707 w 361"/>
                <a:gd name="T71" fmla="*/ 396 h 321"/>
                <a:gd name="T72" fmla="*/ 785 w 361"/>
                <a:gd name="T73" fmla="*/ 384 h 321"/>
                <a:gd name="T74" fmla="*/ 805 w 361"/>
                <a:gd name="T75" fmla="*/ 396 h 321"/>
                <a:gd name="T76" fmla="*/ 883 w 361"/>
                <a:gd name="T77" fmla="*/ 384 h 321"/>
                <a:gd name="T78" fmla="*/ 883 w 361"/>
                <a:gd name="T79" fmla="*/ 370 h 321"/>
                <a:gd name="T80" fmla="*/ 785 w 361"/>
                <a:gd name="T81" fmla="*/ 331 h 321"/>
                <a:gd name="T82" fmla="*/ 785 w 361"/>
                <a:gd name="T83" fmla="*/ 304 h 321"/>
                <a:gd name="T84" fmla="*/ 748 w 361"/>
                <a:gd name="T85" fmla="*/ 292 h 321"/>
                <a:gd name="T86" fmla="*/ 707 w 361"/>
                <a:gd name="T87" fmla="*/ 279 h 321"/>
                <a:gd name="T88" fmla="*/ 668 w 361"/>
                <a:gd name="T89" fmla="*/ 212 h 321"/>
                <a:gd name="T90" fmla="*/ 570 w 361"/>
                <a:gd name="T91" fmla="*/ 106 h 321"/>
                <a:gd name="T92" fmla="*/ 570 w 361"/>
                <a:gd name="T93" fmla="*/ 66 h 321"/>
                <a:gd name="T94" fmla="*/ 471 w 361"/>
                <a:gd name="T95" fmla="*/ 53 h 321"/>
                <a:gd name="T96" fmla="*/ 432 w 361"/>
                <a:gd name="T97" fmla="*/ 40 h 321"/>
                <a:gd name="T98" fmla="*/ 413 w 361"/>
                <a:gd name="T99" fmla="*/ 0 h 321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361"/>
                <a:gd name="T151" fmla="*/ 0 h 321"/>
                <a:gd name="T152" fmla="*/ 361 w 361"/>
                <a:gd name="T153" fmla="*/ 321 h 321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361" h="321">
                  <a:moveTo>
                    <a:pt x="168" y="0"/>
                  </a:moveTo>
                  <a:lnTo>
                    <a:pt x="152" y="0"/>
                  </a:lnTo>
                  <a:lnTo>
                    <a:pt x="120" y="48"/>
                  </a:lnTo>
                  <a:lnTo>
                    <a:pt x="96" y="56"/>
                  </a:lnTo>
                  <a:lnTo>
                    <a:pt x="96" y="40"/>
                  </a:lnTo>
                  <a:lnTo>
                    <a:pt x="80" y="40"/>
                  </a:lnTo>
                  <a:lnTo>
                    <a:pt x="64" y="56"/>
                  </a:lnTo>
                  <a:lnTo>
                    <a:pt x="32" y="40"/>
                  </a:lnTo>
                  <a:lnTo>
                    <a:pt x="24" y="32"/>
                  </a:lnTo>
                  <a:lnTo>
                    <a:pt x="8" y="24"/>
                  </a:lnTo>
                  <a:lnTo>
                    <a:pt x="8" y="40"/>
                  </a:lnTo>
                  <a:lnTo>
                    <a:pt x="0" y="48"/>
                  </a:lnTo>
                  <a:lnTo>
                    <a:pt x="32" y="56"/>
                  </a:lnTo>
                  <a:lnTo>
                    <a:pt x="40" y="80"/>
                  </a:lnTo>
                  <a:lnTo>
                    <a:pt x="56" y="80"/>
                  </a:lnTo>
                  <a:lnTo>
                    <a:pt x="80" y="112"/>
                  </a:lnTo>
                  <a:lnTo>
                    <a:pt x="104" y="104"/>
                  </a:lnTo>
                  <a:lnTo>
                    <a:pt x="104" y="144"/>
                  </a:lnTo>
                  <a:lnTo>
                    <a:pt x="136" y="184"/>
                  </a:lnTo>
                  <a:lnTo>
                    <a:pt x="152" y="184"/>
                  </a:lnTo>
                  <a:lnTo>
                    <a:pt x="160" y="168"/>
                  </a:lnTo>
                  <a:lnTo>
                    <a:pt x="184" y="192"/>
                  </a:lnTo>
                  <a:lnTo>
                    <a:pt x="168" y="208"/>
                  </a:lnTo>
                  <a:lnTo>
                    <a:pt x="160" y="200"/>
                  </a:lnTo>
                  <a:lnTo>
                    <a:pt x="144" y="192"/>
                  </a:lnTo>
                  <a:lnTo>
                    <a:pt x="144" y="224"/>
                  </a:lnTo>
                  <a:lnTo>
                    <a:pt x="136" y="240"/>
                  </a:lnTo>
                  <a:lnTo>
                    <a:pt x="160" y="272"/>
                  </a:lnTo>
                  <a:lnTo>
                    <a:pt x="160" y="296"/>
                  </a:lnTo>
                  <a:lnTo>
                    <a:pt x="200" y="296"/>
                  </a:lnTo>
                  <a:lnTo>
                    <a:pt x="216" y="312"/>
                  </a:lnTo>
                  <a:lnTo>
                    <a:pt x="240" y="304"/>
                  </a:lnTo>
                  <a:lnTo>
                    <a:pt x="272" y="320"/>
                  </a:lnTo>
                  <a:lnTo>
                    <a:pt x="296" y="296"/>
                  </a:lnTo>
                  <a:lnTo>
                    <a:pt x="320" y="256"/>
                  </a:lnTo>
                  <a:lnTo>
                    <a:pt x="288" y="240"/>
                  </a:lnTo>
                  <a:lnTo>
                    <a:pt x="320" y="232"/>
                  </a:lnTo>
                  <a:lnTo>
                    <a:pt x="328" y="240"/>
                  </a:lnTo>
                  <a:lnTo>
                    <a:pt x="360" y="232"/>
                  </a:lnTo>
                  <a:lnTo>
                    <a:pt x="360" y="224"/>
                  </a:lnTo>
                  <a:lnTo>
                    <a:pt x="320" y="200"/>
                  </a:lnTo>
                  <a:lnTo>
                    <a:pt x="320" y="184"/>
                  </a:lnTo>
                  <a:lnTo>
                    <a:pt x="304" y="176"/>
                  </a:lnTo>
                  <a:lnTo>
                    <a:pt x="288" y="168"/>
                  </a:lnTo>
                  <a:lnTo>
                    <a:pt x="272" y="128"/>
                  </a:lnTo>
                  <a:lnTo>
                    <a:pt x="232" y="64"/>
                  </a:lnTo>
                  <a:lnTo>
                    <a:pt x="232" y="40"/>
                  </a:lnTo>
                  <a:lnTo>
                    <a:pt x="192" y="32"/>
                  </a:lnTo>
                  <a:lnTo>
                    <a:pt x="176" y="24"/>
                  </a:lnTo>
                  <a:lnTo>
                    <a:pt x="168" y="0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900" b="1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13" name="Freeform 13"/>
            <p:cNvSpPr>
              <a:spLocks noChangeArrowheads="1"/>
            </p:cNvSpPr>
            <p:nvPr/>
          </p:nvSpPr>
          <p:spPr bwMode="auto">
            <a:xfrm>
              <a:off x="4471196" y="2888136"/>
              <a:ext cx="107892" cy="93961"/>
            </a:xfrm>
            <a:custGeom>
              <a:avLst/>
              <a:gdLst>
                <a:gd name="T0" fmla="*/ 54 w 65"/>
                <a:gd name="T1" fmla="*/ 0 h 57"/>
                <a:gd name="T2" fmla="*/ 0 w 65"/>
                <a:gd name="T3" fmla="*/ 56 h 57"/>
                <a:gd name="T4" fmla="*/ 54 w 65"/>
                <a:gd name="T5" fmla="*/ 78 h 57"/>
                <a:gd name="T6" fmla="*/ 150 w 65"/>
                <a:gd name="T7" fmla="*/ 56 h 57"/>
                <a:gd name="T8" fmla="*/ 150 w 65"/>
                <a:gd name="T9" fmla="*/ 34 h 57"/>
                <a:gd name="T10" fmla="*/ 54 w 65"/>
                <a:gd name="T11" fmla="*/ 0 h 5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5"/>
                <a:gd name="T19" fmla="*/ 0 h 57"/>
                <a:gd name="T20" fmla="*/ 65 w 65"/>
                <a:gd name="T21" fmla="*/ 57 h 5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5" h="57">
                  <a:moveTo>
                    <a:pt x="24" y="0"/>
                  </a:moveTo>
                  <a:lnTo>
                    <a:pt x="0" y="40"/>
                  </a:lnTo>
                  <a:lnTo>
                    <a:pt x="24" y="56"/>
                  </a:lnTo>
                  <a:lnTo>
                    <a:pt x="64" y="40"/>
                  </a:lnTo>
                  <a:lnTo>
                    <a:pt x="64" y="24"/>
                  </a:lnTo>
                  <a:lnTo>
                    <a:pt x="24" y="0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900" b="1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14" name="Freeform 14"/>
            <p:cNvSpPr>
              <a:spLocks noChangeArrowheads="1"/>
            </p:cNvSpPr>
            <p:nvPr/>
          </p:nvSpPr>
          <p:spPr bwMode="auto">
            <a:xfrm>
              <a:off x="4202168" y="2954370"/>
              <a:ext cx="403543" cy="506772"/>
            </a:xfrm>
            <a:custGeom>
              <a:avLst/>
              <a:gdLst>
                <a:gd name="T0" fmla="*/ 448 w 241"/>
                <a:gd name="T1" fmla="*/ 27 h 297"/>
                <a:gd name="T2" fmla="*/ 388 w 241"/>
                <a:gd name="T3" fmla="*/ 0 h 297"/>
                <a:gd name="T4" fmla="*/ 332 w 241"/>
                <a:gd name="T5" fmla="*/ 41 h 297"/>
                <a:gd name="T6" fmla="*/ 253 w 241"/>
                <a:gd name="T7" fmla="*/ 13 h 297"/>
                <a:gd name="T8" fmla="*/ 196 w 241"/>
                <a:gd name="T9" fmla="*/ 27 h 297"/>
                <a:gd name="T10" fmla="*/ 176 w 241"/>
                <a:gd name="T11" fmla="*/ 53 h 297"/>
                <a:gd name="T12" fmla="*/ 155 w 241"/>
                <a:gd name="T13" fmla="*/ 80 h 297"/>
                <a:gd name="T14" fmla="*/ 176 w 241"/>
                <a:gd name="T15" fmla="*/ 122 h 297"/>
                <a:gd name="T16" fmla="*/ 137 w 241"/>
                <a:gd name="T17" fmla="*/ 122 h 297"/>
                <a:gd name="T18" fmla="*/ 116 w 241"/>
                <a:gd name="T19" fmla="*/ 107 h 297"/>
                <a:gd name="T20" fmla="*/ 97 w 241"/>
                <a:gd name="T21" fmla="*/ 107 h 297"/>
                <a:gd name="T22" fmla="*/ 97 w 241"/>
                <a:gd name="T23" fmla="*/ 135 h 297"/>
                <a:gd name="T24" fmla="*/ 97 w 241"/>
                <a:gd name="T25" fmla="*/ 160 h 297"/>
                <a:gd name="T26" fmla="*/ 97 w 241"/>
                <a:gd name="T27" fmla="*/ 160 h 297"/>
                <a:gd name="T28" fmla="*/ 97 w 241"/>
                <a:gd name="T29" fmla="*/ 186 h 297"/>
                <a:gd name="T30" fmla="*/ 20 w 241"/>
                <a:gd name="T31" fmla="*/ 227 h 297"/>
                <a:gd name="T32" fmla="*/ 0 w 241"/>
                <a:gd name="T33" fmla="*/ 240 h 297"/>
                <a:gd name="T34" fmla="*/ 0 w 241"/>
                <a:gd name="T35" fmla="*/ 294 h 297"/>
                <a:gd name="T36" fmla="*/ 60 w 241"/>
                <a:gd name="T37" fmla="*/ 320 h 297"/>
                <a:gd name="T38" fmla="*/ 60 w 241"/>
                <a:gd name="T39" fmla="*/ 388 h 297"/>
                <a:gd name="T40" fmla="*/ 116 w 241"/>
                <a:gd name="T41" fmla="*/ 388 h 297"/>
                <a:gd name="T42" fmla="*/ 116 w 241"/>
                <a:gd name="T43" fmla="*/ 414 h 297"/>
                <a:gd name="T44" fmla="*/ 137 w 241"/>
                <a:gd name="T45" fmla="*/ 440 h 297"/>
                <a:gd name="T46" fmla="*/ 155 w 241"/>
                <a:gd name="T47" fmla="*/ 480 h 297"/>
                <a:gd name="T48" fmla="*/ 213 w 241"/>
                <a:gd name="T49" fmla="*/ 480 h 297"/>
                <a:gd name="T50" fmla="*/ 253 w 241"/>
                <a:gd name="T51" fmla="*/ 440 h 297"/>
                <a:gd name="T52" fmla="*/ 272 w 241"/>
                <a:gd name="T53" fmla="*/ 440 h 297"/>
                <a:gd name="T54" fmla="*/ 272 w 241"/>
                <a:gd name="T55" fmla="*/ 466 h 297"/>
                <a:gd name="T56" fmla="*/ 292 w 241"/>
                <a:gd name="T57" fmla="*/ 480 h 297"/>
                <a:gd name="T58" fmla="*/ 332 w 241"/>
                <a:gd name="T59" fmla="*/ 480 h 297"/>
                <a:gd name="T60" fmla="*/ 332 w 241"/>
                <a:gd name="T61" fmla="*/ 466 h 297"/>
                <a:gd name="T62" fmla="*/ 370 w 241"/>
                <a:gd name="T63" fmla="*/ 466 h 297"/>
                <a:gd name="T64" fmla="*/ 370 w 241"/>
                <a:gd name="T65" fmla="*/ 480 h 297"/>
                <a:gd name="T66" fmla="*/ 388 w 241"/>
                <a:gd name="T67" fmla="*/ 493 h 297"/>
                <a:gd name="T68" fmla="*/ 429 w 241"/>
                <a:gd name="T69" fmla="*/ 480 h 297"/>
                <a:gd name="T70" fmla="*/ 448 w 241"/>
                <a:gd name="T71" fmla="*/ 429 h 297"/>
                <a:gd name="T72" fmla="*/ 448 w 241"/>
                <a:gd name="T73" fmla="*/ 374 h 297"/>
                <a:gd name="T74" fmla="*/ 489 w 241"/>
                <a:gd name="T75" fmla="*/ 374 h 297"/>
                <a:gd name="T76" fmla="*/ 489 w 241"/>
                <a:gd name="T77" fmla="*/ 361 h 297"/>
                <a:gd name="T78" fmla="*/ 489 w 241"/>
                <a:gd name="T79" fmla="*/ 335 h 297"/>
                <a:gd name="T80" fmla="*/ 526 w 241"/>
                <a:gd name="T81" fmla="*/ 361 h 297"/>
                <a:gd name="T82" fmla="*/ 565 w 241"/>
                <a:gd name="T83" fmla="*/ 320 h 297"/>
                <a:gd name="T84" fmla="*/ 526 w 241"/>
                <a:gd name="T85" fmla="*/ 294 h 297"/>
                <a:gd name="T86" fmla="*/ 526 w 241"/>
                <a:gd name="T87" fmla="*/ 280 h 297"/>
                <a:gd name="T88" fmla="*/ 565 w 241"/>
                <a:gd name="T89" fmla="*/ 266 h 297"/>
                <a:gd name="T90" fmla="*/ 545 w 241"/>
                <a:gd name="T91" fmla="*/ 227 h 297"/>
                <a:gd name="T92" fmla="*/ 526 w 241"/>
                <a:gd name="T93" fmla="*/ 214 h 297"/>
                <a:gd name="T94" fmla="*/ 586 w 241"/>
                <a:gd name="T95" fmla="*/ 227 h 297"/>
                <a:gd name="T96" fmla="*/ 586 w 241"/>
                <a:gd name="T97" fmla="*/ 173 h 297"/>
                <a:gd name="T98" fmla="*/ 526 w 241"/>
                <a:gd name="T99" fmla="*/ 201 h 297"/>
                <a:gd name="T100" fmla="*/ 586 w 241"/>
                <a:gd name="T101" fmla="*/ 135 h 297"/>
                <a:gd name="T102" fmla="*/ 489 w 241"/>
                <a:gd name="T103" fmla="*/ 93 h 297"/>
                <a:gd name="T104" fmla="*/ 429 w 241"/>
                <a:gd name="T105" fmla="*/ 93 h 297"/>
                <a:gd name="T106" fmla="*/ 388 w 241"/>
                <a:gd name="T107" fmla="*/ 122 h 297"/>
                <a:gd name="T108" fmla="*/ 370 w 241"/>
                <a:gd name="T109" fmla="*/ 80 h 297"/>
                <a:gd name="T110" fmla="*/ 388 w 241"/>
                <a:gd name="T111" fmla="*/ 66 h 297"/>
                <a:gd name="T112" fmla="*/ 448 w 241"/>
                <a:gd name="T113" fmla="*/ 27 h 297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41"/>
                <a:gd name="T172" fmla="*/ 0 h 297"/>
                <a:gd name="T173" fmla="*/ 241 w 241"/>
                <a:gd name="T174" fmla="*/ 297 h 297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41" h="297">
                  <a:moveTo>
                    <a:pt x="184" y="16"/>
                  </a:moveTo>
                  <a:lnTo>
                    <a:pt x="160" y="0"/>
                  </a:lnTo>
                  <a:lnTo>
                    <a:pt x="136" y="24"/>
                  </a:lnTo>
                  <a:lnTo>
                    <a:pt x="104" y="8"/>
                  </a:lnTo>
                  <a:lnTo>
                    <a:pt x="80" y="16"/>
                  </a:lnTo>
                  <a:lnTo>
                    <a:pt x="72" y="32"/>
                  </a:lnTo>
                  <a:lnTo>
                    <a:pt x="64" y="48"/>
                  </a:lnTo>
                  <a:lnTo>
                    <a:pt x="72" y="72"/>
                  </a:lnTo>
                  <a:lnTo>
                    <a:pt x="56" y="72"/>
                  </a:lnTo>
                  <a:lnTo>
                    <a:pt x="48" y="64"/>
                  </a:lnTo>
                  <a:lnTo>
                    <a:pt x="40" y="64"/>
                  </a:lnTo>
                  <a:lnTo>
                    <a:pt x="40" y="80"/>
                  </a:lnTo>
                  <a:lnTo>
                    <a:pt x="40" y="96"/>
                  </a:lnTo>
                  <a:lnTo>
                    <a:pt x="40" y="112"/>
                  </a:lnTo>
                  <a:lnTo>
                    <a:pt x="8" y="136"/>
                  </a:lnTo>
                  <a:lnTo>
                    <a:pt x="0" y="144"/>
                  </a:lnTo>
                  <a:lnTo>
                    <a:pt x="0" y="176"/>
                  </a:lnTo>
                  <a:lnTo>
                    <a:pt x="24" y="192"/>
                  </a:lnTo>
                  <a:lnTo>
                    <a:pt x="24" y="232"/>
                  </a:lnTo>
                  <a:lnTo>
                    <a:pt x="48" y="232"/>
                  </a:lnTo>
                  <a:lnTo>
                    <a:pt x="48" y="248"/>
                  </a:lnTo>
                  <a:lnTo>
                    <a:pt x="56" y="264"/>
                  </a:lnTo>
                  <a:lnTo>
                    <a:pt x="64" y="288"/>
                  </a:lnTo>
                  <a:lnTo>
                    <a:pt x="88" y="288"/>
                  </a:lnTo>
                  <a:lnTo>
                    <a:pt x="104" y="264"/>
                  </a:lnTo>
                  <a:lnTo>
                    <a:pt x="112" y="264"/>
                  </a:lnTo>
                  <a:lnTo>
                    <a:pt x="112" y="280"/>
                  </a:lnTo>
                  <a:lnTo>
                    <a:pt x="120" y="288"/>
                  </a:lnTo>
                  <a:lnTo>
                    <a:pt x="136" y="288"/>
                  </a:lnTo>
                  <a:lnTo>
                    <a:pt x="136" y="280"/>
                  </a:lnTo>
                  <a:lnTo>
                    <a:pt x="152" y="280"/>
                  </a:lnTo>
                  <a:lnTo>
                    <a:pt x="152" y="288"/>
                  </a:lnTo>
                  <a:lnTo>
                    <a:pt x="160" y="296"/>
                  </a:lnTo>
                  <a:lnTo>
                    <a:pt x="176" y="288"/>
                  </a:lnTo>
                  <a:lnTo>
                    <a:pt x="184" y="256"/>
                  </a:lnTo>
                  <a:lnTo>
                    <a:pt x="184" y="224"/>
                  </a:lnTo>
                  <a:lnTo>
                    <a:pt x="200" y="224"/>
                  </a:lnTo>
                  <a:lnTo>
                    <a:pt x="200" y="216"/>
                  </a:lnTo>
                  <a:lnTo>
                    <a:pt x="200" y="200"/>
                  </a:lnTo>
                  <a:lnTo>
                    <a:pt x="216" y="216"/>
                  </a:lnTo>
                  <a:lnTo>
                    <a:pt x="232" y="192"/>
                  </a:lnTo>
                  <a:lnTo>
                    <a:pt x="216" y="176"/>
                  </a:lnTo>
                  <a:lnTo>
                    <a:pt x="216" y="168"/>
                  </a:lnTo>
                  <a:lnTo>
                    <a:pt x="232" y="160"/>
                  </a:lnTo>
                  <a:lnTo>
                    <a:pt x="224" y="136"/>
                  </a:lnTo>
                  <a:lnTo>
                    <a:pt x="216" y="128"/>
                  </a:lnTo>
                  <a:lnTo>
                    <a:pt x="240" y="136"/>
                  </a:lnTo>
                  <a:lnTo>
                    <a:pt x="240" y="104"/>
                  </a:lnTo>
                  <a:lnTo>
                    <a:pt x="216" y="120"/>
                  </a:lnTo>
                  <a:lnTo>
                    <a:pt x="240" y="80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160" y="72"/>
                  </a:lnTo>
                  <a:lnTo>
                    <a:pt x="152" y="48"/>
                  </a:lnTo>
                  <a:lnTo>
                    <a:pt x="160" y="40"/>
                  </a:lnTo>
                  <a:lnTo>
                    <a:pt x="184" y="16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900" b="1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15" name="Freeform 15"/>
            <p:cNvSpPr>
              <a:spLocks noChangeArrowheads="1"/>
            </p:cNvSpPr>
            <p:nvPr/>
          </p:nvSpPr>
          <p:spPr bwMode="auto">
            <a:xfrm>
              <a:off x="3998995" y="3351778"/>
              <a:ext cx="459590" cy="629999"/>
            </a:xfrm>
            <a:custGeom>
              <a:avLst/>
              <a:gdLst>
                <a:gd name="T0" fmla="*/ 681 w 273"/>
                <a:gd name="T1" fmla="*/ 93 h 369"/>
                <a:gd name="T2" fmla="*/ 681 w 273"/>
                <a:gd name="T3" fmla="*/ 80 h 369"/>
                <a:gd name="T4" fmla="*/ 643 w 273"/>
                <a:gd name="T5" fmla="*/ 80 h 369"/>
                <a:gd name="T6" fmla="*/ 643 w 273"/>
                <a:gd name="T7" fmla="*/ 93 h 369"/>
                <a:gd name="T8" fmla="*/ 601 w 273"/>
                <a:gd name="T9" fmla="*/ 93 h 369"/>
                <a:gd name="T10" fmla="*/ 580 w 273"/>
                <a:gd name="T11" fmla="*/ 93 h 369"/>
                <a:gd name="T12" fmla="*/ 580 w 273"/>
                <a:gd name="T13" fmla="*/ 53 h 369"/>
                <a:gd name="T14" fmla="*/ 560 w 273"/>
                <a:gd name="T15" fmla="*/ 53 h 369"/>
                <a:gd name="T16" fmla="*/ 520 w 273"/>
                <a:gd name="T17" fmla="*/ 93 h 369"/>
                <a:gd name="T18" fmla="*/ 461 w 273"/>
                <a:gd name="T19" fmla="*/ 93 h 369"/>
                <a:gd name="T20" fmla="*/ 440 w 273"/>
                <a:gd name="T21" fmla="*/ 53 h 369"/>
                <a:gd name="T22" fmla="*/ 422 w 273"/>
                <a:gd name="T23" fmla="*/ 27 h 369"/>
                <a:gd name="T24" fmla="*/ 401 w 273"/>
                <a:gd name="T25" fmla="*/ 0 h 369"/>
                <a:gd name="T26" fmla="*/ 360 w 273"/>
                <a:gd name="T27" fmla="*/ 0 h 369"/>
                <a:gd name="T28" fmla="*/ 360 w 273"/>
                <a:gd name="T29" fmla="*/ 13 h 369"/>
                <a:gd name="T30" fmla="*/ 281 w 273"/>
                <a:gd name="T31" fmla="*/ 27 h 369"/>
                <a:gd name="T32" fmla="*/ 281 w 273"/>
                <a:gd name="T33" fmla="*/ 53 h 369"/>
                <a:gd name="T34" fmla="*/ 199 w 273"/>
                <a:gd name="T35" fmla="*/ 53 h 369"/>
                <a:gd name="T36" fmla="*/ 162 w 273"/>
                <a:gd name="T37" fmla="*/ 80 h 369"/>
                <a:gd name="T38" fmla="*/ 162 w 273"/>
                <a:gd name="T39" fmla="*/ 122 h 369"/>
                <a:gd name="T40" fmla="*/ 181 w 273"/>
                <a:gd name="T41" fmla="*/ 149 h 369"/>
                <a:gd name="T42" fmla="*/ 121 w 273"/>
                <a:gd name="T43" fmla="*/ 186 h 369"/>
                <a:gd name="T44" fmla="*/ 101 w 273"/>
                <a:gd name="T45" fmla="*/ 186 h 369"/>
                <a:gd name="T46" fmla="*/ 79 w 273"/>
                <a:gd name="T47" fmla="*/ 241 h 369"/>
                <a:gd name="T48" fmla="*/ 79 w 273"/>
                <a:gd name="T49" fmla="*/ 267 h 369"/>
                <a:gd name="T50" fmla="*/ 79 w 273"/>
                <a:gd name="T51" fmla="*/ 294 h 369"/>
                <a:gd name="T52" fmla="*/ 41 w 273"/>
                <a:gd name="T53" fmla="*/ 336 h 369"/>
                <a:gd name="T54" fmla="*/ 20 w 273"/>
                <a:gd name="T55" fmla="*/ 361 h 369"/>
                <a:gd name="T56" fmla="*/ 0 w 273"/>
                <a:gd name="T57" fmla="*/ 429 h 369"/>
                <a:gd name="T58" fmla="*/ 20 w 273"/>
                <a:gd name="T59" fmla="*/ 454 h 369"/>
                <a:gd name="T60" fmla="*/ 138 w 273"/>
                <a:gd name="T61" fmla="*/ 454 h 369"/>
                <a:gd name="T62" fmla="*/ 199 w 273"/>
                <a:gd name="T63" fmla="*/ 549 h 369"/>
                <a:gd name="T64" fmla="*/ 221 w 273"/>
                <a:gd name="T65" fmla="*/ 615 h 369"/>
                <a:gd name="T66" fmla="*/ 281 w 273"/>
                <a:gd name="T67" fmla="*/ 549 h 369"/>
                <a:gd name="T68" fmla="*/ 300 w 273"/>
                <a:gd name="T69" fmla="*/ 562 h 369"/>
                <a:gd name="T70" fmla="*/ 381 w 273"/>
                <a:gd name="T71" fmla="*/ 510 h 369"/>
                <a:gd name="T72" fmla="*/ 381 w 273"/>
                <a:gd name="T73" fmla="*/ 468 h 369"/>
                <a:gd name="T74" fmla="*/ 461 w 273"/>
                <a:gd name="T75" fmla="*/ 454 h 369"/>
                <a:gd name="T76" fmla="*/ 500 w 273"/>
                <a:gd name="T77" fmla="*/ 388 h 369"/>
                <a:gd name="T78" fmla="*/ 542 w 273"/>
                <a:gd name="T79" fmla="*/ 375 h 369"/>
                <a:gd name="T80" fmla="*/ 542 w 273"/>
                <a:gd name="T81" fmla="*/ 336 h 369"/>
                <a:gd name="T82" fmla="*/ 601 w 273"/>
                <a:gd name="T83" fmla="*/ 336 h 369"/>
                <a:gd name="T84" fmla="*/ 621 w 273"/>
                <a:gd name="T85" fmla="*/ 267 h 369"/>
                <a:gd name="T86" fmla="*/ 601 w 273"/>
                <a:gd name="T87" fmla="*/ 214 h 369"/>
                <a:gd name="T88" fmla="*/ 621 w 273"/>
                <a:gd name="T89" fmla="*/ 201 h 369"/>
                <a:gd name="T90" fmla="*/ 580 w 273"/>
                <a:gd name="T91" fmla="*/ 173 h 369"/>
                <a:gd name="T92" fmla="*/ 621 w 273"/>
                <a:gd name="T93" fmla="*/ 160 h 369"/>
                <a:gd name="T94" fmla="*/ 643 w 273"/>
                <a:gd name="T95" fmla="*/ 173 h 369"/>
                <a:gd name="T96" fmla="*/ 681 w 273"/>
                <a:gd name="T97" fmla="*/ 135 h 369"/>
                <a:gd name="T98" fmla="*/ 681 w 273"/>
                <a:gd name="T99" fmla="*/ 93 h 369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273"/>
                <a:gd name="T151" fmla="*/ 0 h 369"/>
                <a:gd name="T152" fmla="*/ 273 w 273"/>
                <a:gd name="T153" fmla="*/ 369 h 369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273" h="369">
                  <a:moveTo>
                    <a:pt x="272" y="56"/>
                  </a:moveTo>
                  <a:lnTo>
                    <a:pt x="272" y="48"/>
                  </a:lnTo>
                  <a:lnTo>
                    <a:pt x="256" y="48"/>
                  </a:lnTo>
                  <a:lnTo>
                    <a:pt x="256" y="56"/>
                  </a:lnTo>
                  <a:lnTo>
                    <a:pt x="240" y="56"/>
                  </a:lnTo>
                  <a:lnTo>
                    <a:pt x="232" y="56"/>
                  </a:lnTo>
                  <a:lnTo>
                    <a:pt x="232" y="32"/>
                  </a:lnTo>
                  <a:lnTo>
                    <a:pt x="224" y="32"/>
                  </a:lnTo>
                  <a:lnTo>
                    <a:pt x="208" y="56"/>
                  </a:lnTo>
                  <a:lnTo>
                    <a:pt x="184" y="56"/>
                  </a:lnTo>
                  <a:lnTo>
                    <a:pt x="176" y="32"/>
                  </a:lnTo>
                  <a:lnTo>
                    <a:pt x="168" y="16"/>
                  </a:lnTo>
                  <a:lnTo>
                    <a:pt x="160" y="0"/>
                  </a:lnTo>
                  <a:lnTo>
                    <a:pt x="144" y="0"/>
                  </a:lnTo>
                  <a:lnTo>
                    <a:pt x="144" y="8"/>
                  </a:lnTo>
                  <a:lnTo>
                    <a:pt x="112" y="16"/>
                  </a:lnTo>
                  <a:lnTo>
                    <a:pt x="112" y="32"/>
                  </a:lnTo>
                  <a:lnTo>
                    <a:pt x="80" y="32"/>
                  </a:lnTo>
                  <a:lnTo>
                    <a:pt x="64" y="48"/>
                  </a:lnTo>
                  <a:lnTo>
                    <a:pt x="64" y="72"/>
                  </a:lnTo>
                  <a:lnTo>
                    <a:pt x="72" y="88"/>
                  </a:lnTo>
                  <a:lnTo>
                    <a:pt x="48" y="112"/>
                  </a:lnTo>
                  <a:lnTo>
                    <a:pt x="40" y="112"/>
                  </a:lnTo>
                  <a:lnTo>
                    <a:pt x="32" y="144"/>
                  </a:lnTo>
                  <a:lnTo>
                    <a:pt x="32" y="160"/>
                  </a:lnTo>
                  <a:lnTo>
                    <a:pt x="32" y="176"/>
                  </a:lnTo>
                  <a:lnTo>
                    <a:pt x="16" y="200"/>
                  </a:lnTo>
                  <a:lnTo>
                    <a:pt x="8" y="216"/>
                  </a:lnTo>
                  <a:lnTo>
                    <a:pt x="0" y="256"/>
                  </a:lnTo>
                  <a:lnTo>
                    <a:pt x="8" y="272"/>
                  </a:lnTo>
                  <a:lnTo>
                    <a:pt x="56" y="272"/>
                  </a:lnTo>
                  <a:lnTo>
                    <a:pt x="80" y="328"/>
                  </a:lnTo>
                  <a:lnTo>
                    <a:pt x="88" y="368"/>
                  </a:lnTo>
                  <a:lnTo>
                    <a:pt x="112" y="328"/>
                  </a:lnTo>
                  <a:lnTo>
                    <a:pt x="120" y="336"/>
                  </a:lnTo>
                  <a:lnTo>
                    <a:pt x="152" y="304"/>
                  </a:lnTo>
                  <a:lnTo>
                    <a:pt x="152" y="280"/>
                  </a:lnTo>
                  <a:lnTo>
                    <a:pt x="184" y="272"/>
                  </a:lnTo>
                  <a:lnTo>
                    <a:pt x="200" y="232"/>
                  </a:lnTo>
                  <a:lnTo>
                    <a:pt x="216" y="224"/>
                  </a:lnTo>
                  <a:lnTo>
                    <a:pt x="216" y="200"/>
                  </a:lnTo>
                  <a:lnTo>
                    <a:pt x="240" y="200"/>
                  </a:lnTo>
                  <a:lnTo>
                    <a:pt x="248" y="160"/>
                  </a:lnTo>
                  <a:lnTo>
                    <a:pt x="240" y="128"/>
                  </a:lnTo>
                  <a:lnTo>
                    <a:pt x="248" y="120"/>
                  </a:lnTo>
                  <a:lnTo>
                    <a:pt x="232" y="104"/>
                  </a:lnTo>
                  <a:lnTo>
                    <a:pt x="248" y="96"/>
                  </a:lnTo>
                  <a:lnTo>
                    <a:pt x="256" y="104"/>
                  </a:lnTo>
                  <a:lnTo>
                    <a:pt x="272" y="80"/>
                  </a:lnTo>
                  <a:lnTo>
                    <a:pt x="272" y="56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900" b="1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16" name="Freeform 16"/>
            <p:cNvSpPr>
              <a:spLocks noChangeArrowheads="1"/>
            </p:cNvSpPr>
            <p:nvPr/>
          </p:nvSpPr>
          <p:spPr bwMode="auto">
            <a:xfrm>
              <a:off x="3298401" y="3747645"/>
              <a:ext cx="850522" cy="656184"/>
            </a:xfrm>
            <a:custGeom>
              <a:avLst/>
              <a:gdLst>
                <a:gd name="T0" fmla="*/ 1244 w 505"/>
                <a:gd name="T1" fmla="*/ 158 h 385"/>
                <a:gd name="T2" fmla="*/ 1065 w 505"/>
                <a:gd name="T3" fmla="*/ 66 h 385"/>
                <a:gd name="T4" fmla="*/ 1023 w 505"/>
                <a:gd name="T5" fmla="*/ 93 h 385"/>
                <a:gd name="T6" fmla="*/ 944 w 505"/>
                <a:gd name="T7" fmla="*/ 66 h 385"/>
                <a:gd name="T8" fmla="*/ 782 w 505"/>
                <a:gd name="T9" fmla="*/ 93 h 385"/>
                <a:gd name="T10" fmla="*/ 782 w 505"/>
                <a:gd name="T11" fmla="*/ 0 h 385"/>
                <a:gd name="T12" fmla="*/ 703 w 505"/>
                <a:gd name="T13" fmla="*/ 0 h 385"/>
                <a:gd name="T14" fmla="*/ 543 w 505"/>
                <a:gd name="T15" fmla="*/ 13 h 385"/>
                <a:gd name="T16" fmla="*/ 522 w 505"/>
                <a:gd name="T17" fmla="*/ 66 h 385"/>
                <a:gd name="T18" fmla="*/ 422 w 505"/>
                <a:gd name="T19" fmla="*/ 41 h 385"/>
                <a:gd name="T20" fmla="*/ 361 w 505"/>
                <a:gd name="T21" fmla="*/ 80 h 385"/>
                <a:gd name="T22" fmla="*/ 381 w 505"/>
                <a:gd name="T23" fmla="*/ 145 h 385"/>
                <a:gd name="T24" fmla="*/ 361 w 505"/>
                <a:gd name="T25" fmla="*/ 186 h 385"/>
                <a:gd name="T26" fmla="*/ 281 w 505"/>
                <a:gd name="T27" fmla="*/ 279 h 385"/>
                <a:gd name="T28" fmla="*/ 181 w 505"/>
                <a:gd name="T29" fmla="*/ 371 h 385"/>
                <a:gd name="T30" fmla="*/ 79 w 505"/>
                <a:gd name="T31" fmla="*/ 450 h 385"/>
                <a:gd name="T32" fmla="*/ 0 w 505"/>
                <a:gd name="T33" fmla="*/ 492 h 385"/>
                <a:gd name="T34" fmla="*/ 20 w 505"/>
                <a:gd name="T35" fmla="*/ 518 h 385"/>
                <a:gd name="T36" fmla="*/ 41 w 505"/>
                <a:gd name="T37" fmla="*/ 596 h 385"/>
                <a:gd name="T38" fmla="*/ 141 w 505"/>
                <a:gd name="T39" fmla="*/ 636 h 385"/>
                <a:gd name="T40" fmla="*/ 101 w 505"/>
                <a:gd name="T41" fmla="*/ 572 h 385"/>
                <a:gd name="T42" fmla="*/ 200 w 505"/>
                <a:gd name="T43" fmla="*/ 505 h 385"/>
                <a:gd name="T44" fmla="*/ 381 w 505"/>
                <a:gd name="T45" fmla="*/ 465 h 385"/>
                <a:gd name="T46" fmla="*/ 482 w 505"/>
                <a:gd name="T47" fmla="*/ 492 h 385"/>
                <a:gd name="T48" fmla="*/ 601 w 505"/>
                <a:gd name="T49" fmla="*/ 411 h 385"/>
                <a:gd name="T50" fmla="*/ 662 w 505"/>
                <a:gd name="T51" fmla="*/ 398 h 385"/>
                <a:gd name="T52" fmla="*/ 662 w 505"/>
                <a:gd name="T53" fmla="*/ 357 h 385"/>
                <a:gd name="T54" fmla="*/ 703 w 505"/>
                <a:gd name="T55" fmla="*/ 344 h 385"/>
                <a:gd name="T56" fmla="*/ 844 w 505"/>
                <a:gd name="T57" fmla="*/ 384 h 385"/>
                <a:gd name="T58" fmla="*/ 844 w 505"/>
                <a:gd name="T59" fmla="*/ 332 h 385"/>
                <a:gd name="T60" fmla="*/ 944 w 505"/>
                <a:gd name="T61" fmla="*/ 319 h 385"/>
                <a:gd name="T62" fmla="*/ 982 w 505"/>
                <a:gd name="T63" fmla="*/ 332 h 385"/>
                <a:gd name="T64" fmla="*/ 1004 w 505"/>
                <a:gd name="T65" fmla="*/ 306 h 385"/>
                <a:gd name="T66" fmla="*/ 1124 w 505"/>
                <a:gd name="T67" fmla="*/ 292 h 385"/>
                <a:gd name="T68" fmla="*/ 1204 w 505"/>
                <a:gd name="T69" fmla="*/ 226 h 38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505"/>
                <a:gd name="T106" fmla="*/ 0 h 385"/>
                <a:gd name="T107" fmla="*/ 505 w 505"/>
                <a:gd name="T108" fmla="*/ 385 h 385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505" h="385">
                  <a:moveTo>
                    <a:pt x="504" y="128"/>
                  </a:moveTo>
                  <a:lnTo>
                    <a:pt x="496" y="96"/>
                  </a:lnTo>
                  <a:lnTo>
                    <a:pt x="472" y="40"/>
                  </a:lnTo>
                  <a:lnTo>
                    <a:pt x="424" y="40"/>
                  </a:lnTo>
                  <a:lnTo>
                    <a:pt x="416" y="32"/>
                  </a:lnTo>
                  <a:lnTo>
                    <a:pt x="408" y="56"/>
                  </a:lnTo>
                  <a:lnTo>
                    <a:pt x="392" y="56"/>
                  </a:lnTo>
                  <a:lnTo>
                    <a:pt x="376" y="40"/>
                  </a:lnTo>
                  <a:lnTo>
                    <a:pt x="320" y="64"/>
                  </a:lnTo>
                  <a:lnTo>
                    <a:pt x="312" y="56"/>
                  </a:lnTo>
                  <a:lnTo>
                    <a:pt x="336" y="8"/>
                  </a:lnTo>
                  <a:lnTo>
                    <a:pt x="312" y="0"/>
                  </a:lnTo>
                  <a:lnTo>
                    <a:pt x="296" y="16"/>
                  </a:lnTo>
                  <a:lnTo>
                    <a:pt x="280" y="0"/>
                  </a:lnTo>
                  <a:lnTo>
                    <a:pt x="272" y="8"/>
                  </a:lnTo>
                  <a:lnTo>
                    <a:pt x="216" y="8"/>
                  </a:lnTo>
                  <a:lnTo>
                    <a:pt x="224" y="40"/>
                  </a:lnTo>
                  <a:lnTo>
                    <a:pt x="208" y="40"/>
                  </a:lnTo>
                  <a:lnTo>
                    <a:pt x="176" y="16"/>
                  </a:lnTo>
                  <a:lnTo>
                    <a:pt x="168" y="24"/>
                  </a:lnTo>
                  <a:lnTo>
                    <a:pt x="168" y="48"/>
                  </a:lnTo>
                  <a:lnTo>
                    <a:pt x="144" y="48"/>
                  </a:lnTo>
                  <a:lnTo>
                    <a:pt x="144" y="72"/>
                  </a:lnTo>
                  <a:lnTo>
                    <a:pt x="152" y="88"/>
                  </a:lnTo>
                  <a:lnTo>
                    <a:pt x="144" y="96"/>
                  </a:lnTo>
                  <a:lnTo>
                    <a:pt x="144" y="112"/>
                  </a:lnTo>
                  <a:lnTo>
                    <a:pt x="112" y="144"/>
                  </a:lnTo>
                  <a:lnTo>
                    <a:pt x="112" y="168"/>
                  </a:lnTo>
                  <a:lnTo>
                    <a:pt x="104" y="200"/>
                  </a:lnTo>
                  <a:lnTo>
                    <a:pt x="72" y="224"/>
                  </a:lnTo>
                  <a:lnTo>
                    <a:pt x="48" y="256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96"/>
                  </a:lnTo>
                  <a:lnTo>
                    <a:pt x="16" y="304"/>
                  </a:lnTo>
                  <a:lnTo>
                    <a:pt x="8" y="312"/>
                  </a:lnTo>
                  <a:lnTo>
                    <a:pt x="8" y="352"/>
                  </a:lnTo>
                  <a:lnTo>
                    <a:pt x="16" y="360"/>
                  </a:lnTo>
                  <a:lnTo>
                    <a:pt x="16" y="384"/>
                  </a:lnTo>
                  <a:lnTo>
                    <a:pt x="56" y="384"/>
                  </a:lnTo>
                  <a:lnTo>
                    <a:pt x="56" y="360"/>
                  </a:lnTo>
                  <a:lnTo>
                    <a:pt x="40" y="344"/>
                  </a:lnTo>
                  <a:lnTo>
                    <a:pt x="48" y="312"/>
                  </a:lnTo>
                  <a:lnTo>
                    <a:pt x="80" y="304"/>
                  </a:lnTo>
                  <a:lnTo>
                    <a:pt x="104" y="304"/>
                  </a:lnTo>
                  <a:lnTo>
                    <a:pt x="152" y="280"/>
                  </a:lnTo>
                  <a:lnTo>
                    <a:pt x="184" y="280"/>
                  </a:lnTo>
                  <a:lnTo>
                    <a:pt x="192" y="296"/>
                  </a:lnTo>
                  <a:lnTo>
                    <a:pt x="208" y="264"/>
                  </a:lnTo>
                  <a:lnTo>
                    <a:pt x="240" y="248"/>
                  </a:lnTo>
                  <a:lnTo>
                    <a:pt x="248" y="224"/>
                  </a:lnTo>
                  <a:lnTo>
                    <a:pt x="264" y="240"/>
                  </a:lnTo>
                  <a:lnTo>
                    <a:pt x="272" y="240"/>
                  </a:lnTo>
                  <a:lnTo>
                    <a:pt x="264" y="216"/>
                  </a:lnTo>
                  <a:lnTo>
                    <a:pt x="264" y="184"/>
                  </a:lnTo>
                  <a:lnTo>
                    <a:pt x="280" y="208"/>
                  </a:lnTo>
                  <a:lnTo>
                    <a:pt x="288" y="232"/>
                  </a:lnTo>
                  <a:lnTo>
                    <a:pt x="336" y="232"/>
                  </a:lnTo>
                  <a:lnTo>
                    <a:pt x="320" y="216"/>
                  </a:lnTo>
                  <a:lnTo>
                    <a:pt x="336" y="200"/>
                  </a:lnTo>
                  <a:lnTo>
                    <a:pt x="360" y="208"/>
                  </a:lnTo>
                  <a:lnTo>
                    <a:pt x="376" y="192"/>
                  </a:lnTo>
                  <a:lnTo>
                    <a:pt x="392" y="192"/>
                  </a:lnTo>
                  <a:lnTo>
                    <a:pt x="392" y="200"/>
                  </a:lnTo>
                  <a:lnTo>
                    <a:pt x="400" y="200"/>
                  </a:lnTo>
                  <a:lnTo>
                    <a:pt x="400" y="184"/>
                  </a:lnTo>
                  <a:lnTo>
                    <a:pt x="424" y="192"/>
                  </a:lnTo>
                  <a:lnTo>
                    <a:pt x="448" y="176"/>
                  </a:lnTo>
                  <a:lnTo>
                    <a:pt x="472" y="168"/>
                  </a:lnTo>
                  <a:lnTo>
                    <a:pt x="480" y="136"/>
                  </a:lnTo>
                  <a:lnTo>
                    <a:pt x="504" y="128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900" b="1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17" name="Freeform 17"/>
            <p:cNvSpPr>
              <a:spLocks noChangeArrowheads="1"/>
            </p:cNvSpPr>
            <p:nvPr/>
          </p:nvSpPr>
          <p:spPr bwMode="auto">
            <a:xfrm>
              <a:off x="2732320" y="3624418"/>
              <a:ext cx="837911" cy="656184"/>
            </a:xfrm>
            <a:custGeom>
              <a:avLst/>
              <a:gdLst>
                <a:gd name="T0" fmla="*/ 868 w 497"/>
                <a:gd name="T1" fmla="*/ 572 h 385"/>
                <a:gd name="T2" fmla="*/ 1052 w 497"/>
                <a:gd name="T3" fmla="*/ 492 h 385"/>
                <a:gd name="T4" fmla="*/ 1131 w 497"/>
                <a:gd name="T5" fmla="*/ 398 h 385"/>
                <a:gd name="T6" fmla="*/ 1210 w 497"/>
                <a:gd name="T7" fmla="*/ 306 h 385"/>
                <a:gd name="T8" fmla="*/ 1251 w 497"/>
                <a:gd name="T9" fmla="*/ 266 h 385"/>
                <a:gd name="T10" fmla="*/ 1210 w 497"/>
                <a:gd name="T11" fmla="*/ 214 h 385"/>
                <a:gd name="T12" fmla="*/ 1151 w 497"/>
                <a:gd name="T13" fmla="*/ 158 h 385"/>
                <a:gd name="T14" fmla="*/ 1109 w 497"/>
                <a:gd name="T15" fmla="*/ 186 h 385"/>
                <a:gd name="T16" fmla="*/ 1070 w 497"/>
                <a:gd name="T17" fmla="*/ 173 h 385"/>
                <a:gd name="T18" fmla="*/ 1109 w 497"/>
                <a:gd name="T19" fmla="*/ 93 h 385"/>
                <a:gd name="T20" fmla="*/ 1109 w 497"/>
                <a:gd name="T21" fmla="*/ 27 h 385"/>
                <a:gd name="T22" fmla="*/ 1029 w 497"/>
                <a:gd name="T23" fmla="*/ 13 h 385"/>
                <a:gd name="T24" fmla="*/ 948 w 497"/>
                <a:gd name="T25" fmla="*/ 41 h 385"/>
                <a:gd name="T26" fmla="*/ 907 w 497"/>
                <a:gd name="T27" fmla="*/ 41 h 385"/>
                <a:gd name="T28" fmla="*/ 806 w 497"/>
                <a:gd name="T29" fmla="*/ 53 h 385"/>
                <a:gd name="T30" fmla="*/ 728 w 497"/>
                <a:gd name="T31" fmla="*/ 106 h 385"/>
                <a:gd name="T32" fmla="*/ 668 w 497"/>
                <a:gd name="T33" fmla="*/ 120 h 385"/>
                <a:gd name="T34" fmla="*/ 566 w 497"/>
                <a:gd name="T35" fmla="*/ 158 h 385"/>
                <a:gd name="T36" fmla="*/ 463 w 497"/>
                <a:gd name="T37" fmla="*/ 145 h 385"/>
                <a:gd name="T38" fmla="*/ 404 w 497"/>
                <a:gd name="T39" fmla="*/ 120 h 385"/>
                <a:gd name="T40" fmla="*/ 362 w 497"/>
                <a:gd name="T41" fmla="*/ 145 h 385"/>
                <a:gd name="T42" fmla="*/ 243 w 497"/>
                <a:gd name="T43" fmla="*/ 214 h 385"/>
                <a:gd name="T44" fmla="*/ 83 w 497"/>
                <a:gd name="T45" fmla="*/ 186 h 385"/>
                <a:gd name="T46" fmla="*/ 0 w 497"/>
                <a:gd name="T47" fmla="*/ 214 h 385"/>
                <a:gd name="T48" fmla="*/ 83 w 497"/>
                <a:gd name="T49" fmla="*/ 239 h 385"/>
                <a:gd name="T50" fmla="*/ 223 w 497"/>
                <a:gd name="T51" fmla="*/ 279 h 385"/>
                <a:gd name="T52" fmla="*/ 261 w 497"/>
                <a:gd name="T53" fmla="*/ 344 h 385"/>
                <a:gd name="T54" fmla="*/ 141 w 497"/>
                <a:gd name="T55" fmla="*/ 371 h 385"/>
                <a:gd name="T56" fmla="*/ 223 w 497"/>
                <a:gd name="T57" fmla="*/ 411 h 385"/>
                <a:gd name="T58" fmla="*/ 343 w 497"/>
                <a:gd name="T59" fmla="*/ 465 h 385"/>
                <a:gd name="T60" fmla="*/ 343 w 497"/>
                <a:gd name="T61" fmla="*/ 505 h 385"/>
                <a:gd name="T62" fmla="*/ 525 w 497"/>
                <a:gd name="T63" fmla="*/ 596 h 385"/>
                <a:gd name="T64" fmla="*/ 626 w 497"/>
                <a:gd name="T65" fmla="*/ 596 h 385"/>
                <a:gd name="T66" fmla="*/ 646 w 497"/>
                <a:gd name="T67" fmla="*/ 572 h 385"/>
                <a:gd name="T68" fmla="*/ 746 w 497"/>
                <a:gd name="T69" fmla="*/ 623 h 385"/>
                <a:gd name="T70" fmla="*/ 847 w 497"/>
                <a:gd name="T71" fmla="*/ 610 h 385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497"/>
                <a:gd name="T109" fmla="*/ 0 h 385"/>
                <a:gd name="T110" fmla="*/ 497 w 497"/>
                <a:gd name="T111" fmla="*/ 385 h 385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497" h="385">
                  <a:moveTo>
                    <a:pt x="336" y="368"/>
                  </a:moveTo>
                  <a:lnTo>
                    <a:pt x="344" y="344"/>
                  </a:lnTo>
                  <a:lnTo>
                    <a:pt x="368" y="344"/>
                  </a:lnTo>
                  <a:lnTo>
                    <a:pt x="416" y="296"/>
                  </a:lnTo>
                  <a:lnTo>
                    <a:pt x="440" y="272"/>
                  </a:lnTo>
                  <a:lnTo>
                    <a:pt x="448" y="240"/>
                  </a:lnTo>
                  <a:lnTo>
                    <a:pt x="448" y="216"/>
                  </a:lnTo>
                  <a:lnTo>
                    <a:pt x="480" y="184"/>
                  </a:lnTo>
                  <a:lnTo>
                    <a:pt x="480" y="168"/>
                  </a:lnTo>
                  <a:lnTo>
                    <a:pt x="496" y="160"/>
                  </a:lnTo>
                  <a:lnTo>
                    <a:pt x="480" y="152"/>
                  </a:lnTo>
                  <a:lnTo>
                    <a:pt x="480" y="128"/>
                  </a:lnTo>
                  <a:lnTo>
                    <a:pt x="456" y="128"/>
                  </a:lnTo>
                  <a:lnTo>
                    <a:pt x="456" y="96"/>
                  </a:lnTo>
                  <a:lnTo>
                    <a:pt x="440" y="96"/>
                  </a:lnTo>
                  <a:lnTo>
                    <a:pt x="440" y="112"/>
                  </a:lnTo>
                  <a:lnTo>
                    <a:pt x="424" y="112"/>
                  </a:lnTo>
                  <a:lnTo>
                    <a:pt x="424" y="104"/>
                  </a:lnTo>
                  <a:lnTo>
                    <a:pt x="432" y="64"/>
                  </a:lnTo>
                  <a:lnTo>
                    <a:pt x="440" y="56"/>
                  </a:lnTo>
                  <a:lnTo>
                    <a:pt x="440" y="40"/>
                  </a:lnTo>
                  <a:lnTo>
                    <a:pt x="440" y="16"/>
                  </a:lnTo>
                  <a:lnTo>
                    <a:pt x="432" y="0"/>
                  </a:lnTo>
                  <a:lnTo>
                    <a:pt x="408" y="8"/>
                  </a:lnTo>
                  <a:lnTo>
                    <a:pt x="392" y="8"/>
                  </a:lnTo>
                  <a:lnTo>
                    <a:pt x="376" y="24"/>
                  </a:lnTo>
                  <a:lnTo>
                    <a:pt x="360" y="32"/>
                  </a:lnTo>
                  <a:lnTo>
                    <a:pt x="360" y="24"/>
                  </a:lnTo>
                  <a:lnTo>
                    <a:pt x="344" y="32"/>
                  </a:lnTo>
                  <a:lnTo>
                    <a:pt x="320" y="32"/>
                  </a:lnTo>
                  <a:lnTo>
                    <a:pt x="304" y="40"/>
                  </a:lnTo>
                  <a:lnTo>
                    <a:pt x="288" y="64"/>
                  </a:lnTo>
                  <a:lnTo>
                    <a:pt x="272" y="56"/>
                  </a:lnTo>
                  <a:lnTo>
                    <a:pt x="264" y="72"/>
                  </a:lnTo>
                  <a:lnTo>
                    <a:pt x="232" y="72"/>
                  </a:lnTo>
                  <a:lnTo>
                    <a:pt x="224" y="96"/>
                  </a:lnTo>
                  <a:lnTo>
                    <a:pt x="200" y="104"/>
                  </a:lnTo>
                  <a:lnTo>
                    <a:pt x="184" y="88"/>
                  </a:lnTo>
                  <a:lnTo>
                    <a:pt x="176" y="64"/>
                  </a:lnTo>
                  <a:lnTo>
                    <a:pt x="160" y="72"/>
                  </a:lnTo>
                  <a:lnTo>
                    <a:pt x="160" y="88"/>
                  </a:lnTo>
                  <a:lnTo>
                    <a:pt x="144" y="88"/>
                  </a:lnTo>
                  <a:lnTo>
                    <a:pt x="104" y="112"/>
                  </a:lnTo>
                  <a:lnTo>
                    <a:pt x="96" y="128"/>
                  </a:lnTo>
                  <a:lnTo>
                    <a:pt x="48" y="112"/>
                  </a:lnTo>
                  <a:lnTo>
                    <a:pt x="32" y="112"/>
                  </a:lnTo>
                  <a:lnTo>
                    <a:pt x="24" y="120"/>
                  </a:lnTo>
                  <a:lnTo>
                    <a:pt x="0" y="128"/>
                  </a:lnTo>
                  <a:lnTo>
                    <a:pt x="0" y="144"/>
                  </a:lnTo>
                  <a:lnTo>
                    <a:pt x="32" y="144"/>
                  </a:lnTo>
                  <a:lnTo>
                    <a:pt x="40" y="160"/>
                  </a:lnTo>
                  <a:lnTo>
                    <a:pt x="88" y="168"/>
                  </a:lnTo>
                  <a:lnTo>
                    <a:pt x="96" y="176"/>
                  </a:lnTo>
                  <a:lnTo>
                    <a:pt x="104" y="208"/>
                  </a:lnTo>
                  <a:lnTo>
                    <a:pt x="64" y="208"/>
                  </a:lnTo>
                  <a:lnTo>
                    <a:pt x="56" y="224"/>
                  </a:lnTo>
                  <a:lnTo>
                    <a:pt x="64" y="240"/>
                  </a:lnTo>
                  <a:lnTo>
                    <a:pt x="88" y="248"/>
                  </a:lnTo>
                  <a:lnTo>
                    <a:pt x="136" y="264"/>
                  </a:lnTo>
                  <a:lnTo>
                    <a:pt x="136" y="280"/>
                  </a:lnTo>
                  <a:lnTo>
                    <a:pt x="120" y="288"/>
                  </a:lnTo>
                  <a:lnTo>
                    <a:pt x="136" y="304"/>
                  </a:lnTo>
                  <a:lnTo>
                    <a:pt x="136" y="328"/>
                  </a:lnTo>
                  <a:lnTo>
                    <a:pt x="208" y="360"/>
                  </a:lnTo>
                  <a:lnTo>
                    <a:pt x="224" y="360"/>
                  </a:lnTo>
                  <a:lnTo>
                    <a:pt x="248" y="360"/>
                  </a:lnTo>
                  <a:lnTo>
                    <a:pt x="256" y="368"/>
                  </a:lnTo>
                  <a:lnTo>
                    <a:pt x="256" y="344"/>
                  </a:lnTo>
                  <a:lnTo>
                    <a:pt x="288" y="352"/>
                  </a:lnTo>
                  <a:lnTo>
                    <a:pt x="296" y="376"/>
                  </a:lnTo>
                  <a:lnTo>
                    <a:pt x="312" y="384"/>
                  </a:lnTo>
                  <a:lnTo>
                    <a:pt x="336" y="368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900" b="1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18" name="Freeform 18"/>
            <p:cNvSpPr>
              <a:spLocks noChangeArrowheads="1"/>
            </p:cNvSpPr>
            <p:nvPr/>
          </p:nvSpPr>
          <p:spPr bwMode="auto">
            <a:xfrm>
              <a:off x="2652452" y="3256277"/>
              <a:ext cx="622128" cy="603813"/>
            </a:xfrm>
            <a:custGeom>
              <a:avLst/>
              <a:gdLst>
                <a:gd name="T0" fmla="*/ 122 w 369"/>
                <a:gd name="T1" fmla="*/ 540 h 353"/>
                <a:gd name="T2" fmla="*/ 83 w 369"/>
                <a:gd name="T3" fmla="*/ 445 h 353"/>
                <a:gd name="T4" fmla="*/ 141 w 369"/>
                <a:gd name="T5" fmla="*/ 324 h 353"/>
                <a:gd name="T6" fmla="*/ 20 w 369"/>
                <a:gd name="T7" fmla="*/ 271 h 353"/>
                <a:gd name="T8" fmla="*/ 41 w 369"/>
                <a:gd name="T9" fmla="*/ 231 h 353"/>
                <a:gd name="T10" fmla="*/ 122 w 369"/>
                <a:gd name="T11" fmla="*/ 231 h 353"/>
                <a:gd name="T12" fmla="*/ 261 w 369"/>
                <a:gd name="T13" fmla="*/ 202 h 353"/>
                <a:gd name="T14" fmla="*/ 422 w 369"/>
                <a:gd name="T15" fmla="*/ 189 h 353"/>
                <a:gd name="T16" fmla="*/ 343 w 369"/>
                <a:gd name="T17" fmla="*/ 135 h 353"/>
                <a:gd name="T18" fmla="*/ 362 w 369"/>
                <a:gd name="T19" fmla="*/ 67 h 353"/>
                <a:gd name="T20" fmla="*/ 463 w 369"/>
                <a:gd name="T21" fmla="*/ 67 h 353"/>
                <a:gd name="T22" fmla="*/ 525 w 369"/>
                <a:gd name="T23" fmla="*/ 81 h 353"/>
                <a:gd name="T24" fmla="*/ 585 w 369"/>
                <a:gd name="T25" fmla="*/ 67 h 353"/>
                <a:gd name="T26" fmla="*/ 626 w 369"/>
                <a:gd name="T27" fmla="*/ 0 h 353"/>
                <a:gd name="T28" fmla="*/ 728 w 369"/>
                <a:gd name="T29" fmla="*/ 27 h 353"/>
                <a:gd name="T30" fmla="*/ 806 w 369"/>
                <a:gd name="T31" fmla="*/ 122 h 353"/>
                <a:gd name="T32" fmla="*/ 868 w 369"/>
                <a:gd name="T33" fmla="*/ 149 h 353"/>
                <a:gd name="T34" fmla="*/ 907 w 369"/>
                <a:gd name="T35" fmla="*/ 109 h 353"/>
                <a:gd name="T36" fmla="*/ 907 w 369"/>
                <a:gd name="T37" fmla="*/ 163 h 353"/>
                <a:gd name="T38" fmla="*/ 907 w 369"/>
                <a:gd name="T39" fmla="*/ 215 h 353"/>
                <a:gd name="T40" fmla="*/ 847 w 369"/>
                <a:gd name="T41" fmla="*/ 285 h 353"/>
                <a:gd name="T42" fmla="*/ 928 w 369"/>
                <a:gd name="T43" fmla="*/ 311 h 353"/>
                <a:gd name="T44" fmla="*/ 907 w 369"/>
                <a:gd name="T45" fmla="*/ 351 h 353"/>
                <a:gd name="T46" fmla="*/ 928 w 369"/>
                <a:gd name="T47" fmla="*/ 393 h 353"/>
                <a:gd name="T48" fmla="*/ 868 w 369"/>
                <a:gd name="T49" fmla="*/ 432 h 353"/>
                <a:gd name="T50" fmla="*/ 868 w 369"/>
                <a:gd name="T51" fmla="*/ 472 h 353"/>
                <a:gd name="T52" fmla="*/ 786 w 369"/>
                <a:gd name="T53" fmla="*/ 486 h 353"/>
                <a:gd name="T54" fmla="*/ 685 w 369"/>
                <a:gd name="T55" fmla="*/ 525 h 353"/>
                <a:gd name="T56" fmla="*/ 585 w 369"/>
                <a:gd name="T57" fmla="*/ 513 h 353"/>
                <a:gd name="T58" fmla="*/ 525 w 369"/>
                <a:gd name="T59" fmla="*/ 486 h 353"/>
                <a:gd name="T60" fmla="*/ 485 w 369"/>
                <a:gd name="T61" fmla="*/ 513 h 353"/>
                <a:gd name="T62" fmla="*/ 362 w 369"/>
                <a:gd name="T63" fmla="*/ 594 h 353"/>
                <a:gd name="T64" fmla="*/ 202 w 369"/>
                <a:gd name="T65" fmla="*/ 554 h 353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369"/>
                <a:gd name="T100" fmla="*/ 0 h 353"/>
                <a:gd name="T101" fmla="*/ 369 w 369"/>
                <a:gd name="T102" fmla="*/ 353 h 353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369" h="353">
                  <a:moveTo>
                    <a:pt x="48" y="344"/>
                  </a:moveTo>
                  <a:lnTo>
                    <a:pt x="48" y="320"/>
                  </a:lnTo>
                  <a:lnTo>
                    <a:pt x="64" y="296"/>
                  </a:lnTo>
                  <a:lnTo>
                    <a:pt x="32" y="264"/>
                  </a:lnTo>
                  <a:lnTo>
                    <a:pt x="56" y="224"/>
                  </a:lnTo>
                  <a:lnTo>
                    <a:pt x="56" y="192"/>
                  </a:lnTo>
                  <a:lnTo>
                    <a:pt x="8" y="200"/>
                  </a:lnTo>
                  <a:lnTo>
                    <a:pt x="8" y="160"/>
                  </a:lnTo>
                  <a:lnTo>
                    <a:pt x="0" y="152"/>
                  </a:lnTo>
                  <a:lnTo>
                    <a:pt x="16" y="136"/>
                  </a:lnTo>
                  <a:lnTo>
                    <a:pt x="32" y="144"/>
                  </a:lnTo>
                  <a:lnTo>
                    <a:pt x="48" y="136"/>
                  </a:lnTo>
                  <a:lnTo>
                    <a:pt x="96" y="136"/>
                  </a:lnTo>
                  <a:lnTo>
                    <a:pt x="104" y="120"/>
                  </a:lnTo>
                  <a:lnTo>
                    <a:pt x="112" y="112"/>
                  </a:lnTo>
                  <a:lnTo>
                    <a:pt x="168" y="112"/>
                  </a:lnTo>
                  <a:lnTo>
                    <a:pt x="160" y="80"/>
                  </a:lnTo>
                  <a:lnTo>
                    <a:pt x="136" y="80"/>
                  </a:lnTo>
                  <a:lnTo>
                    <a:pt x="128" y="56"/>
                  </a:lnTo>
                  <a:lnTo>
                    <a:pt x="144" y="40"/>
                  </a:lnTo>
                  <a:lnTo>
                    <a:pt x="168" y="48"/>
                  </a:lnTo>
                  <a:lnTo>
                    <a:pt x="184" y="40"/>
                  </a:lnTo>
                  <a:lnTo>
                    <a:pt x="192" y="56"/>
                  </a:lnTo>
                  <a:lnTo>
                    <a:pt x="208" y="48"/>
                  </a:lnTo>
                  <a:lnTo>
                    <a:pt x="208" y="24"/>
                  </a:lnTo>
                  <a:lnTo>
                    <a:pt x="232" y="40"/>
                  </a:lnTo>
                  <a:lnTo>
                    <a:pt x="240" y="8"/>
                  </a:lnTo>
                  <a:lnTo>
                    <a:pt x="248" y="0"/>
                  </a:lnTo>
                  <a:lnTo>
                    <a:pt x="264" y="16"/>
                  </a:lnTo>
                  <a:lnTo>
                    <a:pt x="288" y="16"/>
                  </a:lnTo>
                  <a:lnTo>
                    <a:pt x="312" y="72"/>
                  </a:lnTo>
                  <a:lnTo>
                    <a:pt x="320" y="72"/>
                  </a:lnTo>
                  <a:lnTo>
                    <a:pt x="328" y="88"/>
                  </a:lnTo>
                  <a:lnTo>
                    <a:pt x="344" y="88"/>
                  </a:lnTo>
                  <a:lnTo>
                    <a:pt x="352" y="72"/>
                  </a:lnTo>
                  <a:lnTo>
                    <a:pt x="360" y="64"/>
                  </a:lnTo>
                  <a:lnTo>
                    <a:pt x="368" y="88"/>
                  </a:lnTo>
                  <a:lnTo>
                    <a:pt x="360" y="96"/>
                  </a:lnTo>
                  <a:lnTo>
                    <a:pt x="360" y="112"/>
                  </a:lnTo>
                  <a:lnTo>
                    <a:pt x="360" y="128"/>
                  </a:lnTo>
                  <a:lnTo>
                    <a:pt x="336" y="152"/>
                  </a:lnTo>
                  <a:lnTo>
                    <a:pt x="336" y="168"/>
                  </a:lnTo>
                  <a:lnTo>
                    <a:pt x="360" y="168"/>
                  </a:lnTo>
                  <a:lnTo>
                    <a:pt x="368" y="184"/>
                  </a:lnTo>
                  <a:lnTo>
                    <a:pt x="360" y="192"/>
                  </a:lnTo>
                  <a:lnTo>
                    <a:pt x="360" y="208"/>
                  </a:lnTo>
                  <a:lnTo>
                    <a:pt x="360" y="232"/>
                  </a:lnTo>
                  <a:lnTo>
                    <a:pt x="368" y="232"/>
                  </a:lnTo>
                  <a:lnTo>
                    <a:pt x="368" y="248"/>
                  </a:lnTo>
                  <a:lnTo>
                    <a:pt x="344" y="256"/>
                  </a:lnTo>
                  <a:lnTo>
                    <a:pt x="344" y="272"/>
                  </a:lnTo>
                  <a:lnTo>
                    <a:pt x="344" y="280"/>
                  </a:lnTo>
                  <a:lnTo>
                    <a:pt x="320" y="272"/>
                  </a:lnTo>
                  <a:lnTo>
                    <a:pt x="312" y="288"/>
                  </a:lnTo>
                  <a:lnTo>
                    <a:pt x="280" y="288"/>
                  </a:lnTo>
                  <a:lnTo>
                    <a:pt x="272" y="312"/>
                  </a:lnTo>
                  <a:lnTo>
                    <a:pt x="248" y="320"/>
                  </a:lnTo>
                  <a:lnTo>
                    <a:pt x="232" y="304"/>
                  </a:lnTo>
                  <a:lnTo>
                    <a:pt x="224" y="280"/>
                  </a:lnTo>
                  <a:lnTo>
                    <a:pt x="208" y="288"/>
                  </a:lnTo>
                  <a:lnTo>
                    <a:pt x="208" y="304"/>
                  </a:lnTo>
                  <a:lnTo>
                    <a:pt x="192" y="304"/>
                  </a:lnTo>
                  <a:lnTo>
                    <a:pt x="152" y="328"/>
                  </a:lnTo>
                  <a:lnTo>
                    <a:pt x="144" y="352"/>
                  </a:lnTo>
                  <a:lnTo>
                    <a:pt x="96" y="328"/>
                  </a:lnTo>
                  <a:lnTo>
                    <a:pt x="80" y="328"/>
                  </a:lnTo>
                  <a:lnTo>
                    <a:pt x="48" y="344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900" b="1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19" name="Freeform 19"/>
            <p:cNvSpPr>
              <a:spLocks noChangeArrowheads="1"/>
            </p:cNvSpPr>
            <p:nvPr/>
          </p:nvSpPr>
          <p:spPr bwMode="auto">
            <a:xfrm>
              <a:off x="1950456" y="3214688"/>
              <a:ext cx="958414" cy="1052052"/>
            </a:xfrm>
            <a:custGeom>
              <a:avLst/>
              <a:gdLst>
                <a:gd name="T0" fmla="*/ 1325 w 569"/>
                <a:gd name="T1" fmla="*/ 745 h 617"/>
                <a:gd name="T2" fmla="*/ 1406 w 569"/>
                <a:gd name="T3" fmla="*/ 690 h 617"/>
                <a:gd name="T4" fmla="*/ 1325 w 569"/>
                <a:gd name="T5" fmla="*/ 677 h 617"/>
                <a:gd name="T6" fmla="*/ 1244 w 569"/>
                <a:gd name="T7" fmla="*/ 638 h 617"/>
                <a:gd name="T8" fmla="*/ 1166 w 569"/>
                <a:gd name="T9" fmla="*/ 599 h 617"/>
                <a:gd name="T10" fmla="*/ 1206 w 569"/>
                <a:gd name="T11" fmla="*/ 531 h 617"/>
                <a:gd name="T12" fmla="*/ 1185 w 569"/>
                <a:gd name="T13" fmla="*/ 413 h 617"/>
                <a:gd name="T14" fmla="*/ 1065 w 569"/>
                <a:gd name="T15" fmla="*/ 373 h 617"/>
                <a:gd name="T16" fmla="*/ 1043 w 569"/>
                <a:gd name="T17" fmla="*/ 293 h 617"/>
                <a:gd name="T18" fmla="*/ 1125 w 569"/>
                <a:gd name="T19" fmla="*/ 279 h 617"/>
                <a:gd name="T20" fmla="*/ 1283 w 569"/>
                <a:gd name="T21" fmla="*/ 266 h 617"/>
                <a:gd name="T22" fmla="*/ 1283 w 569"/>
                <a:gd name="T23" fmla="*/ 186 h 617"/>
                <a:gd name="T24" fmla="*/ 1166 w 569"/>
                <a:gd name="T25" fmla="*/ 186 h 617"/>
                <a:gd name="T26" fmla="*/ 1084 w 569"/>
                <a:gd name="T27" fmla="*/ 106 h 617"/>
                <a:gd name="T28" fmla="*/ 1023 w 569"/>
                <a:gd name="T29" fmla="*/ 159 h 617"/>
                <a:gd name="T30" fmla="*/ 964 w 569"/>
                <a:gd name="T31" fmla="*/ 239 h 617"/>
                <a:gd name="T32" fmla="*/ 922 w 569"/>
                <a:gd name="T33" fmla="*/ 399 h 617"/>
                <a:gd name="T34" fmla="*/ 844 w 569"/>
                <a:gd name="T35" fmla="*/ 373 h 617"/>
                <a:gd name="T36" fmla="*/ 722 w 569"/>
                <a:gd name="T37" fmla="*/ 399 h 617"/>
                <a:gd name="T38" fmla="*/ 682 w 569"/>
                <a:gd name="T39" fmla="*/ 373 h 617"/>
                <a:gd name="T40" fmla="*/ 582 w 569"/>
                <a:gd name="T41" fmla="*/ 173 h 617"/>
                <a:gd name="T42" fmla="*/ 543 w 569"/>
                <a:gd name="T43" fmla="*/ 186 h 617"/>
                <a:gd name="T44" fmla="*/ 523 w 569"/>
                <a:gd name="T45" fmla="*/ 122 h 617"/>
                <a:gd name="T46" fmla="*/ 402 w 569"/>
                <a:gd name="T47" fmla="*/ 66 h 617"/>
                <a:gd name="T48" fmla="*/ 341 w 569"/>
                <a:gd name="T49" fmla="*/ 135 h 617"/>
                <a:gd name="T50" fmla="*/ 341 w 569"/>
                <a:gd name="T51" fmla="*/ 0 h 617"/>
                <a:gd name="T52" fmla="*/ 281 w 569"/>
                <a:gd name="T53" fmla="*/ 0 h 617"/>
                <a:gd name="T54" fmla="*/ 240 w 569"/>
                <a:gd name="T55" fmla="*/ 53 h 617"/>
                <a:gd name="T56" fmla="*/ 221 w 569"/>
                <a:gd name="T57" fmla="*/ 106 h 617"/>
                <a:gd name="T58" fmla="*/ 200 w 569"/>
                <a:gd name="T59" fmla="*/ 159 h 617"/>
                <a:gd name="T60" fmla="*/ 260 w 569"/>
                <a:gd name="T61" fmla="*/ 186 h 617"/>
                <a:gd name="T62" fmla="*/ 221 w 569"/>
                <a:gd name="T63" fmla="*/ 399 h 617"/>
                <a:gd name="T64" fmla="*/ 60 w 569"/>
                <a:gd name="T65" fmla="*/ 466 h 617"/>
                <a:gd name="T66" fmla="*/ 20 w 569"/>
                <a:gd name="T67" fmla="*/ 518 h 617"/>
                <a:gd name="T68" fmla="*/ 0 w 569"/>
                <a:gd name="T69" fmla="*/ 623 h 617"/>
                <a:gd name="T70" fmla="*/ 121 w 569"/>
                <a:gd name="T71" fmla="*/ 611 h 617"/>
                <a:gd name="T72" fmla="*/ 200 w 569"/>
                <a:gd name="T73" fmla="*/ 651 h 617"/>
                <a:gd name="T74" fmla="*/ 221 w 569"/>
                <a:gd name="T75" fmla="*/ 677 h 617"/>
                <a:gd name="T76" fmla="*/ 240 w 569"/>
                <a:gd name="T77" fmla="*/ 745 h 617"/>
                <a:gd name="T78" fmla="*/ 301 w 569"/>
                <a:gd name="T79" fmla="*/ 772 h 617"/>
                <a:gd name="T80" fmla="*/ 281 w 569"/>
                <a:gd name="T81" fmla="*/ 838 h 617"/>
                <a:gd name="T82" fmla="*/ 260 w 569"/>
                <a:gd name="T83" fmla="*/ 876 h 617"/>
                <a:gd name="T84" fmla="*/ 362 w 569"/>
                <a:gd name="T85" fmla="*/ 930 h 617"/>
                <a:gd name="T86" fmla="*/ 501 w 569"/>
                <a:gd name="T87" fmla="*/ 959 h 617"/>
                <a:gd name="T88" fmla="*/ 560 w 569"/>
                <a:gd name="T89" fmla="*/ 943 h 617"/>
                <a:gd name="T90" fmla="*/ 582 w 569"/>
                <a:gd name="T91" fmla="*/ 997 h 617"/>
                <a:gd name="T92" fmla="*/ 662 w 569"/>
                <a:gd name="T93" fmla="*/ 984 h 617"/>
                <a:gd name="T94" fmla="*/ 682 w 569"/>
                <a:gd name="T95" fmla="*/ 851 h 617"/>
                <a:gd name="T96" fmla="*/ 823 w 569"/>
                <a:gd name="T97" fmla="*/ 838 h 617"/>
                <a:gd name="T98" fmla="*/ 882 w 569"/>
                <a:gd name="T99" fmla="*/ 851 h 617"/>
                <a:gd name="T100" fmla="*/ 964 w 569"/>
                <a:gd name="T101" fmla="*/ 851 h 617"/>
                <a:gd name="T102" fmla="*/ 1043 w 569"/>
                <a:gd name="T103" fmla="*/ 866 h 617"/>
                <a:gd name="T104" fmla="*/ 1106 w 569"/>
                <a:gd name="T105" fmla="*/ 838 h 617"/>
                <a:gd name="T106" fmla="*/ 1227 w 569"/>
                <a:gd name="T107" fmla="*/ 784 h 617"/>
                <a:gd name="T108" fmla="*/ 1305 w 569"/>
                <a:gd name="T109" fmla="*/ 772 h 617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569"/>
                <a:gd name="T166" fmla="*/ 0 h 617"/>
                <a:gd name="T167" fmla="*/ 569 w 569"/>
                <a:gd name="T168" fmla="*/ 617 h 617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569" h="617">
                  <a:moveTo>
                    <a:pt x="520" y="464"/>
                  </a:moveTo>
                  <a:lnTo>
                    <a:pt x="528" y="448"/>
                  </a:lnTo>
                  <a:lnTo>
                    <a:pt x="568" y="448"/>
                  </a:lnTo>
                  <a:lnTo>
                    <a:pt x="560" y="416"/>
                  </a:lnTo>
                  <a:lnTo>
                    <a:pt x="552" y="400"/>
                  </a:lnTo>
                  <a:lnTo>
                    <a:pt x="528" y="408"/>
                  </a:lnTo>
                  <a:lnTo>
                    <a:pt x="504" y="400"/>
                  </a:lnTo>
                  <a:lnTo>
                    <a:pt x="496" y="384"/>
                  </a:lnTo>
                  <a:lnTo>
                    <a:pt x="464" y="384"/>
                  </a:lnTo>
                  <a:lnTo>
                    <a:pt x="464" y="360"/>
                  </a:lnTo>
                  <a:lnTo>
                    <a:pt x="464" y="344"/>
                  </a:lnTo>
                  <a:lnTo>
                    <a:pt x="480" y="320"/>
                  </a:lnTo>
                  <a:lnTo>
                    <a:pt x="448" y="288"/>
                  </a:lnTo>
                  <a:lnTo>
                    <a:pt x="472" y="248"/>
                  </a:lnTo>
                  <a:lnTo>
                    <a:pt x="472" y="216"/>
                  </a:lnTo>
                  <a:lnTo>
                    <a:pt x="424" y="224"/>
                  </a:lnTo>
                  <a:lnTo>
                    <a:pt x="424" y="184"/>
                  </a:lnTo>
                  <a:lnTo>
                    <a:pt x="416" y="176"/>
                  </a:lnTo>
                  <a:lnTo>
                    <a:pt x="432" y="160"/>
                  </a:lnTo>
                  <a:lnTo>
                    <a:pt x="448" y="168"/>
                  </a:lnTo>
                  <a:lnTo>
                    <a:pt x="464" y="152"/>
                  </a:lnTo>
                  <a:lnTo>
                    <a:pt x="512" y="160"/>
                  </a:lnTo>
                  <a:lnTo>
                    <a:pt x="528" y="136"/>
                  </a:lnTo>
                  <a:lnTo>
                    <a:pt x="512" y="112"/>
                  </a:lnTo>
                  <a:lnTo>
                    <a:pt x="488" y="128"/>
                  </a:lnTo>
                  <a:lnTo>
                    <a:pt x="464" y="112"/>
                  </a:lnTo>
                  <a:lnTo>
                    <a:pt x="464" y="64"/>
                  </a:lnTo>
                  <a:lnTo>
                    <a:pt x="432" y="64"/>
                  </a:lnTo>
                  <a:lnTo>
                    <a:pt x="424" y="96"/>
                  </a:lnTo>
                  <a:lnTo>
                    <a:pt x="408" y="96"/>
                  </a:lnTo>
                  <a:lnTo>
                    <a:pt x="408" y="120"/>
                  </a:lnTo>
                  <a:lnTo>
                    <a:pt x="384" y="144"/>
                  </a:lnTo>
                  <a:lnTo>
                    <a:pt x="368" y="144"/>
                  </a:lnTo>
                  <a:lnTo>
                    <a:pt x="368" y="240"/>
                  </a:lnTo>
                  <a:lnTo>
                    <a:pt x="344" y="240"/>
                  </a:lnTo>
                  <a:lnTo>
                    <a:pt x="336" y="224"/>
                  </a:lnTo>
                  <a:lnTo>
                    <a:pt x="320" y="240"/>
                  </a:lnTo>
                  <a:lnTo>
                    <a:pt x="288" y="240"/>
                  </a:lnTo>
                  <a:lnTo>
                    <a:pt x="288" y="232"/>
                  </a:lnTo>
                  <a:lnTo>
                    <a:pt x="272" y="224"/>
                  </a:lnTo>
                  <a:lnTo>
                    <a:pt x="272" y="192"/>
                  </a:lnTo>
                  <a:lnTo>
                    <a:pt x="232" y="104"/>
                  </a:lnTo>
                  <a:lnTo>
                    <a:pt x="216" y="104"/>
                  </a:lnTo>
                  <a:lnTo>
                    <a:pt x="216" y="112"/>
                  </a:lnTo>
                  <a:lnTo>
                    <a:pt x="200" y="88"/>
                  </a:lnTo>
                  <a:lnTo>
                    <a:pt x="208" y="72"/>
                  </a:lnTo>
                  <a:lnTo>
                    <a:pt x="176" y="32"/>
                  </a:lnTo>
                  <a:lnTo>
                    <a:pt x="160" y="40"/>
                  </a:lnTo>
                  <a:lnTo>
                    <a:pt x="152" y="80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136" y="0"/>
                  </a:lnTo>
                  <a:lnTo>
                    <a:pt x="120" y="16"/>
                  </a:lnTo>
                  <a:lnTo>
                    <a:pt x="112" y="0"/>
                  </a:lnTo>
                  <a:lnTo>
                    <a:pt x="96" y="16"/>
                  </a:lnTo>
                  <a:lnTo>
                    <a:pt x="96" y="32"/>
                  </a:lnTo>
                  <a:lnTo>
                    <a:pt x="104" y="64"/>
                  </a:lnTo>
                  <a:lnTo>
                    <a:pt x="88" y="64"/>
                  </a:lnTo>
                  <a:lnTo>
                    <a:pt x="72" y="64"/>
                  </a:lnTo>
                  <a:lnTo>
                    <a:pt x="80" y="96"/>
                  </a:lnTo>
                  <a:lnTo>
                    <a:pt x="80" y="112"/>
                  </a:lnTo>
                  <a:lnTo>
                    <a:pt x="104" y="112"/>
                  </a:lnTo>
                  <a:lnTo>
                    <a:pt x="104" y="168"/>
                  </a:lnTo>
                  <a:lnTo>
                    <a:pt x="88" y="240"/>
                  </a:lnTo>
                  <a:lnTo>
                    <a:pt x="40" y="272"/>
                  </a:lnTo>
                  <a:lnTo>
                    <a:pt x="24" y="280"/>
                  </a:lnTo>
                  <a:lnTo>
                    <a:pt x="16" y="288"/>
                  </a:lnTo>
                  <a:lnTo>
                    <a:pt x="8" y="312"/>
                  </a:lnTo>
                  <a:lnTo>
                    <a:pt x="8" y="360"/>
                  </a:lnTo>
                  <a:lnTo>
                    <a:pt x="0" y="376"/>
                  </a:lnTo>
                  <a:lnTo>
                    <a:pt x="32" y="376"/>
                  </a:lnTo>
                  <a:lnTo>
                    <a:pt x="48" y="368"/>
                  </a:lnTo>
                  <a:lnTo>
                    <a:pt x="88" y="376"/>
                  </a:lnTo>
                  <a:lnTo>
                    <a:pt x="80" y="392"/>
                  </a:lnTo>
                  <a:lnTo>
                    <a:pt x="72" y="392"/>
                  </a:lnTo>
                  <a:lnTo>
                    <a:pt x="88" y="408"/>
                  </a:lnTo>
                  <a:lnTo>
                    <a:pt x="80" y="432"/>
                  </a:lnTo>
                  <a:lnTo>
                    <a:pt x="96" y="448"/>
                  </a:lnTo>
                  <a:lnTo>
                    <a:pt x="120" y="448"/>
                  </a:lnTo>
                  <a:lnTo>
                    <a:pt x="120" y="464"/>
                  </a:lnTo>
                  <a:lnTo>
                    <a:pt x="112" y="472"/>
                  </a:lnTo>
                  <a:lnTo>
                    <a:pt x="112" y="504"/>
                  </a:lnTo>
                  <a:lnTo>
                    <a:pt x="96" y="504"/>
                  </a:lnTo>
                  <a:lnTo>
                    <a:pt x="104" y="528"/>
                  </a:lnTo>
                  <a:lnTo>
                    <a:pt x="144" y="528"/>
                  </a:lnTo>
                  <a:lnTo>
                    <a:pt x="144" y="560"/>
                  </a:lnTo>
                  <a:lnTo>
                    <a:pt x="160" y="568"/>
                  </a:lnTo>
                  <a:lnTo>
                    <a:pt x="200" y="576"/>
                  </a:lnTo>
                  <a:lnTo>
                    <a:pt x="216" y="560"/>
                  </a:lnTo>
                  <a:lnTo>
                    <a:pt x="224" y="568"/>
                  </a:lnTo>
                  <a:lnTo>
                    <a:pt x="216" y="592"/>
                  </a:lnTo>
                  <a:lnTo>
                    <a:pt x="232" y="600"/>
                  </a:lnTo>
                  <a:lnTo>
                    <a:pt x="264" y="616"/>
                  </a:lnTo>
                  <a:lnTo>
                    <a:pt x="264" y="592"/>
                  </a:lnTo>
                  <a:lnTo>
                    <a:pt x="264" y="520"/>
                  </a:lnTo>
                  <a:lnTo>
                    <a:pt x="272" y="512"/>
                  </a:lnTo>
                  <a:lnTo>
                    <a:pt x="320" y="512"/>
                  </a:lnTo>
                  <a:lnTo>
                    <a:pt x="328" y="504"/>
                  </a:lnTo>
                  <a:lnTo>
                    <a:pt x="344" y="504"/>
                  </a:lnTo>
                  <a:lnTo>
                    <a:pt x="352" y="512"/>
                  </a:lnTo>
                  <a:lnTo>
                    <a:pt x="376" y="504"/>
                  </a:lnTo>
                  <a:lnTo>
                    <a:pt x="384" y="512"/>
                  </a:lnTo>
                  <a:lnTo>
                    <a:pt x="392" y="504"/>
                  </a:lnTo>
                  <a:lnTo>
                    <a:pt x="416" y="520"/>
                  </a:lnTo>
                  <a:lnTo>
                    <a:pt x="416" y="504"/>
                  </a:lnTo>
                  <a:lnTo>
                    <a:pt x="440" y="504"/>
                  </a:lnTo>
                  <a:lnTo>
                    <a:pt x="480" y="496"/>
                  </a:lnTo>
                  <a:lnTo>
                    <a:pt x="488" y="472"/>
                  </a:lnTo>
                  <a:lnTo>
                    <a:pt x="504" y="464"/>
                  </a:lnTo>
                  <a:lnTo>
                    <a:pt x="520" y="464"/>
                  </a:ln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900" b="1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20" name="Freeform 20"/>
            <p:cNvSpPr>
              <a:spLocks noChangeArrowheads="1"/>
            </p:cNvSpPr>
            <p:nvPr/>
          </p:nvSpPr>
          <p:spPr bwMode="auto">
            <a:xfrm>
              <a:off x="161137" y="1997820"/>
              <a:ext cx="2037330" cy="1340095"/>
            </a:xfrm>
            <a:custGeom>
              <a:avLst/>
              <a:gdLst>
                <a:gd name="T0" fmla="*/ 2979 w 1209"/>
                <a:gd name="T1" fmla="*/ 1217 h 785"/>
                <a:gd name="T2" fmla="*/ 2919 w 1209"/>
                <a:gd name="T3" fmla="*/ 1217 h 785"/>
                <a:gd name="T4" fmla="*/ 2919 w 1209"/>
                <a:gd name="T5" fmla="*/ 1311 h 785"/>
                <a:gd name="T6" fmla="*/ 2797 w 1209"/>
                <a:gd name="T7" fmla="*/ 1270 h 785"/>
                <a:gd name="T8" fmla="*/ 2736 w 1209"/>
                <a:gd name="T9" fmla="*/ 1257 h 785"/>
                <a:gd name="T10" fmla="*/ 2577 w 1209"/>
                <a:gd name="T11" fmla="*/ 1204 h 785"/>
                <a:gd name="T12" fmla="*/ 2618 w 1209"/>
                <a:gd name="T13" fmla="*/ 1161 h 785"/>
                <a:gd name="T14" fmla="*/ 2595 w 1209"/>
                <a:gd name="T15" fmla="*/ 1138 h 785"/>
                <a:gd name="T16" fmla="*/ 2517 w 1209"/>
                <a:gd name="T17" fmla="*/ 1110 h 785"/>
                <a:gd name="T18" fmla="*/ 2456 w 1209"/>
                <a:gd name="T19" fmla="*/ 1138 h 785"/>
                <a:gd name="T20" fmla="*/ 2334 w 1209"/>
                <a:gd name="T21" fmla="*/ 1084 h 785"/>
                <a:gd name="T22" fmla="*/ 2094 w 1209"/>
                <a:gd name="T23" fmla="*/ 1161 h 785"/>
                <a:gd name="T24" fmla="*/ 2034 w 1209"/>
                <a:gd name="T25" fmla="*/ 1204 h 785"/>
                <a:gd name="T26" fmla="*/ 1834 w 1209"/>
                <a:gd name="T27" fmla="*/ 1230 h 785"/>
                <a:gd name="T28" fmla="*/ 1650 w 1209"/>
                <a:gd name="T29" fmla="*/ 1190 h 785"/>
                <a:gd name="T30" fmla="*/ 1590 w 1209"/>
                <a:gd name="T31" fmla="*/ 1138 h 785"/>
                <a:gd name="T32" fmla="*/ 1468 w 1209"/>
                <a:gd name="T33" fmla="*/ 1177 h 785"/>
                <a:gd name="T34" fmla="*/ 1349 w 1209"/>
                <a:gd name="T35" fmla="*/ 1217 h 785"/>
                <a:gd name="T36" fmla="*/ 1147 w 1209"/>
                <a:gd name="T37" fmla="*/ 1124 h 785"/>
                <a:gd name="T38" fmla="*/ 1027 w 1209"/>
                <a:gd name="T39" fmla="*/ 1069 h 785"/>
                <a:gd name="T40" fmla="*/ 907 w 1209"/>
                <a:gd name="T41" fmla="*/ 1044 h 785"/>
                <a:gd name="T42" fmla="*/ 806 w 1209"/>
                <a:gd name="T43" fmla="*/ 990 h 785"/>
                <a:gd name="T44" fmla="*/ 684 w 1209"/>
                <a:gd name="T45" fmla="*/ 869 h 785"/>
                <a:gd name="T46" fmla="*/ 623 w 1209"/>
                <a:gd name="T47" fmla="*/ 854 h 785"/>
                <a:gd name="T48" fmla="*/ 523 w 1209"/>
                <a:gd name="T49" fmla="*/ 762 h 785"/>
                <a:gd name="T50" fmla="*/ 402 w 1209"/>
                <a:gd name="T51" fmla="*/ 643 h 785"/>
                <a:gd name="T52" fmla="*/ 301 w 1209"/>
                <a:gd name="T53" fmla="*/ 682 h 785"/>
                <a:gd name="T54" fmla="*/ 162 w 1209"/>
                <a:gd name="T55" fmla="*/ 549 h 785"/>
                <a:gd name="T56" fmla="*/ 79 w 1209"/>
                <a:gd name="T57" fmla="*/ 454 h 785"/>
                <a:gd name="T58" fmla="*/ 0 w 1209"/>
                <a:gd name="T59" fmla="*/ 429 h 785"/>
                <a:gd name="T60" fmla="*/ 41 w 1209"/>
                <a:gd name="T61" fmla="*/ 294 h 785"/>
                <a:gd name="T62" fmla="*/ 121 w 1209"/>
                <a:gd name="T63" fmla="*/ 321 h 785"/>
                <a:gd name="T64" fmla="*/ 200 w 1209"/>
                <a:gd name="T65" fmla="*/ 307 h 785"/>
                <a:gd name="T66" fmla="*/ 200 w 1209"/>
                <a:gd name="T67" fmla="*/ 214 h 785"/>
                <a:gd name="T68" fmla="*/ 141 w 1209"/>
                <a:gd name="T69" fmla="*/ 160 h 785"/>
                <a:gd name="T70" fmla="*/ 200 w 1209"/>
                <a:gd name="T71" fmla="*/ 80 h 785"/>
                <a:gd name="T72" fmla="*/ 384 w 1209"/>
                <a:gd name="T73" fmla="*/ 66 h 785"/>
                <a:gd name="T74" fmla="*/ 523 w 1209"/>
                <a:gd name="T75" fmla="*/ 13 h 785"/>
                <a:gd name="T76" fmla="*/ 723 w 1209"/>
                <a:gd name="T77" fmla="*/ 27 h 785"/>
                <a:gd name="T78" fmla="*/ 866 w 1209"/>
                <a:gd name="T79" fmla="*/ 93 h 785"/>
                <a:gd name="T80" fmla="*/ 1087 w 1209"/>
                <a:gd name="T81" fmla="*/ 93 h 785"/>
                <a:gd name="T82" fmla="*/ 1329 w 1209"/>
                <a:gd name="T83" fmla="*/ 66 h 785"/>
                <a:gd name="T84" fmla="*/ 1672 w 1209"/>
                <a:gd name="T85" fmla="*/ 93 h 785"/>
                <a:gd name="T86" fmla="*/ 1791 w 1209"/>
                <a:gd name="T87" fmla="*/ 122 h 785"/>
                <a:gd name="T88" fmla="*/ 1771 w 1209"/>
                <a:gd name="T89" fmla="*/ 160 h 785"/>
                <a:gd name="T90" fmla="*/ 1834 w 1209"/>
                <a:gd name="T91" fmla="*/ 227 h 785"/>
                <a:gd name="T92" fmla="*/ 1791 w 1209"/>
                <a:gd name="T93" fmla="*/ 307 h 785"/>
                <a:gd name="T94" fmla="*/ 1751 w 1209"/>
                <a:gd name="T95" fmla="*/ 416 h 785"/>
                <a:gd name="T96" fmla="*/ 1851 w 1209"/>
                <a:gd name="T97" fmla="*/ 535 h 785"/>
                <a:gd name="T98" fmla="*/ 2094 w 1209"/>
                <a:gd name="T99" fmla="*/ 615 h 785"/>
                <a:gd name="T100" fmla="*/ 2355 w 1209"/>
                <a:gd name="T101" fmla="*/ 695 h 785"/>
                <a:gd name="T102" fmla="*/ 2497 w 1209"/>
                <a:gd name="T103" fmla="*/ 708 h 785"/>
                <a:gd name="T104" fmla="*/ 2535 w 1209"/>
                <a:gd name="T105" fmla="*/ 804 h 785"/>
                <a:gd name="T106" fmla="*/ 2618 w 1209"/>
                <a:gd name="T107" fmla="*/ 830 h 785"/>
                <a:gd name="T108" fmla="*/ 2655 w 1209"/>
                <a:gd name="T109" fmla="*/ 790 h 785"/>
                <a:gd name="T110" fmla="*/ 2718 w 1209"/>
                <a:gd name="T111" fmla="*/ 804 h 785"/>
                <a:gd name="T112" fmla="*/ 2756 w 1209"/>
                <a:gd name="T113" fmla="*/ 776 h 785"/>
                <a:gd name="T114" fmla="*/ 2857 w 1209"/>
                <a:gd name="T115" fmla="*/ 737 h 785"/>
                <a:gd name="T116" fmla="*/ 2960 w 1209"/>
                <a:gd name="T117" fmla="*/ 762 h 785"/>
                <a:gd name="T118" fmla="*/ 3039 w 1209"/>
                <a:gd name="T119" fmla="*/ 895 h 785"/>
                <a:gd name="T120" fmla="*/ 3039 w 1209"/>
                <a:gd name="T121" fmla="*/ 963 h 785"/>
                <a:gd name="T122" fmla="*/ 3019 w 1209"/>
                <a:gd name="T123" fmla="*/ 1190 h 785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1209"/>
                <a:gd name="T187" fmla="*/ 0 h 785"/>
                <a:gd name="T188" fmla="*/ 1209 w 1209"/>
                <a:gd name="T189" fmla="*/ 785 h 785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1209" h="785">
                  <a:moveTo>
                    <a:pt x="1200" y="712"/>
                  </a:moveTo>
                  <a:lnTo>
                    <a:pt x="1184" y="728"/>
                  </a:lnTo>
                  <a:lnTo>
                    <a:pt x="1176" y="712"/>
                  </a:lnTo>
                  <a:lnTo>
                    <a:pt x="1160" y="728"/>
                  </a:lnTo>
                  <a:lnTo>
                    <a:pt x="1168" y="776"/>
                  </a:lnTo>
                  <a:lnTo>
                    <a:pt x="1160" y="784"/>
                  </a:lnTo>
                  <a:lnTo>
                    <a:pt x="1136" y="776"/>
                  </a:lnTo>
                  <a:lnTo>
                    <a:pt x="1112" y="760"/>
                  </a:lnTo>
                  <a:lnTo>
                    <a:pt x="1112" y="744"/>
                  </a:lnTo>
                  <a:lnTo>
                    <a:pt x="1088" y="752"/>
                  </a:lnTo>
                  <a:lnTo>
                    <a:pt x="1024" y="728"/>
                  </a:lnTo>
                  <a:lnTo>
                    <a:pt x="1024" y="720"/>
                  </a:lnTo>
                  <a:lnTo>
                    <a:pt x="1040" y="712"/>
                  </a:lnTo>
                  <a:lnTo>
                    <a:pt x="1040" y="696"/>
                  </a:lnTo>
                  <a:lnTo>
                    <a:pt x="1024" y="688"/>
                  </a:lnTo>
                  <a:lnTo>
                    <a:pt x="1032" y="680"/>
                  </a:lnTo>
                  <a:lnTo>
                    <a:pt x="1016" y="656"/>
                  </a:lnTo>
                  <a:lnTo>
                    <a:pt x="1000" y="664"/>
                  </a:lnTo>
                  <a:lnTo>
                    <a:pt x="984" y="672"/>
                  </a:lnTo>
                  <a:lnTo>
                    <a:pt x="976" y="680"/>
                  </a:lnTo>
                  <a:lnTo>
                    <a:pt x="960" y="680"/>
                  </a:lnTo>
                  <a:lnTo>
                    <a:pt x="928" y="648"/>
                  </a:lnTo>
                  <a:lnTo>
                    <a:pt x="864" y="696"/>
                  </a:lnTo>
                  <a:lnTo>
                    <a:pt x="832" y="696"/>
                  </a:lnTo>
                  <a:lnTo>
                    <a:pt x="824" y="720"/>
                  </a:lnTo>
                  <a:lnTo>
                    <a:pt x="808" y="720"/>
                  </a:lnTo>
                  <a:lnTo>
                    <a:pt x="760" y="744"/>
                  </a:lnTo>
                  <a:lnTo>
                    <a:pt x="728" y="736"/>
                  </a:lnTo>
                  <a:lnTo>
                    <a:pt x="712" y="712"/>
                  </a:lnTo>
                  <a:lnTo>
                    <a:pt x="656" y="712"/>
                  </a:lnTo>
                  <a:lnTo>
                    <a:pt x="664" y="688"/>
                  </a:lnTo>
                  <a:lnTo>
                    <a:pt x="632" y="680"/>
                  </a:lnTo>
                  <a:lnTo>
                    <a:pt x="600" y="680"/>
                  </a:lnTo>
                  <a:lnTo>
                    <a:pt x="584" y="704"/>
                  </a:lnTo>
                  <a:lnTo>
                    <a:pt x="552" y="728"/>
                  </a:lnTo>
                  <a:lnTo>
                    <a:pt x="536" y="728"/>
                  </a:lnTo>
                  <a:lnTo>
                    <a:pt x="544" y="680"/>
                  </a:lnTo>
                  <a:lnTo>
                    <a:pt x="456" y="672"/>
                  </a:lnTo>
                  <a:lnTo>
                    <a:pt x="424" y="640"/>
                  </a:lnTo>
                  <a:lnTo>
                    <a:pt x="408" y="640"/>
                  </a:lnTo>
                  <a:lnTo>
                    <a:pt x="392" y="648"/>
                  </a:lnTo>
                  <a:lnTo>
                    <a:pt x="360" y="624"/>
                  </a:lnTo>
                  <a:lnTo>
                    <a:pt x="336" y="600"/>
                  </a:lnTo>
                  <a:lnTo>
                    <a:pt x="320" y="592"/>
                  </a:lnTo>
                  <a:lnTo>
                    <a:pt x="280" y="544"/>
                  </a:lnTo>
                  <a:lnTo>
                    <a:pt x="272" y="520"/>
                  </a:lnTo>
                  <a:lnTo>
                    <a:pt x="264" y="512"/>
                  </a:lnTo>
                  <a:lnTo>
                    <a:pt x="248" y="512"/>
                  </a:lnTo>
                  <a:lnTo>
                    <a:pt x="224" y="464"/>
                  </a:lnTo>
                  <a:lnTo>
                    <a:pt x="208" y="456"/>
                  </a:lnTo>
                  <a:lnTo>
                    <a:pt x="192" y="424"/>
                  </a:lnTo>
                  <a:lnTo>
                    <a:pt x="160" y="384"/>
                  </a:lnTo>
                  <a:lnTo>
                    <a:pt x="144" y="384"/>
                  </a:lnTo>
                  <a:lnTo>
                    <a:pt x="120" y="408"/>
                  </a:lnTo>
                  <a:lnTo>
                    <a:pt x="96" y="376"/>
                  </a:lnTo>
                  <a:lnTo>
                    <a:pt x="64" y="328"/>
                  </a:lnTo>
                  <a:lnTo>
                    <a:pt x="40" y="304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56"/>
                  </a:lnTo>
                  <a:lnTo>
                    <a:pt x="8" y="248"/>
                  </a:lnTo>
                  <a:lnTo>
                    <a:pt x="16" y="176"/>
                  </a:lnTo>
                  <a:lnTo>
                    <a:pt x="32" y="168"/>
                  </a:lnTo>
                  <a:lnTo>
                    <a:pt x="48" y="192"/>
                  </a:lnTo>
                  <a:lnTo>
                    <a:pt x="64" y="184"/>
                  </a:lnTo>
                  <a:lnTo>
                    <a:pt x="80" y="184"/>
                  </a:lnTo>
                  <a:lnTo>
                    <a:pt x="72" y="144"/>
                  </a:lnTo>
                  <a:lnTo>
                    <a:pt x="80" y="128"/>
                  </a:lnTo>
                  <a:lnTo>
                    <a:pt x="56" y="120"/>
                  </a:lnTo>
                  <a:lnTo>
                    <a:pt x="56" y="96"/>
                  </a:lnTo>
                  <a:lnTo>
                    <a:pt x="64" y="56"/>
                  </a:lnTo>
                  <a:lnTo>
                    <a:pt x="80" y="48"/>
                  </a:lnTo>
                  <a:lnTo>
                    <a:pt x="120" y="56"/>
                  </a:lnTo>
                  <a:lnTo>
                    <a:pt x="152" y="40"/>
                  </a:lnTo>
                  <a:lnTo>
                    <a:pt x="176" y="0"/>
                  </a:lnTo>
                  <a:lnTo>
                    <a:pt x="208" y="8"/>
                  </a:lnTo>
                  <a:lnTo>
                    <a:pt x="272" y="32"/>
                  </a:lnTo>
                  <a:lnTo>
                    <a:pt x="288" y="16"/>
                  </a:lnTo>
                  <a:lnTo>
                    <a:pt x="336" y="24"/>
                  </a:lnTo>
                  <a:lnTo>
                    <a:pt x="344" y="56"/>
                  </a:lnTo>
                  <a:lnTo>
                    <a:pt x="408" y="72"/>
                  </a:lnTo>
                  <a:lnTo>
                    <a:pt x="432" y="56"/>
                  </a:lnTo>
                  <a:lnTo>
                    <a:pt x="504" y="56"/>
                  </a:lnTo>
                  <a:lnTo>
                    <a:pt x="528" y="40"/>
                  </a:lnTo>
                  <a:lnTo>
                    <a:pt x="640" y="32"/>
                  </a:lnTo>
                  <a:lnTo>
                    <a:pt x="664" y="56"/>
                  </a:lnTo>
                  <a:lnTo>
                    <a:pt x="696" y="64"/>
                  </a:lnTo>
                  <a:lnTo>
                    <a:pt x="712" y="72"/>
                  </a:lnTo>
                  <a:lnTo>
                    <a:pt x="720" y="88"/>
                  </a:lnTo>
                  <a:lnTo>
                    <a:pt x="704" y="96"/>
                  </a:lnTo>
                  <a:lnTo>
                    <a:pt x="728" y="104"/>
                  </a:lnTo>
                  <a:lnTo>
                    <a:pt x="728" y="136"/>
                  </a:lnTo>
                  <a:lnTo>
                    <a:pt x="704" y="168"/>
                  </a:lnTo>
                  <a:lnTo>
                    <a:pt x="712" y="184"/>
                  </a:lnTo>
                  <a:lnTo>
                    <a:pt x="704" y="232"/>
                  </a:lnTo>
                  <a:lnTo>
                    <a:pt x="696" y="248"/>
                  </a:lnTo>
                  <a:lnTo>
                    <a:pt x="712" y="296"/>
                  </a:lnTo>
                  <a:lnTo>
                    <a:pt x="736" y="320"/>
                  </a:lnTo>
                  <a:lnTo>
                    <a:pt x="784" y="320"/>
                  </a:lnTo>
                  <a:lnTo>
                    <a:pt x="832" y="368"/>
                  </a:lnTo>
                  <a:lnTo>
                    <a:pt x="864" y="376"/>
                  </a:lnTo>
                  <a:lnTo>
                    <a:pt x="936" y="416"/>
                  </a:lnTo>
                  <a:lnTo>
                    <a:pt x="968" y="400"/>
                  </a:lnTo>
                  <a:lnTo>
                    <a:pt x="992" y="424"/>
                  </a:lnTo>
                  <a:lnTo>
                    <a:pt x="1016" y="448"/>
                  </a:lnTo>
                  <a:lnTo>
                    <a:pt x="1008" y="480"/>
                  </a:lnTo>
                  <a:lnTo>
                    <a:pt x="1040" y="480"/>
                  </a:lnTo>
                  <a:lnTo>
                    <a:pt x="1040" y="496"/>
                  </a:lnTo>
                  <a:lnTo>
                    <a:pt x="1064" y="496"/>
                  </a:lnTo>
                  <a:lnTo>
                    <a:pt x="1056" y="472"/>
                  </a:lnTo>
                  <a:lnTo>
                    <a:pt x="1072" y="472"/>
                  </a:lnTo>
                  <a:lnTo>
                    <a:pt x="1080" y="480"/>
                  </a:lnTo>
                  <a:lnTo>
                    <a:pt x="1096" y="480"/>
                  </a:lnTo>
                  <a:lnTo>
                    <a:pt x="1096" y="464"/>
                  </a:lnTo>
                  <a:lnTo>
                    <a:pt x="1120" y="464"/>
                  </a:lnTo>
                  <a:lnTo>
                    <a:pt x="1136" y="440"/>
                  </a:lnTo>
                  <a:lnTo>
                    <a:pt x="1152" y="432"/>
                  </a:lnTo>
                  <a:lnTo>
                    <a:pt x="1176" y="456"/>
                  </a:lnTo>
                  <a:lnTo>
                    <a:pt x="1176" y="480"/>
                  </a:lnTo>
                  <a:lnTo>
                    <a:pt x="1208" y="536"/>
                  </a:lnTo>
                  <a:lnTo>
                    <a:pt x="1192" y="544"/>
                  </a:lnTo>
                  <a:lnTo>
                    <a:pt x="1208" y="576"/>
                  </a:lnTo>
                  <a:lnTo>
                    <a:pt x="1208" y="608"/>
                  </a:lnTo>
                  <a:lnTo>
                    <a:pt x="1200" y="712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900" b="1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21" name="Freeform 21"/>
            <p:cNvSpPr>
              <a:spLocks noChangeArrowheads="1"/>
            </p:cNvSpPr>
            <p:nvPr/>
          </p:nvSpPr>
          <p:spPr bwMode="auto">
            <a:xfrm>
              <a:off x="2075162" y="2546180"/>
              <a:ext cx="1279286" cy="1079778"/>
            </a:xfrm>
            <a:custGeom>
              <a:avLst/>
              <a:gdLst>
                <a:gd name="T0" fmla="*/ 1730 w 761"/>
                <a:gd name="T1" fmla="*/ 812 h 633"/>
                <a:gd name="T2" fmla="*/ 1670 w 761"/>
                <a:gd name="T3" fmla="*/ 838 h 633"/>
                <a:gd name="T4" fmla="*/ 1630 w 761"/>
                <a:gd name="T5" fmla="*/ 812 h 633"/>
                <a:gd name="T6" fmla="*/ 1512 w 761"/>
                <a:gd name="T7" fmla="*/ 719 h 633"/>
                <a:gd name="T8" fmla="*/ 1453 w 761"/>
                <a:gd name="T9" fmla="*/ 707 h 633"/>
                <a:gd name="T10" fmla="*/ 1371 w 761"/>
                <a:gd name="T11" fmla="*/ 732 h 633"/>
                <a:gd name="T12" fmla="*/ 1332 w 761"/>
                <a:gd name="T13" fmla="*/ 786 h 633"/>
                <a:gd name="T14" fmla="*/ 1273 w 761"/>
                <a:gd name="T15" fmla="*/ 773 h 633"/>
                <a:gd name="T16" fmla="*/ 1173 w 761"/>
                <a:gd name="T17" fmla="*/ 786 h 633"/>
                <a:gd name="T18" fmla="*/ 1254 w 761"/>
                <a:gd name="T19" fmla="*/ 825 h 633"/>
                <a:gd name="T20" fmla="*/ 1133 w 761"/>
                <a:gd name="T21" fmla="*/ 880 h 633"/>
                <a:gd name="T22" fmla="*/ 1035 w 761"/>
                <a:gd name="T23" fmla="*/ 867 h 633"/>
                <a:gd name="T24" fmla="*/ 974 w 761"/>
                <a:gd name="T25" fmla="*/ 759 h 633"/>
                <a:gd name="T26" fmla="*/ 894 w 761"/>
                <a:gd name="T27" fmla="*/ 812 h 633"/>
                <a:gd name="T28" fmla="*/ 834 w 761"/>
                <a:gd name="T29" fmla="*/ 838 h 633"/>
                <a:gd name="T30" fmla="*/ 735 w 761"/>
                <a:gd name="T31" fmla="*/ 894 h 633"/>
                <a:gd name="T32" fmla="*/ 675 w 761"/>
                <a:gd name="T33" fmla="*/ 1052 h 633"/>
                <a:gd name="T34" fmla="*/ 619 w 761"/>
                <a:gd name="T35" fmla="*/ 1052 h 633"/>
                <a:gd name="T36" fmla="*/ 537 w 761"/>
                <a:gd name="T37" fmla="*/ 1039 h 633"/>
                <a:gd name="T38" fmla="*/ 498 w 761"/>
                <a:gd name="T39" fmla="*/ 960 h 633"/>
                <a:gd name="T40" fmla="*/ 360 w 761"/>
                <a:gd name="T41" fmla="*/ 825 h 633"/>
                <a:gd name="T42" fmla="*/ 319 w 761"/>
                <a:gd name="T43" fmla="*/ 800 h 633"/>
                <a:gd name="T44" fmla="*/ 259 w 761"/>
                <a:gd name="T45" fmla="*/ 707 h 633"/>
                <a:gd name="T46" fmla="*/ 199 w 761"/>
                <a:gd name="T47" fmla="*/ 773 h 633"/>
                <a:gd name="T48" fmla="*/ 179 w 761"/>
                <a:gd name="T49" fmla="*/ 414 h 633"/>
                <a:gd name="T50" fmla="*/ 179 w 761"/>
                <a:gd name="T51" fmla="*/ 359 h 633"/>
                <a:gd name="T52" fmla="*/ 101 w 761"/>
                <a:gd name="T53" fmla="*/ 227 h 633"/>
                <a:gd name="T54" fmla="*/ 0 w 761"/>
                <a:gd name="T55" fmla="*/ 173 h 633"/>
                <a:gd name="T56" fmla="*/ 20 w 761"/>
                <a:gd name="T57" fmla="*/ 106 h 633"/>
                <a:gd name="T58" fmla="*/ 41 w 761"/>
                <a:gd name="T59" fmla="*/ 53 h 633"/>
                <a:gd name="T60" fmla="*/ 79 w 761"/>
                <a:gd name="T61" fmla="*/ 0 h 633"/>
                <a:gd name="T62" fmla="*/ 158 w 761"/>
                <a:gd name="T63" fmla="*/ 27 h 633"/>
                <a:gd name="T64" fmla="*/ 218 w 761"/>
                <a:gd name="T65" fmla="*/ 135 h 633"/>
                <a:gd name="T66" fmla="*/ 319 w 761"/>
                <a:gd name="T67" fmla="*/ 200 h 633"/>
                <a:gd name="T68" fmla="*/ 377 w 761"/>
                <a:gd name="T69" fmla="*/ 173 h 633"/>
                <a:gd name="T70" fmla="*/ 438 w 761"/>
                <a:gd name="T71" fmla="*/ 214 h 633"/>
                <a:gd name="T72" fmla="*/ 558 w 761"/>
                <a:gd name="T73" fmla="*/ 159 h 633"/>
                <a:gd name="T74" fmla="*/ 716 w 761"/>
                <a:gd name="T75" fmla="*/ 159 h 633"/>
                <a:gd name="T76" fmla="*/ 735 w 761"/>
                <a:gd name="T77" fmla="*/ 66 h 633"/>
                <a:gd name="T78" fmla="*/ 795 w 761"/>
                <a:gd name="T79" fmla="*/ 53 h 633"/>
                <a:gd name="T80" fmla="*/ 855 w 761"/>
                <a:gd name="T81" fmla="*/ 80 h 633"/>
                <a:gd name="T82" fmla="*/ 995 w 761"/>
                <a:gd name="T83" fmla="*/ 122 h 633"/>
                <a:gd name="T84" fmla="*/ 1035 w 761"/>
                <a:gd name="T85" fmla="*/ 227 h 633"/>
                <a:gd name="T86" fmla="*/ 1173 w 761"/>
                <a:gd name="T87" fmla="*/ 266 h 633"/>
                <a:gd name="T88" fmla="*/ 1273 w 761"/>
                <a:gd name="T89" fmla="*/ 227 h 633"/>
                <a:gd name="T90" fmla="*/ 1371 w 761"/>
                <a:gd name="T91" fmla="*/ 239 h 633"/>
                <a:gd name="T92" fmla="*/ 1554 w 761"/>
                <a:gd name="T93" fmla="*/ 307 h 633"/>
                <a:gd name="T94" fmla="*/ 1752 w 761"/>
                <a:gd name="T95" fmla="*/ 374 h 633"/>
                <a:gd name="T96" fmla="*/ 1890 w 761"/>
                <a:gd name="T97" fmla="*/ 427 h 633"/>
                <a:gd name="T98" fmla="*/ 1850 w 761"/>
                <a:gd name="T99" fmla="*/ 493 h 633"/>
                <a:gd name="T100" fmla="*/ 1651 w 761"/>
                <a:gd name="T101" fmla="*/ 520 h 633"/>
                <a:gd name="T102" fmla="*/ 1609 w 761"/>
                <a:gd name="T103" fmla="*/ 559 h 633"/>
                <a:gd name="T104" fmla="*/ 1630 w 761"/>
                <a:gd name="T105" fmla="*/ 600 h 633"/>
                <a:gd name="T106" fmla="*/ 1630 w 761"/>
                <a:gd name="T107" fmla="*/ 627 h 633"/>
                <a:gd name="T108" fmla="*/ 1752 w 761"/>
                <a:gd name="T109" fmla="*/ 759 h 63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761"/>
                <a:gd name="T166" fmla="*/ 0 h 633"/>
                <a:gd name="T167" fmla="*/ 761 w 761"/>
                <a:gd name="T168" fmla="*/ 633 h 633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761" h="633">
                  <a:moveTo>
                    <a:pt x="696" y="480"/>
                  </a:moveTo>
                  <a:lnTo>
                    <a:pt x="696" y="488"/>
                  </a:lnTo>
                  <a:lnTo>
                    <a:pt x="688" y="504"/>
                  </a:lnTo>
                  <a:lnTo>
                    <a:pt x="672" y="504"/>
                  </a:lnTo>
                  <a:lnTo>
                    <a:pt x="664" y="488"/>
                  </a:lnTo>
                  <a:lnTo>
                    <a:pt x="656" y="488"/>
                  </a:lnTo>
                  <a:lnTo>
                    <a:pt x="632" y="432"/>
                  </a:lnTo>
                  <a:lnTo>
                    <a:pt x="608" y="432"/>
                  </a:lnTo>
                  <a:lnTo>
                    <a:pt x="592" y="416"/>
                  </a:lnTo>
                  <a:lnTo>
                    <a:pt x="584" y="424"/>
                  </a:lnTo>
                  <a:lnTo>
                    <a:pt x="576" y="456"/>
                  </a:lnTo>
                  <a:lnTo>
                    <a:pt x="552" y="440"/>
                  </a:lnTo>
                  <a:lnTo>
                    <a:pt x="552" y="464"/>
                  </a:lnTo>
                  <a:lnTo>
                    <a:pt x="536" y="472"/>
                  </a:lnTo>
                  <a:lnTo>
                    <a:pt x="528" y="464"/>
                  </a:lnTo>
                  <a:lnTo>
                    <a:pt x="512" y="464"/>
                  </a:lnTo>
                  <a:lnTo>
                    <a:pt x="488" y="456"/>
                  </a:lnTo>
                  <a:lnTo>
                    <a:pt x="472" y="472"/>
                  </a:lnTo>
                  <a:lnTo>
                    <a:pt x="480" y="496"/>
                  </a:lnTo>
                  <a:lnTo>
                    <a:pt x="504" y="496"/>
                  </a:lnTo>
                  <a:lnTo>
                    <a:pt x="512" y="528"/>
                  </a:lnTo>
                  <a:lnTo>
                    <a:pt x="456" y="528"/>
                  </a:lnTo>
                  <a:lnTo>
                    <a:pt x="440" y="504"/>
                  </a:lnTo>
                  <a:lnTo>
                    <a:pt x="416" y="520"/>
                  </a:lnTo>
                  <a:lnTo>
                    <a:pt x="392" y="504"/>
                  </a:lnTo>
                  <a:lnTo>
                    <a:pt x="392" y="456"/>
                  </a:lnTo>
                  <a:lnTo>
                    <a:pt x="360" y="456"/>
                  </a:lnTo>
                  <a:lnTo>
                    <a:pt x="360" y="488"/>
                  </a:lnTo>
                  <a:lnTo>
                    <a:pt x="336" y="496"/>
                  </a:lnTo>
                  <a:lnTo>
                    <a:pt x="336" y="504"/>
                  </a:lnTo>
                  <a:lnTo>
                    <a:pt x="312" y="536"/>
                  </a:lnTo>
                  <a:lnTo>
                    <a:pt x="296" y="536"/>
                  </a:lnTo>
                  <a:lnTo>
                    <a:pt x="296" y="632"/>
                  </a:lnTo>
                  <a:lnTo>
                    <a:pt x="272" y="632"/>
                  </a:lnTo>
                  <a:lnTo>
                    <a:pt x="264" y="616"/>
                  </a:lnTo>
                  <a:lnTo>
                    <a:pt x="248" y="632"/>
                  </a:lnTo>
                  <a:lnTo>
                    <a:pt x="216" y="632"/>
                  </a:lnTo>
                  <a:lnTo>
                    <a:pt x="216" y="624"/>
                  </a:lnTo>
                  <a:lnTo>
                    <a:pt x="200" y="616"/>
                  </a:lnTo>
                  <a:lnTo>
                    <a:pt x="200" y="576"/>
                  </a:lnTo>
                  <a:lnTo>
                    <a:pt x="160" y="496"/>
                  </a:lnTo>
                  <a:lnTo>
                    <a:pt x="144" y="496"/>
                  </a:lnTo>
                  <a:lnTo>
                    <a:pt x="144" y="504"/>
                  </a:lnTo>
                  <a:lnTo>
                    <a:pt x="128" y="480"/>
                  </a:lnTo>
                  <a:lnTo>
                    <a:pt x="136" y="472"/>
                  </a:lnTo>
                  <a:lnTo>
                    <a:pt x="104" y="424"/>
                  </a:lnTo>
                  <a:lnTo>
                    <a:pt x="88" y="432"/>
                  </a:lnTo>
                  <a:lnTo>
                    <a:pt x="80" y="464"/>
                  </a:lnTo>
                  <a:lnTo>
                    <a:pt x="64" y="472"/>
                  </a:lnTo>
                  <a:lnTo>
                    <a:pt x="72" y="248"/>
                  </a:lnTo>
                  <a:lnTo>
                    <a:pt x="56" y="224"/>
                  </a:lnTo>
                  <a:lnTo>
                    <a:pt x="72" y="216"/>
                  </a:lnTo>
                  <a:lnTo>
                    <a:pt x="40" y="160"/>
                  </a:lnTo>
                  <a:lnTo>
                    <a:pt x="40" y="136"/>
                  </a:lnTo>
                  <a:lnTo>
                    <a:pt x="16" y="112"/>
                  </a:lnTo>
                  <a:lnTo>
                    <a:pt x="0" y="104"/>
                  </a:lnTo>
                  <a:lnTo>
                    <a:pt x="0" y="96"/>
                  </a:lnTo>
                  <a:lnTo>
                    <a:pt x="8" y="64"/>
                  </a:lnTo>
                  <a:lnTo>
                    <a:pt x="24" y="48"/>
                  </a:lnTo>
                  <a:lnTo>
                    <a:pt x="16" y="32"/>
                  </a:lnTo>
                  <a:lnTo>
                    <a:pt x="16" y="0"/>
                  </a:lnTo>
                  <a:lnTo>
                    <a:pt x="32" y="0"/>
                  </a:lnTo>
                  <a:lnTo>
                    <a:pt x="40" y="16"/>
                  </a:lnTo>
                  <a:lnTo>
                    <a:pt x="64" y="16"/>
                  </a:lnTo>
                  <a:lnTo>
                    <a:pt x="88" y="40"/>
                  </a:lnTo>
                  <a:lnTo>
                    <a:pt x="88" y="80"/>
                  </a:lnTo>
                  <a:lnTo>
                    <a:pt x="104" y="80"/>
                  </a:lnTo>
                  <a:lnTo>
                    <a:pt x="128" y="120"/>
                  </a:lnTo>
                  <a:lnTo>
                    <a:pt x="152" y="112"/>
                  </a:lnTo>
                  <a:lnTo>
                    <a:pt x="152" y="104"/>
                  </a:lnTo>
                  <a:lnTo>
                    <a:pt x="160" y="112"/>
                  </a:lnTo>
                  <a:lnTo>
                    <a:pt x="176" y="128"/>
                  </a:lnTo>
                  <a:lnTo>
                    <a:pt x="216" y="128"/>
                  </a:lnTo>
                  <a:lnTo>
                    <a:pt x="224" y="96"/>
                  </a:lnTo>
                  <a:lnTo>
                    <a:pt x="256" y="88"/>
                  </a:lnTo>
                  <a:lnTo>
                    <a:pt x="288" y="96"/>
                  </a:lnTo>
                  <a:lnTo>
                    <a:pt x="304" y="72"/>
                  </a:lnTo>
                  <a:lnTo>
                    <a:pt x="296" y="40"/>
                  </a:lnTo>
                  <a:lnTo>
                    <a:pt x="296" y="32"/>
                  </a:lnTo>
                  <a:lnTo>
                    <a:pt x="320" y="32"/>
                  </a:lnTo>
                  <a:lnTo>
                    <a:pt x="336" y="24"/>
                  </a:lnTo>
                  <a:lnTo>
                    <a:pt x="344" y="48"/>
                  </a:lnTo>
                  <a:lnTo>
                    <a:pt x="384" y="72"/>
                  </a:lnTo>
                  <a:lnTo>
                    <a:pt x="400" y="72"/>
                  </a:lnTo>
                  <a:lnTo>
                    <a:pt x="400" y="88"/>
                  </a:lnTo>
                  <a:lnTo>
                    <a:pt x="416" y="136"/>
                  </a:lnTo>
                  <a:lnTo>
                    <a:pt x="432" y="152"/>
                  </a:lnTo>
                  <a:lnTo>
                    <a:pt x="472" y="160"/>
                  </a:lnTo>
                  <a:lnTo>
                    <a:pt x="496" y="128"/>
                  </a:lnTo>
                  <a:lnTo>
                    <a:pt x="512" y="136"/>
                  </a:lnTo>
                  <a:lnTo>
                    <a:pt x="520" y="152"/>
                  </a:lnTo>
                  <a:lnTo>
                    <a:pt x="552" y="144"/>
                  </a:lnTo>
                  <a:lnTo>
                    <a:pt x="592" y="176"/>
                  </a:lnTo>
                  <a:lnTo>
                    <a:pt x="624" y="184"/>
                  </a:lnTo>
                  <a:lnTo>
                    <a:pt x="656" y="192"/>
                  </a:lnTo>
                  <a:lnTo>
                    <a:pt x="704" y="224"/>
                  </a:lnTo>
                  <a:lnTo>
                    <a:pt x="728" y="232"/>
                  </a:lnTo>
                  <a:lnTo>
                    <a:pt x="760" y="256"/>
                  </a:lnTo>
                  <a:lnTo>
                    <a:pt x="760" y="296"/>
                  </a:lnTo>
                  <a:lnTo>
                    <a:pt x="744" y="296"/>
                  </a:lnTo>
                  <a:lnTo>
                    <a:pt x="712" y="312"/>
                  </a:lnTo>
                  <a:lnTo>
                    <a:pt x="664" y="312"/>
                  </a:lnTo>
                  <a:lnTo>
                    <a:pt x="648" y="328"/>
                  </a:lnTo>
                  <a:lnTo>
                    <a:pt x="648" y="336"/>
                  </a:lnTo>
                  <a:lnTo>
                    <a:pt x="656" y="352"/>
                  </a:lnTo>
                  <a:lnTo>
                    <a:pt x="656" y="360"/>
                  </a:lnTo>
                  <a:lnTo>
                    <a:pt x="648" y="376"/>
                  </a:lnTo>
                  <a:lnTo>
                    <a:pt x="656" y="376"/>
                  </a:lnTo>
                  <a:lnTo>
                    <a:pt x="696" y="424"/>
                  </a:lnTo>
                  <a:lnTo>
                    <a:pt x="704" y="456"/>
                  </a:lnTo>
                  <a:lnTo>
                    <a:pt x="696" y="480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900" b="1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22" name="Freeform 22"/>
            <p:cNvSpPr>
              <a:spLocks noChangeArrowheads="1"/>
            </p:cNvSpPr>
            <p:nvPr/>
          </p:nvSpPr>
          <p:spPr bwMode="auto">
            <a:xfrm>
              <a:off x="1333933" y="1794495"/>
              <a:ext cx="1321322" cy="1053592"/>
            </a:xfrm>
            <a:custGeom>
              <a:avLst/>
              <a:gdLst>
                <a:gd name="T0" fmla="*/ 1679 w 785"/>
                <a:gd name="T1" fmla="*/ 898 h 617"/>
                <a:gd name="T2" fmla="*/ 1541 w 785"/>
                <a:gd name="T3" fmla="*/ 951 h 617"/>
                <a:gd name="T4" fmla="*/ 1481 w 785"/>
                <a:gd name="T5" fmla="*/ 910 h 617"/>
                <a:gd name="T6" fmla="*/ 1420 w 785"/>
                <a:gd name="T7" fmla="*/ 938 h 617"/>
                <a:gd name="T8" fmla="*/ 1320 w 785"/>
                <a:gd name="T9" fmla="*/ 870 h 617"/>
                <a:gd name="T10" fmla="*/ 1260 w 785"/>
                <a:gd name="T11" fmla="*/ 765 h 617"/>
                <a:gd name="T12" fmla="*/ 1181 w 785"/>
                <a:gd name="T13" fmla="*/ 737 h 617"/>
                <a:gd name="T14" fmla="*/ 1140 w 785"/>
                <a:gd name="T15" fmla="*/ 765 h 617"/>
                <a:gd name="T16" fmla="*/ 1160 w 785"/>
                <a:gd name="T17" fmla="*/ 804 h 617"/>
                <a:gd name="T18" fmla="*/ 1102 w 785"/>
                <a:gd name="T19" fmla="*/ 898 h 617"/>
                <a:gd name="T20" fmla="*/ 1140 w 785"/>
                <a:gd name="T21" fmla="*/ 925 h 617"/>
                <a:gd name="T22" fmla="*/ 1060 w 785"/>
                <a:gd name="T23" fmla="*/ 977 h 617"/>
                <a:gd name="T24" fmla="*/ 1002 w 785"/>
                <a:gd name="T25" fmla="*/ 1004 h 617"/>
                <a:gd name="T26" fmla="*/ 941 w 785"/>
                <a:gd name="T27" fmla="*/ 991 h 617"/>
                <a:gd name="T28" fmla="*/ 920 w 785"/>
                <a:gd name="T29" fmla="*/ 1018 h 617"/>
                <a:gd name="T30" fmla="*/ 841 w 785"/>
                <a:gd name="T31" fmla="*/ 1004 h 617"/>
                <a:gd name="T32" fmla="*/ 800 w 785"/>
                <a:gd name="T33" fmla="*/ 951 h 617"/>
                <a:gd name="T34" fmla="*/ 580 w 785"/>
                <a:gd name="T35" fmla="*/ 898 h 617"/>
                <a:gd name="T36" fmla="*/ 339 w 785"/>
                <a:gd name="T37" fmla="*/ 830 h 617"/>
                <a:gd name="T38" fmla="*/ 101 w 785"/>
                <a:gd name="T39" fmla="*/ 737 h 617"/>
                <a:gd name="T40" fmla="*/ 0 w 785"/>
                <a:gd name="T41" fmla="*/ 615 h 617"/>
                <a:gd name="T42" fmla="*/ 41 w 785"/>
                <a:gd name="T43" fmla="*/ 510 h 617"/>
                <a:gd name="T44" fmla="*/ 79 w 785"/>
                <a:gd name="T45" fmla="*/ 416 h 617"/>
                <a:gd name="T46" fmla="*/ 20 w 785"/>
                <a:gd name="T47" fmla="*/ 361 h 617"/>
                <a:gd name="T48" fmla="*/ 121 w 785"/>
                <a:gd name="T49" fmla="*/ 349 h 617"/>
                <a:gd name="T50" fmla="*/ 259 w 785"/>
                <a:gd name="T51" fmla="*/ 375 h 617"/>
                <a:gd name="T52" fmla="*/ 239 w 785"/>
                <a:gd name="T53" fmla="*/ 308 h 617"/>
                <a:gd name="T54" fmla="*/ 321 w 785"/>
                <a:gd name="T55" fmla="*/ 227 h 617"/>
                <a:gd name="T56" fmla="*/ 221 w 785"/>
                <a:gd name="T57" fmla="*/ 122 h 617"/>
                <a:gd name="T58" fmla="*/ 381 w 785"/>
                <a:gd name="T59" fmla="*/ 27 h 617"/>
                <a:gd name="T60" fmla="*/ 722 w 785"/>
                <a:gd name="T61" fmla="*/ 0 h 617"/>
                <a:gd name="T62" fmla="*/ 961 w 785"/>
                <a:gd name="T63" fmla="*/ 67 h 617"/>
                <a:gd name="T64" fmla="*/ 1140 w 785"/>
                <a:gd name="T65" fmla="*/ 173 h 617"/>
                <a:gd name="T66" fmla="*/ 1181 w 785"/>
                <a:gd name="T67" fmla="*/ 80 h 617"/>
                <a:gd name="T68" fmla="*/ 1320 w 785"/>
                <a:gd name="T69" fmla="*/ 122 h 617"/>
                <a:gd name="T70" fmla="*/ 1481 w 785"/>
                <a:gd name="T71" fmla="*/ 161 h 617"/>
                <a:gd name="T72" fmla="*/ 1642 w 785"/>
                <a:gd name="T73" fmla="*/ 201 h 617"/>
                <a:gd name="T74" fmla="*/ 1822 w 785"/>
                <a:gd name="T75" fmla="*/ 294 h 617"/>
                <a:gd name="T76" fmla="*/ 1922 w 785"/>
                <a:gd name="T77" fmla="*/ 388 h 617"/>
                <a:gd name="T78" fmla="*/ 1963 w 785"/>
                <a:gd name="T79" fmla="*/ 562 h 617"/>
                <a:gd name="T80" fmla="*/ 1880 w 785"/>
                <a:gd name="T81" fmla="*/ 602 h 617"/>
                <a:gd name="T82" fmla="*/ 1780 w 785"/>
                <a:gd name="T83" fmla="*/ 682 h 617"/>
                <a:gd name="T84" fmla="*/ 1842 w 785"/>
                <a:gd name="T85" fmla="*/ 724 h 617"/>
                <a:gd name="T86" fmla="*/ 1761 w 785"/>
                <a:gd name="T87" fmla="*/ 765 h 617"/>
                <a:gd name="T88" fmla="*/ 1642 w 785"/>
                <a:gd name="T89" fmla="*/ 751 h 617"/>
                <a:gd name="T90" fmla="*/ 1663 w 785"/>
                <a:gd name="T91" fmla="*/ 817 h 617"/>
                <a:gd name="T92" fmla="*/ 1780 w 785"/>
                <a:gd name="T93" fmla="*/ 845 h 617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785"/>
                <a:gd name="T142" fmla="*/ 0 h 617"/>
                <a:gd name="T143" fmla="*/ 785 w 785"/>
                <a:gd name="T144" fmla="*/ 617 h 617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785" h="617">
                  <a:moveTo>
                    <a:pt x="704" y="528"/>
                  </a:moveTo>
                  <a:lnTo>
                    <a:pt x="672" y="536"/>
                  </a:lnTo>
                  <a:lnTo>
                    <a:pt x="656" y="568"/>
                  </a:lnTo>
                  <a:lnTo>
                    <a:pt x="616" y="568"/>
                  </a:lnTo>
                  <a:lnTo>
                    <a:pt x="608" y="552"/>
                  </a:lnTo>
                  <a:lnTo>
                    <a:pt x="592" y="544"/>
                  </a:lnTo>
                  <a:lnTo>
                    <a:pt x="592" y="552"/>
                  </a:lnTo>
                  <a:lnTo>
                    <a:pt x="568" y="560"/>
                  </a:lnTo>
                  <a:lnTo>
                    <a:pt x="544" y="520"/>
                  </a:lnTo>
                  <a:lnTo>
                    <a:pt x="528" y="520"/>
                  </a:lnTo>
                  <a:lnTo>
                    <a:pt x="528" y="480"/>
                  </a:lnTo>
                  <a:lnTo>
                    <a:pt x="504" y="456"/>
                  </a:lnTo>
                  <a:lnTo>
                    <a:pt x="488" y="456"/>
                  </a:lnTo>
                  <a:lnTo>
                    <a:pt x="472" y="440"/>
                  </a:lnTo>
                  <a:lnTo>
                    <a:pt x="456" y="440"/>
                  </a:lnTo>
                  <a:lnTo>
                    <a:pt x="456" y="456"/>
                  </a:lnTo>
                  <a:lnTo>
                    <a:pt x="456" y="472"/>
                  </a:lnTo>
                  <a:lnTo>
                    <a:pt x="464" y="480"/>
                  </a:lnTo>
                  <a:lnTo>
                    <a:pt x="448" y="496"/>
                  </a:lnTo>
                  <a:lnTo>
                    <a:pt x="440" y="536"/>
                  </a:lnTo>
                  <a:lnTo>
                    <a:pt x="448" y="552"/>
                  </a:lnTo>
                  <a:lnTo>
                    <a:pt x="456" y="552"/>
                  </a:lnTo>
                  <a:lnTo>
                    <a:pt x="440" y="560"/>
                  </a:lnTo>
                  <a:lnTo>
                    <a:pt x="424" y="584"/>
                  </a:lnTo>
                  <a:lnTo>
                    <a:pt x="400" y="584"/>
                  </a:lnTo>
                  <a:lnTo>
                    <a:pt x="400" y="600"/>
                  </a:lnTo>
                  <a:lnTo>
                    <a:pt x="384" y="608"/>
                  </a:lnTo>
                  <a:lnTo>
                    <a:pt x="376" y="592"/>
                  </a:lnTo>
                  <a:lnTo>
                    <a:pt x="360" y="592"/>
                  </a:lnTo>
                  <a:lnTo>
                    <a:pt x="368" y="608"/>
                  </a:lnTo>
                  <a:lnTo>
                    <a:pt x="352" y="616"/>
                  </a:lnTo>
                  <a:lnTo>
                    <a:pt x="336" y="600"/>
                  </a:lnTo>
                  <a:lnTo>
                    <a:pt x="312" y="600"/>
                  </a:lnTo>
                  <a:lnTo>
                    <a:pt x="320" y="568"/>
                  </a:lnTo>
                  <a:lnTo>
                    <a:pt x="264" y="520"/>
                  </a:lnTo>
                  <a:lnTo>
                    <a:pt x="232" y="536"/>
                  </a:lnTo>
                  <a:lnTo>
                    <a:pt x="168" y="496"/>
                  </a:lnTo>
                  <a:lnTo>
                    <a:pt x="136" y="496"/>
                  </a:lnTo>
                  <a:lnTo>
                    <a:pt x="88" y="440"/>
                  </a:lnTo>
                  <a:lnTo>
                    <a:pt x="40" y="440"/>
                  </a:lnTo>
                  <a:lnTo>
                    <a:pt x="16" y="416"/>
                  </a:lnTo>
                  <a:lnTo>
                    <a:pt x="0" y="368"/>
                  </a:lnTo>
                  <a:lnTo>
                    <a:pt x="8" y="352"/>
                  </a:lnTo>
                  <a:lnTo>
                    <a:pt x="16" y="304"/>
                  </a:lnTo>
                  <a:lnTo>
                    <a:pt x="8" y="280"/>
                  </a:lnTo>
                  <a:lnTo>
                    <a:pt x="32" y="248"/>
                  </a:lnTo>
                  <a:lnTo>
                    <a:pt x="32" y="224"/>
                  </a:lnTo>
                  <a:lnTo>
                    <a:pt x="8" y="216"/>
                  </a:lnTo>
                  <a:lnTo>
                    <a:pt x="16" y="208"/>
                  </a:lnTo>
                  <a:lnTo>
                    <a:pt x="48" y="208"/>
                  </a:lnTo>
                  <a:lnTo>
                    <a:pt x="56" y="200"/>
                  </a:lnTo>
                  <a:lnTo>
                    <a:pt x="104" y="224"/>
                  </a:lnTo>
                  <a:lnTo>
                    <a:pt x="104" y="192"/>
                  </a:lnTo>
                  <a:lnTo>
                    <a:pt x="96" y="184"/>
                  </a:lnTo>
                  <a:lnTo>
                    <a:pt x="96" y="160"/>
                  </a:lnTo>
                  <a:lnTo>
                    <a:pt x="128" y="136"/>
                  </a:lnTo>
                  <a:lnTo>
                    <a:pt x="120" y="112"/>
                  </a:lnTo>
                  <a:lnTo>
                    <a:pt x="88" y="72"/>
                  </a:lnTo>
                  <a:lnTo>
                    <a:pt x="96" y="32"/>
                  </a:lnTo>
                  <a:lnTo>
                    <a:pt x="152" y="16"/>
                  </a:lnTo>
                  <a:lnTo>
                    <a:pt x="256" y="8"/>
                  </a:lnTo>
                  <a:lnTo>
                    <a:pt x="288" y="0"/>
                  </a:lnTo>
                  <a:lnTo>
                    <a:pt x="344" y="24"/>
                  </a:lnTo>
                  <a:lnTo>
                    <a:pt x="384" y="40"/>
                  </a:lnTo>
                  <a:lnTo>
                    <a:pt x="424" y="64"/>
                  </a:lnTo>
                  <a:lnTo>
                    <a:pt x="456" y="104"/>
                  </a:lnTo>
                  <a:lnTo>
                    <a:pt x="472" y="56"/>
                  </a:lnTo>
                  <a:lnTo>
                    <a:pt x="472" y="48"/>
                  </a:lnTo>
                  <a:lnTo>
                    <a:pt x="504" y="64"/>
                  </a:lnTo>
                  <a:lnTo>
                    <a:pt x="528" y="72"/>
                  </a:lnTo>
                  <a:lnTo>
                    <a:pt x="584" y="64"/>
                  </a:lnTo>
                  <a:lnTo>
                    <a:pt x="592" y="96"/>
                  </a:lnTo>
                  <a:lnTo>
                    <a:pt x="640" y="128"/>
                  </a:lnTo>
                  <a:lnTo>
                    <a:pt x="656" y="120"/>
                  </a:lnTo>
                  <a:lnTo>
                    <a:pt x="728" y="192"/>
                  </a:lnTo>
                  <a:lnTo>
                    <a:pt x="728" y="176"/>
                  </a:lnTo>
                  <a:lnTo>
                    <a:pt x="760" y="208"/>
                  </a:lnTo>
                  <a:lnTo>
                    <a:pt x="768" y="232"/>
                  </a:lnTo>
                  <a:lnTo>
                    <a:pt x="776" y="288"/>
                  </a:lnTo>
                  <a:lnTo>
                    <a:pt x="784" y="336"/>
                  </a:lnTo>
                  <a:lnTo>
                    <a:pt x="776" y="360"/>
                  </a:lnTo>
                  <a:lnTo>
                    <a:pt x="752" y="360"/>
                  </a:lnTo>
                  <a:lnTo>
                    <a:pt x="744" y="392"/>
                  </a:lnTo>
                  <a:lnTo>
                    <a:pt x="712" y="408"/>
                  </a:lnTo>
                  <a:lnTo>
                    <a:pt x="712" y="424"/>
                  </a:lnTo>
                  <a:lnTo>
                    <a:pt x="736" y="432"/>
                  </a:lnTo>
                  <a:lnTo>
                    <a:pt x="728" y="440"/>
                  </a:lnTo>
                  <a:lnTo>
                    <a:pt x="704" y="456"/>
                  </a:lnTo>
                  <a:lnTo>
                    <a:pt x="672" y="448"/>
                  </a:lnTo>
                  <a:lnTo>
                    <a:pt x="656" y="448"/>
                  </a:lnTo>
                  <a:lnTo>
                    <a:pt x="648" y="464"/>
                  </a:lnTo>
                  <a:lnTo>
                    <a:pt x="664" y="488"/>
                  </a:lnTo>
                  <a:lnTo>
                    <a:pt x="696" y="496"/>
                  </a:lnTo>
                  <a:lnTo>
                    <a:pt x="712" y="504"/>
                  </a:lnTo>
                  <a:lnTo>
                    <a:pt x="704" y="528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900" b="1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23" name="Freeform 23"/>
            <p:cNvSpPr>
              <a:spLocks noChangeArrowheads="1"/>
            </p:cNvSpPr>
            <p:nvPr/>
          </p:nvSpPr>
          <p:spPr bwMode="auto">
            <a:xfrm>
              <a:off x="3729967" y="3131509"/>
              <a:ext cx="514237" cy="728580"/>
            </a:xfrm>
            <a:custGeom>
              <a:avLst/>
              <a:gdLst>
                <a:gd name="T0" fmla="*/ 685 w 305"/>
                <a:gd name="T1" fmla="*/ 69 h 425"/>
                <a:gd name="T2" fmla="*/ 708 w 305"/>
                <a:gd name="T3" fmla="*/ 122 h 425"/>
                <a:gd name="T4" fmla="*/ 766 w 305"/>
                <a:gd name="T5" fmla="*/ 150 h 425"/>
                <a:gd name="T6" fmla="*/ 766 w 305"/>
                <a:gd name="T7" fmla="*/ 231 h 425"/>
                <a:gd name="T8" fmla="*/ 685 w 305"/>
                <a:gd name="T9" fmla="*/ 259 h 425"/>
                <a:gd name="T10" fmla="*/ 685 w 305"/>
                <a:gd name="T11" fmla="*/ 273 h 425"/>
                <a:gd name="T12" fmla="*/ 606 w 305"/>
                <a:gd name="T13" fmla="*/ 273 h 425"/>
                <a:gd name="T14" fmla="*/ 566 w 305"/>
                <a:gd name="T15" fmla="*/ 300 h 425"/>
                <a:gd name="T16" fmla="*/ 566 w 305"/>
                <a:gd name="T17" fmla="*/ 342 h 425"/>
                <a:gd name="T18" fmla="*/ 585 w 305"/>
                <a:gd name="T19" fmla="*/ 354 h 425"/>
                <a:gd name="T20" fmla="*/ 525 w 305"/>
                <a:gd name="T21" fmla="*/ 410 h 425"/>
                <a:gd name="T22" fmla="*/ 485 w 305"/>
                <a:gd name="T23" fmla="*/ 410 h 425"/>
                <a:gd name="T24" fmla="*/ 485 w 305"/>
                <a:gd name="T25" fmla="*/ 464 h 425"/>
                <a:gd name="T26" fmla="*/ 485 w 305"/>
                <a:gd name="T27" fmla="*/ 479 h 425"/>
                <a:gd name="T28" fmla="*/ 485 w 305"/>
                <a:gd name="T29" fmla="*/ 518 h 425"/>
                <a:gd name="T30" fmla="*/ 444 w 305"/>
                <a:gd name="T31" fmla="*/ 546 h 425"/>
                <a:gd name="T32" fmla="*/ 422 w 305"/>
                <a:gd name="T33" fmla="*/ 614 h 425"/>
                <a:gd name="T34" fmla="*/ 404 w 305"/>
                <a:gd name="T35" fmla="*/ 656 h 425"/>
                <a:gd name="T36" fmla="*/ 404 w 305"/>
                <a:gd name="T37" fmla="*/ 669 h 425"/>
                <a:gd name="T38" fmla="*/ 384 w 305"/>
                <a:gd name="T39" fmla="*/ 710 h 425"/>
                <a:gd name="T40" fmla="*/ 343 w 305"/>
                <a:gd name="T41" fmla="*/ 710 h 425"/>
                <a:gd name="T42" fmla="*/ 322 w 305"/>
                <a:gd name="T43" fmla="*/ 696 h 425"/>
                <a:gd name="T44" fmla="*/ 162 w 305"/>
                <a:gd name="T45" fmla="*/ 723 h 425"/>
                <a:gd name="T46" fmla="*/ 141 w 305"/>
                <a:gd name="T47" fmla="*/ 710 h 425"/>
                <a:gd name="T48" fmla="*/ 202 w 305"/>
                <a:gd name="T49" fmla="*/ 629 h 425"/>
                <a:gd name="T50" fmla="*/ 141 w 305"/>
                <a:gd name="T51" fmla="*/ 614 h 425"/>
                <a:gd name="T52" fmla="*/ 101 w 305"/>
                <a:gd name="T53" fmla="*/ 629 h 425"/>
                <a:gd name="T54" fmla="*/ 61 w 305"/>
                <a:gd name="T55" fmla="*/ 614 h 425"/>
                <a:gd name="T56" fmla="*/ 61 w 305"/>
                <a:gd name="T57" fmla="*/ 546 h 425"/>
                <a:gd name="T58" fmla="*/ 101 w 305"/>
                <a:gd name="T59" fmla="*/ 533 h 425"/>
                <a:gd name="T60" fmla="*/ 122 w 305"/>
                <a:gd name="T61" fmla="*/ 533 h 425"/>
                <a:gd name="T62" fmla="*/ 122 w 305"/>
                <a:gd name="T63" fmla="*/ 492 h 425"/>
                <a:gd name="T64" fmla="*/ 83 w 305"/>
                <a:gd name="T65" fmla="*/ 492 h 425"/>
                <a:gd name="T66" fmla="*/ 83 w 305"/>
                <a:gd name="T67" fmla="*/ 464 h 425"/>
                <a:gd name="T68" fmla="*/ 41 w 305"/>
                <a:gd name="T69" fmla="*/ 451 h 425"/>
                <a:gd name="T70" fmla="*/ 41 w 305"/>
                <a:gd name="T71" fmla="*/ 368 h 425"/>
                <a:gd name="T72" fmla="*/ 0 w 305"/>
                <a:gd name="T73" fmla="*/ 342 h 425"/>
                <a:gd name="T74" fmla="*/ 20 w 305"/>
                <a:gd name="T75" fmla="*/ 300 h 425"/>
                <a:gd name="T76" fmla="*/ 83 w 305"/>
                <a:gd name="T77" fmla="*/ 259 h 425"/>
                <a:gd name="T78" fmla="*/ 83 w 305"/>
                <a:gd name="T79" fmla="*/ 218 h 425"/>
                <a:gd name="T80" fmla="*/ 61 w 305"/>
                <a:gd name="T81" fmla="*/ 206 h 425"/>
                <a:gd name="T82" fmla="*/ 83 w 305"/>
                <a:gd name="T83" fmla="*/ 178 h 425"/>
                <a:gd name="T84" fmla="*/ 41 w 305"/>
                <a:gd name="T85" fmla="*/ 136 h 425"/>
                <a:gd name="T86" fmla="*/ 83 w 305"/>
                <a:gd name="T87" fmla="*/ 109 h 425"/>
                <a:gd name="T88" fmla="*/ 141 w 305"/>
                <a:gd name="T89" fmla="*/ 96 h 425"/>
                <a:gd name="T90" fmla="*/ 283 w 305"/>
                <a:gd name="T91" fmla="*/ 41 h 425"/>
                <a:gd name="T92" fmla="*/ 362 w 305"/>
                <a:gd name="T93" fmla="*/ 13 h 425"/>
                <a:gd name="T94" fmla="*/ 422 w 305"/>
                <a:gd name="T95" fmla="*/ 13 h 425"/>
                <a:gd name="T96" fmla="*/ 463 w 305"/>
                <a:gd name="T97" fmla="*/ 0 h 425"/>
                <a:gd name="T98" fmla="*/ 485 w 305"/>
                <a:gd name="T99" fmla="*/ 13 h 425"/>
                <a:gd name="T100" fmla="*/ 463 w 305"/>
                <a:gd name="T101" fmla="*/ 27 h 425"/>
                <a:gd name="T102" fmla="*/ 463 w 305"/>
                <a:gd name="T103" fmla="*/ 56 h 425"/>
                <a:gd name="T104" fmla="*/ 525 w 305"/>
                <a:gd name="T105" fmla="*/ 56 h 425"/>
                <a:gd name="T106" fmla="*/ 525 w 305"/>
                <a:gd name="T107" fmla="*/ 27 h 425"/>
                <a:gd name="T108" fmla="*/ 546 w 305"/>
                <a:gd name="T109" fmla="*/ 0 h 425"/>
                <a:gd name="T110" fmla="*/ 585 w 305"/>
                <a:gd name="T111" fmla="*/ 27 h 425"/>
                <a:gd name="T112" fmla="*/ 606 w 305"/>
                <a:gd name="T113" fmla="*/ 56 h 425"/>
                <a:gd name="T114" fmla="*/ 685 w 305"/>
                <a:gd name="T115" fmla="*/ 56 h 425"/>
                <a:gd name="T116" fmla="*/ 685 w 305"/>
                <a:gd name="T117" fmla="*/ 69 h 425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305"/>
                <a:gd name="T178" fmla="*/ 0 h 425"/>
                <a:gd name="T179" fmla="*/ 305 w 305"/>
                <a:gd name="T180" fmla="*/ 425 h 425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305" h="425">
                  <a:moveTo>
                    <a:pt x="272" y="40"/>
                  </a:moveTo>
                  <a:lnTo>
                    <a:pt x="280" y="72"/>
                  </a:lnTo>
                  <a:lnTo>
                    <a:pt x="304" y="88"/>
                  </a:lnTo>
                  <a:lnTo>
                    <a:pt x="304" y="136"/>
                  </a:lnTo>
                  <a:lnTo>
                    <a:pt x="272" y="152"/>
                  </a:lnTo>
                  <a:lnTo>
                    <a:pt x="272" y="160"/>
                  </a:lnTo>
                  <a:lnTo>
                    <a:pt x="240" y="160"/>
                  </a:lnTo>
                  <a:lnTo>
                    <a:pt x="224" y="176"/>
                  </a:lnTo>
                  <a:lnTo>
                    <a:pt x="224" y="200"/>
                  </a:lnTo>
                  <a:lnTo>
                    <a:pt x="232" y="208"/>
                  </a:lnTo>
                  <a:lnTo>
                    <a:pt x="208" y="240"/>
                  </a:lnTo>
                  <a:lnTo>
                    <a:pt x="192" y="240"/>
                  </a:lnTo>
                  <a:lnTo>
                    <a:pt x="192" y="272"/>
                  </a:lnTo>
                  <a:lnTo>
                    <a:pt x="192" y="280"/>
                  </a:lnTo>
                  <a:lnTo>
                    <a:pt x="192" y="304"/>
                  </a:lnTo>
                  <a:lnTo>
                    <a:pt x="176" y="320"/>
                  </a:lnTo>
                  <a:lnTo>
                    <a:pt x="168" y="360"/>
                  </a:lnTo>
                  <a:lnTo>
                    <a:pt x="160" y="384"/>
                  </a:lnTo>
                  <a:lnTo>
                    <a:pt x="160" y="392"/>
                  </a:lnTo>
                  <a:lnTo>
                    <a:pt x="152" y="416"/>
                  </a:lnTo>
                  <a:lnTo>
                    <a:pt x="136" y="416"/>
                  </a:lnTo>
                  <a:lnTo>
                    <a:pt x="128" y="408"/>
                  </a:lnTo>
                  <a:lnTo>
                    <a:pt x="64" y="424"/>
                  </a:lnTo>
                  <a:lnTo>
                    <a:pt x="56" y="416"/>
                  </a:lnTo>
                  <a:lnTo>
                    <a:pt x="80" y="368"/>
                  </a:lnTo>
                  <a:lnTo>
                    <a:pt x="56" y="360"/>
                  </a:lnTo>
                  <a:lnTo>
                    <a:pt x="40" y="368"/>
                  </a:lnTo>
                  <a:lnTo>
                    <a:pt x="24" y="360"/>
                  </a:lnTo>
                  <a:lnTo>
                    <a:pt x="24" y="320"/>
                  </a:lnTo>
                  <a:lnTo>
                    <a:pt x="40" y="312"/>
                  </a:lnTo>
                  <a:lnTo>
                    <a:pt x="48" y="312"/>
                  </a:lnTo>
                  <a:lnTo>
                    <a:pt x="48" y="288"/>
                  </a:lnTo>
                  <a:lnTo>
                    <a:pt x="32" y="288"/>
                  </a:lnTo>
                  <a:lnTo>
                    <a:pt x="32" y="272"/>
                  </a:lnTo>
                  <a:lnTo>
                    <a:pt x="16" y="264"/>
                  </a:lnTo>
                  <a:lnTo>
                    <a:pt x="16" y="216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32" y="152"/>
                  </a:lnTo>
                  <a:lnTo>
                    <a:pt x="32" y="128"/>
                  </a:lnTo>
                  <a:lnTo>
                    <a:pt x="24" y="120"/>
                  </a:lnTo>
                  <a:lnTo>
                    <a:pt x="32" y="104"/>
                  </a:lnTo>
                  <a:lnTo>
                    <a:pt x="16" y="80"/>
                  </a:lnTo>
                  <a:lnTo>
                    <a:pt x="32" y="64"/>
                  </a:lnTo>
                  <a:lnTo>
                    <a:pt x="56" y="56"/>
                  </a:lnTo>
                  <a:lnTo>
                    <a:pt x="112" y="24"/>
                  </a:lnTo>
                  <a:lnTo>
                    <a:pt x="144" y="8"/>
                  </a:lnTo>
                  <a:lnTo>
                    <a:pt x="168" y="8"/>
                  </a:lnTo>
                  <a:lnTo>
                    <a:pt x="184" y="0"/>
                  </a:lnTo>
                  <a:lnTo>
                    <a:pt x="192" y="8"/>
                  </a:lnTo>
                  <a:lnTo>
                    <a:pt x="184" y="16"/>
                  </a:lnTo>
                  <a:lnTo>
                    <a:pt x="184" y="32"/>
                  </a:lnTo>
                  <a:lnTo>
                    <a:pt x="208" y="32"/>
                  </a:lnTo>
                  <a:lnTo>
                    <a:pt x="208" y="16"/>
                  </a:lnTo>
                  <a:lnTo>
                    <a:pt x="216" y="0"/>
                  </a:lnTo>
                  <a:lnTo>
                    <a:pt x="232" y="16"/>
                  </a:lnTo>
                  <a:lnTo>
                    <a:pt x="240" y="32"/>
                  </a:lnTo>
                  <a:lnTo>
                    <a:pt x="272" y="32"/>
                  </a:lnTo>
                  <a:lnTo>
                    <a:pt x="272" y="40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900" b="1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24" name="Freeform 24"/>
            <p:cNvSpPr>
              <a:spLocks noChangeArrowheads="1"/>
            </p:cNvSpPr>
            <p:nvPr/>
          </p:nvSpPr>
          <p:spPr bwMode="auto">
            <a:xfrm>
              <a:off x="3217132" y="3131509"/>
              <a:ext cx="594104" cy="714717"/>
            </a:xfrm>
            <a:custGeom>
              <a:avLst/>
              <a:gdLst>
                <a:gd name="T0" fmla="*/ 841 w 353"/>
                <a:gd name="T1" fmla="*/ 178 h 417"/>
                <a:gd name="T2" fmla="*/ 860 w 353"/>
                <a:gd name="T3" fmla="*/ 218 h 417"/>
                <a:gd name="T4" fmla="*/ 781 w 353"/>
                <a:gd name="T5" fmla="*/ 300 h 417"/>
                <a:gd name="T6" fmla="*/ 799 w 353"/>
                <a:gd name="T7" fmla="*/ 367 h 417"/>
                <a:gd name="T8" fmla="*/ 799 w 353"/>
                <a:gd name="T9" fmla="*/ 451 h 417"/>
                <a:gd name="T10" fmla="*/ 819 w 353"/>
                <a:gd name="T11" fmla="*/ 491 h 417"/>
                <a:gd name="T12" fmla="*/ 880 w 353"/>
                <a:gd name="T13" fmla="*/ 532 h 417"/>
                <a:gd name="T14" fmla="*/ 819 w 353"/>
                <a:gd name="T15" fmla="*/ 546 h 417"/>
                <a:gd name="T16" fmla="*/ 799 w 353"/>
                <a:gd name="T17" fmla="*/ 626 h 417"/>
                <a:gd name="T18" fmla="*/ 681 w 353"/>
                <a:gd name="T19" fmla="*/ 682 h 417"/>
                <a:gd name="T20" fmla="*/ 560 w 353"/>
                <a:gd name="T21" fmla="*/ 640 h 417"/>
                <a:gd name="T22" fmla="*/ 539 w 353"/>
                <a:gd name="T23" fmla="*/ 695 h 417"/>
                <a:gd name="T24" fmla="*/ 480 w 353"/>
                <a:gd name="T25" fmla="*/ 710 h 417"/>
                <a:gd name="T26" fmla="*/ 422 w 353"/>
                <a:gd name="T27" fmla="*/ 655 h 417"/>
                <a:gd name="T28" fmla="*/ 381 w 353"/>
                <a:gd name="T29" fmla="*/ 682 h 417"/>
                <a:gd name="T30" fmla="*/ 360 w 353"/>
                <a:gd name="T31" fmla="*/ 601 h 417"/>
                <a:gd name="T32" fmla="*/ 381 w 353"/>
                <a:gd name="T33" fmla="*/ 532 h 417"/>
                <a:gd name="T34" fmla="*/ 360 w 353"/>
                <a:gd name="T35" fmla="*/ 491 h 417"/>
                <a:gd name="T36" fmla="*/ 239 w 353"/>
                <a:gd name="T37" fmla="*/ 532 h 417"/>
                <a:gd name="T38" fmla="*/ 160 w 353"/>
                <a:gd name="T39" fmla="*/ 517 h 417"/>
                <a:gd name="T40" fmla="*/ 79 w 353"/>
                <a:gd name="T41" fmla="*/ 532 h 417"/>
                <a:gd name="T42" fmla="*/ 60 w 353"/>
                <a:gd name="T43" fmla="*/ 517 h 417"/>
                <a:gd name="T44" fmla="*/ 41 w 353"/>
                <a:gd name="T45" fmla="*/ 451 h 417"/>
                <a:gd name="T46" fmla="*/ 60 w 353"/>
                <a:gd name="T47" fmla="*/ 408 h 417"/>
                <a:gd name="T48" fmla="*/ 0 w 353"/>
                <a:gd name="T49" fmla="*/ 382 h 417"/>
                <a:gd name="T50" fmla="*/ 60 w 353"/>
                <a:gd name="T51" fmla="*/ 286 h 417"/>
                <a:gd name="T52" fmla="*/ 60 w 353"/>
                <a:gd name="T53" fmla="*/ 231 h 417"/>
                <a:gd name="T54" fmla="*/ 60 w 353"/>
                <a:gd name="T55" fmla="*/ 206 h 417"/>
                <a:gd name="T56" fmla="*/ 121 w 353"/>
                <a:gd name="T57" fmla="*/ 56 h 417"/>
                <a:gd name="T58" fmla="*/ 259 w 353"/>
                <a:gd name="T59" fmla="*/ 69 h 417"/>
                <a:gd name="T60" fmla="*/ 281 w 353"/>
                <a:gd name="T61" fmla="*/ 0 h 417"/>
                <a:gd name="T62" fmla="*/ 459 w 353"/>
                <a:gd name="T63" fmla="*/ 27 h 417"/>
                <a:gd name="T64" fmla="*/ 620 w 353"/>
                <a:gd name="T65" fmla="*/ 69 h 417"/>
                <a:gd name="T66" fmla="*/ 722 w 353"/>
                <a:gd name="T67" fmla="*/ 56 h 417"/>
                <a:gd name="T68" fmla="*/ 759 w 353"/>
                <a:gd name="T69" fmla="*/ 136 h 417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353"/>
                <a:gd name="T106" fmla="*/ 0 h 417"/>
                <a:gd name="T107" fmla="*/ 353 w 353"/>
                <a:gd name="T108" fmla="*/ 417 h 417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353" h="417">
                  <a:moveTo>
                    <a:pt x="320" y="80"/>
                  </a:moveTo>
                  <a:lnTo>
                    <a:pt x="336" y="104"/>
                  </a:lnTo>
                  <a:lnTo>
                    <a:pt x="328" y="120"/>
                  </a:lnTo>
                  <a:lnTo>
                    <a:pt x="344" y="128"/>
                  </a:lnTo>
                  <a:lnTo>
                    <a:pt x="328" y="152"/>
                  </a:lnTo>
                  <a:lnTo>
                    <a:pt x="312" y="176"/>
                  </a:lnTo>
                  <a:lnTo>
                    <a:pt x="304" y="200"/>
                  </a:lnTo>
                  <a:lnTo>
                    <a:pt x="320" y="216"/>
                  </a:lnTo>
                  <a:lnTo>
                    <a:pt x="320" y="248"/>
                  </a:lnTo>
                  <a:lnTo>
                    <a:pt x="320" y="264"/>
                  </a:lnTo>
                  <a:lnTo>
                    <a:pt x="336" y="272"/>
                  </a:lnTo>
                  <a:lnTo>
                    <a:pt x="328" y="288"/>
                  </a:lnTo>
                  <a:lnTo>
                    <a:pt x="352" y="288"/>
                  </a:lnTo>
                  <a:lnTo>
                    <a:pt x="352" y="312"/>
                  </a:lnTo>
                  <a:lnTo>
                    <a:pt x="344" y="312"/>
                  </a:lnTo>
                  <a:lnTo>
                    <a:pt x="328" y="320"/>
                  </a:lnTo>
                  <a:lnTo>
                    <a:pt x="328" y="360"/>
                  </a:lnTo>
                  <a:lnTo>
                    <a:pt x="320" y="368"/>
                  </a:lnTo>
                  <a:lnTo>
                    <a:pt x="264" y="368"/>
                  </a:lnTo>
                  <a:lnTo>
                    <a:pt x="272" y="400"/>
                  </a:lnTo>
                  <a:lnTo>
                    <a:pt x="248" y="400"/>
                  </a:lnTo>
                  <a:lnTo>
                    <a:pt x="224" y="376"/>
                  </a:lnTo>
                  <a:lnTo>
                    <a:pt x="216" y="384"/>
                  </a:lnTo>
                  <a:lnTo>
                    <a:pt x="216" y="408"/>
                  </a:lnTo>
                  <a:lnTo>
                    <a:pt x="200" y="408"/>
                  </a:lnTo>
                  <a:lnTo>
                    <a:pt x="192" y="416"/>
                  </a:lnTo>
                  <a:lnTo>
                    <a:pt x="168" y="416"/>
                  </a:lnTo>
                  <a:lnTo>
                    <a:pt x="168" y="384"/>
                  </a:lnTo>
                  <a:lnTo>
                    <a:pt x="152" y="384"/>
                  </a:lnTo>
                  <a:lnTo>
                    <a:pt x="152" y="400"/>
                  </a:lnTo>
                  <a:lnTo>
                    <a:pt x="136" y="400"/>
                  </a:lnTo>
                  <a:lnTo>
                    <a:pt x="144" y="352"/>
                  </a:lnTo>
                  <a:lnTo>
                    <a:pt x="152" y="336"/>
                  </a:lnTo>
                  <a:lnTo>
                    <a:pt x="152" y="312"/>
                  </a:lnTo>
                  <a:lnTo>
                    <a:pt x="152" y="296"/>
                  </a:lnTo>
                  <a:lnTo>
                    <a:pt x="144" y="288"/>
                  </a:lnTo>
                  <a:lnTo>
                    <a:pt x="96" y="296"/>
                  </a:lnTo>
                  <a:lnTo>
                    <a:pt x="96" y="312"/>
                  </a:lnTo>
                  <a:lnTo>
                    <a:pt x="72" y="320"/>
                  </a:lnTo>
                  <a:lnTo>
                    <a:pt x="64" y="304"/>
                  </a:lnTo>
                  <a:lnTo>
                    <a:pt x="56" y="320"/>
                  </a:lnTo>
                  <a:lnTo>
                    <a:pt x="32" y="312"/>
                  </a:lnTo>
                  <a:lnTo>
                    <a:pt x="32" y="304"/>
                  </a:lnTo>
                  <a:lnTo>
                    <a:pt x="24" y="304"/>
                  </a:lnTo>
                  <a:lnTo>
                    <a:pt x="24" y="288"/>
                  </a:lnTo>
                  <a:lnTo>
                    <a:pt x="16" y="264"/>
                  </a:lnTo>
                  <a:lnTo>
                    <a:pt x="32" y="256"/>
                  </a:lnTo>
                  <a:lnTo>
                    <a:pt x="24" y="240"/>
                  </a:lnTo>
                  <a:lnTo>
                    <a:pt x="0" y="240"/>
                  </a:lnTo>
                  <a:lnTo>
                    <a:pt x="0" y="224"/>
                  </a:lnTo>
                  <a:lnTo>
                    <a:pt x="24" y="192"/>
                  </a:lnTo>
                  <a:lnTo>
                    <a:pt x="24" y="168"/>
                  </a:lnTo>
                  <a:lnTo>
                    <a:pt x="32" y="160"/>
                  </a:lnTo>
                  <a:lnTo>
                    <a:pt x="24" y="136"/>
                  </a:lnTo>
                  <a:lnTo>
                    <a:pt x="16" y="136"/>
                  </a:lnTo>
                  <a:lnTo>
                    <a:pt x="24" y="120"/>
                  </a:lnTo>
                  <a:lnTo>
                    <a:pt x="16" y="80"/>
                  </a:lnTo>
                  <a:lnTo>
                    <a:pt x="48" y="32"/>
                  </a:lnTo>
                  <a:lnTo>
                    <a:pt x="80" y="32"/>
                  </a:lnTo>
                  <a:lnTo>
                    <a:pt x="104" y="40"/>
                  </a:lnTo>
                  <a:lnTo>
                    <a:pt x="96" y="8"/>
                  </a:lnTo>
                  <a:lnTo>
                    <a:pt x="112" y="0"/>
                  </a:lnTo>
                  <a:lnTo>
                    <a:pt x="152" y="16"/>
                  </a:lnTo>
                  <a:lnTo>
                    <a:pt x="184" y="16"/>
                  </a:lnTo>
                  <a:lnTo>
                    <a:pt x="208" y="40"/>
                  </a:lnTo>
                  <a:lnTo>
                    <a:pt x="248" y="40"/>
                  </a:lnTo>
                  <a:lnTo>
                    <a:pt x="256" y="48"/>
                  </a:lnTo>
                  <a:lnTo>
                    <a:pt x="288" y="32"/>
                  </a:lnTo>
                  <a:lnTo>
                    <a:pt x="304" y="32"/>
                  </a:lnTo>
                  <a:lnTo>
                    <a:pt x="304" y="80"/>
                  </a:lnTo>
                  <a:lnTo>
                    <a:pt x="320" y="80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900" b="1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25" name="Freeform 25"/>
            <p:cNvSpPr>
              <a:spLocks noChangeArrowheads="1"/>
            </p:cNvSpPr>
            <p:nvPr/>
          </p:nvSpPr>
          <p:spPr bwMode="auto">
            <a:xfrm>
              <a:off x="3165288" y="2724860"/>
              <a:ext cx="822498" cy="545280"/>
            </a:xfrm>
            <a:custGeom>
              <a:avLst/>
              <a:gdLst>
                <a:gd name="T0" fmla="*/ 1216 w 489"/>
                <a:gd name="T1" fmla="*/ 404 h 321"/>
                <a:gd name="T2" fmla="*/ 1116 w 489"/>
                <a:gd name="T3" fmla="*/ 430 h 321"/>
                <a:gd name="T4" fmla="*/ 977 w 489"/>
                <a:gd name="T5" fmla="*/ 483 h 321"/>
                <a:gd name="T6" fmla="*/ 918 w 489"/>
                <a:gd name="T7" fmla="*/ 495 h 321"/>
                <a:gd name="T8" fmla="*/ 879 w 489"/>
                <a:gd name="T9" fmla="*/ 522 h 321"/>
                <a:gd name="T10" fmla="*/ 819 w 489"/>
                <a:gd name="T11" fmla="*/ 522 h 321"/>
                <a:gd name="T12" fmla="*/ 837 w 489"/>
                <a:gd name="T13" fmla="*/ 444 h 321"/>
                <a:gd name="T14" fmla="*/ 797 w 489"/>
                <a:gd name="T15" fmla="*/ 444 h 321"/>
                <a:gd name="T16" fmla="*/ 718 w 489"/>
                <a:gd name="T17" fmla="*/ 471 h 321"/>
                <a:gd name="T18" fmla="*/ 697 w 489"/>
                <a:gd name="T19" fmla="*/ 458 h 321"/>
                <a:gd name="T20" fmla="*/ 598 w 489"/>
                <a:gd name="T21" fmla="*/ 458 h 321"/>
                <a:gd name="T22" fmla="*/ 559 w 489"/>
                <a:gd name="T23" fmla="*/ 417 h 321"/>
                <a:gd name="T24" fmla="*/ 459 w 489"/>
                <a:gd name="T25" fmla="*/ 417 h 321"/>
                <a:gd name="T26" fmla="*/ 360 w 489"/>
                <a:gd name="T27" fmla="*/ 391 h 321"/>
                <a:gd name="T28" fmla="*/ 319 w 489"/>
                <a:gd name="T29" fmla="*/ 404 h 321"/>
                <a:gd name="T30" fmla="*/ 339 w 489"/>
                <a:gd name="T31" fmla="*/ 458 h 321"/>
                <a:gd name="T32" fmla="*/ 278 w 489"/>
                <a:gd name="T33" fmla="*/ 444 h 321"/>
                <a:gd name="T34" fmla="*/ 199 w 489"/>
                <a:gd name="T35" fmla="*/ 444 h 321"/>
                <a:gd name="T36" fmla="*/ 121 w 489"/>
                <a:gd name="T37" fmla="*/ 522 h 321"/>
                <a:gd name="T38" fmla="*/ 20 w 489"/>
                <a:gd name="T39" fmla="*/ 444 h 321"/>
                <a:gd name="T40" fmla="*/ 0 w 489"/>
                <a:gd name="T41" fmla="*/ 444 h 321"/>
                <a:gd name="T42" fmla="*/ 20 w 489"/>
                <a:gd name="T43" fmla="*/ 417 h 321"/>
                <a:gd name="T44" fmla="*/ 41 w 489"/>
                <a:gd name="T45" fmla="*/ 404 h 321"/>
                <a:gd name="T46" fmla="*/ 0 w 489"/>
                <a:gd name="T47" fmla="*/ 378 h 321"/>
                <a:gd name="T48" fmla="*/ 0 w 489"/>
                <a:gd name="T49" fmla="*/ 365 h 321"/>
                <a:gd name="T50" fmla="*/ 41 w 489"/>
                <a:gd name="T51" fmla="*/ 340 h 321"/>
                <a:gd name="T52" fmla="*/ 179 w 489"/>
                <a:gd name="T53" fmla="*/ 340 h 321"/>
                <a:gd name="T54" fmla="*/ 239 w 489"/>
                <a:gd name="T55" fmla="*/ 314 h 321"/>
                <a:gd name="T56" fmla="*/ 278 w 489"/>
                <a:gd name="T57" fmla="*/ 300 h 321"/>
                <a:gd name="T58" fmla="*/ 278 w 489"/>
                <a:gd name="T59" fmla="*/ 260 h 321"/>
                <a:gd name="T60" fmla="*/ 199 w 489"/>
                <a:gd name="T61" fmla="*/ 196 h 321"/>
                <a:gd name="T62" fmla="*/ 179 w 489"/>
                <a:gd name="T63" fmla="*/ 130 h 321"/>
                <a:gd name="T64" fmla="*/ 218 w 489"/>
                <a:gd name="T65" fmla="*/ 92 h 321"/>
                <a:gd name="T66" fmla="*/ 218 w 489"/>
                <a:gd name="T67" fmla="*/ 66 h 321"/>
                <a:gd name="T68" fmla="*/ 179 w 489"/>
                <a:gd name="T69" fmla="*/ 13 h 321"/>
                <a:gd name="T70" fmla="*/ 319 w 489"/>
                <a:gd name="T71" fmla="*/ 13 h 321"/>
                <a:gd name="T72" fmla="*/ 360 w 489"/>
                <a:gd name="T73" fmla="*/ 26 h 321"/>
                <a:gd name="T74" fmla="*/ 418 w 489"/>
                <a:gd name="T75" fmla="*/ 0 h 321"/>
                <a:gd name="T76" fmla="*/ 519 w 489"/>
                <a:gd name="T77" fmla="*/ 117 h 321"/>
                <a:gd name="T78" fmla="*/ 697 w 489"/>
                <a:gd name="T79" fmla="*/ 117 h 321"/>
                <a:gd name="T80" fmla="*/ 736 w 489"/>
                <a:gd name="T81" fmla="*/ 130 h 321"/>
                <a:gd name="T82" fmla="*/ 778 w 489"/>
                <a:gd name="T83" fmla="*/ 117 h 321"/>
                <a:gd name="T84" fmla="*/ 837 w 489"/>
                <a:gd name="T85" fmla="*/ 143 h 321"/>
                <a:gd name="T86" fmla="*/ 837 w 489"/>
                <a:gd name="T87" fmla="*/ 184 h 321"/>
                <a:gd name="T88" fmla="*/ 879 w 489"/>
                <a:gd name="T89" fmla="*/ 208 h 321"/>
                <a:gd name="T90" fmla="*/ 898 w 489"/>
                <a:gd name="T91" fmla="*/ 184 h 321"/>
                <a:gd name="T92" fmla="*/ 935 w 489"/>
                <a:gd name="T93" fmla="*/ 208 h 321"/>
                <a:gd name="T94" fmla="*/ 1017 w 489"/>
                <a:gd name="T95" fmla="*/ 208 h 321"/>
                <a:gd name="T96" fmla="*/ 1036 w 489"/>
                <a:gd name="T97" fmla="*/ 196 h 321"/>
                <a:gd name="T98" fmla="*/ 1157 w 489"/>
                <a:gd name="T99" fmla="*/ 248 h 321"/>
                <a:gd name="T100" fmla="*/ 1178 w 489"/>
                <a:gd name="T101" fmla="*/ 314 h 321"/>
                <a:gd name="T102" fmla="*/ 1178 w 489"/>
                <a:gd name="T103" fmla="*/ 352 h 321"/>
                <a:gd name="T104" fmla="*/ 1216 w 489"/>
                <a:gd name="T105" fmla="*/ 404 h 321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489"/>
                <a:gd name="T160" fmla="*/ 0 h 321"/>
                <a:gd name="T161" fmla="*/ 489 w 489"/>
                <a:gd name="T162" fmla="*/ 321 h 321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489" h="321">
                  <a:moveTo>
                    <a:pt x="488" y="248"/>
                  </a:moveTo>
                  <a:lnTo>
                    <a:pt x="448" y="264"/>
                  </a:lnTo>
                  <a:lnTo>
                    <a:pt x="392" y="296"/>
                  </a:lnTo>
                  <a:lnTo>
                    <a:pt x="368" y="304"/>
                  </a:lnTo>
                  <a:lnTo>
                    <a:pt x="352" y="320"/>
                  </a:lnTo>
                  <a:lnTo>
                    <a:pt x="328" y="320"/>
                  </a:lnTo>
                  <a:lnTo>
                    <a:pt x="336" y="272"/>
                  </a:lnTo>
                  <a:lnTo>
                    <a:pt x="320" y="272"/>
                  </a:lnTo>
                  <a:lnTo>
                    <a:pt x="288" y="288"/>
                  </a:lnTo>
                  <a:lnTo>
                    <a:pt x="280" y="280"/>
                  </a:lnTo>
                  <a:lnTo>
                    <a:pt x="240" y="280"/>
                  </a:lnTo>
                  <a:lnTo>
                    <a:pt x="224" y="256"/>
                  </a:lnTo>
                  <a:lnTo>
                    <a:pt x="184" y="256"/>
                  </a:lnTo>
                  <a:lnTo>
                    <a:pt x="144" y="240"/>
                  </a:lnTo>
                  <a:lnTo>
                    <a:pt x="128" y="248"/>
                  </a:lnTo>
                  <a:lnTo>
                    <a:pt x="136" y="280"/>
                  </a:lnTo>
                  <a:lnTo>
                    <a:pt x="112" y="272"/>
                  </a:lnTo>
                  <a:lnTo>
                    <a:pt x="80" y="272"/>
                  </a:lnTo>
                  <a:lnTo>
                    <a:pt x="48" y="320"/>
                  </a:lnTo>
                  <a:lnTo>
                    <a:pt x="8" y="272"/>
                  </a:lnTo>
                  <a:lnTo>
                    <a:pt x="0" y="272"/>
                  </a:lnTo>
                  <a:lnTo>
                    <a:pt x="8" y="256"/>
                  </a:lnTo>
                  <a:lnTo>
                    <a:pt x="16" y="248"/>
                  </a:lnTo>
                  <a:lnTo>
                    <a:pt x="0" y="232"/>
                  </a:lnTo>
                  <a:lnTo>
                    <a:pt x="0" y="224"/>
                  </a:lnTo>
                  <a:lnTo>
                    <a:pt x="16" y="208"/>
                  </a:lnTo>
                  <a:lnTo>
                    <a:pt x="72" y="208"/>
                  </a:lnTo>
                  <a:lnTo>
                    <a:pt x="96" y="192"/>
                  </a:lnTo>
                  <a:lnTo>
                    <a:pt x="112" y="184"/>
                  </a:lnTo>
                  <a:lnTo>
                    <a:pt x="112" y="160"/>
                  </a:lnTo>
                  <a:lnTo>
                    <a:pt x="80" y="120"/>
                  </a:lnTo>
                  <a:lnTo>
                    <a:pt x="72" y="80"/>
                  </a:lnTo>
                  <a:lnTo>
                    <a:pt x="88" y="56"/>
                  </a:lnTo>
                  <a:lnTo>
                    <a:pt x="88" y="40"/>
                  </a:lnTo>
                  <a:lnTo>
                    <a:pt x="72" y="8"/>
                  </a:lnTo>
                  <a:lnTo>
                    <a:pt x="128" y="8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208" y="72"/>
                  </a:lnTo>
                  <a:lnTo>
                    <a:pt x="280" y="72"/>
                  </a:lnTo>
                  <a:lnTo>
                    <a:pt x="296" y="80"/>
                  </a:lnTo>
                  <a:lnTo>
                    <a:pt x="312" y="72"/>
                  </a:lnTo>
                  <a:lnTo>
                    <a:pt x="336" y="88"/>
                  </a:lnTo>
                  <a:lnTo>
                    <a:pt x="336" y="112"/>
                  </a:lnTo>
                  <a:lnTo>
                    <a:pt x="352" y="128"/>
                  </a:lnTo>
                  <a:lnTo>
                    <a:pt x="360" y="112"/>
                  </a:lnTo>
                  <a:lnTo>
                    <a:pt x="376" y="128"/>
                  </a:lnTo>
                  <a:lnTo>
                    <a:pt x="408" y="128"/>
                  </a:lnTo>
                  <a:lnTo>
                    <a:pt x="416" y="120"/>
                  </a:lnTo>
                  <a:lnTo>
                    <a:pt x="464" y="152"/>
                  </a:lnTo>
                  <a:lnTo>
                    <a:pt x="472" y="192"/>
                  </a:lnTo>
                  <a:lnTo>
                    <a:pt x="472" y="216"/>
                  </a:lnTo>
                  <a:lnTo>
                    <a:pt x="488" y="248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900" b="1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26" name="Freeform 26"/>
            <p:cNvSpPr>
              <a:spLocks noChangeArrowheads="1"/>
            </p:cNvSpPr>
            <p:nvPr/>
          </p:nvSpPr>
          <p:spPr bwMode="auto">
            <a:xfrm>
              <a:off x="3823847" y="2532317"/>
              <a:ext cx="512835" cy="657725"/>
            </a:xfrm>
            <a:custGeom>
              <a:avLst/>
              <a:gdLst>
                <a:gd name="T0" fmla="*/ 218 w 305"/>
                <a:gd name="T1" fmla="*/ 0 h 385"/>
                <a:gd name="T2" fmla="*/ 319 w 305"/>
                <a:gd name="T3" fmla="*/ 53 h 385"/>
                <a:gd name="T4" fmla="*/ 438 w 305"/>
                <a:gd name="T5" fmla="*/ 109 h 385"/>
                <a:gd name="T6" fmla="*/ 498 w 305"/>
                <a:gd name="T7" fmla="*/ 161 h 385"/>
                <a:gd name="T8" fmla="*/ 598 w 305"/>
                <a:gd name="T9" fmla="*/ 227 h 385"/>
                <a:gd name="T10" fmla="*/ 676 w 305"/>
                <a:gd name="T11" fmla="*/ 241 h 385"/>
                <a:gd name="T12" fmla="*/ 619 w 305"/>
                <a:gd name="T13" fmla="*/ 241 h 385"/>
                <a:gd name="T14" fmla="*/ 577 w 305"/>
                <a:gd name="T15" fmla="*/ 295 h 385"/>
                <a:gd name="T16" fmla="*/ 619 w 305"/>
                <a:gd name="T17" fmla="*/ 375 h 385"/>
                <a:gd name="T18" fmla="*/ 718 w 305"/>
                <a:gd name="T19" fmla="*/ 416 h 385"/>
                <a:gd name="T20" fmla="*/ 718 w 305"/>
                <a:gd name="T21" fmla="*/ 497 h 385"/>
                <a:gd name="T22" fmla="*/ 697 w 305"/>
                <a:gd name="T23" fmla="*/ 538 h 385"/>
                <a:gd name="T24" fmla="*/ 656 w 305"/>
                <a:gd name="T25" fmla="*/ 523 h 385"/>
                <a:gd name="T26" fmla="*/ 676 w 305"/>
                <a:gd name="T27" fmla="*/ 578 h 385"/>
                <a:gd name="T28" fmla="*/ 656 w 305"/>
                <a:gd name="T29" fmla="*/ 604 h 385"/>
                <a:gd name="T30" fmla="*/ 559 w 305"/>
                <a:gd name="T31" fmla="*/ 643 h 385"/>
                <a:gd name="T32" fmla="*/ 458 w 305"/>
                <a:gd name="T33" fmla="*/ 643 h 385"/>
                <a:gd name="T34" fmla="*/ 377 w 305"/>
                <a:gd name="T35" fmla="*/ 618 h 385"/>
                <a:gd name="T36" fmla="*/ 319 w 305"/>
                <a:gd name="T37" fmla="*/ 643 h 385"/>
                <a:gd name="T38" fmla="*/ 338 w 305"/>
                <a:gd name="T39" fmla="*/ 604 h 385"/>
                <a:gd name="T40" fmla="*/ 300 w 305"/>
                <a:gd name="T41" fmla="*/ 618 h 385"/>
                <a:gd name="T42" fmla="*/ 199 w 305"/>
                <a:gd name="T43" fmla="*/ 523 h 385"/>
                <a:gd name="T44" fmla="*/ 179 w 305"/>
                <a:gd name="T45" fmla="*/ 443 h 385"/>
                <a:gd name="T46" fmla="*/ 179 w 305"/>
                <a:gd name="T47" fmla="*/ 363 h 385"/>
                <a:gd name="T48" fmla="*/ 179 w 305"/>
                <a:gd name="T49" fmla="*/ 267 h 385"/>
                <a:gd name="T50" fmla="*/ 60 w 305"/>
                <a:gd name="T51" fmla="*/ 255 h 385"/>
                <a:gd name="T52" fmla="*/ 0 w 305"/>
                <a:gd name="T53" fmla="*/ 227 h 385"/>
                <a:gd name="T54" fmla="*/ 79 w 305"/>
                <a:gd name="T55" fmla="*/ 202 h 385"/>
                <a:gd name="T56" fmla="*/ 101 w 305"/>
                <a:gd name="T57" fmla="*/ 67 h 385"/>
                <a:gd name="T58" fmla="*/ 179 w 305"/>
                <a:gd name="T59" fmla="*/ 94 h 385"/>
                <a:gd name="T60" fmla="*/ 259 w 305"/>
                <a:gd name="T61" fmla="*/ 80 h 385"/>
                <a:gd name="T62" fmla="*/ 199 w 305"/>
                <a:gd name="T63" fmla="*/ 27 h 385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305"/>
                <a:gd name="T97" fmla="*/ 0 h 385"/>
                <a:gd name="T98" fmla="*/ 305 w 305"/>
                <a:gd name="T99" fmla="*/ 385 h 385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305" h="385">
                  <a:moveTo>
                    <a:pt x="80" y="8"/>
                  </a:moveTo>
                  <a:lnTo>
                    <a:pt x="88" y="0"/>
                  </a:lnTo>
                  <a:lnTo>
                    <a:pt x="120" y="8"/>
                  </a:lnTo>
                  <a:lnTo>
                    <a:pt x="128" y="32"/>
                  </a:lnTo>
                  <a:lnTo>
                    <a:pt x="152" y="32"/>
                  </a:lnTo>
                  <a:lnTo>
                    <a:pt x="176" y="64"/>
                  </a:lnTo>
                  <a:lnTo>
                    <a:pt x="184" y="56"/>
                  </a:lnTo>
                  <a:lnTo>
                    <a:pt x="200" y="96"/>
                  </a:lnTo>
                  <a:lnTo>
                    <a:pt x="224" y="136"/>
                  </a:lnTo>
                  <a:lnTo>
                    <a:pt x="240" y="136"/>
                  </a:lnTo>
                  <a:lnTo>
                    <a:pt x="256" y="120"/>
                  </a:lnTo>
                  <a:lnTo>
                    <a:pt x="272" y="144"/>
                  </a:lnTo>
                  <a:lnTo>
                    <a:pt x="256" y="160"/>
                  </a:lnTo>
                  <a:lnTo>
                    <a:pt x="248" y="144"/>
                  </a:lnTo>
                  <a:lnTo>
                    <a:pt x="232" y="144"/>
                  </a:lnTo>
                  <a:lnTo>
                    <a:pt x="232" y="176"/>
                  </a:lnTo>
                  <a:lnTo>
                    <a:pt x="224" y="192"/>
                  </a:lnTo>
                  <a:lnTo>
                    <a:pt x="248" y="224"/>
                  </a:lnTo>
                  <a:lnTo>
                    <a:pt x="248" y="248"/>
                  </a:lnTo>
                  <a:lnTo>
                    <a:pt x="288" y="248"/>
                  </a:lnTo>
                  <a:lnTo>
                    <a:pt x="304" y="264"/>
                  </a:lnTo>
                  <a:lnTo>
                    <a:pt x="288" y="296"/>
                  </a:lnTo>
                  <a:lnTo>
                    <a:pt x="296" y="320"/>
                  </a:lnTo>
                  <a:lnTo>
                    <a:pt x="280" y="320"/>
                  </a:lnTo>
                  <a:lnTo>
                    <a:pt x="280" y="312"/>
                  </a:lnTo>
                  <a:lnTo>
                    <a:pt x="264" y="312"/>
                  </a:lnTo>
                  <a:lnTo>
                    <a:pt x="264" y="328"/>
                  </a:lnTo>
                  <a:lnTo>
                    <a:pt x="272" y="344"/>
                  </a:lnTo>
                  <a:lnTo>
                    <a:pt x="264" y="344"/>
                  </a:lnTo>
                  <a:lnTo>
                    <a:pt x="264" y="360"/>
                  </a:lnTo>
                  <a:lnTo>
                    <a:pt x="232" y="384"/>
                  </a:lnTo>
                  <a:lnTo>
                    <a:pt x="224" y="384"/>
                  </a:lnTo>
                  <a:lnTo>
                    <a:pt x="216" y="376"/>
                  </a:lnTo>
                  <a:lnTo>
                    <a:pt x="184" y="384"/>
                  </a:lnTo>
                  <a:lnTo>
                    <a:pt x="168" y="352"/>
                  </a:lnTo>
                  <a:lnTo>
                    <a:pt x="152" y="368"/>
                  </a:lnTo>
                  <a:lnTo>
                    <a:pt x="152" y="384"/>
                  </a:lnTo>
                  <a:lnTo>
                    <a:pt x="128" y="384"/>
                  </a:lnTo>
                  <a:lnTo>
                    <a:pt x="128" y="368"/>
                  </a:lnTo>
                  <a:lnTo>
                    <a:pt x="136" y="360"/>
                  </a:lnTo>
                  <a:lnTo>
                    <a:pt x="128" y="352"/>
                  </a:lnTo>
                  <a:lnTo>
                    <a:pt x="120" y="368"/>
                  </a:lnTo>
                  <a:lnTo>
                    <a:pt x="88" y="360"/>
                  </a:lnTo>
                  <a:lnTo>
                    <a:pt x="80" y="312"/>
                  </a:lnTo>
                  <a:lnTo>
                    <a:pt x="80" y="296"/>
                  </a:lnTo>
                  <a:lnTo>
                    <a:pt x="72" y="264"/>
                  </a:lnTo>
                  <a:lnTo>
                    <a:pt x="32" y="240"/>
                  </a:lnTo>
                  <a:lnTo>
                    <a:pt x="72" y="216"/>
                  </a:lnTo>
                  <a:lnTo>
                    <a:pt x="80" y="216"/>
                  </a:lnTo>
                  <a:lnTo>
                    <a:pt x="72" y="160"/>
                  </a:lnTo>
                  <a:lnTo>
                    <a:pt x="48" y="168"/>
                  </a:lnTo>
                  <a:lnTo>
                    <a:pt x="24" y="152"/>
                  </a:lnTo>
                  <a:lnTo>
                    <a:pt x="16" y="136"/>
                  </a:lnTo>
                  <a:lnTo>
                    <a:pt x="0" y="136"/>
                  </a:lnTo>
                  <a:lnTo>
                    <a:pt x="8" y="120"/>
                  </a:lnTo>
                  <a:lnTo>
                    <a:pt x="32" y="120"/>
                  </a:lnTo>
                  <a:lnTo>
                    <a:pt x="40" y="88"/>
                  </a:lnTo>
                  <a:lnTo>
                    <a:pt x="40" y="40"/>
                  </a:lnTo>
                  <a:lnTo>
                    <a:pt x="48" y="40"/>
                  </a:lnTo>
                  <a:lnTo>
                    <a:pt x="72" y="56"/>
                  </a:lnTo>
                  <a:lnTo>
                    <a:pt x="80" y="72"/>
                  </a:lnTo>
                  <a:lnTo>
                    <a:pt x="104" y="48"/>
                  </a:lnTo>
                  <a:lnTo>
                    <a:pt x="104" y="32"/>
                  </a:lnTo>
                  <a:lnTo>
                    <a:pt x="80" y="16"/>
                  </a:lnTo>
                  <a:lnTo>
                    <a:pt x="80" y="8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900" b="1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27" name="Freeform 27"/>
            <p:cNvSpPr>
              <a:spLocks noChangeArrowheads="1"/>
            </p:cNvSpPr>
            <p:nvPr/>
          </p:nvSpPr>
          <p:spPr bwMode="auto">
            <a:xfrm>
              <a:off x="3367059" y="2327452"/>
              <a:ext cx="634739" cy="614595"/>
            </a:xfrm>
            <a:custGeom>
              <a:avLst/>
              <a:gdLst>
                <a:gd name="T0" fmla="*/ 500 w 377"/>
                <a:gd name="T1" fmla="*/ 13 h 361"/>
                <a:gd name="T2" fmla="*/ 621 w 377"/>
                <a:gd name="T3" fmla="*/ 0 h 361"/>
                <a:gd name="T4" fmla="*/ 661 w 377"/>
                <a:gd name="T5" fmla="*/ 27 h 361"/>
                <a:gd name="T6" fmla="*/ 761 w 377"/>
                <a:gd name="T7" fmla="*/ 40 h 361"/>
                <a:gd name="T8" fmla="*/ 803 w 377"/>
                <a:gd name="T9" fmla="*/ 27 h 361"/>
                <a:gd name="T10" fmla="*/ 842 w 377"/>
                <a:gd name="T11" fmla="*/ 27 h 361"/>
                <a:gd name="T12" fmla="*/ 701 w 377"/>
                <a:gd name="T13" fmla="*/ 105 h 361"/>
                <a:gd name="T14" fmla="*/ 681 w 377"/>
                <a:gd name="T15" fmla="*/ 144 h 361"/>
                <a:gd name="T16" fmla="*/ 701 w 377"/>
                <a:gd name="T17" fmla="*/ 158 h 361"/>
                <a:gd name="T18" fmla="*/ 722 w 377"/>
                <a:gd name="T19" fmla="*/ 158 h 361"/>
                <a:gd name="T20" fmla="*/ 803 w 377"/>
                <a:gd name="T21" fmla="*/ 210 h 361"/>
                <a:gd name="T22" fmla="*/ 881 w 377"/>
                <a:gd name="T23" fmla="*/ 210 h 361"/>
                <a:gd name="T24" fmla="*/ 881 w 377"/>
                <a:gd name="T25" fmla="*/ 239 h 361"/>
                <a:gd name="T26" fmla="*/ 941 w 377"/>
                <a:gd name="T27" fmla="*/ 252 h 361"/>
                <a:gd name="T28" fmla="*/ 941 w 377"/>
                <a:gd name="T29" fmla="*/ 279 h 361"/>
                <a:gd name="T30" fmla="*/ 881 w 377"/>
                <a:gd name="T31" fmla="*/ 316 h 361"/>
                <a:gd name="T32" fmla="*/ 881 w 377"/>
                <a:gd name="T33" fmla="*/ 292 h 361"/>
                <a:gd name="T34" fmla="*/ 821 w 377"/>
                <a:gd name="T35" fmla="*/ 265 h 361"/>
                <a:gd name="T36" fmla="*/ 782 w 377"/>
                <a:gd name="T37" fmla="*/ 265 h 361"/>
                <a:gd name="T38" fmla="*/ 782 w 377"/>
                <a:gd name="T39" fmla="*/ 344 h 361"/>
                <a:gd name="T40" fmla="*/ 761 w 377"/>
                <a:gd name="T41" fmla="*/ 396 h 361"/>
                <a:gd name="T42" fmla="*/ 701 w 377"/>
                <a:gd name="T43" fmla="*/ 396 h 361"/>
                <a:gd name="T44" fmla="*/ 681 w 377"/>
                <a:gd name="T45" fmla="*/ 409 h 361"/>
                <a:gd name="T46" fmla="*/ 722 w 377"/>
                <a:gd name="T47" fmla="*/ 422 h 361"/>
                <a:gd name="T48" fmla="*/ 743 w 377"/>
                <a:gd name="T49" fmla="*/ 450 h 361"/>
                <a:gd name="T50" fmla="*/ 803 w 377"/>
                <a:gd name="T51" fmla="*/ 474 h 361"/>
                <a:gd name="T52" fmla="*/ 860 w 377"/>
                <a:gd name="T53" fmla="*/ 462 h 361"/>
                <a:gd name="T54" fmla="*/ 881 w 377"/>
                <a:gd name="T55" fmla="*/ 554 h 361"/>
                <a:gd name="T56" fmla="*/ 761 w 377"/>
                <a:gd name="T57" fmla="*/ 594 h 361"/>
                <a:gd name="T58" fmla="*/ 743 w 377"/>
                <a:gd name="T59" fmla="*/ 580 h 361"/>
                <a:gd name="T60" fmla="*/ 722 w 377"/>
                <a:gd name="T61" fmla="*/ 594 h 361"/>
                <a:gd name="T62" fmla="*/ 643 w 377"/>
                <a:gd name="T63" fmla="*/ 594 h 361"/>
                <a:gd name="T64" fmla="*/ 601 w 377"/>
                <a:gd name="T65" fmla="*/ 567 h 361"/>
                <a:gd name="T66" fmla="*/ 582 w 377"/>
                <a:gd name="T67" fmla="*/ 594 h 361"/>
                <a:gd name="T68" fmla="*/ 542 w 377"/>
                <a:gd name="T69" fmla="*/ 567 h 361"/>
                <a:gd name="T70" fmla="*/ 542 w 377"/>
                <a:gd name="T71" fmla="*/ 527 h 361"/>
                <a:gd name="T72" fmla="*/ 482 w 377"/>
                <a:gd name="T73" fmla="*/ 501 h 361"/>
                <a:gd name="T74" fmla="*/ 440 w 377"/>
                <a:gd name="T75" fmla="*/ 514 h 361"/>
                <a:gd name="T76" fmla="*/ 401 w 377"/>
                <a:gd name="T77" fmla="*/ 501 h 361"/>
                <a:gd name="T78" fmla="*/ 221 w 377"/>
                <a:gd name="T79" fmla="*/ 487 h 361"/>
                <a:gd name="T80" fmla="*/ 121 w 377"/>
                <a:gd name="T81" fmla="*/ 382 h 361"/>
                <a:gd name="T82" fmla="*/ 41 w 377"/>
                <a:gd name="T83" fmla="*/ 303 h 361"/>
                <a:gd name="T84" fmla="*/ 0 w 377"/>
                <a:gd name="T85" fmla="*/ 210 h 361"/>
                <a:gd name="T86" fmla="*/ 79 w 377"/>
                <a:gd name="T87" fmla="*/ 210 h 361"/>
                <a:gd name="T88" fmla="*/ 281 w 377"/>
                <a:gd name="T89" fmla="*/ 130 h 361"/>
                <a:gd name="T90" fmla="*/ 341 w 377"/>
                <a:gd name="T91" fmla="*/ 130 h 361"/>
                <a:gd name="T92" fmla="*/ 422 w 377"/>
                <a:gd name="T93" fmla="*/ 130 h 361"/>
                <a:gd name="T94" fmla="*/ 482 w 377"/>
                <a:gd name="T95" fmla="*/ 80 h 361"/>
                <a:gd name="T96" fmla="*/ 500 w 377"/>
                <a:gd name="T97" fmla="*/ 13 h 361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377"/>
                <a:gd name="T148" fmla="*/ 0 h 361"/>
                <a:gd name="T149" fmla="*/ 377 w 377"/>
                <a:gd name="T150" fmla="*/ 361 h 361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377" h="361">
                  <a:moveTo>
                    <a:pt x="200" y="8"/>
                  </a:moveTo>
                  <a:lnTo>
                    <a:pt x="248" y="0"/>
                  </a:lnTo>
                  <a:lnTo>
                    <a:pt x="264" y="16"/>
                  </a:lnTo>
                  <a:lnTo>
                    <a:pt x="304" y="24"/>
                  </a:lnTo>
                  <a:lnTo>
                    <a:pt x="320" y="16"/>
                  </a:lnTo>
                  <a:lnTo>
                    <a:pt x="336" y="16"/>
                  </a:lnTo>
                  <a:lnTo>
                    <a:pt x="280" y="64"/>
                  </a:lnTo>
                  <a:lnTo>
                    <a:pt x="272" y="88"/>
                  </a:lnTo>
                  <a:lnTo>
                    <a:pt x="280" y="96"/>
                  </a:lnTo>
                  <a:lnTo>
                    <a:pt x="288" y="96"/>
                  </a:lnTo>
                  <a:lnTo>
                    <a:pt x="320" y="128"/>
                  </a:lnTo>
                  <a:lnTo>
                    <a:pt x="352" y="128"/>
                  </a:lnTo>
                  <a:lnTo>
                    <a:pt x="352" y="144"/>
                  </a:lnTo>
                  <a:lnTo>
                    <a:pt x="376" y="152"/>
                  </a:lnTo>
                  <a:lnTo>
                    <a:pt x="376" y="168"/>
                  </a:lnTo>
                  <a:lnTo>
                    <a:pt x="352" y="192"/>
                  </a:lnTo>
                  <a:lnTo>
                    <a:pt x="352" y="176"/>
                  </a:lnTo>
                  <a:lnTo>
                    <a:pt x="328" y="160"/>
                  </a:lnTo>
                  <a:lnTo>
                    <a:pt x="312" y="160"/>
                  </a:lnTo>
                  <a:lnTo>
                    <a:pt x="312" y="208"/>
                  </a:lnTo>
                  <a:lnTo>
                    <a:pt x="304" y="240"/>
                  </a:lnTo>
                  <a:lnTo>
                    <a:pt x="280" y="240"/>
                  </a:lnTo>
                  <a:lnTo>
                    <a:pt x="272" y="248"/>
                  </a:lnTo>
                  <a:lnTo>
                    <a:pt x="288" y="256"/>
                  </a:lnTo>
                  <a:lnTo>
                    <a:pt x="296" y="272"/>
                  </a:lnTo>
                  <a:lnTo>
                    <a:pt x="320" y="288"/>
                  </a:lnTo>
                  <a:lnTo>
                    <a:pt x="344" y="280"/>
                  </a:lnTo>
                  <a:lnTo>
                    <a:pt x="352" y="336"/>
                  </a:lnTo>
                  <a:lnTo>
                    <a:pt x="304" y="360"/>
                  </a:lnTo>
                  <a:lnTo>
                    <a:pt x="296" y="352"/>
                  </a:lnTo>
                  <a:lnTo>
                    <a:pt x="288" y="360"/>
                  </a:lnTo>
                  <a:lnTo>
                    <a:pt x="256" y="360"/>
                  </a:lnTo>
                  <a:lnTo>
                    <a:pt x="240" y="344"/>
                  </a:lnTo>
                  <a:lnTo>
                    <a:pt x="232" y="360"/>
                  </a:lnTo>
                  <a:lnTo>
                    <a:pt x="216" y="344"/>
                  </a:lnTo>
                  <a:lnTo>
                    <a:pt x="216" y="320"/>
                  </a:lnTo>
                  <a:lnTo>
                    <a:pt x="192" y="304"/>
                  </a:lnTo>
                  <a:lnTo>
                    <a:pt x="176" y="312"/>
                  </a:lnTo>
                  <a:lnTo>
                    <a:pt x="160" y="304"/>
                  </a:lnTo>
                  <a:lnTo>
                    <a:pt x="88" y="296"/>
                  </a:lnTo>
                  <a:lnTo>
                    <a:pt x="48" y="232"/>
                  </a:lnTo>
                  <a:lnTo>
                    <a:pt x="16" y="184"/>
                  </a:lnTo>
                  <a:lnTo>
                    <a:pt x="0" y="128"/>
                  </a:lnTo>
                  <a:lnTo>
                    <a:pt x="32" y="128"/>
                  </a:lnTo>
                  <a:lnTo>
                    <a:pt x="112" y="80"/>
                  </a:lnTo>
                  <a:lnTo>
                    <a:pt x="136" y="80"/>
                  </a:lnTo>
                  <a:lnTo>
                    <a:pt x="168" y="80"/>
                  </a:lnTo>
                  <a:lnTo>
                    <a:pt x="192" y="48"/>
                  </a:lnTo>
                  <a:lnTo>
                    <a:pt x="200" y="8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900" b="1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28" name="Freeform 28"/>
            <p:cNvSpPr>
              <a:spLocks noChangeArrowheads="1"/>
            </p:cNvSpPr>
            <p:nvPr/>
          </p:nvSpPr>
          <p:spPr bwMode="auto">
            <a:xfrm>
              <a:off x="3354448" y="1768309"/>
              <a:ext cx="418956" cy="780952"/>
            </a:xfrm>
            <a:custGeom>
              <a:avLst/>
              <a:gdLst>
                <a:gd name="T0" fmla="*/ 519 w 249"/>
                <a:gd name="T1" fmla="*/ 565 h 457"/>
                <a:gd name="T2" fmla="*/ 498 w 249"/>
                <a:gd name="T3" fmla="*/ 632 h 457"/>
                <a:gd name="T4" fmla="*/ 438 w 249"/>
                <a:gd name="T5" fmla="*/ 687 h 457"/>
                <a:gd name="T6" fmla="*/ 339 w 249"/>
                <a:gd name="T7" fmla="*/ 673 h 457"/>
                <a:gd name="T8" fmla="*/ 199 w 249"/>
                <a:gd name="T9" fmla="*/ 724 h 457"/>
                <a:gd name="T10" fmla="*/ 101 w 249"/>
                <a:gd name="T11" fmla="*/ 765 h 457"/>
                <a:gd name="T12" fmla="*/ 20 w 249"/>
                <a:gd name="T13" fmla="*/ 765 h 457"/>
                <a:gd name="T14" fmla="*/ 0 w 249"/>
                <a:gd name="T15" fmla="*/ 752 h 457"/>
                <a:gd name="T16" fmla="*/ 41 w 249"/>
                <a:gd name="T17" fmla="*/ 646 h 457"/>
                <a:gd name="T18" fmla="*/ 60 w 249"/>
                <a:gd name="T19" fmla="*/ 619 h 457"/>
                <a:gd name="T20" fmla="*/ 20 w 249"/>
                <a:gd name="T21" fmla="*/ 551 h 457"/>
                <a:gd name="T22" fmla="*/ 41 w 249"/>
                <a:gd name="T23" fmla="*/ 444 h 457"/>
                <a:gd name="T24" fmla="*/ 60 w 249"/>
                <a:gd name="T25" fmla="*/ 376 h 457"/>
                <a:gd name="T26" fmla="*/ 79 w 249"/>
                <a:gd name="T27" fmla="*/ 349 h 457"/>
                <a:gd name="T28" fmla="*/ 41 w 249"/>
                <a:gd name="T29" fmla="*/ 323 h 457"/>
                <a:gd name="T30" fmla="*/ 79 w 249"/>
                <a:gd name="T31" fmla="*/ 270 h 457"/>
                <a:gd name="T32" fmla="*/ 138 w 249"/>
                <a:gd name="T33" fmla="*/ 189 h 457"/>
                <a:gd name="T34" fmla="*/ 138 w 249"/>
                <a:gd name="T35" fmla="*/ 135 h 457"/>
                <a:gd name="T36" fmla="*/ 179 w 249"/>
                <a:gd name="T37" fmla="*/ 135 h 457"/>
                <a:gd name="T38" fmla="*/ 300 w 249"/>
                <a:gd name="T39" fmla="*/ 41 h 457"/>
                <a:gd name="T40" fmla="*/ 360 w 249"/>
                <a:gd name="T41" fmla="*/ 27 h 457"/>
                <a:gd name="T42" fmla="*/ 421 w 249"/>
                <a:gd name="T43" fmla="*/ 0 h 457"/>
                <a:gd name="T44" fmla="*/ 438 w 249"/>
                <a:gd name="T45" fmla="*/ 13 h 457"/>
                <a:gd name="T46" fmla="*/ 538 w 249"/>
                <a:gd name="T47" fmla="*/ 0 h 457"/>
                <a:gd name="T48" fmla="*/ 598 w 249"/>
                <a:gd name="T49" fmla="*/ 41 h 457"/>
                <a:gd name="T50" fmla="*/ 538 w 249"/>
                <a:gd name="T51" fmla="*/ 54 h 457"/>
                <a:gd name="T52" fmla="*/ 519 w 249"/>
                <a:gd name="T53" fmla="*/ 80 h 457"/>
                <a:gd name="T54" fmla="*/ 598 w 249"/>
                <a:gd name="T55" fmla="*/ 80 h 457"/>
                <a:gd name="T56" fmla="*/ 620 w 249"/>
                <a:gd name="T57" fmla="*/ 149 h 457"/>
                <a:gd name="T58" fmla="*/ 580 w 249"/>
                <a:gd name="T59" fmla="*/ 202 h 457"/>
                <a:gd name="T60" fmla="*/ 538 w 249"/>
                <a:gd name="T61" fmla="*/ 175 h 457"/>
                <a:gd name="T62" fmla="*/ 480 w 249"/>
                <a:gd name="T63" fmla="*/ 202 h 457"/>
                <a:gd name="T64" fmla="*/ 498 w 249"/>
                <a:gd name="T65" fmla="*/ 229 h 457"/>
                <a:gd name="T66" fmla="*/ 459 w 249"/>
                <a:gd name="T67" fmla="*/ 270 h 457"/>
                <a:gd name="T68" fmla="*/ 560 w 249"/>
                <a:gd name="T69" fmla="*/ 363 h 457"/>
                <a:gd name="T70" fmla="*/ 480 w 249"/>
                <a:gd name="T71" fmla="*/ 510 h 457"/>
                <a:gd name="T72" fmla="*/ 519 w 249"/>
                <a:gd name="T73" fmla="*/ 565 h 457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249"/>
                <a:gd name="T112" fmla="*/ 0 h 457"/>
                <a:gd name="T113" fmla="*/ 249 w 249"/>
                <a:gd name="T114" fmla="*/ 457 h 457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249" h="457">
                  <a:moveTo>
                    <a:pt x="208" y="336"/>
                  </a:moveTo>
                  <a:lnTo>
                    <a:pt x="200" y="376"/>
                  </a:lnTo>
                  <a:lnTo>
                    <a:pt x="176" y="408"/>
                  </a:lnTo>
                  <a:lnTo>
                    <a:pt x="136" y="400"/>
                  </a:lnTo>
                  <a:lnTo>
                    <a:pt x="80" y="432"/>
                  </a:lnTo>
                  <a:lnTo>
                    <a:pt x="40" y="456"/>
                  </a:lnTo>
                  <a:lnTo>
                    <a:pt x="8" y="456"/>
                  </a:lnTo>
                  <a:lnTo>
                    <a:pt x="0" y="448"/>
                  </a:lnTo>
                  <a:lnTo>
                    <a:pt x="16" y="384"/>
                  </a:lnTo>
                  <a:lnTo>
                    <a:pt x="24" y="368"/>
                  </a:lnTo>
                  <a:lnTo>
                    <a:pt x="8" y="328"/>
                  </a:lnTo>
                  <a:lnTo>
                    <a:pt x="16" y="264"/>
                  </a:lnTo>
                  <a:lnTo>
                    <a:pt x="24" y="224"/>
                  </a:lnTo>
                  <a:lnTo>
                    <a:pt x="32" y="208"/>
                  </a:lnTo>
                  <a:lnTo>
                    <a:pt x="16" y="192"/>
                  </a:lnTo>
                  <a:lnTo>
                    <a:pt x="32" y="16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72" y="80"/>
                  </a:lnTo>
                  <a:lnTo>
                    <a:pt x="120" y="24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176" y="8"/>
                  </a:lnTo>
                  <a:lnTo>
                    <a:pt x="216" y="0"/>
                  </a:lnTo>
                  <a:lnTo>
                    <a:pt x="240" y="24"/>
                  </a:lnTo>
                  <a:lnTo>
                    <a:pt x="216" y="32"/>
                  </a:lnTo>
                  <a:lnTo>
                    <a:pt x="208" y="48"/>
                  </a:lnTo>
                  <a:lnTo>
                    <a:pt x="240" y="48"/>
                  </a:lnTo>
                  <a:lnTo>
                    <a:pt x="248" y="88"/>
                  </a:lnTo>
                  <a:lnTo>
                    <a:pt x="232" y="120"/>
                  </a:lnTo>
                  <a:lnTo>
                    <a:pt x="216" y="104"/>
                  </a:lnTo>
                  <a:lnTo>
                    <a:pt x="192" y="120"/>
                  </a:lnTo>
                  <a:lnTo>
                    <a:pt x="200" y="136"/>
                  </a:lnTo>
                  <a:lnTo>
                    <a:pt x="184" y="160"/>
                  </a:lnTo>
                  <a:lnTo>
                    <a:pt x="224" y="216"/>
                  </a:lnTo>
                  <a:lnTo>
                    <a:pt x="192" y="304"/>
                  </a:lnTo>
                  <a:lnTo>
                    <a:pt x="208" y="336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900" b="1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29" name="Freeform 29"/>
            <p:cNvSpPr>
              <a:spLocks noChangeArrowheads="1"/>
            </p:cNvSpPr>
            <p:nvPr/>
          </p:nvSpPr>
          <p:spPr bwMode="auto">
            <a:xfrm>
              <a:off x="2908870" y="1903859"/>
              <a:ext cx="540859" cy="1038189"/>
            </a:xfrm>
            <a:custGeom>
              <a:avLst/>
              <a:gdLst>
                <a:gd name="T0" fmla="*/ 806 w 321"/>
                <a:gd name="T1" fmla="*/ 797 h 609"/>
                <a:gd name="T2" fmla="*/ 744 w 321"/>
                <a:gd name="T3" fmla="*/ 825 h 609"/>
                <a:gd name="T4" fmla="*/ 705 w 321"/>
                <a:gd name="T5" fmla="*/ 811 h 609"/>
                <a:gd name="T6" fmla="*/ 562 w 321"/>
                <a:gd name="T7" fmla="*/ 811 h 609"/>
                <a:gd name="T8" fmla="*/ 605 w 321"/>
                <a:gd name="T9" fmla="*/ 863 h 609"/>
                <a:gd name="T10" fmla="*/ 562 w 321"/>
                <a:gd name="T11" fmla="*/ 930 h 609"/>
                <a:gd name="T12" fmla="*/ 583 w 321"/>
                <a:gd name="T13" fmla="*/ 1010 h 609"/>
                <a:gd name="T14" fmla="*/ 503 w 321"/>
                <a:gd name="T15" fmla="*/ 996 h 609"/>
                <a:gd name="T16" fmla="*/ 384 w 321"/>
                <a:gd name="T17" fmla="*/ 943 h 609"/>
                <a:gd name="T18" fmla="*/ 240 w 321"/>
                <a:gd name="T19" fmla="*/ 916 h 609"/>
                <a:gd name="T20" fmla="*/ 141 w 321"/>
                <a:gd name="T21" fmla="*/ 863 h 609"/>
                <a:gd name="T22" fmla="*/ 41 w 321"/>
                <a:gd name="T23" fmla="*/ 863 h 609"/>
                <a:gd name="T24" fmla="*/ 41 w 321"/>
                <a:gd name="T25" fmla="*/ 851 h 609"/>
                <a:gd name="T26" fmla="*/ 0 w 321"/>
                <a:gd name="T27" fmla="*/ 838 h 609"/>
                <a:gd name="T28" fmla="*/ 20 w 321"/>
                <a:gd name="T29" fmla="*/ 825 h 609"/>
                <a:gd name="T30" fmla="*/ 20 w 321"/>
                <a:gd name="T31" fmla="*/ 784 h 609"/>
                <a:gd name="T32" fmla="*/ 0 w 321"/>
                <a:gd name="T33" fmla="*/ 771 h 609"/>
                <a:gd name="T34" fmla="*/ 41 w 321"/>
                <a:gd name="T35" fmla="*/ 758 h 609"/>
                <a:gd name="T36" fmla="*/ 121 w 321"/>
                <a:gd name="T37" fmla="*/ 758 h 609"/>
                <a:gd name="T38" fmla="*/ 121 w 321"/>
                <a:gd name="T39" fmla="*/ 572 h 609"/>
                <a:gd name="T40" fmla="*/ 221 w 321"/>
                <a:gd name="T41" fmla="*/ 572 h 609"/>
                <a:gd name="T42" fmla="*/ 221 w 321"/>
                <a:gd name="T43" fmla="*/ 597 h 609"/>
                <a:gd name="T44" fmla="*/ 281 w 321"/>
                <a:gd name="T45" fmla="*/ 597 h 609"/>
                <a:gd name="T46" fmla="*/ 281 w 321"/>
                <a:gd name="T47" fmla="*/ 545 h 609"/>
                <a:gd name="T48" fmla="*/ 402 w 321"/>
                <a:gd name="T49" fmla="*/ 545 h 609"/>
                <a:gd name="T50" fmla="*/ 422 w 321"/>
                <a:gd name="T51" fmla="*/ 466 h 609"/>
                <a:gd name="T52" fmla="*/ 422 w 321"/>
                <a:gd name="T53" fmla="*/ 411 h 609"/>
                <a:gd name="T54" fmla="*/ 362 w 321"/>
                <a:gd name="T55" fmla="*/ 385 h 609"/>
                <a:gd name="T56" fmla="*/ 281 w 321"/>
                <a:gd name="T57" fmla="*/ 345 h 609"/>
                <a:gd name="T58" fmla="*/ 240 w 321"/>
                <a:gd name="T59" fmla="*/ 307 h 609"/>
                <a:gd name="T60" fmla="*/ 260 w 321"/>
                <a:gd name="T61" fmla="*/ 239 h 609"/>
                <a:gd name="T62" fmla="*/ 301 w 321"/>
                <a:gd name="T63" fmla="*/ 214 h 609"/>
                <a:gd name="T64" fmla="*/ 362 w 321"/>
                <a:gd name="T65" fmla="*/ 239 h 609"/>
                <a:gd name="T66" fmla="*/ 444 w 321"/>
                <a:gd name="T67" fmla="*/ 239 h 609"/>
                <a:gd name="T68" fmla="*/ 463 w 321"/>
                <a:gd name="T69" fmla="*/ 199 h 609"/>
                <a:gd name="T70" fmla="*/ 503 w 321"/>
                <a:gd name="T71" fmla="*/ 199 h 609"/>
                <a:gd name="T72" fmla="*/ 483 w 321"/>
                <a:gd name="T73" fmla="*/ 145 h 609"/>
                <a:gd name="T74" fmla="*/ 622 w 321"/>
                <a:gd name="T75" fmla="*/ 53 h 609"/>
                <a:gd name="T76" fmla="*/ 622 w 321"/>
                <a:gd name="T77" fmla="*/ 27 h 609"/>
                <a:gd name="T78" fmla="*/ 705 w 321"/>
                <a:gd name="T79" fmla="*/ 27 h 609"/>
                <a:gd name="T80" fmla="*/ 723 w 321"/>
                <a:gd name="T81" fmla="*/ 41 h 609"/>
                <a:gd name="T82" fmla="*/ 744 w 321"/>
                <a:gd name="T83" fmla="*/ 13 h 609"/>
                <a:gd name="T84" fmla="*/ 765 w 321"/>
                <a:gd name="T85" fmla="*/ 0 h 609"/>
                <a:gd name="T86" fmla="*/ 806 w 321"/>
                <a:gd name="T87" fmla="*/ 41 h 609"/>
                <a:gd name="T88" fmla="*/ 806 w 321"/>
                <a:gd name="T89" fmla="*/ 53 h 609"/>
                <a:gd name="T90" fmla="*/ 705 w 321"/>
                <a:gd name="T91" fmla="*/ 186 h 609"/>
                <a:gd name="T92" fmla="*/ 744 w 321"/>
                <a:gd name="T93" fmla="*/ 214 h 609"/>
                <a:gd name="T94" fmla="*/ 705 w 321"/>
                <a:gd name="T95" fmla="*/ 307 h 609"/>
                <a:gd name="T96" fmla="*/ 684 w 321"/>
                <a:gd name="T97" fmla="*/ 411 h 609"/>
                <a:gd name="T98" fmla="*/ 723 w 321"/>
                <a:gd name="T99" fmla="*/ 479 h 609"/>
                <a:gd name="T100" fmla="*/ 663 w 321"/>
                <a:gd name="T101" fmla="*/ 597 h 609"/>
                <a:gd name="T102" fmla="*/ 684 w 321"/>
                <a:gd name="T103" fmla="*/ 623 h 609"/>
                <a:gd name="T104" fmla="*/ 723 w 321"/>
                <a:gd name="T105" fmla="*/ 716 h 609"/>
                <a:gd name="T106" fmla="*/ 806 w 321"/>
                <a:gd name="T107" fmla="*/ 797 h 609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321"/>
                <a:gd name="T163" fmla="*/ 0 h 609"/>
                <a:gd name="T164" fmla="*/ 321 w 321"/>
                <a:gd name="T165" fmla="*/ 609 h 609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321" h="609">
                  <a:moveTo>
                    <a:pt x="320" y="480"/>
                  </a:moveTo>
                  <a:lnTo>
                    <a:pt x="296" y="496"/>
                  </a:lnTo>
                  <a:lnTo>
                    <a:pt x="280" y="488"/>
                  </a:lnTo>
                  <a:lnTo>
                    <a:pt x="224" y="488"/>
                  </a:lnTo>
                  <a:lnTo>
                    <a:pt x="240" y="520"/>
                  </a:lnTo>
                  <a:lnTo>
                    <a:pt x="224" y="560"/>
                  </a:lnTo>
                  <a:lnTo>
                    <a:pt x="232" y="608"/>
                  </a:lnTo>
                  <a:lnTo>
                    <a:pt x="200" y="600"/>
                  </a:lnTo>
                  <a:lnTo>
                    <a:pt x="152" y="568"/>
                  </a:lnTo>
                  <a:lnTo>
                    <a:pt x="96" y="552"/>
                  </a:lnTo>
                  <a:lnTo>
                    <a:pt x="56" y="520"/>
                  </a:lnTo>
                  <a:lnTo>
                    <a:pt x="16" y="520"/>
                  </a:lnTo>
                  <a:lnTo>
                    <a:pt x="16" y="512"/>
                  </a:lnTo>
                  <a:lnTo>
                    <a:pt x="0" y="504"/>
                  </a:lnTo>
                  <a:lnTo>
                    <a:pt x="8" y="496"/>
                  </a:lnTo>
                  <a:lnTo>
                    <a:pt x="8" y="472"/>
                  </a:lnTo>
                  <a:lnTo>
                    <a:pt x="0" y="464"/>
                  </a:lnTo>
                  <a:lnTo>
                    <a:pt x="16" y="456"/>
                  </a:lnTo>
                  <a:lnTo>
                    <a:pt x="48" y="456"/>
                  </a:lnTo>
                  <a:lnTo>
                    <a:pt x="48" y="344"/>
                  </a:lnTo>
                  <a:lnTo>
                    <a:pt x="88" y="344"/>
                  </a:lnTo>
                  <a:lnTo>
                    <a:pt x="88" y="360"/>
                  </a:lnTo>
                  <a:lnTo>
                    <a:pt x="112" y="360"/>
                  </a:lnTo>
                  <a:lnTo>
                    <a:pt x="112" y="328"/>
                  </a:lnTo>
                  <a:lnTo>
                    <a:pt x="160" y="328"/>
                  </a:lnTo>
                  <a:lnTo>
                    <a:pt x="168" y="280"/>
                  </a:lnTo>
                  <a:lnTo>
                    <a:pt x="168" y="248"/>
                  </a:lnTo>
                  <a:lnTo>
                    <a:pt x="144" y="232"/>
                  </a:lnTo>
                  <a:lnTo>
                    <a:pt x="112" y="208"/>
                  </a:lnTo>
                  <a:lnTo>
                    <a:pt x="96" y="184"/>
                  </a:lnTo>
                  <a:lnTo>
                    <a:pt x="104" y="144"/>
                  </a:lnTo>
                  <a:lnTo>
                    <a:pt x="120" y="128"/>
                  </a:lnTo>
                  <a:lnTo>
                    <a:pt x="144" y="144"/>
                  </a:lnTo>
                  <a:lnTo>
                    <a:pt x="176" y="144"/>
                  </a:lnTo>
                  <a:lnTo>
                    <a:pt x="184" y="120"/>
                  </a:lnTo>
                  <a:lnTo>
                    <a:pt x="200" y="120"/>
                  </a:lnTo>
                  <a:lnTo>
                    <a:pt x="192" y="88"/>
                  </a:lnTo>
                  <a:lnTo>
                    <a:pt x="248" y="32"/>
                  </a:lnTo>
                  <a:lnTo>
                    <a:pt x="248" y="16"/>
                  </a:lnTo>
                  <a:lnTo>
                    <a:pt x="280" y="16"/>
                  </a:lnTo>
                  <a:lnTo>
                    <a:pt x="288" y="24"/>
                  </a:lnTo>
                  <a:lnTo>
                    <a:pt x="296" y="8"/>
                  </a:lnTo>
                  <a:lnTo>
                    <a:pt x="304" y="0"/>
                  </a:lnTo>
                  <a:lnTo>
                    <a:pt x="320" y="24"/>
                  </a:lnTo>
                  <a:lnTo>
                    <a:pt x="320" y="32"/>
                  </a:lnTo>
                  <a:lnTo>
                    <a:pt x="280" y="112"/>
                  </a:lnTo>
                  <a:lnTo>
                    <a:pt x="296" y="128"/>
                  </a:lnTo>
                  <a:lnTo>
                    <a:pt x="280" y="184"/>
                  </a:lnTo>
                  <a:lnTo>
                    <a:pt x="272" y="248"/>
                  </a:lnTo>
                  <a:lnTo>
                    <a:pt x="288" y="288"/>
                  </a:lnTo>
                  <a:lnTo>
                    <a:pt x="264" y="360"/>
                  </a:lnTo>
                  <a:lnTo>
                    <a:pt x="272" y="376"/>
                  </a:lnTo>
                  <a:lnTo>
                    <a:pt x="288" y="432"/>
                  </a:lnTo>
                  <a:lnTo>
                    <a:pt x="320" y="480"/>
                  </a:ln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900" b="1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30" name="Freeform 30"/>
            <p:cNvSpPr>
              <a:spLocks noChangeArrowheads="1"/>
            </p:cNvSpPr>
            <p:nvPr/>
          </p:nvSpPr>
          <p:spPr bwMode="auto">
            <a:xfrm>
              <a:off x="2807984" y="1917722"/>
              <a:ext cx="295651" cy="534498"/>
            </a:xfrm>
            <a:custGeom>
              <a:avLst/>
              <a:gdLst>
                <a:gd name="T0" fmla="*/ 423 w 177"/>
                <a:gd name="T1" fmla="*/ 201 h 313"/>
                <a:gd name="T2" fmla="*/ 386 w 177"/>
                <a:gd name="T3" fmla="*/ 173 h 313"/>
                <a:gd name="T4" fmla="*/ 288 w 177"/>
                <a:gd name="T5" fmla="*/ 149 h 313"/>
                <a:gd name="T6" fmla="*/ 327 w 177"/>
                <a:gd name="T7" fmla="*/ 53 h 313"/>
                <a:gd name="T8" fmla="*/ 309 w 177"/>
                <a:gd name="T9" fmla="*/ 0 h 313"/>
                <a:gd name="T10" fmla="*/ 175 w 177"/>
                <a:gd name="T11" fmla="*/ 93 h 313"/>
                <a:gd name="T12" fmla="*/ 154 w 177"/>
                <a:gd name="T13" fmla="*/ 187 h 313"/>
                <a:gd name="T14" fmla="*/ 97 w 177"/>
                <a:gd name="T15" fmla="*/ 201 h 313"/>
                <a:gd name="T16" fmla="*/ 20 w 177"/>
                <a:gd name="T17" fmla="*/ 241 h 313"/>
                <a:gd name="T18" fmla="*/ 0 w 177"/>
                <a:gd name="T19" fmla="*/ 280 h 313"/>
                <a:gd name="T20" fmla="*/ 97 w 177"/>
                <a:gd name="T21" fmla="*/ 322 h 313"/>
                <a:gd name="T22" fmla="*/ 97 w 177"/>
                <a:gd name="T23" fmla="*/ 375 h 313"/>
                <a:gd name="T24" fmla="*/ 116 w 177"/>
                <a:gd name="T25" fmla="*/ 402 h 313"/>
                <a:gd name="T26" fmla="*/ 97 w 177"/>
                <a:gd name="T27" fmla="*/ 442 h 313"/>
                <a:gd name="T28" fmla="*/ 116 w 177"/>
                <a:gd name="T29" fmla="*/ 468 h 313"/>
                <a:gd name="T30" fmla="*/ 230 w 177"/>
                <a:gd name="T31" fmla="*/ 523 h 313"/>
                <a:gd name="T32" fmla="*/ 272 w 177"/>
                <a:gd name="T33" fmla="*/ 523 h 313"/>
                <a:gd name="T34" fmla="*/ 272 w 177"/>
                <a:gd name="T35" fmla="*/ 497 h 313"/>
                <a:gd name="T36" fmla="*/ 309 w 177"/>
                <a:gd name="T37" fmla="*/ 456 h 313"/>
                <a:gd name="T38" fmla="*/ 288 w 177"/>
                <a:gd name="T39" fmla="*/ 402 h 313"/>
                <a:gd name="T40" fmla="*/ 272 w 177"/>
                <a:gd name="T41" fmla="*/ 402 h 313"/>
                <a:gd name="T42" fmla="*/ 250 w 177"/>
                <a:gd name="T43" fmla="*/ 349 h 313"/>
                <a:gd name="T44" fmla="*/ 288 w 177"/>
                <a:gd name="T45" fmla="*/ 349 h 313"/>
                <a:gd name="T46" fmla="*/ 288 w 177"/>
                <a:gd name="T47" fmla="*/ 294 h 313"/>
                <a:gd name="T48" fmla="*/ 327 w 177"/>
                <a:gd name="T49" fmla="*/ 294 h 313"/>
                <a:gd name="T50" fmla="*/ 365 w 177"/>
                <a:gd name="T51" fmla="*/ 308 h 313"/>
                <a:gd name="T52" fmla="*/ 386 w 177"/>
                <a:gd name="T53" fmla="*/ 227 h 313"/>
                <a:gd name="T54" fmla="*/ 423 w 177"/>
                <a:gd name="T55" fmla="*/ 201 h 313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77"/>
                <a:gd name="T85" fmla="*/ 0 h 313"/>
                <a:gd name="T86" fmla="*/ 177 w 177"/>
                <a:gd name="T87" fmla="*/ 313 h 313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77" h="313">
                  <a:moveTo>
                    <a:pt x="176" y="120"/>
                  </a:moveTo>
                  <a:lnTo>
                    <a:pt x="160" y="104"/>
                  </a:lnTo>
                  <a:lnTo>
                    <a:pt x="120" y="88"/>
                  </a:lnTo>
                  <a:lnTo>
                    <a:pt x="136" y="32"/>
                  </a:lnTo>
                  <a:lnTo>
                    <a:pt x="128" y="0"/>
                  </a:lnTo>
                  <a:lnTo>
                    <a:pt x="72" y="56"/>
                  </a:lnTo>
                  <a:lnTo>
                    <a:pt x="64" y="112"/>
                  </a:lnTo>
                  <a:lnTo>
                    <a:pt x="40" y="120"/>
                  </a:lnTo>
                  <a:lnTo>
                    <a:pt x="8" y="144"/>
                  </a:lnTo>
                  <a:lnTo>
                    <a:pt x="0" y="168"/>
                  </a:lnTo>
                  <a:lnTo>
                    <a:pt x="40" y="192"/>
                  </a:lnTo>
                  <a:lnTo>
                    <a:pt x="40" y="224"/>
                  </a:lnTo>
                  <a:lnTo>
                    <a:pt x="48" y="240"/>
                  </a:lnTo>
                  <a:lnTo>
                    <a:pt x="40" y="264"/>
                  </a:lnTo>
                  <a:lnTo>
                    <a:pt x="48" y="280"/>
                  </a:lnTo>
                  <a:lnTo>
                    <a:pt x="96" y="312"/>
                  </a:lnTo>
                  <a:lnTo>
                    <a:pt x="112" y="312"/>
                  </a:lnTo>
                  <a:lnTo>
                    <a:pt x="112" y="296"/>
                  </a:lnTo>
                  <a:lnTo>
                    <a:pt x="128" y="272"/>
                  </a:lnTo>
                  <a:lnTo>
                    <a:pt x="120" y="240"/>
                  </a:lnTo>
                  <a:lnTo>
                    <a:pt x="112" y="240"/>
                  </a:lnTo>
                  <a:lnTo>
                    <a:pt x="104" y="208"/>
                  </a:lnTo>
                  <a:lnTo>
                    <a:pt x="120" y="208"/>
                  </a:lnTo>
                  <a:lnTo>
                    <a:pt x="120" y="176"/>
                  </a:lnTo>
                  <a:lnTo>
                    <a:pt x="136" y="176"/>
                  </a:lnTo>
                  <a:lnTo>
                    <a:pt x="152" y="184"/>
                  </a:lnTo>
                  <a:lnTo>
                    <a:pt x="160" y="136"/>
                  </a:lnTo>
                  <a:lnTo>
                    <a:pt x="176" y="120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900" b="1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31" name="Freeform 31"/>
            <p:cNvSpPr>
              <a:spLocks noChangeArrowheads="1"/>
            </p:cNvSpPr>
            <p:nvPr/>
          </p:nvSpPr>
          <p:spPr bwMode="auto">
            <a:xfrm>
              <a:off x="1750086" y="1386305"/>
              <a:ext cx="1443225" cy="1434056"/>
            </a:xfrm>
            <a:custGeom>
              <a:avLst/>
              <a:gdLst>
                <a:gd name="T0" fmla="*/ 1584 w 857"/>
                <a:gd name="T1" fmla="*/ 798 h 841"/>
                <a:gd name="T2" fmla="*/ 1686 w 857"/>
                <a:gd name="T3" fmla="*/ 890 h 841"/>
                <a:gd name="T4" fmla="*/ 1686 w 857"/>
                <a:gd name="T5" fmla="*/ 943 h 841"/>
                <a:gd name="T6" fmla="*/ 1847 w 857"/>
                <a:gd name="T7" fmla="*/ 1038 h 841"/>
                <a:gd name="T8" fmla="*/ 1865 w 857"/>
                <a:gd name="T9" fmla="*/ 997 h 841"/>
                <a:gd name="T10" fmla="*/ 1885 w 857"/>
                <a:gd name="T11" fmla="*/ 917 h 841"/>
                <a:gd name="T12" fmla="*/ 1847 w 857"/>
                <a:gd name="T13" fmla="*/ 866 h 841"/>
                <a:gd name="T14" fmla="*/ 1885 w 857"/>
                <a:gd name="T15" fmla="*/ 811 h 841"/>
                <a:gd name="T16" fmla="*/ 2005 w 857"/>
                <a:gd name="T17" fmla="*/ 851 h 841"/>
                <a:gd name="T18" fmla="*/ 2148 w 857"/>
                <a:gd name="T19" fmla="*/ 917 h 841"/>
                <a:gd name="T20" fmla="*/ 2005 w 857"/>
                <a:gd name="T21" fmla="*/ 1052 h 841"/>
                <a:gd name="T22" fmla="*/ 1946 w 857"/>
                <a:gd name="T23" fmla="*/ 1104 h 841"/>
                <a:gd name="T24" fmla="*/ 1847 w 857"/>
                <a:gd name="T25" fmla="*/ 1077 h 841"/>
                <a:gd name="T26" fmla="*/ 1766 w 857"/>
                <a:gd name="T27" fmla="*/ 1250 h 841"/>
                <a:gd name="T28" fmla="*/ 1745 w 857"/>
                <a:gd name="T29" fmla="*/ 1291 h 841"/>
                <a:gd name="T30" fmla="*/ 1726 w 857"/>
                <a:gd name="T31" fmla="*/ 1343 h 841"/>
                <a:gd name="T32" fmla="*/ 1584 w 857"/>
                <a:gd name="T33" fmla="*/ 1397 h 841"/>
                <a:gd name="T34" fmla="*/ 1487 w 857"/>
                <a:gd name="T35" fmla="*/ 1263 h 841"/>
                <a:gd name="T36" fmla="*/ 1445 w 857"/>
                <a:gd name="T37" fmla="*/ 1250 h 841"/>
                <a:gd name="T38" fmla="*/ 1324 w 857"/>
                <a:gd name="T39" fmla="*/ 1156 h 841"/>
                <a:gd name="T40" fmla="*/ 1244 w 857"/>
                <a:gd name="T41" fmla="*/ 1182 h 841"/>
                <a:gd name="T42" fmla="*/ 1224 w 857"/>
                <a:gd name="T43" fmla="*/ 1210 h 841"/>
                <a:gd name="T44" fmla="*/ 1203 w 857"/>
                <a:gd name="T45" fmla="*/ 1291 h 841"/>
                <a:gd name="T46" fmla="*/ 1165 w 857"/>
                <a:gd name="T47" fmla="*/ 1238 h 841"/>
                <a:gd name="T48" fmla="*/ 1043 w 857"/>
                <a:gd name="T49" fmla="*/ 1210 h 841"/>
                <a:gd name="T50" fmla="*/ 1023 w 857"/>
                <a:gd name="T51" fmla="*/ 1145 h 841"/>
                <a:gd name="T52" fmla="*/ 1144 w 857"/>
                <a:gd name="T53" fmla="*/ 1156 h 841"/>
                <a:gd name="T54" fmla="*/ 1224 w 857"/>
                <a:gd name="T55" fmla="*/ 1118 h 841"/>
                <a:gd name="T56" fmla="*/ 1165 w 857"/>
                <a:gd name="T57" fmla="*/ 1064 h 841"/>
                <a:gd name="T58" fmla="*/ 1264 w 857"/>
                <a:gd name="T59" fmla="*/ 997 h 841"/>
                <a:gd name="T60" fmla="*/ 1344 w 857"/>
                <a:gd name="T61" fmla="*/ 943 h 841"/>
                <a:gd name="T62" fmla="*/ 1203 w 857"/>
                <a:gd name="T63" fmla="*/ 679 h 841"/>
                <a:gd name="T64" fmla="*/ 1023 w 857"/>
                <a:gd name="T65" fmla="*/ 599 h 841"/>
                <a:gd name="T66" fmla="*/ 861 w 857"/>
                <a:gd name="T67" fmla="*/ 559 h 841"/>
                <a:gd name="T68" fmla="*/ 703 w 857"/>
                <a:gd name="T69" fmla="*/ 518 h 841"/>
                <a:gd name="T70" fmla="*/ 522 w 857"/>
                <a:gd name="T71" fmla="*/ 559 h 841"/>
                <a:gd name="T72" fmla="*/ 121 w 857"/>
                <a:gd name="T73" fmla="*/ 399 h 841"/>
                <a:gd name="T74" fmla="*/ 20 w 857"/>
                <a:gd name="T75" fmla="*/ 266 h 841"/>
                <a:gd name="T76" fmla="*/ 121 w 857"/>
                <a:gd name="T77" fmla="*/ 252 h 841"/>
                <a:gd name="T78" fmla="*/ 281 w 857"/>
                <a:gd name="T79" fmla="*/ 159 h 841"/>
                <a:gd name="T80" fmla="*/ 341 w 857"/>
                <a:gd name="T81" fmla="*/ 106 h 841"/>
                <a:gd name="T82" fmla="*/ 542 w 857"/>
                <a:gd name="T83" fmla="*/ 53 h 841"/>
                <a:gd name="T84" fmla="*/ 582 w 857"/>
                <a:gd name="T85" fmla="*/ 0 h 841"/>
                <a:gd name="T86" fmla="*/ 722 w 857"/>
                <a:gd name="T87" fmla="*/ 122 h 841"/>
                <a:gd name="T88" fmla="*/ 743 w 857"/>
                <a:gd name="T89" fmla="*/ 214 h 841"/>
                <a:gd name="T90" fmla="*/ 782 w 857"/>
                <a:gd name="T91" fmla="*/ 293 h 841"/>
                <a:gd name="T92" fmla="*/ 844 w 857"/>
                <a:gd name="T93" fmla="*/ 320 h 841"/>
                <a:gd name="T94" fmla="*/ 1023 w 857"/>
                <a:gd name="T95" fmla="*/ 293 h 841"/>
                <a:gd name="T96" fmla="*/ 1023 w 857"/>
                <a:gd name="T97" fmla="*/ 359 h 841"/>
                <a:gd name="T98" fmla="*/ 964 w 857"/>
                <a:gd name="T99" fmla="*/ 424 h 841"/>
                <a:gd name="T100" fmla="*/ 1083 w 857"/>
                <a:gd name="T101" fmla="*/ 546 h 841"/>
                <a:gd name="T102" fmla="*/ 1244 w 857"/>
                <a:gd name="T103" fmla="*/ 572 h 841"/>
                <a:gd name="T104" fmla="*/ 1324 w 857"/>
                <a:gd name="T105" fmla="*/ 531 h 841"/>
                <a:gd name="T106" fmla="*/ 1465 w 857"/>
                <a:gd name="T107" fmla="*/ 531 h 841"/>
                <a:gd name="T108" fmla="*/ 1565 w 857"/>
                <a:gd name="T109" fmla="*/ 559 h 841"/>
                <a:gd name="T110" fmla="*/ 1445 w 857"/>
                <a:gd name="T111" fmla="*/ 651 h 841"/>
                <a:gd name="T112" fmla="*/ 1505 w 857"/>
                <a:gd name="T113" fmla="*/ 758 h 841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857"/>
                <a:gd name="T172" fmla="*/ 0 h 841"/>
                <a:gd name="T173" fmla="*/ 857 w 857"/>
                <a:gd name="T174" fmla="*/ 841 h 841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857" h="841">
                  <a:moveTo>
                    <a:pt x="640" y="456"/>
                  </a:moveTo>
                  <a:lnTo>
                    <a:pt x="632" y="480"/>
                  </a:lnTo>
                  <a:lnTo>
                    <a:pt x="680" y="504"/>
                  </a:lnTo>
                  <a:lnTo>
                    <a:pt x="672" y="536"/>
                  </a:lnTo>
                  <a:lnTo>
                    <a:pt x="680" y="544"/>
                  </a:lnTo>
                  <a:lnTo>
                    <a:pt x="672" y="568"/>
                  </a:lnTo>
                  <a:lnTo>
                    <a:pt x="680" y="592"/>
                  </a:lnTo>
                  <a:lnTo>
                    <a:pt x="736" y="624"/>
                  </a:lnTo>
                  <a:lnTo>
                    <a:pt x="744" y="624"/>
                  </a:lnTo>
                  <a:lnTo>
                    <a:pt x="744" y="600"/>
                  </a:lnTo>
                  <a:lnTo>
                    <a:pt x="760" y="584"/>
                  </a:lnTo>
                  <a:lnTo>
                    <a:pt x="752" y="552"/>
                  </a:lnTo>
                  <a:lnTo>
                    <a:pt x="736" y="544"/>
                  </a:lnTo>
                  <a:lnTo>
                    <a:pt x="736" y="520"/>
                  </a:lnTo>
                  <a:lnTo>
                    <a:pt x="752" y="520"/>
                  </a:lnTo>
                  <a:lnTo>
                    <a:pt x="752" y="488"/>
                  </a:lnTo>
                  <a:lnTo>
                    <a:pt x="784" y="496"/>
                  </a:lnTo>
                  <a:lnTo>
                    <a:pt x="800" y="512"/>
                  </a:lnTo>
                  <a:lnTo>
                    <a:pt x="840" y="536"/>
                  </a:lnTo>
                  <a:lnTo>
                    <a:pt x="856" y="552"/>
                  </a:lnTo>
                  <a:lnTo>
                    <a:pt x="848" y="632"/>
                  </a:lnTo>
                  <a:lnTo>
                    <a:pt x="800" y="632"/>
                  </a:lnTo>
                  <a:lnTo>
                    <a:pt x="800" y="664"/>
                  </a:lnTo>
                  <a:lnTo>
                    <a:pt x="776" y="664"/>
                  </a:lnTo>
                  <a:lnTo>
                    <a:pt x="776" y="648"/>
                  </a:lnTo>
                  <a:lnTo>
                    <a:pt x="736" y="648"/>
                  </a:lnTo>
                  <a:lnTo>
                    <a:pt x="736" y="760"/>
                  </a:lnTo>
                  <a:lnTo>
                    <a:pt x="704" y="752"/>
                  </a:lnTo>
                  <a:lnTo>
                    <a:pt x="688" y="768"/>
                  </a:lnTo>
                  <a:lnTo>
                    <a:pt x="696" y="776"/>
                  </a:lnTo>
                  <a:lnTo>
                    <a:pt x="704" y="800"/>
                  </a:lnTo>
                  <a:lnTo>
                    <a:pt x="688" y="808"/>
                  </a:lnTo>
                  <a:lnTo>
                    <a:pt x="664" y="840"/>
                  </a:lnTo>
                  <a:lnTo>
                    <a:pt x="632" y="840"/>
                  </a:lnTo>
                  <a:lnTo>
                    <a:pt x="608" y="816"/>
                  </a:lnTo>
                  <a:lnTo>
                    <a:pt x="592" y="760"/>
                  </a:lnTo>
                  <a:lnTo>
                    <a:pt x="592" y="752"/>
                  </a:lnTo>
                  <a:lnTo>
                    <a:pt x="576" y="752"/>
                  </a:lnTo>
                  <a:lnTo>
                    <a:pt x="544" y="736"/>
                  </a:lnTo>
                  <a:lnTo>
                    <a:pt x="528" y="696"/>
                  </a:lnTo>
                  <a:lnTo>
                    <a:pt x="512" y="704"/>
                  </a:lnTo>
                  <a:lnTo>
                    <a:pt x="496" y="712"/>
                  </a:lnTo>
                  <a:lnTo>
                    <a:pt x="488" y="712"/>
                  </a:lnTo>
                  <a:lnTo>
                    <a:pt x="488" y="728"/>
                  </a:lnTo>
                  <a:lnTo>
                    <a:pt x="496" y="752"/>
                  </a:lnTo>
                  <a:lnTo>
                    <a:pt x="480" y="776"/>
                  </a:lnTo>
                  <a:lnTo>
                    <a:pt x="448" y="768"/>
                  </a:lnTo>
                  <a:lnTo>
                    <a:pt x="464" y="744"/>
                  </a:lnTo>
                  <a:lnTo>
                    <a:pt x="448" y="736"/>
                  </a:lnTo>
                  <a:lnTo>
                    <a:pt x="416" y="728"/>
                  </a:lnTo>
                  <a:lnTo>
                    <a:pt x="400" y="704"/>
                  </a:lnTo>
                  <a:lnTo>
                    <a:pt x="408" y="688"/>
                  </a:lnTo>
                  <a:lnTo>
                    <a:pt x="424" y="688"/>
                  </a:lnTo>
                  <a:lnTo>
                    <a:pt x="456" y="696"/>
                  </a:lnTo>
                  <a:lnTo>
                    <a:pt x="480" y="680"/>
                  </a:lnTo>
                  <a:lnTo>
                    <a:pt x="488" y="672"/>
                  </a:lnTo>
                  <a:lnTo>
                    <a:pt x="464" y="664"/>
                  </a:lnTo>
                  <a:lnTo>
                    <a:pt x="464" y="640"/>
                  </a:lnTo>
                  <a:lnTo>
                    <a:pt x="496" y="632"/>
                  </a:lnTo>
                  <a:lnTo>
                    <a:pt x="504" y="600"/>
                  </a:lnTo>
                  <a:lnTo>
                    <a:pt x="528" y="600"/>
                  </a:lnTo>
                  <a:lnTo>
                    <a:pt x="536" y="568"/>
                  </a:lnTo>
                  <a:lnTo>
                    <a:pt x="520" y="480"/>
                  </a:lnTo>
                  <a:lnTo>
                    <a:pt x="480" y="408"/>
                  </a:lnTo>
                  <a:lnTo>
                    <a:pt x="480" y="432"/>
                  </a:lnTo>
                  <a:lnTo>
                    <a:pt x="408" y="360"/>
                  </a:lnTo>
                  <a:lnTo>
                    <a:pt x="392" y="368"/>
                  </a:lnTo>
                  <a:lnTo>
                    <a:pt x="344" y="336"/>
                  </a:lnTo>
                  <a:lnTo>
                    <a:pt x="336" y="304"/>
                  </a:lnTo>
                  <a:lnTo>
                    <a:pt x="280" y="312"/>
                  </a:lnTo>
                  <a:lnTo>
                    <a:pt x="224" y="288"/>
                  </a:lnTo>
                  <a:lnTo>
                    <a:pt x="208" y="336"/>
                  </a:lnTo>
                  <a:lnTo>
                    <a:pt x="136" y="280"/>
                  </a:lnTo>
                  <a:lnTo>
                    <a:pt x="48" y="240"/>
                  </a:lnTo>
                  <a:lnTo>
                    <a:pt x="0" y="248"/>
                  </a:lnTo>
                  <a:lnTo>
                    <a:pt x="8" y="160"/>
                  </a:lnTo>
                  <a:lnTo>
                    <a:pt x="24" y="144"/>
                  </a:lnTo>
                  <a:lnTo>
                    <a:pt x="48" y="152"/>
                  </a:lnTo>
                  <a:lnTo>
                    <a:pt x="72" y="112"/>
                  </a:lnTo>
                  <a:lnTo>
                    <a:pt x="112" y="96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200" y="64"/>
                  </a:lnTo>
                  <a:lnTo>
                    <a:pt x="216" y="32"/>
                  </a:lnTo>
                  <a:lnTo>
                    <a:pt x="216" y="8"/>
                  </a:lnTo>
                  <a:lnTo>
                    <a:pt x="232" y="0"/>
                  </a:lnTo>
                  <a:lnTo>
                    <a:pt x="272" y="8"/>
                  </a:lnTo>
                  <a:lnTo>
                    <a:pt x="288" y="72"/>
                  </a:lnTo>
                  <a:lnTo>
                    <a:pt x="288" y="104"/>
                  </a:lnTo>
                  <a:lnTo>
                    <a:pt x="296" y="128"/>
                  </a:lnTo>
                  <a:lnTo>
                    <a:pt x="312" y="152"/>
                  </a:lnTo>
                  <a:lnTo>
                    <a:pt x="312" y="176"/>
                  </a:lnTo>
                  <a:lnTo>
                    <a:pt x="320" y="192"/>
                  </a:lnTo>
                  <a:lnTo>
                    <a:pt x="336" y="192"/>
                  </a:lnTo>
                  <a:lnTo>
                    <a:pt x="336" y="168"/>
                  </a:lnTo>
                  <a:lnTo>
                    <a:pt x="408" y="176"/>
                  </a:lnTo>
                  <a:lnTo>
                    <a:pt x="408" y="200"/>
                  </a:lnTo>
                  <a:lnTo>
                    <a:pt x="408" y="216"/>
                  </a:lnTo>
                  <a:lnTo>
                    <a:pt x="384" y="240"/>
                  </a:lnTo>
                  <a:lnTo>
                    <a:pt x="384" y="256"/>
                  </a:lnTo>
                  <a:lnTo>
                    <a:pt x="432" y="304"/>
                  </a:lnTo>
                  <a:lnTo>
                    <a:pt x="432" y="328"/>
                  </a:lnTo>
                  <a:lnTo>
                    <a:pt x="488" y="352"/>
                  </a:lnTo>
                  <a:lnTo>
                    <a:pt x="496" y="344"/>
                  </a:lnTo>
                  <a:lnTo>
                    <a:pt x="488" y="312"/>
                  </a:lnTo>
                  <a:lnTo>
                    <a:pt x="528" y="320"/>
                  </a:lnTo>
                  <a:lnTo>
                    <a:pt x="536" y="320"/>
                  </a:lnTo>
                  <a:lnTo>
                    <a:pt x="584" y="320"/>
                  </a:lnTo>
                  <a:lnTo>
                    <a:pt x="608" y="312"/>
                  </a:lnTo>
                  <a:lnTo>
                    <a:pt x="624" y="336"/>
                  </a:lnTo>
                  <a:lnTo>
                    <a:pt x="584" y="368"/>
                  </a:lnTo>
                  <a:lnTo>
                    <a:pt x="576" y="392"/>
                  </a:lnTo>
                  <a:lnTo>
                    <a:pt x="568" y="416"/>
                  </a:lnTo>
                  <a:lnTo>
                    <a:pt x="600" y="456"/>
                  </a:lnTo>
                  <a:lnTo>
                    <a:pt x="640" y="456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900" b="1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32" name="Freeform 32"/>
            <p:cNvSpPr>
              <a:spLocks noChangeArrowheads="1"/>
            </p:cNvSpPr>
            <p:nvPr/>
          </p:nvSpPr>
          <p:spPr bwMode="auto">
            <a:xfrm>
              <a:off x="2208275" y="61614"/>
              <a:ext cx="2397436" cy="2117966"/>
            </a:xfrm>
            <a:custGeom>
              <a:avLst/>
              <a:gdLst>
                <a:gd name="T0" fmla="*/ 41 w 1425"/>
                <a:gd name="T1" fmla="*/ 1497 h 1241"/>
                <a:gd name="T2" fmla="*/ 158 w 1425"/>
                <a:gd name="T3" fmla="*/ 1617 h 1241"/>
                <a:gd name="T4" fmla="*/ 339 w 1425"/>
                <a:gd name="T5" fmla="*/ 1629 h 1241"/>
                <a:gd name="T6" fmla="*/ 279 w 1425"/>
                <a:gd name="T7" fmla="*/ 1722 h 1241"/>
                <a:gd name="T8" fmla="*/ 538 w 1425"/>
                <a:gd name="T9" fmla="*/ 1885 h 1241"/>
                <a:gd name="T10" fmla="*/ 639 w 1425"/>
                <a:gd name="T11" fmla="*/ 1829 h 1241"/>
                <a:gd name="T12" fmla="*/ 879 w 1425"/>
                <a:gd name="T13" fmla="*/ 1843 h 1241"/>
                <a:gd name="T14" fmla="*/ 819 w 1425"/>
                <a:gd name="T15" fmla="*/ 2070 h 1241"/>
                <a:gd name="T16" fmla="*/ 1058 w 1425"/>
                <a:gd name="T17" fmla="*/ 2004 h 1241"/>
                <a:gd name="T18" fmla="*/ 1240 w 1425"/>
                <a:gd name="T19" fmla="*/ 1856 h 1241"/>
                <a:gd name="T20" fmla="*/ 1396 w 1425"/>
                <a:gd name="T21" fmla="*/ 2043 h 1241"/>
                <a:gd name="T22" fmla="*/ 1498 w 1425"/>
                <a:gd name="T23" fmla="*/ 2004 h 1241"/>
                <a:gd name="T24" fmla="*/ 1657 w 1425"/>
                <a:gd name="T25" fmla="*/ 1856 h 1241"/>
                <a:gd name="T26" fmla="*/ 1758 w 1425"/>
                <a:gd name="T27" fmla="*/ 1829 h 1241"/>
                <a:gd name="T28" fmla="*/ 1837 w 1425"/>
                <a:gd name="T29" fmla="*/ 1829 h 1241"/>
                <a:gd name="T30" fmla="*/ 1998 w 1425"/>
                <a:gd name="T31" fmla="*/ 1712 h 1241"/>
                <a:gd name="T32" fmla="*/ 2155 w 1425"/>
                <a:gd name="T33" fmla="*/ 1684 h 1241"/>
                <a:gd name="T34" fmla="*/ 2236 w 1425"/>
                <a:gd name="T35" fmla="*/ 1536 h 1241"/>
                <a:gd name="T36" fmla="*/ 2355 w 1425"/>
                <a:gd name="T37" fmla="*/ 1522 h 1241"/>
                <a:gd name="T38" fmla="*/ 2515 w 1425"/>
                <a:gd name="T39" fmla="*/ 1456 h 1241"/>
                <a:gd name="T40" fmla="*/ 2715 w 1425"/>
                <a:gd name="T41" fmla="*/ 1376 h 1241"/>
                <a:gd name="T42" fmla="*/ 2814 w 1425"/>
                <a:gd name="T43" fmla="*/ 1536 h 1241"/>
                <a:gd name="T44" fmla="*/ 2933 w 1425"/>
                <a:gd name="T45" fmla="*/ 1482 h 1241"/>
                <a:gd name="T46" fmla="*/ 2933 w 1425"/>
                <a:gd name="T47" fmla="*/ 1403 h 1241"/>
                <a:gd name="T48" fmla="*/ 3374 w 1425"/>
                <a:gd name="T49" fmla="*/ 1310 h 1241"/>
                <a:gd name="T50" fmla="*/ 3434 w 1425"/>
                <a:gd name="T51" fmla="*/ 1217 h 1241"/>
                <a:gd name="T52" fmla="*/ 3274 w 1425"/>
                <a:gd name="T53" fmla="*/ 1122 h 1241"/>
                <a:gd name="T54" fmla="*/ 3155 w 1425"/>
                <a:gd name="T55" fmla="*/ 934 h 1241"/>
                <a:gd name="T56" fmla="*/ 3334 w 1425"/>
                <a:gd name="T57" fmla="*/ 934 h 1241"/>
                <a:gd name="T58" fmla="*/ 3374 w 1425"/>
                <a:gd name="T59" fmla="*/ 788 h 1241"/>
                <a:gd name="T60" fmla="*/ 3233 w 1425"/>
                <a:gd name="T61" fmla="*/ 721 h 1241"/>
                <a:gd name="T62" fmla="*/ 3472 w 1425"/>
                <a:gd name="T63" fmla="*/ 493 h 1241"/>
                <a:gd name="T64" fmla="*/ 3554 w 1425"/>
                <a:gd name="T65" fmla="*/ 214 h 1241"/>
                <a:gd name="T66" fmla="*/ 3355 w 1425"/>
                <a:gd name="T67" fmla="*/ 214 h 1241"/>
                <a:gd name="T68" fmla="*/ 3155 w 1425"/>
                <a:gd name="T69" fmla="*/ 122 h 1241"/>
                <a:gd name="T70" fmla="*/ 2974 w 1425"/>
                <a:gd name="T71" fmla="*/ 109 h 1241"/>
                <a:gd name="T72" fmla="*/ 2914 w 1425"/>
                <a:gd name="T73" fmla="*/ 0 h 1241"/>
                <a:gd name="T74" fmla="*/ 2896 w 1425"/>
                <a:gd name="T75" fmla="*/ 109 h 1241"/>
                <a:gd name="T76" fmla="*/ 2814 w 1425"/>
                <a:gd name="T77" fmla="*/ 280 h 1241"/>
                <a:gd name="T78" fmla="*/ 2795 w 1425"/>
                <a:gd name="T79" fmla="*/ 401 h 1241"/>
                <a:gd name="T80" fmla="*/ 2476 w 1425"/>
                <a:gd name="T81" fmla="*/ 466 h 1241"/>
                <a:gd name="T82" fmla="*/ 2476 w 1425"/>
                <a:gd name="T83" fmla="*/ 721 h 1241"/>
                <a:gd name="T84" fmla="*/ 2634 w 1425"/>
                <a:gd name="T85" fmla="*/ 695 h 1241"/>
                <a:gd name="T86" fmla="*/ 2836 w 1425"/>
                <a:gd name="T87" fmla="*/ 748 h 1241"/>
                <a:gd name="T88" fmla="*/ 2836 w 1425"/>
                <a:gd name="T89" fmla="*/ 841 h 1241"/>
                <a:gd name="T90" fmla="*/ 2596 w 1425"/>
                <a:gd name="T91" fmla="*/ 895 h 1241"/>
                <a:gd name="T92" fmla="*/ 2476 w 1425"/>
                <a:gd name="T93" fmla="*/ 988 h 1241"/>
                <a:gd name="T94" fmla="*/ 2155 w 1425"/>
                <a:gd name="T95" fmla="*/ 1109 h 1241"/>
                <a:gd name="T96" fmla="*/ 1897 w 1425"/>
                <a:gd name="T97" fmla="*/ 1082 h 1241"/>
                <a:gd name="T98" fmla="*/ 1916 w 1425"/>
                <a:gd name="T99" fmla="*/ 1255 h 1241"/>
                <a:gd name="T100" fmla="*/ 1596 w 1425"/>
                <a:gd name="T101" fmla="*/ 1415 h 1241"/>
                <a:gd name="T102" fmla="*/ 1139 w 1425"/>
                <a:gd name="T103" fmla="*/ 1469 h 1241"/>
                <a:gd name="T104" fmla="*/ 879 w 1425"/>
                <a:gd name="T105" fmla="*/ 1482 h 1241"/>
                <a:gd name="T106" fmla="*/ 620 w 1425"/>
                <a:gd name="T107" fmla="*/ 1441 h 1241"/>
                <a:gd name="T108" fmla="*/ 239 w 1425"/>
                <a:gd name="T109" fmla="*/ 1363 h 1241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1425"/>
                <a:gd name="T166" fmla="*/ 0 h 1241"/>
                <a:gd name="T167" fmla="*/ 1425 w 1425"/>
                <a:gd name="T168" fmla="*/ 1241 h 1241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1425" h="1241">
                  <a:moveTo>
                    <a:pt x="0" y="784"/>
                  </a:moveTo>
                  <a:lnTo>
                    <a:pt x="16" y="848"/>
                  </a:lnTo>
                  <a:lnTo>
                    <a:pt x="16" y="896"/>
                  </a:lnTo>
                  <a:lnTo>
                    <a:pt x="40" y="928"/>
                  </a:lnTo>
                  <a:lnTo>
                    <a:pt x="48" y="968"/>
                  </a:lnTo>
                  <a:lnTo>
                    <a:pt x="64" y="968"/>
                  </a:lnTo>
                  <a:lnTo>
                    <a:pt x="64" y="944"/>
                  </a:lnTo>
                  <a:lnTo>
                    <a:pt x="136" y="952"/>
                  </a:lnTo>
                  <a:lnTo>
                    <a:pt x="136" y="976"/>
                  </a:lnTo>
                  <a:lnTo>
                    <a:pt x="136" y="992"/>
                  </a:lnTo>
                  <a:lnTo>
                    <a:pt x="112" y="1016"/>
                  </a:lnTo>
                  <a:lnTo>
                    <a:pt x="112" y="1032"/>
                  </a:lnTo>
                  <a:lnTo>
                    <a:pt x="160" y="1080"/>
                  </a:lnTo>
                  <a:lnTo>
                    <a:pt x="160" y="1104"/>
                  </a:lnTo>
                  <a:lnTo>
                    <a:pt x="216" y="1128"/>
                  </a:lnTo>
                  <a:lnTo>
                    <a:pt x="224" y="1120"/>
                  </a:lnTo>
                  <a:lnTo>
                    <a:pt x="216" y="1088"/>
                  </a:lnTo>
                  <a:lnTo>
                    <a:pt x="256" y="1096"/>
                  </a:lnTo>
                  <a:lnTo>
                    <a:pt x="264" y="1096"/>
                  </a:lnTo>
                  <a:lnTo>
                    <a:pt x="336" y="1088"/>
                  </a:lnTo>
                  <a:lnTo>
                    <a:pt x="352" y="1104"/>
                  </a:lnTo>
                  <a:lnTo>
                    <a:pt x="312" y="1144"/>
                  </a:lnTo>
                  <a:lnTo>
                    <a:pt x="296" y="1192"/>
                  </a:lnTo>
                  <a:lnTo>
                    <a:pt x="328" y="1240"/>
                  </a:lnTo>
                  <a:lnTo>
                    <a:pt x="376" y="1232"/>
                  </a:lnTo>
                  <a:lnTo>
                    <a:pt x="400" y="1208"/>
                  </a:lnTo>
                  <a:lnTo>
                    <a:pt x="424" y="1200"/>
                  </a:lnTo>
                  <a:lnTo>
                    <a:pt x="432" y="1136"/>
                  </a:lnTo>
                  <a:lnTo>
                    <a:pt x="488" y="1088"/>
                  </a:lnTo>
                  <a:lnTo>
                    <a:pt x="496" y="1112"/>
                  </a:lnTo>
                  <a:lnTo>
                    <a:pt x="480" y="1176"/>
                  </a:lnTo>
                  <a:lnTo>
                    <a:pt x="520" y="1192"/>
                  </a:lnTo>
                  <a:lnTo>
                    <a:pt x="560" y="1224"/>
                  </a:lnTo>
                  <a:lnTo>
                    <a:pt x="576" y="1224"/>
                  </a:lnTo>
                  <a:lnTo>
                    <a:pt x="592" y="1224"/>
                  </a:lnTo>
                  <a:lnTo>
                    <a:pt x="600" y="1200"/>
                  </a:lnTo>
                  <a:lnTo>
                    <a:pt x="616" y="1200"/>
                  </a:lnTo>
                  <a:lnTo>
                    <a:pt x="608" y="1168"/>
                  </a:lnTo>
                  <a:lnTo>
                    <a:pt x="664" y="1112"/>
                  </a:lnTo>
                  <a:lnTo>
                    <a:pt x="664" y="1096"/>
                  </a:lnTo>
                  <a:lnTo>
                    <a:pt x="696" y="1096"/>
                  </a:lnTo>
                  <a:lnTo>
                    <a:pt x="704" y="1096"/>
                  </a:lnTo>
                  <a:lnTo>
                    <a:pt x="712" y="1080"/>
                  </a:lnTo>
                  <a:lnTo>
                    <a:pt x="720" y="1080"/>
                  </a:lnTo>
                  <a:lnTo>
                    <a:pt x="736" y="1096"/>
                  </a:lnTo>
                  <a:lnTo>
                    <a:pt x="736" y="1072"/>
                  </a:lnTo>
                  <a:lnTo>
                    <a:pt x="760" y="1080"/>
                  </a:lnTo>
                  <a:lnTo>
                    <a:pt x="800" y="1024"/>
                  </a:lnTo>
                  <a:lnTo>
                    <a:pt x="832" y="1016"/>
                  </a:lnTo>
                  <a:lnTo>
                    <a:pt x="848" y="1000"/>
                  </a:lnTo>
                  <a:lnTo>
                    <a:pt x="864" y="1008"/>
                  </a:lnTo>
                  <a:lnTo>
                    <a:pt x="896" y="1000"/>
                  </a:lnTo>
                  <a:lnTo>
                    <a:pt x="872" y="928"/>
                  </a:lnTo>
                  <a:lnTo>
                    <a:pt x="896" y="920"/>
                  </a:lnTo>
                  <a:lnTo>
                    <a:pt x="896" y="888"/>
                  </a:lnTo>
                  <a:lnTo>
                    <a:pt x="928" y="872"/>
                  </a:lnTo>
                  <a:lnTo>
                    <a:pt x="944" y="912"/>
                  </a:lnTo>
                  <a:lnTo>
                    <a:pt x="984" y="888"/>
                  </a:lnTo>
                  <a:lnTo>
                    <a:pt x="1000" y="896"/>
                  </a:lnTo>
                  <a:lnTo>
                    <a:pt x="1008" y="872"/>
                  </a:lnTo>
                  <a:lnTo>
                    <a:pt x="1040" y="880"/>
                  </a:lnTo>
                  <a:lnTo>
                    <a:pt x="1040" y="840"/>
                  </a:lnTo>
                  <a:lnTo>
                    <a:pt x="1088" y="824"/>
                  </a:lnTo>
                  <a:lnTo>
                    <a:pt x="1112" y="864"/>
                  </a:lnTo>
                  <a:lnTo>
                    <a:pt x="1112" y="904"/>
                  </a:lnTo>
                  <a:lnTo>
                    <a:pt x="1128" y="920"/>
                  </a:lnTo>
                  <a:lnTo>
                    <a:pt x="1160" y="912"/>
                  </a:lnTo>
                  <a:lnTo>
                    <a:pt x="1176" y="912"/>
                  </a:lnTo>
                  <a:lnTo>
                    <a:pt x="1176" y="888"/>
                  </a:lnTo>
                  <a:lnTo>
                    <a:pt x="1176" y="864"/>
                  </a:lnTo>
                  <a:lnTo>
                    <a:pt x="1160" y="832"/>
                  </a:lnTo>
                  <a:lnTo>
                    <a:pt x="1176" y="840"/>
                  </a:lnTo>
                  <a:lnTo>
                    <a:pt x="1200" y="872"/>
                  </a:lnTo>
                  <a:lnTo>
                    <a:pt x="1328" y="776"/>
                  </a:lnTo>
                  <a:lnTo>
                    <a:pt x="1352" y="784"/>
                  </a:lnTo>
                  <a:lnTo>
                    <a:pt x="1392" y="752"/>
                  </a:lnTo>
                  <a:lnTo>
                    <a:pt x="1392" y="728"/>
                  </a:lnTo>
                  <a:lnTo>
                    <a:pt x="1376" y="728"/>
                  </a:lnTo>
                  <a:lnTo>
                    <a:pt x="1376" y="688"/>
                  </a:lnTo>
                  <a:lnTo>
                    <a:pt x="1352" y="640"/>
                  </a:lnTo>
                  <a:lnTo>
                    <a:pt x="1312" y="672"/>
                  </a:lnTo>
                  <a:lnTo>
                    <a:pt x="1288" y="616"/>
                  </a:lnTo>
                  <a:lnTo>
                    <a:pt x="1296" y="592"/>
                  </a:lnTo>
                  <a:lnTo>
                    <a:pt x="1264" y="560"/>
                  </a:lnTo>
                  <a:lnTo>
                    <a:pt x="1272" y="536"/>
                  </a:lnTo>
                  <a:lnTo>
                    <a:pt x="1312" y="560"/>
                  </a:lnTo>
                  <a:lnTo>
                    <a:pt x="1336" y="560"/>
                  </a:lnTo>
                  <a:lnTo>
                    <a:pt x="1328" y="512"/>
                  </a:lnTo>
                  <a:lnTo>
                    <a:pt x="1328" y="488"/>
                  </a:lnTo>
                  <a:lnTo>
                    <a:pt x="1352" y="472"/>
                  </a:lnTo>
                  <a:lnTo>
                    <a:pt x="1352" y="456"/>
                  </a:lnTo>
                  <a:lnTo>
                    <a:pt x="1320" y="472"/>
                  </a:lnTo>
                  <a:lnTo>
                    <a:pt x="1296" y="432"/>
                  </a:lnTo>
                  <a:lnTo>
                    <a:pt x="1368" y="336"/>
                  </a:lnTo>
                  <a:lnTo>
                    <a:pt x="1384" y="360"/>
                  </a:lnTo>
                  <a:lnTo>
                    <a:pt x="1392" y="296"/>
                  </a:lnTo>
                  <a:lnTo>
                    <a:pt x="1408" y="272"/>
                  </a:lnTo>
                  <a:lnTo>
                    <a:pt x="1400" y="216"/>
                  </a:lnTo>
                  <a:lnTo>
                    <a:pt x="1424" y="128"/>
                  </a:lnTo>
                  <a:lnTo>
                    <a:pt x="1384" y="88"/>
                  </a:lnTo>
                  <a:lnTo>
                    <a:pt x="1360" y="120"/>
                  </a:lnTo>
                  <a:lnTo>
                    <a:pt x="1344" y="128"/>
                  </a:lnTo>
                  <a:lnTo>
                    <a:pt x="1296" y="144"/>
                  </a:lnTo>
                  <a:lnTo>
                    <a:pt x="1280" y="120"/>
                  </a:lnTo>
                  <a:lnTo>
                    <a:pt x="1264" y="72"/>
                  </a:lnTo>
                  <a:lnTo>
                    <a:pt x="1240" y="56"/>
                  </a:lnTo>
                  <a:lnTo>
                    <a:pt x="1224" y="72"/>
                  </a:lnTo>
                  <a:lnTo>
                    <a:pt x="1192" y="64"/>
                  </a:lnTo>
                  <a:lnTo>
                    <a:pt x="1208" y="32"/>
                  </a:lnTo>
                  <a:lnTo>
                    <a:pt x="1200" y="0"/>
                  </a:lnTo>
                  <a:lnTo>
                    <a:pt x="1168" y="0"/>
                  </a:lnTo>
                  <a:lnTo>
                    <a:pt x="1128" y="40"/>
                  </a:lnTo>
                  <a:lnTo>
                    <a:pt x="1128" y="56"/>
                  </a:lnTo>
                  <a:lnTo>
                    <a:pt x="1160" y="64"/>
                  </a:lnTo>
                  <a:lnTo>
                    <a:pt x="1168" y="88"/>
                  </a:lnTo>
                  <a:lnTo>
                    <a:pt x="1136" y="136"/>
                  </a:lnTo>
                  <a:lnTo>
                    <a:pt x="1128" y="168"/>
                  </a:lnTo>
                  <a:lnTo>
                    <a:pt x="1112" y="200"/>
                  </a:lnTo>
                  <a:lnTo>
                    <a:pt x="1112" y="232"/>
                  </a:lnTo>
                  <a:lnTo>
                    <a:pt x="1120" y="240"/>
                  </a:lnTo>
                  <a:lnTo>
                    <a:pt x="1056" y="288"/>
                  </a:lnTo>
                  <a:lnTo>
                    <a:pt x="1016" y="280"/>
                  </a:lnTo>
                  <a:lnTo>
                    <a:pt x="992" y="280"/>
                  </a:lnTo>
                  <a:lnTo>
                    <a:pt x="944" y="416"/>
                  </a:lnTo>
                  <a:lnTo>
                    <a:pt x="960" y="432"/>
                  </a:lnTo>
                  <a:lnTo>
                    <a:pt x="992" y="432"/>
                  </a:lnTo>
                  <a:lnTo>
                    <a:pt x="1032" y="432"/>
                  </a:lnTo>
                  <a:lnTo>
                    <a:pt x="1040" y="440"/>
                  </a:lnTo>
                  <a:lnTo>
                    <a:pt x="1056" y="416"/>
                  </a:lnTo>
                  <a:lnTo>
                    <a:pt x="1080" y="408"/>
                  </a:lnTo>
                  <a:lnTo>
                    <a:pt x="1104" y="416"/>
                  </a:lnTo>
                  <a:lnTo>
                    <a:pt x="1136" y="448"/>
                  </a:lnTo>
                  <a:lnTo>
                    <a:pt x="1160" y="480"/>
                  </a:lnTo>
                  <a:lnTo>
                    <a:pt x="1160" y="512"/>
                  </a:lnTo>
                  <a:lnTo>
                    <a:pt x="1136" y="504"/>
                  </a:lnTo>
                  <a:lnTo>
                    <a:pt x="1088" y="520"/>
                  </a:lnTo>
                  <a:lnTo>
                    <a:pt x="1048" y="520"/>
                  </a:lnTo>
                  <a:lnTo>
                    <a:pt x="1040" y="536"/>
                  </a:lnTo>
                  <a:lnTo>
                    <a:pt x="1016" y="536"/>
                  </a:lnTo>
                  <a:lnTo>
                    <a:pt x="992" y="560"/>
                  </a:lnTo>
                  <a:lnTo>
                    <a:pt x="992" y="592"/>
                  </a:lnTo>
                  <a:lnTo>
                    <a:pt x="968" y="608"/>
                  </a:lnTo>
                  <a:lnTo>
                    <a:pt x="912" y="616"/>
                  </a:lnTo>
                  <a:lnTo>
                    <a:pt x="864" y="664"/>
                  </a:lnTo>
                  <a:lnTo>
                    <a:pt x="800" y="664"/>
                  </a:lnTo>
                  <a:lnTo>
                    <a:pt x="784" y="648"/>
                  </a:lnTo>
                  <a:lnTo>
                    <a:pt x="760" y="648"/>
                  </a:lnTo>
                  <a:lnTo>
                    <a:pt x="752" y="680"/>
                  </a:lnTo>
                  <a:lnTo>
                    <a:pt x="728" y="704"/>
                  </a:lnTo>
                  <a:lnTo>
                    <a:pt x="768" y="752"/>
                  </a:lnTo>
                  <a:lnTo>
                    <a:pt x="720" y="784"/>
                  </a:lnTo>
                  <a:lnTo>
                    <a:pt x="696" y="824"/>
                  </a:lnTo>
                  <a:lnTo>
                    <a:pt x="640" y="848"/>
                  </a:lnTo>
                  <a:lnTo>
                    <a:pt x="560" y="856"/>
                  </a:lnTo>
                  <a:lnTo>
                    <a:pt x="496" y="864"/>
                  </a:lnTo>
                  <a:lnTo>
                    <a:pt x="456" y="880"/>
                  </a:lnTo>
                  <a:lnTo>
                    <a:pt x="408" y="912"/>
                  </a:lnTo>
                  <a:lnTo>
                    <a:pt x="384" y="912"/>
                  </a:lnTo>
                  <a:lnTo>
                    <a:pt x="352" y="888"/>
                  </a:lnTo>
                  <a:lnTo>
                    <a:pt x="312" y="888"/>
                  </a:lnTo>
                  <a:lnTo>
                    <a:pt x="280" y="864"/>
                  </a:lnTo>
                  <a:lnTo>
                    <a:pt x="248" y="864"/>
                  </a:lnTo>
                  <a:lnTo>
                    <a:pt x="224" y="824"/>
                  </a:lnTo>
                  <a:lnTo>
                    <a:pt x="160" y="816"/>
                  </a:lnTo>
                  <a:lnTo>
                    <a:pt x="96" y="816"/>
                  </a:lnTo>
                  <a:lnTo>
                    <a:pt x="64" y="792"/>
                  </a:lnTo>
                  <a:lnTo>
                    <a:pt x="0" y="784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900" b="1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33" name="Freeform 33"/>
            <p:cNvSpPr>
              <a:spLocks noChangeArrowheads="1"/>
            </p:cNvSpPr>
            <p:nvPr/>
          </p:nvSpPr>
          <p:spPr bwMode="auto">
            <a:xfrm>
              <a:off x="0" y="417432"/>
              <a:ext cx="2142419" cy="1762148"/>
            </a:xfrm>
            <a:custGeom>
              <a:avLst/>
              <a:gdLst>
                <a:gd name="T0" fmla="*/ 3140 w 1273"/>
                <a:gd name="T1" fmla="*/ 960 h 1033"/>
                <a:gd name="T2" fmla="*/ 3099 w 1273"/>
                <a:gd name="T3" fmla="*/ 1052 h 1033"/>
                <a:gd name="T4" fmla="*/ 2939 w 1273"/>
                <a:gd name="T5" fmla="*/ 1052 h 1033"/>
                <a:gd name="T6" fmla="*/ 2879 w 1273"/>
                <a:gd name="T7" fmla="*/ 1105 h 1033"/>
                <a:gd name="T8" fmla="*/ 2699 w 1273"/>
                <a:gd name="T9" fmla="*/ 1199 h 1033"/>
                <a:gd name="T10" fmla="*/ 2620 w 1273"/>
                <a:gd name="T11" fmla="*/ 1213 h 1033"/>
                <a:gd name="T12" fmla="*/ 2339 w 1273"/>
                <a:gd name="T13" fmla="*/ 1373 h 1033"/>
                <a:gd name="T14" fmla="*/ 2200 w 1273"/>
                <a:gd name="T15" fmla="*/ 1467 h 1033"/>
                <a:gd name="T16" fmla="*/ 2300 w 1273"/>
                <a:gd name="T17" fmla="*/ 1571 h 1033"/>
                <a:gd name="T18" fmla="*/ 2222 w 1273"/>
                <a:gd name="T19" fmla="*/ 1653 h 1033"/>
                <a:gd name="T20" fmla="*/ 2239 w 1273"/>
                <a:gd name="T21" fmla="*/ 1720 h 1033"/>
                <a:gd name="T22" fmla="*/ 2101 w 1273"/>
                <a:gd name="T23" fmla="*/ 1692 h 1033"/>
                <a:gd name="T24" fmla="*/ 2018 w 1273"/>
                <a:gd name="T25" fmla="*/ 1666 h 1033"/>
                <a:gd name="T26" fmla="*/ 1841 w 1273"/>
                <a:gd name="T27" fmla="*/ 1598 h 1033"/>
                <a:gd name="T28" fmla="*/ 1500 w 1273"/>
                <a:gd name="T29" fmla="*/ 1640 h 1033"/>
                <a:gd name="T30" fmla="*/ 1282 w 1273"/>
                <a:gd name="T31" fmla="*/ 1653 h 1033"/>
                <a:gd name="T32" fmla="*/ 1079 w 1273"/>
                <a:gd name="T33" fmla="*/ 1585 h 1033"/>
                <a:gd name="T34" fmla="*/ 920 w 1273"/>
                <a:gd name="T35" fmla="*/ 1598 h 1033"/>
                <a:gd name="T36" fmla="*/ 681 w 1273"/>
                <a:gd name="T37" fmla="*/ 1545 h 1033"/>
                <a:gd name="T38" fmla="*/ 539 w 1273"/>
                <a:gd name="T39" fmla="*/ 1640 h 1033"/>
                <a:gd name="T40" fmla="*/ 381 w 1273"/>
                <a:gd name="T41" fmla="*/ 1571 h 1033"/>
                <a:gd name="T42" fmla="*/ 259 w 1273"/>
                <a:gd name="T43" fmla="*/ 1440 h 1033"/>
                <a:gd name="T44" fmla="*/ 138 w 1273"/>
                <a:gd name="T45" fmla="*/ 1332 h 1033"/>
                <a:gd name="T46" fmla="*/ 160 w 1273"/>
                <a:gd name="T47" fmla="*/ 1291 h 1033"/>
                <a:gd name="T48" fmla="*/ 101 w 1273"/>
                <a:gd name="T49" fmla="*/ 1187 h 1033"/>
                <a:gd name="T50" fmla="*/ 0 w 1273"/>
                <a:gd name="T51" fmla="*/ 1146 h 1033"/>
                <a:gd name="T52" fmla="*/ 79 w 1273"/>
                <a:gd name="T53" fmla="*/ 1146 h 1033"/>
                <a:gd name="T54" fmla="*/ 79 w 1273"/>
                <a:gd name="T55" fmla="*/ 1026 h 1033"/>
                <a:gd name="T56" fmla="*/ 60 w 1273"/>
                <a:gd name="T57" fmla="*/ 947 h 1033"/>
                <a:gd name="T58" fmla="*/ 0 w 1273"/>
                <a:gd name="T59" fmla="*/ 867 h 1033"/>
                <a:gd name="T60" fmla="*/ 221 w 1273"/>
                <a:gd name="T61" fmla="*/ 773 h 1033"/>
                <a:gd name="T62" fmla="*/ 339 w 1273"/>
                <a:gd name="T63" fmla="*/ 760 h 1033"/>
                <a:gd name="T64" fmla="*/ 381 w 1273"/>
                <a:gd name="T65" fmla="*/ 800 h 1033"/>
                <a:gd name="T66" fmla="*/ 500 w 1273"/>
                <a:gd name="T67" fmla="*/ 800 h 1033"/>
                <a:gd name="T68" fmla="*/ 759 w 1273"/>
                <a:gd name="T69" fmla="*/ 760 h 1033"/>
                <a:gd name="T70" fmla="*/ 1041 w 1273"/>
                <a:gd name="T71" fmla="*/ 708 h 1033"/>
                <a:gd name="T72" fmla="*/ 1059 w 1273"/>
                <a:gd name="T73" fmla="*/ 627 h 1033"/>
                <a:gd name="T74" fmla="*/ 1179 w 1273"/>
                <a:gd name="T75" fmla="*/ 388 h 1033"/>
                <a:gd name="T76" fmla="*/ 1140 w 1273"/>
                <a:gd name="T77" fmla="*/ 332 h 1033"/>
                <a:gd name="T78" fmla="*/ 1480 w 1273"/>
                <a:gd name="T79" fmla="*/ 374 h 1033"/>
                <a:gd name="T80" fmla="*/ 1660 w 1273"/>
                <a:gd name="T81" fmla="*/ 159 h 1033"/>
                <a:gd name="T82" fmla="*/ 1959 w 1273"/>
                <a:gd name="T83" fmla="*/ 214 h 1033"/>
                <a:gd name="T84" fmla="*/ 1959 w 1273"/>
                <a:gd name="T85" fmla="*/ 135 h 1033"/>
                <a:gd name="T86" fmla="*/ 2101 w 1273"/>
                <a:gd name="T87" fmla="*/ 66 h 1033"/>
                <a:gd name="T88" fmla="*/ 2200 w 1273"/>
                <a:gd name="T89" fmla="*/ 0 h 1033"/>
                <a:gd name="T90" fmla="*/ 2319 w 1273"/>
                <a:gd name="T91" fmla="*/ 27 h 1033"/>
                <a:gd name="T92" fmla="*/ 2319 w 1273"/>
                <a:gd name="T93" fmla="*/ 80 h 1033"/>
                <a:gd name="T94" fmla="*/ 2401 w 1273"/>
                <a:gd name="T95" fmla="*/ 186 h 1033"/>
                <a:gd name="T96" fmla="*/ 2560 w 1273"/>
                <a:gd name="T97" fmla="*/ 239 h 1033"/>
                <a:gd name="T98" fmla="*/ 2599 w 1273"/>
                <a:gd name="T99" fmla="*/ 414 h 1033"/>
                <a:gd name="T100" fmla="*/ 2539 w 1273"/>
                <a:gd name="T101" fmla="*/ 559 h 1033"/>
                <a:gd name="T102" fmla="*/ 2782 w 1273"/>
                <a:gd name="T103" fmla="*/ 615 h 1033"/>
                <a:gd name="T104" fmla="*/ 3021 w 1273"/>
                <a:gd name="T105" fmla="*/ 732 h 1033"/>
                <a:gd name="T106" fmla="*/ 3082 w 1273"/>
                <a:gd name="T107" fmla="*/ 800 h 1033"/>
                <a:gd name="T108" fmla="*/ 3179 w 1273"/>
                <a:gd name="T109" fmla="*/ 947 h 103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1273"/>
                <a:gd name="T166" fmla="*/ 0 h 1033"/>
                <a:gd name="T167" fmla="*/ 1273 w 1273"/>
                <a:gd name="T168" fmla="*/ 1033 h 1033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1273" h="1033">
                  <a:moveTo>
                    <a:pt x="1272" y="568"/>
                  </a:moveTo>
                  <a:lnTo>
                    <a:pt x="1256" y="576"/>
                  </a:lnTo>
                  <a:lnTo>
                    <a:pt x="1256" y="600"/>
                  </a:lnTo>
                  <a:lnTo>
                    <a:pt x="1240" y="632"/>
                  </a:lnTo>
                  <a:lnTo>
                    <a:pt x="1208" y="632"/>
                  </a:lnTo>
                  <a:lnTo>
                    <a:pt x="1176" y="632"/>
                  </a:lnTo>
                  <a:lnTo>
                    <a:pt x="1176" y="648"/>
                  </a:lnTo>
                  <a:lnTo>
                    <a:pt x="1152" y="664"/>
                  </a:lnTo>
                  <a:lnTo>
                    <a:pt x="1112" y="680"/>
                  </a:lnTo>
                  <a:lnTo>
                    <a:pt x="1080" y="720"/>
                  </a:lnTo>
                  <a:lnTo>
                    <a:pt x="1064" y="712"/>
                  </a:lnTo>
                  <a:lnTo>
                    <a:pt x="1048" y="728"/>
                  </a:lnTo>
                  <a:lnTo>
                    <a:pt x="1040" y="816"/>
                  </a:lnTo>
                  <a:lnTo>
                    <a:pt x="936" y="824"/>
                  </a:lnTo>
                  <a:lnTo>
                    <a:pt x="888" y="840"/>
                  </a:lnTo>
                  <a:lnTo>
                    <a:pt x="880" y="880"/>
                  </a:lnTo>
                  <a:lnTo>
                    <a:pt x="920" y="928"/>
                  </a:lnTo>
                  <a:lnTo>
                    <a:pt x="920" y="944"/>
                  </a:lnTo>
                  <a:lnTo>
                    <a:pt x="888" y="968"/>
                  </a:lnTo>
                  <a:lnTo>
                    <a:pt x="888" y="992"/>
                  </a:lnTo>
                  <a:lnTo>
                    <a:pt x="896" y="1000"/>
                  </a:lnTo>
                  <a:lnTo>
                    <a:pt x="896" y="1032"/>
                  </a:lnTo>
                  <a:lnTo>
                    <a:pt x="840" y="1008"/>
                  </a:lnTo>
                  <a:lnTo>
                    <a:pt x="840" y="1016"/>
                  </a:lnTo>
                  <a:lnTo>
                    <a:pt x="816" y="1016"/>
                  </a:lnTo>
                  <a:lnTo>
                    <a:pt x="808" y="1000"/>
                  </a:lnTo>
                  <a:lnTo>
                    <a:pt x="760" y="976"/>
                  </a:lnTo>
                  <a:lnTo>
                    <a:pt x="736" y="960"/>
                  </a:lnTo>
                  <a:lnTo>
                    <a:pt x="624" y="968"/>
                  </a:lnTo>
                  <a:lnTo>
                    <a:pt x="600" y="984"/>
                  </a:lnTo>
                  <a:lnTo>
                    <a:pt x="528" y="984"/>
                  </a:lnTo>
                  <a:lnTo>
                    <a:pt x="512" y="992"/>
                  </a:lnTo>
                  <a:lnTo>
                    <a:pt x="440" y="984"/>
                  </a:lnTo>
                  <a:lnTo>
                    <a:pt x="432" y="952"/>
                  </a:lnTo>
                  <a:lnTo>
                    <a:pt x="384" y="944"/>
                  </a:lnTo>
                  <a:lnTo>
                    <a:pt x="368" y="960"/>
                  </a:lnTo>
                  <a:lnTo>
                    <a:pt x="296" y="928"/>
                  </a:lnTo>
                  <a:lnTo>
                    <a:pt x="272" y="928"/>
                  </a:lnTo>
                  <a:lnTo>
                    <a:pt x="248" y="968"/>
                  </a:lnTo>
                  <a:lnTo>
                    <a:pt x="216" y="984"/>
                  </a:lnTo>
                  <a:lnTo>
                    <a:pt x="176" y="976"/>
                  </a:lnTo>
                  <a:lnTo>
                    <a:pt x="152" y="944"/>
                  </a:lnTo>
                  <a:lnTo>
                    <a:pt x="152" y="872"/>
                  </a:lnTo>
                  <a:lnTo>
                    <a:pt x="104" y="864"/>
                  </a:lnTo>
                  <a:lnTo>
                    <a:pt x="72" y="816"/>
                  </a:lnTo>
                  <a:lnTo>
                    <a:pt x="56" y="800"/>
                  </a:lnTo>
                  <a:lnTo>
                    <a:pt x="48" y="784"/>
                  </a:lnTo>
                  <a:lnTo>
                    <a:pt x="64" y="776"/>
                  </a:lnTo>
                  <a:lnTo>
                    <a:pt x="64" y="752"/>
                  </a:lnTo>
                  <a:lnTo>
                    <a:pt x="40" y="712"/>
                  </a:lnTo>
                  <a:lnTo>
                    <a:pt x="16" y="704"/>
                  </a:lnTo>
                  <a:lnTo>
                    <a:pt x="0" y="688"/>
                  </a:lnTo>
                  <a:lnTo>
                    <a:pt x="16" y="680"/>
                  </a:lnTo>
                  <a:lnTo>
                    <a:pt x="32" y="688"/>
                  </a:lnTo>
                  <a:lnTo>
                    <a:pt x="40" y="672"/>
                  </a:lnTo>
                  <a:lnTo>
                    <a:pt x="32" y="616"/>
                  </a:lnTo>
                  <a:lnTo>
                    <a:pt x="48" y="592"/>
                  </a:lnTo>
                  <a:lnTo>
                    <a:pt x="24" y="568"/>
                  </a:lnTo>
                  <a:lnTo>
                    <a:pt x="0" y="568"/>
                  </a:lnTo>
                  <a:lnTo>
                    <a:pt x="0" y="520"/>
                  </a:lnTo>
                  <a:lnTo>
                    <a:pt x="48" y="464"/>
                  </a:lnTo>
                  <a:lnTo>
                    <a:pt x="88" y="464"/>
                  </a:lnTo>
                  <a:lnTo>
                    <a:pt x="112" y="448"/>
                  </a:lnTo>
                  <a:lnTo>
                    <a:pt x="136" y="456"/>
                  </a:lnTo>
                  <a:lnTo>
                    <a:pt x="144" y="448"/>
                  </a:lnTo>
                  <a:lnTo>
                    <a:pt x="152" y="480"/>
                  </a:lnTo>
                  <a:lnTo>
                    <a:pt x="168" y="472"/>
                  </a:lnTo>
                  <a:lnTo>
                    <a:pt x="200" y="480"/>
                  </a:lnTo>
                  <a:lnTo>
                    <a:pt x="208" y="456"/>
                  </a:lnTo>
                  <a:lnTo>
                    <a:pt x="304" y="456"/>
                  </a:lnTo>
                  <a:lnTo>
                    <a:pt x="320" y="432"/>
                  </a:lnTo>
                  <a:lnTo>
                    <a:pt x="416" y="424"/>
                  </a:lnTo>
                  <a:lnTo>
                    <a:pt x="424" y="408"/>
                  </a:lnTo>
                  <a:lnTo>
                    <a:pt x="424" y="376"/>
                  </a:lnTo>
                  <a:lnTo>
                    <a:pt x="464" y="352"/>
                  </a:lnTo>
                  <a:lnTo>
                    <a:pt x="472" y="232"/>
                  </a:lnTo>
                  <a:lnTo>
                    <a:pt x="456" y="224"/>
                  </a:lnTo>
                  <a:lnTo>
                    <a:pt x="456" y="200"/>
                  </a:lnTo>
                  <a:lnTo>
                    <a:pt x="576" y="208"/>
                  </a:lnTo>
                  <a:lnTo>
                    <a:pt x="592" y="224"/>
                  </a:lnTo>
                  <a:lnTo>
                    <a:pt x="608" y="176"/>
                  </a:lnTo>
                  <a:lnTo>
                    <a:pt x="664" y="96"/>
                  </a:lnTo>
                  <a:lnTo>
                    <a:pt x="744" y="136"/>
                  </a:lnTo>
                  <a:lnTo>
                    <a:pt x="784" y="128"/>
                  </a:lnTo>
                  <a:lnTo>
                    <a:pt x="792" y="104"/>
                  </a:lnTo>
                  <a:lnTo>
                    <a:pt x="784" y="80"/>
                  </a:lnTo>
                  <a:lnTo>
                    <a:pt x="816" y="48"/>
                  </a:lnTo>
                  <a:lnTo>
                    <a:pt x="840" y="40"/>
                  </a:lnTo>
                  <a:lnTo>
                    <a:pt x="872" y="24"/>
                  </a:lnTo>
                  <a:lnTo>
                    <a:pt x="880" y="0"/>
                  </a:lnTo>
                  <a:lnTo>
                    <a:pt x="928" y="8"/>
                  </a:lnTo>
                  <a:lnTo>
                    <a:pt x="928" y="16"/>
                  </a:lnTo>
                  <a:lnTo>
                    <a:pt x="912" y="32"/>
                  </a:lnTo>
                  <a:lnTo>
                    <a:pt x="928" y="48"/>
                  </a:lnTo>
                  <a:lnTo>
                    <a:pt x="936" y="72"/>
                  </a:lnTo>
                  <a:lnTo>
                    <a:pt x="960" y="112"/>
                  </a:lnTo>
                  <a:lnTo>
                    <a:pt x="984" y="120"/>
                  </a:lnTo>
                  <a:lnTo>
                    <a:pt x="1024" y="144"/>
                  </a:lnTo>
                  <a:lnTo>
                    <a:pt x="1024" y="200"/>
                  </a:lnTo>
                  <a:lnTo>
                    <a:pt x="1040" y="248"/>
                  </a:lnTo>
                  <a:lnTo>
                    <a:pt x="1008" y="304"/>
                  </a:lnTo>
                  <a:lnTo>
                    <a:pt x="1016" y="336"/>
                  </a:lnTo>
                  <a:lnTo>
                    <a:pt x="1048" y="360"/>
                  </a:lnTo>
                  <a:lnTo>
                    <a:pt x="1112" y="368"/>
                  </a:lnTo>
                  <a:lnTo>
                    <a:pt x="1160" y="392"/>
                  </a:lnTo>
                  <a:lnTo>
                    <a:pt x="1208" y="440"/>
                  </a:lnTo>
                  <a:lnTo>
                    <a:pt x="1232" y="440"/>
                  </a:lnTo>
                  <a:lnTo>
                    <a:pt x="1232" y="480"/>
                  </a:lnTo>
                  <a:lnTo>
                    <a:pt x="1248" y="520"/>
                  </a:lnTo>
                  <a:lnTo>
                    <a:pt x="1272" y="568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900" b="1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34" name="Freeform 34"/>
            <p:cNvSpPr>
              <a:spLocks noChangeArrowheads="1"/>
            </p:cNvSpPr>
            <p:nvPr/>
          </p:nvSpPr>
          <p:spPr bwMode="auto">
            <a:xfrm>
              <a:off x="4458586" y="3652144"/>
              <a:ext cx="214382" cy="440537"/>
            </a:xfrm>
            <a:custGeom>
              <a:avLst/>
              <a:gdLst>
                <a:gd name="T0" fmla="*/ 55 w 129"/>
                <a:gd name="T1" fmla="*/ 395 h 257"/>
                <a:gd name="T2" fmla="*/ 75 w 129"/>
                <a:gd name="T3" fmla="*/ 424 h 257"/>
                <a:gd name="T4" fmla="*/ 130 w 129"/>
                <a:gd name="T5" fmla="*/ 437 h 257"/>
                <a:gd name="T6" fmla="*/ 151 w 129"/>
                <a:gd name="T7" fmla="*/ 382 h 257"/>
                <a:gd name="T8" fmla="*/ 243 w 129"/>
                <a:gd name="T9" fmla="*/ 315 h 257"/>
                <a:gd name="T10" fmla="*/ 243 w 129"/>
                <a:gd name="T11" fmla="*/ 218 h 257"/>
                <a:gd name="T12" fmla="*/ 280 w 129"/>
                <a:gd name="T13" fmla="*/ 164 h 257"/>
                <a:gd name="T14" fmla="*/ 300 w 129"/>
                <a:gd name="T15" fmla="*/ 122 h 257"/>
                <a:gd name="T16" fmla="*/ 263 w 129"/>
                <a:gd name="T17" fmla="*/ 96 h 257"/>
                <a:gd name="T18" fmla="*/ 243 w 129"/>
                <a:gd name="T19" fmla="*/ 0 h 257"/>
                <a:gd name="T20" fmla="*/ 151 w 129"/>
                <a:gd name="T21" fmla="*/ 41 h 257"/>
                <a:gd name="T22" fmla="*/ 114 w 129"/>
                <a:gd name="T23" fmla="*/ 41 h 257"/>
                <a:gd name="T24" fmla="*/ 130 w 129"/>
                <a:gd name="T25" fmla="*/ 69 h 257"/>
                <a:gd name="T26" fmla="*/ 55 w 129"/>
                <a:gd name="T27" fmla="*/ 122 h 257"/>
                <a:gd name="T28" fmla="*/ 55 w 129"/>
                <a:gd name="T29" fmla="*/ 191 h 257"/>
                <a:gd name="T30" fmla="*/ 0 w 129"/>
                <a:gd name="T31" fmla="*/ 231 h 257"/>
                <a:gd name="T32" fmla="*/ 18 w 129"/>
                <a:gd name="T33" fmla="*/ 286 h 257"/>
                <a:gd name="T34" fmla="*/ 38 w 129"/>
                <a:gd name="T35" fmla="*/ 382 h 257"/>
                <a:gd name="T36" fmla="*/ 55 w 129"/>
                <a:gd name="T37" fmla="*/ 395 h 25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129"/>
                <a:gd name="T58" fmla="*/ 0 h 257"/>
                <a:gd name="T59" fmla="*/ 129 w 129"/>
                <a:gd name="T60" fmla="*/ 257 h 257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129" h="257">
                  <a:moveTo>
                    <a:pt x="24" y="232"/>
                  </a:moveTo>
                  <a:lnTo>
                    <a:pt x="32" y="248"/>
                  </a:lnTo>
                  <a:lnTo>
                    <a:pt x="56" y="256"/>
                  </a:lnTo>
                  <a:lnTo>
                    <a:pt x="64" y="224"/>
                  </a:lnTo>
                  <a:lnTo>
                    <a:pt x="104" y="184"/>
                  </a:lnTo>
                  <a:lnTo>
                    <a:pt x="104" y="128"/>
                  </a:lnTo>
                  <a:lnTo>
                    <a:pt x="120" y="96"/>
                  </a:lnTo>
                  <a:lnTo>
                    <a:pt x="128" y="72"/>
                  </a:lnTo>
                  <a:lnTo>
                    <a:pt x="112" y="56"/>
                  </a:lnTo>
                  <a:lnTo>
                    <a:pt x="104" y="0"/>
                  </a:lnTo>
                  <a:lnTo>
                    <a:pt x="64" y="24"/>
                  </a:lnTo>
                  <a:lnTo>
                    <a:pt x="48" y="24"/>
                  </a:lnTo>
                  <a:lnTo>
                    <a:pt x="56" y="40"/>
                  </a:lnTo>
                  <a:lnTo>
                    <a:pt x="24" y="72"/>
                  </a:lnTo>
                  <a:lnTo>
                    <a:pt x="24" y="112"/>
                  </a:lnTo>
                  <a:lnTo>
                    <a:pt x="0" y="136"/>
                  </a:lnTo>
                  <a:lnTo>
                    <a:pt x="8" y="168"/>
                  </a:lnTo>
                  <a:lnTo>
                    <a:pt x="16" y="224"/>
                  </a:lnTo>
                  <a:lnTo>
                    <a:pt x="24" y="232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900" b="1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</p:grpSp>
      <p:sp>
        <p:nvSpPr>
          <p:cNvPr id="35" name="Freeform 78"/>
          <p:cNvSpPr>
            <a:spLocks noEditPoints="1"/>
          </p:cNvSpPr>
          <p:nvPr/>
        </p:nvSpPr>
        <p:spPr bwMode="auto">
          <a:xfrm>
            <a:off x="3738686" y="1485550"/>
            <a:ext cx="415278" cy="528707"/>
          </a:xfrm>
          <a:custGeom>
            <a:avLst/>
            <a:gdLst>
              <a:gd name="T0" fmla="*/ 153 w 154"/>
              <a:gd name="T1" fmla="*/ 85 h 197"/>
              <a:gd name="T2" fmla="*/ 78 w 154"/>
              <a:gd name="T3" fmla="*/ 197 h 197"/>
              <a:gd name="T4" fmla="*/ 4 w 154"/>
              <a:gd name="T5" fmla="*/ 101 h 197"/>
              <a:gd name="T6" fmla="*/ 0 w 154"/>
              <a:gd name="T7" fmla="*/ 77 h 197"/>
              <a:gd name="T8" fmla="*/ 77 w 154"/>
              <a:gd name="T9" fmla="*/ 0 h 197"/>
              <a:gd name="T10" fmla="*/ 154 w 154"/>
              <a:gd name="T11" fmla="*/ 77 h 197"/>
              <a:gd name="T12" fmla="*/ 153 w 154"/>
              <a:gd name="T13" fmla="*/ 85 h 197"/>
              <a:gd name="T14" fmla="*/ 77 w 154"/>
              <a:gd name="T15" fmla="*/ 28 h 197"/>
              <a:gd name="T16" fmla="*/ 34 w 154"/>
              <a:gd name="T17" fmla="*/ 71 h 197"/>
              <a:gd name="T18" fmla="*/ 77 w 154"/>
              <a:gd name="T19" fmla="*/ 114 h 197"/>
              <a:gd name="T20" fmla="*/ 120 w 154"/>
              <a:gd name="T21" fmla="*/ 71 h 197"/>
              <a:gd name="T22" fmla="*/ 77 w 154"/>
              <a:gd name="T23" fmla="*/ 28 h 197"/>
              <a:gd name="T24" fmla="*/ 97 w 154"/>
              <a:gd name="T25" fmla="*/ 99 h 197"/>
              <a:gd name="T26" fmla="*/ 77 w 154"/>
              <a:gd name="T27" fmla="*/ 89 h 197"/>
              <a:gd name="T28" fmla="*/ 58 w 154"/>
              <a:gd name="T29" fmla="*/ 99 h 197"/>
              <a:gd name="T30" fmla="*/ 60 w 154"/>
              <a:gd name="T31" fmla="*/ 77 h 197"/>
              <a:gd name="T32" fmla="*/ 46 w 154"/>
              <a:gd name="T33" fmla="*/ 61 h 197"/>
              <a:gd name="T34" fmla="*/ 67 w 154"/>
              <a:gd name="T35" fmla="*/ 57 h 197"/>
              <a:gd name="T36" fmla="*/ 77 w 154"/>
              <a:gd name="T37" fmla="*/ 38 h 197"/>
              <a:gd name="T38" fmla="*/ 88 w 154"/>
              <a:gd name="T39" fmla="*/ 57 h 197"/>
              <a:gd name="T40" fmla="*/ 109 w 154"/>
              <a:gd name="T41" fmla="*/ 61 h 197"/>
              <a:gd name="T42" fmla="*/ 94 w 154"/>
              <a:gd name="T43" fmla="*/ 77 h 197"/>
              <a:gd name="T44" fmla="*/ 97 w 154"/>
              <a:gd name="T45" fmla="*/ 99 h 1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54" h="197">
                <a:moveTo>
                  <a:pt x="153" y="85"/>
                </a:moveTo>
                <a:cubicBezTo>
                  <a:pt x="151" y="153"/>
                  <a:pt x="78" y="197"/>
                  <a:pt x="78" y="197"/>
                </a:cubicBezTo>
                <a:cubicBezTo>
                  <a:pt x="78" y="197"/>
                  <a:pt x="16" y="159"/>
                  <a:pt x="4" y="101"/>
                </a:cubicBezTo>
                <a:cubicBezTo>
                  <a:pt x="1" y="93"/>
                  <a:pt x="0" y="85"/>
                  <a:pt x="0" y="77"/>
                </a:cubicBezTo>
                <a:cubicBezTo>
                  <a:pt x="0" y="34"/>
                  <a:pt x="34" y="0"/>
                  <a:pt x="77" y="0"/>
                </a:cubicBezTo>
                <a:cubicBezTo>
                  <a:pt x="119" y="0"/>
                  <a:pt x="154" y="34"/>
                  <a:pt x="154" y="77"/>
                </a:cubicBezTo>
                <a:cubicBezTo>
                  <a:pt x="154" y="79"/>
                  <a:pt x="154" y="82"/>
                  <a:pt x="153" y="85"/>
                </a:cubicBezTo>
                <a:close/>
                <a:moveTo>
                  <a:pt x="77" y="28"/>
                </a:moveTo>
                <a:cubicBezTo>
                  <a:pt x="53" y="28"/>
                  <a:pt x="34" y="47"/>
                  <a:pt x="34" y="71"/>
                </a:cubicBezTo>
                <a:cubicBezTo>
                  <a:pt x="34" y="94"/>
                  <a:pt x="53" y="114"/>
                  <a:pt x="77" y="114"/>
                </a:cubicBezTo>
                <a:cubicBezTo>
                  <a:pt x="101" y="114"/>
                  <a:pt x="120" y="94"/>
                  <a:pt x="120" y="71"/>
                </a:cubicBezTo>
                <a:cubicBezTo>
                  <a:pt x="120" y="47"/>
                  <a:pt x="101" y="28"/>
                  <a:pt x="77" y="28"/>
                </a:cubicBezTo>
                <a:close/>
                <a:moveTo>
                  <a:pt x="97" y="99"/>
                </a:moveTo>
                <a:cubicBezTo>
                  <a:pt x="77" y="89"/>
                  <a:pt x="77" y="89"/>
                  <a:pt x="77" y="89"/>
                </a:cubicBezTo>
                <a:cubicBezTo>
                  <a:pt x="58" y="99"/>
                  <a:pt x="58" y="99"/>
                  <a:pt x="58" y="99"/>
                </a:cubicBezTo>
                <a:cubicBezTo>
                  <a:pt x="60" y="77"/>
                  <a:pt x="60" y="77"/>
                  <a:pt x="60" y="77"/>
                </a:cubicBezTo>
                <a:cubicBezTo>
                  <a:pt x="46" y="61"/>
                  <a:pt x="46" y="61"/>
                  <a:pt x="46" y="61"/>
                </a:cubicBezTo>
                <a:cubicBezTo>
                  <a:pt x="67" y="57"/>
                  <a:pt x="67" y="57"/>
                  <a:pt x="67" y="57"/>
                </a:cubicBezTo>
                <a:cubicBezTo>
                  <a:pt x="77" y="38"/>
                  <a:pt x="77" y="38"/>
                  <a:pt x="77" y="38"/>
                </a:cubicBezTo>
                <a:cubicBezTo>
                  <a:pt x="88" y="57"/>
                  <a:pt x="88" y="57"/>
                  <a:pt x="88" y="57"/>
                </a:cubicBezTo>
                <a:cubicBezTo>
                  <a:pt x="109" y="61"/>
                  <a:pt x="109" y="61"/>
                  <a:pt x="109" y="61"/>
                </a:cubicBezTo>
                <a:cubicBezTo>
                  <a:pt x="94" y="77"/>
                  <a:pt x="94" y="77"/>
                  <a:pt x="94" y="77"/>
                </a:cubicBezTo>
                <a:lnTo>
                  <a:pt x="97" y="99"/>
                </a:lnTo>
                <a:close/>
              </a:path>
            </a:pathLst>
          </a:custGeom>
          <a:solidFill>
            <a:srgbClr val="910101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extLst/>
        </p:spPr>
        <p:txBody>
          <a:bodyPr vert="horz" wrap="square" lIns="67382" tIns="33691" rIns="67382" bIns="33691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36" name="Freeform 78"/>
          <p:cNvSpPr>
            <a:spLocks noEditPoints="1"/>
          </p:cNvSpPr>
          <p:nvPr/>
        </p:nvSpPr>
        <p:spPr bwMode="auto">
          <a:xfrm>
            <a:off x="2941926" y="2094986"/>
            <a:ext cx="415278" cy="528707"/>
          </a:xfrm>
          <a:custGeom>
            <a:avLst/>
            <a:gdLst>
              <a:gd name="T0" fmla="*/ 153 w 154"/>
              <a:gd name="T1" fmla="*/ 85 h 197"/>
              <a:gd name="T2" fmla="*/ 78 w 154"/>
              <a:gd name="T3" fmla="*/ 197 h 197"/>
              <a:gd name="T4" fmla="*/ 4 w 154"/>
              <a:gd name="T5" fmla="*/ 101 h 197"/>
              <a:gd name="T6" fmla="*/ 0 w 154"/>
              <a:gd name="T7" fmla="*/ 77 h 197"/>
              <a:gd name="T8" fmla="*/ 77 w 154"/>
              <a:gd name="T9" fmla="*/ 0 h 197"/>
              <a:gd name="T10" fmla="*/ 154 w 154"/>
              <a:gd name="T11" fmla="*/ 77 h 197"/>
              <a:gd name="T12" fmla="*/ 153 w 154"/>
              <a:gd name="T13" fmla="*/ 85 h 197"/>
              <a:gd name="T14" fmla="*/ 77 w 154"/>
              <a:gd name="T15" fmla="*/ 28 h 197"/>
              <a:gd name="T16" fmla="*/ 34 w 154"/>
              <a:gd name="T17" fmla="*/ 71 h 197"/>
              <a:gd name="T18" fmla="*/ 77 w 154"/>
              <a:gd name="T19" fmla="*/ 114 h 197"/>
              <a:gd name="T20" fmla="*/ 120 w 154"/>
              <a:gd name="T21" fmla="*/ 71 h 197"/>
              <a:gd name="T22" fmla="*/ 77 w 154"/>
              <a:gd name="T23" fmla="*/ 28 h 197"/>
              <a:gd name="T24" fmla="*/ 97 w 154"/>
              <a:gd name="T25" fmla="*/ 99 h 197"/>
              <a:gd name="T26" fmla="*/ 77 w 154"/>
              <a:gd name="T27" fmla="*/ 89 h 197"/>
              <a:gd name="T28" fmla="*/ 58 w 154"/>
              <a:gd name="T29" fmla="*/ 99 h 197"/>
              <a:gd name="T30" fmla="*/ 60 w 154"/>
              <a:gd name="T31" fmla="*/ 77 h 197"/>
              <a:gd name="T32" fmla="*/ 46 w 154"/>
              <a:gd name="T33" fmla="*/ 61 h 197"/>
              <a:gd name="T34" fmla="*/ 67 w 154"/>
              <a:gd name="T35" fmla="*/ 57 h 197"/>
              <a:gd name="T36" fmla="*/ 77 w 154"/>
              <a:gd name="T37" fmla="*/ 38 h 197"/>
              <a:gd name="T38" fmla="*/ 88 w 154"/>
              <a:gd name="T39" fmla="*/ 57 h 197"/>
              <a:gd name="T40" fmla="*/ 109 w 154"/>
              <a:gd name="T41" fmla="*/ 61 h 197"/>
              <a:gd name="T42" fmla="*/ 94 w 154"/>
              <a:gd name="T43" fmla="*/ 77 h 197"/>
              <a:gd name="T44" fmla="*/ 97 w 154"/>
              <a:gd name="T45" fmla="*/ 99 h 1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54" h="197">
                <a:moveTo>
                  <a:pt x="153" y="85"/>
                </a:moveTo>
                <a:cubicBezTo>
                  <a:pt x="151" y="153"/>
                  <a:pt x="78" y="197"/>
                  <a:pt x="78" y="197"/>
                </a:cubicBezTo>
                <a:cubicBezTo>
                  <a:pt x="78" y="197"/>
                  <a:pt x="16" y="159"/>
                  <a:pt x="4" y="101"/>
                </a:cubicBezTo>
                <a:cubicBezTo>
                  <a:pt x="1" y="93"/>
                  <a:pt x="0" y="85"/>
                  <a:pt x="0" y="77"/>
                </a:cubicBezTo>
                <a:cubicBezTo>
                  <a:pt x="0" y="34"/>
                  <a:pt x="34" y="0"/>
                  <a:pt x="77" y="0"/>
                </a:cubicBezTo>
                <a:cubicBezTo>
                  <a:pt x="119" y="0"/>
                  <a:pt x="154" y="34"/>
                  <a:pt x="154" y="77"/>
                </a:cubicBezTo>
                <a:cubicBezTo>
                  <a:pt x="154" y="79"/>
                  <a:pt x="154" y="82"/>
                  <a:pt x="153" y="85"/>
                </a:cubicBezTo>
                <a:close/>
                <a:moveTo>
                  <a:pt x="77" y="28"/>
                </a:moveTo>
                <a:cubicBezTo>
                  <a:pt x="53" y="28"/>
                  <a:pt x="34" y="47"/>
                  <a:pt x="34" y="71"/>
                </a:cubicBezTo>
                <a:cubicBezTo>
                  <a:pt x="34" y="94"/>
                  <a:pt x="53" y="114"/>
                  <a:pt x="77" y="114"/>
                </a:cubicBezTo>
                <a:cubicBezTo>
                  <a:pt x="101" y="114"/>
                  <a:pt x="120" y="94"/>
                  <a:pt x="120" y="71"/>
                </a:cubicBezTo>
                <a:cubicBezTo>
                  <a:pt x="120" y="47"/>
                  <a:pt x="101" y="28"/>
                  <a:pt x="77" y="28"/>
                </a:cubicBezTo>
                <a:close/>
                <a:moveTo>
                  <a:pt x="97" y="99"/>
                </a:moveTo>
                <a:cubicBezTo>
                  <a:pt x="77" y="89"/>
                  <a:pt x="77" y="89"/>
                  <a:pt x="77" y="89"/>
                </a:cubicBezTo>
                <a:cubicBezTo>
                  <a:pt x="58" y="99"/>
                  <a:pt x="58" y="99"/>
                  <a:pt x="58" y="99"/>
                </a:cubicBezTo>
                <a:cubicBezTo>
                  <a:pt x="60" y="77"/>
                  <a:pt x="60" y="77"/>
                  <a:pt x="60" y="77"/>
                </a:cubicBezTo>
                <a:cubicBezTo>
                  <a:pt x="46" y="61"/>
                  <a:pt x="46" y="61"/>
                  <a:pt x="46" y="61"/>
                </a:cubicBezTo>
                <a:cubicBezTo>
                  <a:pt x="67" y="57"/>
                  <a:pt x="67" y="57"/>
                  <a:pt x="67" y="57"/>
                </a:cubicBezTo>
                <a:cubicBezTo>
                  <a:pt x="77" y="38"/>
                  <a:pt x="77" y="38"/>
                  <a:pt x="77" y="38"/>
                </a:cubicBezTo>
                <a:cubicBezTo>
                  <a:pt x="88" y="57"/>
                  <a:pt x="88" y="57"/>
                  <a:pt x="88" y="57"/>
                </a:cubicBezTo>
                <a:cubicBezTo>
                  <a:pt x="109" y="61"/>
                  <a:pt x="109" y="61"/>
                  <a:pt x="109" y="61"/>
                </a:cubicBezTo>
                <a:cubicBezTo>
                  <a:pt x="94" y="77"/>
                  <a:pt x="94" y="77"/>
                  <a:pt x="94" y="77"/>
                </a:cubicBezTo>
                <a:lnTo>
                  <a:pt x="97" y="99"/>
                </a:lnTo>
                <a:close/>
              </a:path>
            </a:pathLst>
          </a:custGeom>
          <a:solidFill>
            <a:srgbClr val="910101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extLst/>
        </p:spPr>
        <p:txBody>
          <a:bodyPr vert="horz" wrap="square" lIns="67382" tIns="33691" rIns="67382" bIns="33691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37" name="Freeform 78"/>
          <p:cNvSpPr>
            <a:spLocks noEditPoints="1"/>
          </p:cNvSpPr>
          <p:nvPr/>
        </p:nvSpPr>
        <p:spPr bwMode="auto">
          <a:xfrm>
            <a:off x="2395315" y="2778187"/>
            <a:ext cx="415278" cy="528707"/>
          </a:xfrm>
          <a:custGeom>
            <a:avLst/>
            <a:gdLst>
              <a:gd name="T0" fmla="*/ 153 w 154"/>
              <a:gd name="T1" fmla="*/ 85 h 197"/>
              <a:gd name="T2" fmla="*/ 78 w 154"/>
              <a:gd name="T3" fmla="*/ 197 h 197"/>
              <a:gd name="T4" fmla="*/ 4 w 154"/>
              <a:gd name="T5" fmla="*/ 101 h 197"/>
              <a:gd name="T6" fmla="*/ 0 w 154"/>
              <a:gd name="T7" fmla="*/ 77 h 197"/>
              <a:gd name="T8" fmla="*/ 77 w 154"/>
              <a:gd name="T9" fmla="*/ 0 h 197"/>
              <a:gd name="T10" fmla="*/ 154 w 154"/>
              <a:gd name="T11" fmla="*/ 77 h 197"/>
              <a:gd name="T12" fmla="*/ 153 w 154"/>
              <a:gd name="T13" fmla="*/ 85 h 197"/>
              <a:gd name="T14" fmla="*/ 77 w 154"/>
              <a:gd name="T15" fmla="*/ 28 h 197"/>
              <a:gd name="T16" fmla="*/ 34 w 154"/>
              <a:gd name="T17" fmla="*/ 71 h 197"/>
              <a:gd name="T18" fmla="*/ 77 w 154"/>
              <a:gd name="T19" fmla="*/ 114 h 197"/>
              <a:gd name="T20" fmla="*/ 120 w 154"/>
              <a:gd name="T21" fmla="*/ 71 h 197"/>
              <a:gd name="T22" fmla="*/ 77 w 154"/>
              <a:gd name="T23" fmla="*/ 28 h 197"/>
              <a:gd name="T24" fmla="*/ 97 w 154"/>
              <a:gd name="T25" fmla="*/ 99 h 197"/>
              <a:gd name="T26" fmla="*/ 77 w 154"/>
              <a:gd name="T27" fmla="*/ 89 h 197"/>
              <a:gd name="T28" fmla="*/ 58 w 154"/>
              <a:gd name="T29" fmla="*/ 99 h 197"/>
              <a:gd name="T30" fmla="*/ 60 w 154"/>
              <a:gd name="T31" fmla="*/ 77 h 197"/>
              <a:gd name="T32" fmla="*/ 46 w 154"/>
              <a:gd name="T33" fmla="*/ 61 h 197"/>
              <a:gd name="T34" fmla="*/ 67 w 154"/>
              <a:gd name="T35" fmla="*/ 57 h 197"/>
              <a:gd name="T36" fmla="*/ 77 w 154"/>
              <a:gd name="T37" fmla="*/ 38 h 197"/>
              <a:gd name="T38" fmla="*/ 88 w 154"/>
              <a:gd name="T39" fmla="*/ 57 h 197"/>
              <a:gd name="T40" fmla="*/ 109 w 154"/>
              <a:gd name="T41" fmla="*/ 61 h 197"/>
              <a:gd name="T42" fmla="*/ 94 w 154"/>
              <a:gd name="T43" fmla="*/ 77 h 197"/>
              <a:gd name="T44" fmla="*/ 97 w 154"/>
              <a:gd name="T45" fmla="*/ 99 h 1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54" h="197">
                <a:moveTo>
                  <a:pt x="153" y="85"/>
                </a:moveTo>
                <a:cubicBezTo>
                  <a:pt x="151" y="153"/>
                  <a:pt x="78" y="197"/>
                  <a:pt x="78" y="197"/>
                </a:cubicBezTo>
                <a:cubicBezTo>
                  <a:pt x="78" y="197"/>
                  <a:pt x="16" y="159"/>
                  <a:pt x="4" y="101"/>
                </a:cubicBezTo>
                <a:cubicBezTo>
                  <a:pt x="1" y="93"/>
                  <a:pt x="0" y="85"/>
                  <a:pt x="0" y="77"/>
                </a:cubicBezTo>
                <a:cubicBezTo>
                  <a:pt x="0" y="34"/>
                  <a:pt x="34" y="0"/>
                  <a:pt x="77" y="0"/>
                </a:cubicBezTo>
                <a:cubicBezTo>
                  <a:pt x="119" y="0"/>
                  <a:pt x="154" y="34"/>
                  <a:pt x="154" y="77"/>
                </a:cubicBezTo>
                <a:cubicBezTo>
                  <a:pt x="154" y="79"/>
                  <a:pt x="154" y="82"/>
                  <a:pt x="153" y="85"/>
                </a:cubicBezTo>
                <a:close/>
                <a:moveTo>
                  <a:pt x="77" y="28"/>
                </a:moveTo>
                <a:cubicBezTo>
                  <a:pt x="53" y="28"/>
                  <a:pt x="34" y="47"/>
                  <a:pt x="34" y="71"/>
                </a:cubicBezTo>
                <a:cubicBezTo>
                  <a:pt x="34" y="94"/>
                  <a:pt x="53" y="114"/>
                  <a:pt x="77" y="114"/>
                </a:cubicBezTo>
                <a:cubicBezTo>
                  <a:pt x="101" y="114"/>
                  <a:pt x="120" y="94"/>
                  <a:pt x="120" y="71"/>
                </a:cubicBezTo>
                <a:cubicBezTo>
                  <a:pt x="120" y="47"/>
                  <a:pt x="101" y="28"/>
                  <a:pt x="77" y="28"/>
                </a:cubicBezTo>
                <a:close/>
                <a:moveTo>
                  <a:pt x="97" y="99"/>
                </a:moveTo>
                <a:cubicBezTo>
                  <a:pt x="77" y="89"/>
                  <a:pt x="77" y="89"/>
                  <a:pt x="77" y="89"/>
                </a:cubicBezTo>
                <a:cubicBezTo>
                  <a:pt x="58" y="99"/>
                  <a:pt x="58" y="99"/>
                  <a:pt x="58" y="99"/>
                </a:cubicBezTo>
                <a:cubicBezTo>
                  <a:pt x="60" y="77"/>
                  <a:pt x="60" y="77"/>
                  <a:pt x="60" y="77"/>
                </a:cubicBezTo>
                <a:cubicBezTo>
                  <a:pt x="46" y="61"/>
                  <a:pt x="46" y="61"/>
                  <a:pt x="46" y="61"/>
                </a:cubicBezTo>
                <a:cubicBezTo>
                  <a:pt x="67" y="57"/>
                  <a:pt x="67" y="57"/>
                  <a:pt x="67" y="57"/>
                </a:cubicBezTo>
                <a:cubicBezTo>
                  <a:pt x="77" y="38"/>
                  <a:pt x="77" y="38"/>
                  <a:pt x="77" y="38"/>
                </a:cubicBezTo>
                <a:cubicBezTo>
                  <a:pt x="88" y="57"/>
                  <a:pt x="88" y="57"/>
                  <a:pt x="88" y="57"/>
                </a:cubicBezTo>
                <a:cubicBezTo>
                  <a:pt x="109" y="61"/>
                  <a:pt x="109" y="61"/>
                  <a:pt x="109" y="61"/>
                </a:cubicBezTo>
                <a:cubicBezTo>
                  <a:pt x="94" y="77"/>
                  <a:pt x="94" y="77"/>
                  <a:pt x="94" y="77"/>
                </a:cubicBezTo>
                <a:lnTo>
                  <a:pt x="97" y="99"/>
                </a:lnTo>
                <a:close/>
              </a:path>
            </a:pathLst>
          </a:custGeom>
          <a:solidFill>
            <a:srgbClr val="910101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extLst/>
        </p:spPr>
        <p:txBody>
          <a:bodyPr vert="horz" wrap="square" lIns="67382" tIns="33691" rIns="67382" bIns="33691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38" name="椭圆 37"/>
          <p:cNvSpPr/>
          <p:nvPr/>
        </p:nvSpPr>
        <p:spPr>
          <a:xfrm>
            <a:off x="4872601" y="1417937"/>
            <a:ext cx="403687" cy="401972"/>
          </a:xfrm>
          <a:prstGeom prst="ellipse">
            <a:avLst/>
          </a:prstGeom>
          <a:solidFill>
            <a:srgbClr val="003C72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2" tIns="33691" rIns="67382" bIns="33691"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9" name="标题 4"/>
          <p:cNvSpPr txBox="1">
            <a:spLocks/>
          </p:cNvSpPr>
          <p:nvPr/>
        </p:nvSpPr>
        <p:spPr>
          <a:xfrm>
            <a:off x="4894101" y="1487444"/>
            <a:ext cx="382186" cy="264613"/>
          </a:xfrm>
          <a:prstGeom prst="rect">
            <a:avLst/>
          </a:prstGeom>
        </p:spPr>
        <p:txBody>
          <a:bodyPr vert="horz" lIns="67382" tIns="33691" rIns="67382" bIns="33691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CN" sz="1200" b="1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01</a:t>
            </a:r>
          </a:p>
        </p:txBody>
      </p:sp>
      <p:sp>
        <p:nvSpPr>
          <p:cNvPr id="40" name="矩形 39"/>
          <p:cNvSpPr/>
          <p:nvPr/>
        </p:nvSpPr>
        <p:spPr>
          <a:xfrm>
            <a:off x="5436240" y="1257849"/>
            <a:ext cx="2035801" cy="314255"/>
          </a:xfrm>
          <a:prstGeom prst="rect">
            <a:avLst/>
          </a:prstGeom>
        </p:spPr>
        <p:txBody>
          <a:bodyPr wrap="square" lIns="67376" tIns="33688" rIns="67376" bIns="33688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点击输入标题</a:t>
            </a:r>
          </a:p>
        </p:txBody>
      </p:sp>
      <p:sp>
        <p:nvSpPr>
          <p:cNvPr id="41" name="矩形 47"/>
          <p:cNvSpPr>
            <a:spLocks noChangeArrowheads="1"/>
          </p:cNvSpPr>
          <p:nvPr/>
        </p:nvSpPr>
        <p:spPr bwMode="auto">
          <a:xfrm>
            <a:off x="5435733" y="1532169"/>
            <a:ext cx="2232229" cy="421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76" tIns="33688" rIns="67376" bIns="33688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在此录入上述图表的综合说明，在此录入上述图表的综合描述说明。</a:t>
            </a:r>
          </a:p>
        </p:txBody>
      </p:sp>
      <p:sp>
        <p:nvSpPr>
          <p:cNvPr id="42" name="椭圆 41"/>
          <p:cNvSpPr/>
          <p:nvPr/>
        </p:nvSpPr>
        <p:spPr>
          <a:xfrm>
            <a:off x="5106693" y="2283419"/>
            <a:ext cx="403687" cy="401972"/>
          </a:xfrm>
          <a:prstGeom prst="ellipse">
            <a:avLst/>
          </a:prstGeom>
          <a:solidFill>
            <a:srgbClr val="003C72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2" tIns="33691" rIns="67382" bIns="33691"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3" name="标题 4"/>
          <p:cNvSpPr txBox="1">
            <a:spLocks/>
          </p:cNvSpPr>
          <p:nvPr/>
        </p:nvSpPr>
        <p:spPr>
          <a:xfrm>
            <a:off x="5128193" y="2352927"/>
            <a:ext cx="382186" cy="264613"/>
          </a:xfrm>
          <a:prstGeom prst="rect">
            <a:avLst/>
          </a:prstGeom>
        </p:spPr>
        <p:txBody>
          <a:bodyPr vert="horz" lIns="67382" tIns="33691" rIns="67382" bIns="33691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CN" sz="1200" b="1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0</a:t>
            </a:r>
            <a:r>
              <a:rPr lang="zh-CN" altLang="en-US" sz="1200" b="1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２</a:t>
            </a:r>
            <a:endParaRPr lang="en-US" altLang="zh-CN" sz="1200" b="1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5670332" y="2123331"/>
            <a:ext cx="2035801" cy="314255"/>
          </a:xfrm>
          <a:prstGeom prst="rect">
            <a:avLst/>
          </a:prstGeom>
        </p:spPr>
        <p:txBody>
          <a:bodyPr wrap="square" lIns="67376" tIns="33688" rIns="67376" bIns="33688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点击输入标题</a:t>
            </a:r>
          </a:p>
        </p:txBody>
      </p:sp>
      <p:sp>
        <p:nvSpPr>
          <p:cNvPr id="45" name="矩形 47"/>
          <p:cNvSpPr>
            <a:spLocks noChangeArrowheads="1"/>
          </p:cNvSpPr>
          <p:nvPr/>
        </p:nvSpPr>
        <p:spPr bwMode="auto">
          <a:xfrm>
            <a:off x="5669825" y="2397652"/>
            <a:ext cx="2232229" cy="421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76" tIns="33688" rIns="67376" bIns="33688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在此录入上述图表的综合说明，在此录入上述图表的综合描述说明。</a:t>
            </a:r>
          </a:p>
        </p:txBody>
      </p:sp>
      <p:sp>
        <p:nvSpPr>
          <p:cNvPr id="46" name="椭圆 45"/>
          <p:cNvSpPr/>
          <p:nvPr/>
        </p:nvSpPr>
        <p:spPr>
          <a:xfrm>
            <a:off x="4840951" y="3183103"/>
            <a:ext cx="403687" cy="401972"/>
          </a:xfrm>
          <a:prstGeom prst="ellipse">
            <a:avLst/>
          </a:prstGeom>
          <a:solidFill>
            <a:srgbClr val="003C72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2" tIns="33691" rIns="67382" bIns="33691"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7" name="标题 4"/>
          <p:cNvSpPr txBox="1">
            <a:spLocks/>
          </p:cNvSpPr>
          <p:nvPr/>
        </p:nvSpPr>
        <p:spPr>
          <a:xfrm>
            <a:off x="4862451" y="3252610"/>
            <a:ext cx="382186" cy="264613"/>
          </a:xfrm>
          <a:prstGeom prst="rect">
            <a:avLst/>
          </a:prstGeom>
        </p:spPr>
        <p:txBody>
          <a:bodyPr vert="horz" lIns="67382" tIns="33691" rIns="67382" bIns="33691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CN" sz="1200" b="1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0</a:t>
            </a:r>
            <a:r>
              <a:rPr lang="zh-CN" altLang="en-US" sz="1200" b="1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３</a:t>
            </a:r>
            <a:endParaRPr lang="en-US" altLang="zh-CN" sz="1200" b="1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5404591" y="3023014"/>
            <a:ext cx="2035801" cy="314255"/>
          </a:xfrm>
          <a:prstGeom prst="rect">
            <a:avLst/>
          </a:prstGeom>
        </p:spPr>
        <p:txBody>
          <a:bodyPr wrap="square" lIns="67376" tIns="33688" rIns="67376" bIns="33688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点击输入标题</a:t>
            </a:r>
          </a:p>
        </p:txBody>
      </p:sp>
      <p:sp>
        <p:nvSpPr>
          <p:cNvPr id="49" name="矩形 47"/>
          <p:cNvSpPr>
            <a:spLocks noChangeArrowheads="1"/>
          </p:cNvSpPr>
          <p:nvPr/>
        </p:nvSpPr>
        <p:spPr bwMode="auto">
          <a:xfrm>
            <a:off x="5404084" y="3297335"/>
            <a:ext cx="2232229" cy="437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76" tIns="33688" rIns="67376" bIns="33688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在此录入上述图表的综合说明，在此录入上述图表的综合描述说明。</a:t>
            </a:r>
          </a:p>
        </p:txBody>
      </p:sp>
      <p:pic>
        <p:nvPicPr>
          <p:cNvPr id="50" name="图片 4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8413" y="-124"/>
            <a:ext cx="2132711" cy="1199650"/>
          </a:xfrm>
          <a:prstGeom prst="rect">
            <a:avLst/>
          </a:prstGeom>
        </p:spPr>
      </p:pic>
      <p:pic>
        <p:nvPicPr>
          <p:cNvPr id="51" name="图片 50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5815315" y="-72132"/>
            <a:ext cx="3185810" cy="1740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5364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233">
        <p14:gallery dir="l"/>
      </p:transition>
    </mc:Choice>
    <mc:Fallback xmlns="">
      <p:transition spd="slow" advTm="623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  <p:bldP spid="37" grpId="0" animBg="1"/>
      <p:bldP spid="38" grpId="0" animBg="1"/>
      <p:bldP spid="39" grpId="0"/>
      <p:bldP spid="40" grpId="0"/>
      <p:bldP spid="41" grpId="0"/>
      <p:bldP spid="42" grpId="0" animBg="1"/>
      <p:bldP spid="43" grpId="0"/>
      <p:bldP spid="44" grpId="0"/>
      <p:bldP spid="45" grpId="0"/>
      <p:bldP spid="46" grpId="0" animBg="1"/>
      <p:bldP spid="47" grpId="0"/>
      <p:bldP spid="48" grpId="0"/>
      <p:bldP spid="4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2673382" y="3668228"/>
            <a:ext cx="5490920" cy="856387"/>
            <a:chOff x="0" y="0"/>
            <a:chExt cx="7437763" cy="1165206"/>
          </a:xfrm>
        </p:grpSpPr>
        <p:sp>
          <p:nvSpPr>
            <p:cNvPr id="3" name="流程图: 过程 2"/>
            <p:cNvSpPr>
              <a:spLocks noChangeArrowheads="1"/>
            </p:cNvSpPr>
            <p:nvPr/>
          </p:nvSpPr>
          <p:spPr bwMode="auto">
            <a:xfrm>
              <a:off x="0" y="0"/>
              <a:ext cx="6523363" cy="1165206"/>
            </a:xfrm>
            <a:prstGeom prst="flowChartProcess">
              <a:avLst/>
            </a:pr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30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" name="直角三角形 3"/>
            <p:cNvSpPr>
              <a:spLocks noChangeArrowheads="1"/>
            </p:cNvSpPr>
            <p:nvPr/>
          </p:nvSpPr>
          <p:spPr bwMode="auto">
            <a:xfrm flipV="1">
              <a:off x="6523363" y="0"/>
              <a:ext cx="914400" cy="1165206"/>
            </a:xfrm>
            <a:prstGeom prst="rtTriangle">
              <a:avLst/>
            </a:pr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30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5" name="组合 4"/>
          <p:cNvGrpSpPr>
            <a:grpSpLocks/>
          </p:cNvGrpSpPr>
          <p:nvPr/>
        </p:nvGrpSpPr>
        <p:grpSpPr bwMode="auto">
          <a:xfrm>
            <a:off x="2863249" y="766548"/>
            <a:ext cx="5301053" cy="1354584"/>
            <a:chOff x="0" y="0"/>
            <a:chExt cx="7181052" cy="1843133"/>
          </a:xfrm>
        </p:grpSpPr>
        <p:sp>
          <p:nvSpPr>
            <p:cNvPr id="6" name="流程图: 过程 5"/>
            <p:cNvSpPr>
              <a:spLocks noChangeArrowheads="1"/>
            </p:cNvSpPr>
            <p:nvPr/>
          </p:nvSpPr>
          <p:spPr bwMode="auto">
            <a:xfrm>
              <a:off x="0" y="1"/>
              <a:ext cx="6266652" cy="1843132"/>
            </a:xfrm>
            <a:prstGeom prst="flowChartProcess">
              <a:avLst/>
            </a:pr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30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7" name="直角三角形 6"/>
            <p:cNvSpPr>
              <a:spLocks noChangeArrowheads="1"/>
            </p:cNvSpPr>
            <p:nvPr/>
          </p:nvSpPr>
          <p:spPr bwMode="auto">
            <a:xfrm flipV="1">
              <a:off x="6266652" y="0"/>
              <a:ext cx="914400" cy="1843133"/>
            </a:xfrm>
            <a:prstGeom prst="rtTriangle">
              <a:avLst/>
            </a:pr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30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8" name="组合 7"/>
          <p:cNvGrpSpPr>
            <a:grpSpLocks/>
          </p:cNvGrpSpPr>
          <p:nvPr/>
        </p:nvGrpSpPr>
        <p:grpSpPr bwMode="auto">
          <a:xfrm>
            <a:off x="2453042" y="2313644"/>
            <a:ext cx="5711260" cy="1212242"/>
            <a:chOff x="0" y="0"/>
            <a:chExt cx="7736224" cy="1649358"/>
          </a:xfrm>
        </p:grpSpPr>
        <p:sp>
          <p:nvSpPr>
            <p:cNvPr id="9" name="流程图: 过程 8"/>
            <p:cNvSpPr>
              <a:spLocks noChangeArrowheads="1"/>
            </p:cNvSpPr>
            <p:nvPr/>
          </p:nvSpPr>
          <p:spPr bwMode="auto">
            <a:xfrm>
              <a:off x="0" y="4096"/>
              <a:ext cx="6821824" cy="1645262"/>
            </a:xfrm>
            <a:prstGeom prst="flowChartProcess">
              <a:avLst/>
            </a:pr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30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0" name="直角三角形 9"/>
            <p:cNvSpPr>
              <a:spLocks noChangeArrowheads="1"/>
            </p:cNvSpPr>
            <p:nvPr/>
          </p:nvSpPr>
          <p:spPr bwMode="auto">
            <a:xfrm flipV="1">
              <a:off x="6821824" y="0"/>
              <a:ext cx="914400" cy="1649358"/>
            </a:xfrm>
            <a:prstGeom prst="rtTriangle">
              <a:avLst/>
            </a:pr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30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sp>
        <p:nvSpPr>
          <p:cNvPr id="11" name="流程图: 联系 10"/>
          <p:cNvSpPr>
            <a:spLocks noChangeArrowheads="1"/>
          </p:cNvSpPr>
          <p:nvPr/>
        </p:nvSpPr>
        <p:spPr bwMode="auto">
          <a:xfrm>
            <a:off x="1480264" y="583370"/>
            <a:ext cx="1728731" cy="1720941"/>
          </a:xfrm>
          <a:prstGeom prst="flowChartConnector">
            <a:avLst/>
          </a:prstGeom>
          <a:solidFill>
            <a:srgbClr val="C00000"/>
          </a:solidFill>
          <a:ln>
            <a:noFill/>
          </a:ln>
        </p:spPr>
        <p:txBody>
          <a:bodyPr lIns="67391" tIns="33696" rIns="67391" bIns="33696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30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2" name="流程图: 联系 11"/>
          <p:cNvSpPr>
            <a:spLocks noChangeArrowheads="1"/>
          </p:cNvSpPr>
          <p:nvPr/>
        </p:nvSpPr>
        <p:spPr bwMode="auto">
          <a:xfrm>
            <a:off x="1159129" y="1607766"/>
            <a:ext cx="1514252" cy="1507427"/>
          </a:xfrm>
          <a:prstGeom prst="flowChartConnector">
            <a:avLst/>
          </a:prstGeom>
          <a:solidFill>
            <a:srgbClr val="003C72"/>
          </a:solidFill>
          <a:ln>
            <a:noFill/>
          </a:ln>
          <a:extLst/>
        </p:spPr>
        <p:txBody>
          <a:bodyPr lIns="67391" tIns="33696" rIns="67391" bIns="33696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30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3" name="流程图: 联系 12"/>
          <p:cNvSpPr>
            <a:spLocks noChangeArrowheads="1"/>
          </p:cNvSpPr>
          <p:nvPr/>
        </p:nvSpPr>
        <p:spPr bwMode="auto">
          <a:xfrm>
            <a:off x="1359545" y="2715003"/>
            <a:ext cx="1313836" cy="1307914"/>
          </a:xfrm>
          <a:prstGeom prst="flowChartConnector">
            <a:avLst/>
          </a:prstGeom>
          <a:solidFill>
            <a:srgbClr val="C00000"/>
          </a:solidFill>
          <a:ln>
            <a:noFill/>
          </a:ln>
        </p:spPr>
        <p:txBody>
          <a:bodyPr lIns="67391" tIns="33696" rIns="67391" bIns="33696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30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4" name="流程图: 联系 13"/>
          <p:cNvSpPr>
            <a:spLocks noChangeArrowheads="1"/>
          </p:cNvSpPr>
          <p:nvPr/>
        </p:nvSpPr>
        <p:spPr bwMode="auto">
          <a:xfrm>
            <a:off x="1916256" y="3571389"/>
            <a:ext cx="1055991" cy="1050065"/>
          </a:xfrm>
          <a:prstGeom prst="flowChartConnector">
            <a:avLst/>
          </a:prstGeom>
          <a:solidFill>
            <a:srgbClr val="003C72"/>
          </a:solidFill>
          <a:ln>
            <a:noFill/>
          </a:ln>
          <a:extLst/>
        </p:spPr>
        <p:txBody>
          <a:bodyPr lIns="67391" tIns="33696" rIns="67391" bIns="33696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30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5" name="文本框 14"/>
          <p:cNvSpPr>
            <a:spLocks noChangeArrowheads="1"/>
          </p:cNvSpPr>
          <p:nvPr/>
        </p:nvSpPr>
        <p:spPr bwMode="auto">
          <a:xfrm>
            <a:off x="1882267" y="1019730"/>
            <a:ext cx="1025519" cy="565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200" b="1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标题</a:t>
            </a:r>
          </a:p>
        </p:txBody>
      </p:sp>
      <p:sp>
        <p:nvSpPr>
          <p:cNvPr id="16" name="文本框 15"/>
          <p:cNvSpPr>
            <a:spLocks noChangeArrowheads="1"/>
          </p:cNvSpPr>
          <p:nvPr/>
        </p:nvSpPr>
        <p:spPr bwMode="auto">
          <a:xfrm>
            <a:off x="1465027" y="2139800"/>
            <a:ext cx="982154" cy="4373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标题</a:t>
            </a:r>
          </a:p>
        </p:txBody>
      </p:sp>
      <p:sp>
        <p:nvSpPr>
          <p:cNvPr id="17" name="文本框 16"/>
          <p:cNvSpPr>
            <a:spLocks noChangeArrowheads="1"/>
          </p:cNvSpPr>
          <p:nvPr/>
        </p:nvSpPr>
        <p:spPr bwMode="auto">
          <a:xfrm>
            <a:off x="1743968" y="3177031"/>
            <a:ext cx="651644" cy="3450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标题</a:t>
            </a:r>
          </a:p>
        </p:txBody>
      </p:sp>
      <p:sp>
        <p:nvSpPr>
          <p:cNvPr id="18" name="文本框 17"/>
          <p:cNvSpPr>
            <a:spLocks noChangeArrowheads="1"/>
          </p:cNvSpPr>
          <p:nvPr/>
        </p:nvSpPr>
        <p:spPr bwMode="auto">
          <a:xfrm>
            <a:off x="2127219" y="3950579"/>
            <a:ext cx="651644" cy="2988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50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标题</a:t>
            </a:r>
          </a:p>
        </p:txBody>
      </p:sp>
      <p:sp>
        <p:nvSpPr>
          <p:cNvPr id="19" name="TextBox 4"/>
          <p:cNvSpPr>
            <a:spLocks noChangeArrowheads="1"/>
          </p:cNvSpPr>
          <p:nvPr/>
        </p:nvSpPr>
        <p:spPr bwMode="auto">
          <a:xfrm>
            <a:off x="3814930" y="987061"/>
            <a:ext cx="2723778" cy="8990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000000"/>
                </a:solidFill>
                <a:latin typeface="+mn-lt"/>
                <a:ea typeface="+mn-ea"/>
                <a:cs typeface="+mn-ea"/>
                <a:sym typeface="+mn-lt"/>
              </a:rPr>
              <a:t>击点添加文字说明点击添加文字说明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000000"/>
                </a:solidFill>
                <a:latin typeface="+mn-lt"/>
                <a:ea typeface="+mn-ea"/>
                <a:cs typeface="+mn-ea"/>
                <a:sym typeface="+mn-lt"/>
              </a:rPr>
              <a:t>点击添加文字说明点击添加文字说明</a:t>
            </a:r>
            <a:endParaRPr lang="en-US" altLang="zh-CN" sz="1200">
              <a:solidFill>
                <a:srgbClr val="000000"/>
              </a:solidFill>
              <a:latin typeface="+mn-lt"/>
              <a:ea typeface="+mn-ea"/>
              <a:cs typeface="+mn-ea"/>
              <a:sym typeface="+mn-lt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000000"/>
                </a:solidFill>
                <a:latin typeface="+mn-lt"/>
                <a:ea typeface="+mn-ea"/>
                <a:cs typeface="+mn-ea"/>
                <a:sym typeface="+mn-lt"/>
              </a:rPr>
              <a:t>点击添加文字说明点击添加文字说明</a:t>
            </a:r>
            <a:endParaRPr lang="en-US" altLang="zh-CN" sz="1200">
              <a:solidFill>
                <a:srgbClr val="000000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0" name="TextBox 4"/>
          <p:cNvSpPr>
            <a:spLocks noChangeArrowheads="1"/>
          </p:cNvSpPr>
          <p:nvPr/>
        </p:nvSpPr>
        <p:spPr bwMode="auto">
          <a:xfrm>
            <a:off x="3811414" y="2464153"/>
            <a:ext cx="2723778" cy="8990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000000"/>
                </a:solidFill>
                <a:latin typeface="+mn-lt"/>
                <a:ea typeface="+mn-ea"/>
                <a:cs typeface="+mn-ea"/>
                <a:sym typeface="+mn-lt"/>
              </a:rPr>
              <a:t>击点添加文字说明点击添加文字说明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000000"/>
                </a:solidFill>
                <a:latin typeface="+mn-lt"/>
                <a:ea typeface="+mn-ea"/>
                <a:cs typeface="+mn-ea"/>
                <a:sym typeface="+mn-lt"/>
              </a:rPr>
              <a:t>点击添加文字说明点击添加文字说明</a:t>
            </a:r>
            <a:endParaRPr lang="en-US" altLang="zh-CN" sz="1200">
              <a:solidFill>
                <a:srgbClr val="000000"/>
              </a:solidFill>
              <a:latin typeface="+mn-lt"/>
              <a:ea typeface="+mn-ea"/>
              <a:cs typeface="+mn-ea"/>
              <a:sym typeface="+mn-lt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000000"/>
                </a:solidFill>
                <a:latin typeface="+mn-lt"/>
                <a:ea typeface="+mn-ea"/>
                <a:cs typeface="+mn-ea"/>
                <a:sym typeface="+mn-lt"/>
              </a:rPr>
              <a:t>点击添加文字说明点击添加文字说明</a:t>
            </a:r>
            <a:endParaRPr lang="en-US" altLang="zh-CN" sz="1200">
              <a:solidFill>
                <a:srgbClr val="000000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1" name="TextBox 4"/>
          <p:cNvSpPr>
            <a:spLocks noChangeArrowheads="1"/>
          </p:cNvSpPr>
          <p:nvPr/>
        </p:nvSpPr>
        <p:spPr bwMode="auto">
          <a:xfrm>
            <a:off x="3811414" y="3815237"/>
            <a:ext cx="2723778" cy="5890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000000"/>
                </a:solidFill>
                <a:latin typeface="+mn-lt"/>
                <a:ea typeface="+mn-ea"/>
                <a:cs typeface="+mn-ea"/>
                <a:sym typeface="+mn-lt"/>
              </a:rPr>
              <a:t>击点添加文字说明点击添加文字说明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000000"/>
                </a:solidFill>
                <a:latin typeface="+mn-lt"/>
                <a:ea typeface="+mn-ea"/>
                <a:cs typeface="+mn-ea"/>
                <a:sym typeface="+mn-lt"/>
              </a:rPr>
              <a:t>点击添加文字说明点击添加文字说明</a:t>
            </a:r>
            <a:endParaRPr lang="en-US" altLang="zh-CN" sz="1200">
              <a:solidFill>
                <a:srgbClr val="000000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pic>
        <p:nvPicPr>
          <p:cNvPr id="22" name="图片 2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8413" y="-124"/>
            <a:ext cx="2132711" cy="1199650"/>
          </a:xfrm>
          <a:prstGeom prst="rect">
            <a:avLst/>
          </a:prstGeom>
        </p:spPr>
      </p:pic>
      <p:pic>
        <p:nvPicPr>
          <p:cNvPr id="23" name="图片 2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5815315" y="-72132"/>
            <a:ext cx="3185810" cy="1740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7760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3">
        <p14:gallery dir="l"/>
      </p:transition>
    </mc:Choice>
    <mc:Fallback xmlns="">
      <p:transition spd="slow" advTm="603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8"/>
          <p:cNvGrpSpPr>
            <a:grpSpLocks/>
          </p:cNvGrpSpPr>
          <p:nvPr/>
        </p:nvGrpSpPr>
        <p:grpSpPr bwMode="auto">
          <a:xfrm>
            <a:off x="3466840" y="1170240"/>
            <a:ext cx="3274628" cy="712877"/>
            <a:chOff x="0" y="0"/>
            <a:chExt cx="4612942" cy="968991"/>
          </a:xfrm>
          <a:solidFill>
            <a:srgbClr val="003C72"/>
          </a:solidFill>
        </p:grpSpPr>
        <p:sp>
          <p:nvSpPr>
            <p:cNvPr id="3" name="矩形 6"/>
            <p:cNvSpPr>
              <a:spLocks noChangeArrowheads="1"/>
            </p:cNvSpPr>
            <p:nvPr/>
          </p:nvSpPr>
          <p:spPr bwMode="auto">
            <a:xfrm>
              <a:off x="0" y="0"/>
              <a:ext cx="3643952" cy="96899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30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" name="直角三角形 7"/>
            <p:cNvSpPr>
              <a:spLocks noChangeArrowheads="1"/>
            </p:cNvSpPr>
            <p:nvPr/>
          </p:nvSpPr>
          <p:spPr bwMode="auto">
            <a:xfrm rot="5400000">
              <a:off x="3643950" y="0"/>
              <a:ext cx="968991" cy="968991"/>
            </a:xfrm>
            <a:prstGeom prst="rtTriangl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30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5" name="组合 9"/>
          <p:cNvGrpSpPr>
            <a:grpSpLocks/>
          </p:cNvGrpSpPr>
          <p:nvPr/>
        </p:nvGrpSpPr>
        <p:grpSpPr bwMode="auto">
          <a:xfrm>
            <a:off x="3466840" y="1883117"/>
            <a:ext cx="3798522" cy="711711"/>
            <a:chOff x="0" y="0"/>
            <a:chExt cx="5841243" cy="968992"/>
          </a:xfrm>
          <a:solidFill>
            <a:srgbClr val="C00000"/>
          </a:solidFill>
        </p:grpSpPr>
        <p:sp>
          <p:nvSpPr>
            <p:cNvPr id="6" name="矩形 10"/>
            <p:cNvSpPr>
              <a:spLocks noChangeArrowheads="1"/>
            </p:cNvSpPr>
            <p:nvPr/>
          </p:nvSpPr>
          <p:spPr bwMode="auto">
            <a:xfrm>
              <a:off x="0" y="1"/>
              <a:ext cx="4872252" cy="96899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30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7" name="直角三角形 11"/>
            <p:cNvSpPr>
              <a:spLocks noChangeArrowheads="1"/>
            </p:cNvSpPr>
            <p:nvPr/>
          </p:nvSpPr>
          <p:spPr bwMode="auto">
            <a:xfrm rot="5400000">
              <a:off x="4872251" y="0"/>
              <a:ext cx="968991" cy="968991"/>
            </a:xfrm>
            <a:prstGeom prst="rtTriangl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30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8" name="组合 12"/>
          <p:cNvGrpSpPr>
            <a:grpSpLocks/>
          </p:cNvGrpSpPr>
          <p:nvPr/>
        </p:nvGrpSpPr>
        <p:grpSpPr bwMode="auto">
          <a:xfrm>
            <a:off x="3466839" y="2592494"/>
            <a:ext cx="4345856" cy="714044"/>
            <a:chOff x="0" y="0"/>
            <a:chExt cx="5765853" cy="972742"/>
          </a:xfrm>
          <a:solidFill>
            <a:srgbClr val="003C72"/>
          </a:solidFill>
        </p:grpSpPr>
        <p:sp>
          <p:nvSpPr>
            <p:cNvPr id="9" name="矩形 13"/>
            <p:cNvSpPr>
              <a:spLocks noChangeArrowheads="1"/>
            </p:cNvSpPr>
            <p:nvPr/>
          </p:nvSpPr>
          <p:spPr bwMode="auto">
            <a:xfrm>
              <a:off x="0" y="3751"/>
              <a:ext cx="4872252" cy="96899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30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0" name="直角三角形 14"/>
            <p:cNvSpPr>
              <a:spLocks noChangeArrowheads="1"/>
            </p:cNvSpPr>
            <p:nvPr/>
          </p:nvSpPr>
          <p:spPr bwMode="auto">
            <a:xfrm rot="5400000">
              <a:off x="4832681" y="39568"/>
              <a:ext cx="972742" cy="893603"/>
            </a:xfrm>
            <a:prstGeom prst="rtTriangl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30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11" name="组合 16"/>
          <p:cNvGrpSpPr>
            <a:grpSpLocks/>
          </p:cNvGrpSpPr>
          <p:nvPr/>
        </p:nvGrpSpPr>
        <p:grpSpPr bwMode="auto">
          <a:xfrm>
            <a:off x="3466840" y="3304205"/>
            <a:ext cx="4719731" cy="735046"/>
            <a:chOff x="0" y="0"/>
            <a:chExt cx="5653864" cy="968991"/>
          </a:xfrm>
          <a:solidFill>
            <a:srgbClr val="C00000"/>
          </a:solidFill>
        </p:grpSpPr>
        <p:sp>
          <p:nvSpPr>
            <p:cNvPr id="12" name="矩形 17"/>
            <p:cNvSpPr>
              <a:spLocks noChangeArrowheads="1"/>
            </p:cNvSpPr>
            <p:nvPr/>
          </p:nvSpPr>
          <p:spPr bwMode="auto">
            <a:xfrm>
              <a:off x="0" y="0"/>
              <a:ext cx="4872252" cy="96899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30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3" name="直角三角形 18"/>
            <p:cNvSpPr>
              <a:spLocks noChangeArrowheads="1"/>
            </p:cNvSpPr>
            <p:nvPr/>
          </p:nvSpPr>
          <p:spPr bwMode="auto">
            <a:xfrm rot="5400000">
              <a:off x="4778563" y="93692"/>
              <a:ext cx="968989" cy="781610"/>
            </a:xfrm>
            <a:prstGeom prst="rtTriangl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30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sp>
        <p:nvSpPr>
          <p:cNvPr id="14" name="文本框 111"/>
          <p:cNvSpPr>
            <a:spLocks noChangeArrowheads="1"/>
          </p:cNvSpPr>
          <p:nvPr/>
        </p:nvSpPr>
        <p:spPr bwMode="auto">
          <a:xfrm>
            <a:off x="5449900" y="1267079"/>
            <a:ext cx="703213" cy="5647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01</a:t>
            </a:r>
            <a:endParaRPr lang="zh-CN" altLang="en-US" sz="3200" b="1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5" name="文本框 112"/>
          <p:cNvSpPr>
            <a:spLocks noChangeArrowheads="1"/>
          </p:cNvSpPr>
          <p:nvPr/>
        </p:nvSpPr>
        <p:spPr bwMode="auto">
          <a:xfrm>
            <a:off x="5992546" y="1965956"/>
            <a:ext cx="703213" cy="5658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02</a:t>
            </a:r>
            <a:endParaRPr lang="zh-CN" altLang="en-US" sz="3200" b="1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6" name="文本框 113"/>
          <p:cNvSpPr>
            <a:spLocks noChangeArrowheads="1"/>
          </p:cNvSpPr>
          <p:nvPr/>
        </p:nvSpPr>
        <p:spPr bwMode="auto">
          <a:xfrm>
            <a:off x="6517612" y="2702168"/>
            <a:ext cx="703213" cy="565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03</a:t>
            </a:r>
            <a:endParaRPr lang="zh-CN" altLang="en-US" sz="3200" b="1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7" name="文本框 114"/>
          <p:cNvSpPr>
            <a:spLocks noChangeArrowheads="1"/>
          </p:cNvSpPr>
          <p:nvPr/>
        </p:nvSpPr>
        <p:spPr bwMode="auto">
          <a:xfrm>
            <a:off x="6957119" y="3415046"/>
            <a:ext cx="703213" cy="5658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04</a:t>
            </a:r>
            <a:endParaRPr lang="zh-CN" altLang="en-US" sz="3200" b="1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8" name="文本框 115"/>
          <p:cNvSpPr>
            <a:spLocks noChangeArrowheads="1"/>
          </p:cNvSpPr>
          <p:nvPr/>
        </p:nvSpPr>
        <p:spPr bwMode="auto">
          <a:xfrm>
            <a:off x="3816103" y="1311415"/>
            <a:ext cx="1527144" cy="4760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30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点击添加文字说明</a:t>
            </a:r>
            <a:endParaRPr lang="en-US" altLang="zh-CN" sz="130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30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点击添加文字说明</a:t>
            </a:r>
            <a:endParaRPr lang="zh-CN" altLang="en-US" sz="130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9" name="文本框 116"/>
          <p:cNvSpPr>
            <a:spLocks noChangeArrowheads="1"/>
          </p:cNvSpPr>
          <p:nvPr/>
        </p:nvSpPr>
        <p:spPr bwMode="auto">
          <a:xfrm>
            <a:off x="3773910" y="1974123"/>
            <a:ext cx="1525972" cy="474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30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点击添加文字说明</a:t>
            </a:r>
            <a:endParaRPr lang="en-US" altLang="zh-CN" sz="130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30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点击添加文字说明</a:t>
            </a:r>
            <a:endParaRPr lang="zh-CN" altLang="en-US" sz="130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0" name="文本框 117"/>
          <p:cNvSpPr>
            <a:spLocks noChangeArrowheads="1"/>
          </p:cNvSpPr>
          <p:nvPr/>
        </p:nvSpPr>
        <p:spPr bwMode="auto">
          <a:xfrm>
            <a:off x="3773910" y="2683500"/>
            <a:ext cx="1525972" cy="474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30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点击添加文字说明</a:t>
            </a:r>
            <a:endParaRPr lang="en-US" altLang="zh-CN" sz="130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30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点击添加文字说明</a:t>
            </a:r>
            <a:endParaRPr lang="zh-CN" altLang="en-US" sz="130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1" name="文本框 118"/>
          <p:cNvSpPr>
            <a:spLocks noChangeArrowheads="1"/>
          </p:cNvSpPr>
          <p:nvPr/>
        </p:nvSpPr>
        <p:spPr bwMode="auto">
          <a:xfrm>
            <a:off x="3782114" y="3434880"/>
            <a:ext cx="1525972" cy="474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30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点击添加文字说明</a:t>
            </a:r>
            <a:endParaRPr lang="en-US" altLang="zh-CN" sz="130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30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点击添加文字说明</a:t>
            </a:r>
            <a:endParaRPr lang="zh-CN" altLang="en-US" sz="130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2" name="Freeform 5"/>
          <p:cNvSpPr>
            <a:spLocks noEditPoints="1" noChangeArrowheads="1"/>
          </p:cNvSpPr>
          <p:nvPr/>
        </p:nvSpPr>
        <p:spPr bwMode="auto">
          <a:xfrm>
            <a:off x="2915989" y="2822343"/>
            <a:ext cx="287146" cy="355855"/>
          </a:xfrm>
          <a:custGeom>
            <a:avLst/>
            <a:gdLst>
              <a:gd name="T0" fmla="*/ 2147483646 w 160"/>
              <a:gd name="T1" fmla="*/ 0 h 200"/>
              <a:gd name="T2" fmla="*/ 2147483646 w 160"/>
              <a:gd name="T3" fmla="*/ 0 h 200"/>
              <a:gd name="T4" fmla="*/ 0 w 160"/>
              <a:gd name="T5" fmla="*/ 2147483646 h 200"/>
              <a:gd name="T6" fmla="*/ 0 w 160"/>
              <a:gd name="T7" fmla="*/ 2147483646 h 200"/>
              <a:gd name="T8" fmla="*/ 2147483646 w 160"/>
              <a:gd name="T9" fmla="*/ 2147483646 h 200"/>
              <a:gd name="T10" fmla="*/ 2147483646 w 160"/>
              <a:gd name="T11" fmla="*/ 2147483646 h 200"/>
              <a:gd name="T12" fmla="*/ 2147483646 w 160"/>
              <a:gd name="T13" fmla="*/ 2147483646 h 200"/>
              <a:gd name="T14" fmla="*/ 2147483646 w 160"/>
              <a:gd name="T15" fmla="*/ 2147483646 h 200"/>
              <a:gd name="T16" fmla="*/ 2147483646 w 160"/>
              <a:gd name="T17" fmla="*/ 0 h 200"/>
              <a:gd name="T18" fmla="*/ 2147483646 w 160"/>
              <a:gd name="T19" fmla="*/ 2147483646 h 200"/>
              <a:gd name="T20" fmla="*/ 2147483646 w 160"/>
              <a:gd name="T21" fmla="*/ 2147483646 h 200"/>
              <a:gd name="T22" fmla="*/ 2147483646 w 160"/>
              <a:gd name="T23" fmla="*/ 2147483646 h 200"/>
              <a:gd name="T24" fmla="*/ 2147483646 w 160"/>
              <a:gd name="T25" fmla="*/ 2147483646 h 200"/>
              <a:gd name="T26" fmla="*/ 2147483646 w 160"/>
              <a:gd name="T27" fmla="*/ 2147483646 h 200"/>
              <a:gd name="T28" fmla="*/ 2147483646 w 160"/>
              <a:gd name="T29" fmla="*/ 2147483646 h 200"/>
              <a:gd name="T30" fmla="*/ 2147483646 w 160"/>
              <a:gd name="T31" fmla="*/ 2147483646 h 200"/>
              <a:gd name="T32" fmla="*/ 2147483646 w 160"/>
              <a:gd name="T33" fmla="*/ 2147483646 h 200"/>
              <a:gd name="T34" fmla="*/ 2147483646 w 160"/>
              <a:gd name="T35" fmla="*/ 2147483646 h 200"/>
              <a:gd name="T36" fmla="*/ 2147483646 w 160"/>
              <a:gd name="T37" fmla="*/ 2147483646 h 200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w 160"/>
              <a:gd name="T58" fmla="*/ 0 h 200"/>
              <a:gd name="T59" fmla="*/ 160 w 160"/>
              <a:gd name="T60" fmla="*/ 200 h 200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T57" t="T58" r="T59" b="T60"/>
            <a:pathLst>
              <a:path w="160" h="200">
                <a:moveTo>
                  <a:pt x="143" y="0"/>
                </a:move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7"/>
                </a:cubicBezTo>
                <a:cubicBezTo>
                  <a:pt x="0" y="183"/>
                  <a:pt x="0" y="183"/>
                  <a:pt x="0" y="183"/>
                </a:cubicBezTo>
                <a:cubicBezTo>
                  <a:pt x="0" y="192"/>
                  <a:pt x="7" y="200"/>
                  <a:pt x="16" y="200"/>
                </a:cubicBezTo>
                <a:cubicBezTo>
                  <a:pt x="143" y="200"/>
                  <a:pt x="143" y="200"/>
                  <a:pt x="143" y="200"/>
                </a:cubicBezTo>
                <a:cubicBezTo>
                  <a:pt x="152" y="200"/>
                  <a:pt x="160" y="192"/>
                  <a:pt x="160" y="183"/>
                </a:cubicBezTo>
                <a:cubicBezTo>
                  <a:pt x="160" y="17"/>
                  <a:pt x="160" y="17"/>
                  <a:pt x="160" y="17"/>
                </a:cubicBezTo>
                <a:cubicBezTo>
                  <a:pt x="160" y="7"/>
                  <a:pt x="152" y="0"/>
                  <a:pt x="143" y="0"/>
                </a:cubicBezTo>
                <a:moveTo>
                  <a:pt x="78" y="193"/>
                </a:moveTo>
                <a:cubicBezTo>
                  <a:pt x="73" y="193"/>
                  <a:pt x="68" y="188"/>
                  <a:pt x="68" y="183"/>
                </a:cubicBezTo>
                <a:cubicBezTo>
                  <a:pt x="68" y="177"/>
                  <a:pt x="73" y="173"/>
                  <a:pt x="78" y="173"/>
                </a:cubicBezTo>
                <a:cubicBezTo>
                  <a:pt x="84" y="173"/>
                  <a:pt x="88" y="177"/>
                  <a:pt x="88" y="183"/>
                </a:cubicBezTo>
                <a:cubicBezTo>
                  <a:pt x="88" y="188"/>
                  <a:pt x="84" y="193"/>
                  <a:pt x="78" y="193"/>
                </a:cubicBezTo>
                <a:moveTo>
                  <a:pt x="148" y="164"/>
                </a:moveTo>
                <a:cubicBezTo>
                  <a:pt x="12" y="164"/>
                  <a:pt x="12" y="164"/>
                  <a:pt x="12" y="164"/>
                </a:cubicBezTo>
                <a:cubicBezTo>
                  <a:pt x="12" y="12"/>
                  <a:pt x="12" y="12"/>
                  <a:pt x="12" y="12"/>
                </a:cubicBezTo>
                <a:cubicBezTo>
                  <a:pt x="148" y="12"/>
                  <a:pt x="148" y="12"/>
                  <a:pt x="148" y="12"/>
                </a:cubicBezTo>
                <a:lnTo>
                  <a:pt x="148" y="164"/>
                </a:lnTo>
                <a:close/>
              </a:path>
            </a:pathLst>
          </a:custGeom>
          <a:solidFill>
            <a:srgbClr val="003C72"/>
          </a:solidFill>
          <a:ln>
            <a:noFill/>
          </a:ln>
          <a:extLst/>
        </p:spPr>
        <p:txBody>
          <a:bodyPr lIns="67391" tIns="33696" rIns="67391" bIns="33696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23" name="Freeform 9"/>
          <p:cNvSpPr>
            <a:spLocks noEditPoints="1" noChangeArrowheads="1"/>
          </p:cNvSpPr>
          <p:nvPr/>
        </p:nvSpPr>
        <p:spPr bwMode="auto">
          <a:xfrm>
            <a:off x="2897238" y="3553887"/>
            <a:ext cx="322306" cy="355856"/>
          </a:xfrm>
          <a:custGeom>
            <a:avLst/>
            <a:gdLst>
              <a:gd name="T0" fmla="*/ 2147483646 w 180"/>
              <a:gd name="T1" fmla="*/ 2147483646 h 200"/>
              <a:gd name="T2" fmla="*/ 2147483646 w 180"/>
              <a:gd name="T3" fmla="*/ 2147483646 h 200"/>
              <a:gd name="T4" fmla="*/ 2147483646 w 180"/>
              <a:gd name="T5" fmla="*/ 2147483646 h 200"/>
              <a:gd name="T6" fmla="*/ 2147483646 w 180"/>
              <a:gd name="T7" fmla="*/ 2147483646 h 200"/>
              <a:gd name="T8" fmla="*/ 2147483646 w 180"/>
              <a:gd name="T9" fmla="*/ 2147483646 h 200"/>
              <a:gd name="T10" fmla="*/ 2147483646 w 180"/>
              <a:gd name="T11" fmla="*/ 2147483646 h 200"/>
              <a:gd name="T12" fmla="*/ 2147483646 w 180"/>
              <a:gd name="T13" fmla="*/ 2147483646 h 200"/>
              <a:gd name="T14" fmla="*/ 2147483646 w 180"/>
              <a:gd name="T15" fmla="*/ 2147483646 h 200"/>
              <a:gd name="T16" fmla="*/ 2147483646 w 180"/>
              <a:gd name="T17" fmla="*/ 2147483646 h 200"/>
              <a:gd name="T18" fmla="*/ 2147483646 w 180"/>
              <a:gd name="T19" fmla="*/ 2147483646 h 200"/>
              <a:gd name="T20" fmla="*/ 2147483646 w 180"/>
              <a:gd name="T21" fmla="*/ 2147483646 h 200"/>
              <a:gd name="T22" fmla="*/ 2147483646 w 180"/>
              <a:gd name="T23" fmla="*/ 2147483646 h 200"/>
              <a:gd name="T24" fmla="*/ 2147483646 w 180"/>
              <a:gd name="T25" fmla="*/ 2147483646 h 200"/>
              <a:gd name="T26" fmla="*/ 2147483646 w 180"/>
              <a:gd name="T27" fmla="*/ 2147483646 h 200"/>
              <a:gd name="T28" fmla="*/ 2147483646 w 180"/>
              <a:gd name="T29" fmla="*/ 2147483646 h 200"/>
              <a:gd name="T30" fmla="*/ 2147483646 w 180"/>
              <a:gd name="T31" fmla="*/ 2147483646 h 200"/>
              <a:gd name="T32" fmla="*/ 2147483646 w 180"/>
              <a:gd name="T33" fmla="*/ 2147483646 h 200"/>
              <a:gd name="T34" fmla="*/ 2147483646 w 180"/>
              <a:gd name="T35" fmla="*/ 2147483646 h 200"/>
              <a:gd name="T36" fmla="*/ 2147483646 w 180"/>
              <a:gd name="T37" fmla="*/ 2147483646 h 200"/>
              <a:gd name="T38" fmla="*/ 2147483646 w 180"/>
              <a:gd name="T39" fmla="*/ 2147483646 h 200"/>
              <a:gd name="T40" fmla="*/ 2147483646 w 180"/>
              <a:gd name="T41" fmla="*/ 2147483646 h 200"/>
              <a:gd name="T42" fmla="*/ 2147483646 w 180"/>
              <a:gd name="T43" fmla="*/ 2147483646 h 200"/>
              <a:gd name="T44" fmla="*/ 2147483646 w 180"/>
              <a:gd name="T45" fmla="*/ 2147483646 h 200"/>
              <a:gd name="T46" fmla="*/ 2147483646 w 180"/>
              <a:gd name="T47" fmla="*/ 2147483646 h 200"/>
              <a:gd name="T48" fmla="*/ 2147483646 w 180"/>
              <a:gd name="T49" fmla="*/ 2147483646 h 200"/>
              <a:gd name="T50" fmla="*/ 2147483646 w 180"/>
              <a:gd name="T51" fmla="*/ 2147483646 h 200"/>
              <a:gd name="T52" fmla="*/ 2147483646 w 180"/>
              <a:gd name="T53" fmla="*/ 2147483646 h 200"/>
              <a:gd name="T54" fmla="*/ 2147483646 w 180"/>
              <a:gd name="T55" fmla="*/ 2147483646 h 200"/>
              <a:gd name="T56" fmla="*/ 0 w 180"/>
              <a:gd name="T57" fmla="*/ 2147483646 h 200"/>
              <a:gd name="T58" fmla="*/ 0 w 180"/>
              <a:gd name="T59" fmla="*/ 2147483646 h 200"/>
              <a:gd name="T60" fmla="*/ 2147483646 w 180"/>
              <a:gd name="T61" fmla="*/ 0 h 200"/>
              <a:gd name="T62" fmla="*/ 2147483646 w 180"/>
              <a:gd name="T63" fmla="*/ 0 h 200"/>
              <a:gd name="T64" fmla="*/ 2147483646 w 180"/>
              <a:gd name="T65" fmla="*/ 2147483646 h 200"/>
              <a:gd name="T66" fmla="*/ 2147483646 w 180"/>
              <a:gd name="T67" fmla="*/ 2147483646 h 200"/>
              <a:gd name="T68" fmla="*/ 2147483646 w 180"/>
              <a:gd name="T69" fmla="*/ 2147483646 h 200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w 180"/>
              <a:gd name="T106" fmla="*/ 0 h 200"/>
              <a:gd name="T107" fmla="*/ 180 w 180"/>
              <a:gd name="T108" fmla="*/ 200 h 200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T105" t="T106" r="T107" b="T108"/>
            <a:pathLst>
              <a:path w="180" h="200">
                <a:moveTo>
                  <a:pt x="160" y="200"/>
                </a:moveTo>
                <a:cubicBezTo>
                  <a:pt x="52" y="200"/>
                  <a:pt x="52" y="200"/>
                  <a:pt x="52" y="200"/>
                </a:cubicBezTo>
                <a:cubicBezTo>
                  <a:pt x="40" y="200"/>
                  <a:pt x="32" y="191"/>
                  <a:pt x="32" y="180"/>
                </a:cubicBezTo>
                <a:cubicBezTo>
                  <a:pt x="32" y="48"/>
                  <a:pt x="32" y="48"/>
                  <a:pt x="32" y="48"/>
                </a:cubicBezTo>
                <a:cubicBezTo>
                  <a:pt x="32" y="37"/>
                  <a:pt x="40" y="28"/>
                  <a:pt x="52" y="28"/>
                </a:cubicBezTo>
                <a:cubicBezTo>
                  <a:pt x="160" y="28"/>
                  <a:pt x="160" y="28"/>
                  <a:pt x="160" y="28"/>
                </a:cubicBezTo>
                <a:cubicBezTo>
                  <a:pt x="171" y="28"/>
                  <a:pt x="180" y="37"/>
                  <a:pt x="180" y="48"/>
                </a:cubicBezTo>
                <a:cubicBezTo>
                  <a:pt x="180" y="180"/>
                  <a:pt x="180" y="180"/>
                  <a:pt x="180" y="180"/>
                </a:cubicBezTo>
                <a:cubicBezTo>
                  <a:pt x="180" y="191"/>
                  <a:pt x="171" y="200"/>
                  <a:pt x="160" y="200"/>
                </a:cubicBezTo>
                <a:close/>
                <a:moveTo>
                  <a:pt x="168" y="40"/>
                </a:moveTo>
                <a:cubicBezTo>
                  <a:pt x="44" y="40"/>
                  <a:pt x="44" y="40"/>
                  <a:pt x="44" y="40"/>
                </a:cubicBezTo>
                <a:cubicBezTo>
                  <a:pt x="44" y="172"/>
                  <a:pt x="44" y="172"/>
                  <a:pt x="44" y="172"/>
                </a:cubicBezTo>
                <a:cubicBezTo>
                  <a:pt x="168" y="172"/>
                  <a:pt x="168" y="172"/>
                  <a:pt x="168" y="172"/>
                </a:cubicBezTo>
                <a:lnTo>
                  <a:pt x="168" y="40"/>
                </a:lnTo>
                <a:close/>
                <a:moveTo>
                  <a:pt x="136" y="15"/>
                </a:moveTo>
                <a:cubicBezTo>
                  <a:pt x="148" y="15"/>
                  <a:pt x="148" y="15"/>
                  <a:pt x="148" y="15"/>
                </a:cubicBezTo>
                <a:cubicBezTo>
                  <a:pt x="148" y="24"/>
                  <a:pt x="148" y="24"/>
                  <a:pt x="148" y="24"/>
                </a:cubicBezTo>
                <a:cubicBezTo>
                  <a:pt x="136" y="24"/>
                  <a:pt x="136" y="24"/>
                  <a:pt x="136" y="24"/>
                </a:cubicBezTo>
                <a:lnTo>
                  <a:pt x="136" y="15"/>
                </a:lnTo>
                <a:close/>
                <a:moveTo>
                  <a:pt x="136" y="12"/>
                </a:moveTo>
                <a:cubicBezTo>
                  <a:pt x="12" y="12"/>
                  <a:pt x="12" y="12"/>
                  <a:pt x="12" y="12"/>
                </a:cubicBezTo>
                <a:cubicBezTo>
                  <a:pt x="12" y="144"/>
                  <a:pt x="12" y="144"/>
                  <a:pt x="12" y="144"/>
                </a:cubicBezTo>
                <a:cubicBezTo>
                  <a:pt x="16" y="144"/>
                  <a:pt x="16" y="144"/>
                  <a:pt x="16" y="144"/>
                </a:cubicBezTo>
                <a:cubicBezTo>
                  <a:pt x="20" y="144"/>
                  <a:pt x="20" y="144"/>
                  <a:pt x="20" y="144"/>
                </a:cubicBezTo>
                <a:cubicBezTo>
                  <a:pt x="28" y="144"/>
                  <a:pt x="28" y="144"/>
                  <a:pt x="28" y="144"/>
                </a:cubicBezTo>
                <a:cubicBezTo>
                  <a:pt x="28" y="172"/>
                  <a:pt x="28" y="172"/>
                  <a:pt x="28" y="172"/>
                </a:cubicBezTo>
                <a:cubicBezTo>
                  <a:pt x="16" y="172"/>
                  <a:pt x="16" y="172"/>
                  <a:pt x="16" y="172"/>
                </a:cubicBezTo>
                <a:cubicBezTo>
                  <a:pt x="16" y="171"/>
                  <a:pt x="16" y="171"/>
                  <a:pt x="16" y="171"/>
                </a:cubicBezTo>
                <a:cubicBezTo>
                  <a:pt x="6" y="169"/>
                  <a:pt x="0" y="161"/>
                  <a:pt x="0" y="152"/>
                </a:cubicBezTo>
                <a:cubicBezTo>
                  <a:pt x="0" y="20"/>
                  <a:pt x="0" y="20"/>
                  <a:pt x="0" y="20"/>
                </a:cubicBezTo>
                <a:cubicBezTo>
                  <a:pt x="0" y="9"/>
                  <a:pt x="8" y="0"/>
                  <a:pt x="20" y="0"/>
                </a:cubicBezTo>
                <a:cubicBezTo>
                  <a:pt x="128" y="0"/>
                  <a:pt x="128" y="0"/>
                  <a:pt x="128" y="0"/>
                </a:cubicBezTo>
                <a:cubicBezTo>
                  <a:pt x="137" y="0"/>
                  <a:pt x="145" y="6"/>
                  <a:pt x="147" y="15"/>
                </a:cubicBezTo>
                <a:cubicBezTo>
                  <a:pt x="136" y="15"/>
                  <a:pt x="136" y="15"/>
                  <a:pt x="136" y="15"/>
                </a:cubicBezTo>
                <a:lnTo>
                  <a:pt x="136" y="12"/>
                </a:lnTo>
                <a:close/>
              </a:path>
            </a:pathLst>
          </a:custGeom>
          <a:solidFill>
            <a:srgbClr val="C81812"/>
          </a:solidFill>
          <a:ln>
            <a:noFill/>
          </a:ln>
        </p:spPr>
        <p:txBody>
          <a:bodyPr lIns="67391" tIns="33696" rIns="67391" bIns="33696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24" name="Freeform 13"/>
          <p:cNvSpPr>
            <a:spLocks noEditPoints="1" noChangeArrowheads="1"/>
          </p:cNvSpPr>
          <p:nvPr/>
        </p:nvSpPr>
        <p:spPr bwMode="auto">
          <a:xfrm>
            <a:off x="2886690" y="1382586"/>
            <a:ext cx="344574" cy="334854"/>
          </a:xfrm>
          <a:custGeom>
            <a:avLst/>
            <a:gdLst>
              <a:gd name="T0" fmla="*/ 2147483646 w 192"/>
              <a:gd name="T1" fmla="*/ 2147483646 h 188"/>
              <a:gd name="T2" fmla="*/ 2147483646 w 192"/>
              <a:gd name="T3" fmla="*/ 2147483646 h 188"/>
              <a:gd name="T4" fmla="*/ 2147483646 w 192"/>
              <a:gd name="T5" fmla="*/ 2147483646 h 188"/>
              <a:gd name="T6" fmla="*/ 2147483646 w 192"/>
              <a:gd name="T7" fmla="*/ 2147483646 h 188"/>
              <a:gd name="T8" fmla="*/ 2147483646 w 192"/>
              <a:gd name="T9" fmla="*/ 2147483646 h 188"/>
              <a:gd name="T10" fmla="*/ 2147483646 w 192"/>
              <a:gd name="T11" fmla="*/ 2147483646 h 188"/>
              <a:gd name="T12" fmla="*/ 2147483646 w 192"/>
              <a:gd name="T13" fmla="*/ 2147483646 h 188"/>
              <a:gd name="T14" fmla="*/ 2147483646 w 192"/>
              <a:gd name="T15" fmla="*/ 2147483646 h 188"/>
              <a:gd name="T16" fmla="*/ 2147483646 w 192"/>
              <a:gd name="T17" fmla="*/ 2147483646 h 188"/>
              <a:gd name="T18" fmla="*/ 2147483646 w 192"/>
              <a:gd name="T19" fmla="*/ 0 h 188"/>
              <a:gd name="T20" fmla="*/ 2147483646 w 192"/>
              <a:gd name="T21" fmla="*/ 0 h 188"/>
              <a:gd name="T22" fmla="*/ 0 w 192"/>
              <a:gd name="T23" fmla="*/ 2147483646 h 188"/>
              <a:gd name="T24" fmla="*/ 0 w 192"/>
              <a:gd name="T25" fmla="*/ 2147483646 h 188"/>
              <a:gd name="T26" fmla="*/ 2147483646 w 192"/>
              <a:gd name="T27" fmla="*/ 2147483646 h 188"/>
              <a:gd name="T28" fmla="*/ 2147483646 w 192"/>
              <a:gd name="T29" fmla="*/ 2147483646 h 188"/>
              <a:gd name="T30" fmla="*/ 2147483646 w 192"/>
              <a:gd name="T31" fmla="*/ 2147483646 h 188"/>
              <a:gd name="T32" fmla="*/ 2147483646 w 192"/>
              <a:gd name="T33" fmla="*/ 2147483646 h 188"/>
              <a:gd name="T34" fmla="*/ 2147483646 w 192"/>
              <a:gd name="T35" fmla="*/ 0 h 188"/>
              <a:gd name="T36" fmla="*/ 2147483646 w 192"/>
              <a:gd name="T37" fmla="*/ 2147483646 h 188"/>
              <a:gd name="T38" fmla="*/ 2147483646 w 192"/>
              <a:gd name="T39" fmla="*/ 2147483646 h 188"/>
              <a:gd name="T40" fmla="*/ 2147483646 w 192"/>
              <a:gd name="T41" fmla="*/ 2147483646 h 188"/>
              <a:gd name="T42" fmla="*/ 2147483646 w 192"/>
              <a:gd name="T43" fmla="*/ 2147483646 h 188"/>
              <a:gd name="T44" fmla="*/ 2147483646 w 192"/>
              <a:gd name="T45" fmla="*/ 2147483646 h 188"/>
              <a:gd name="T46" fmla="*/ 2147483646 w 192"/>
              <a:gd name="T47" fmla="*/ 2147483646 h 188"/>
              <a:gd name="T48" fmla="*/ 2147483646 w 192"/>
              <a:gd name="T49" fmla="*/ 2147483646 h 188"/>
              <a:gd name="T50" fmla="*/ 2147483646 w 192"/>
              <a:gd name="T51" fmla="*/ 2147483646 h 188"/>
              <a:gd name="T52" fmla="*/ 2147483646 w 192"/>
              <a:gd name="T53" fmla="*/ 2147483646 h 188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w 192"/>
              <a:gd name="T82" fmla="*/ 0 h 188"/>
              <a:gd name="T83" fmla="*/ 192 w 192"/>
              <a:gd name="T84" fmla="*/ 188 h 188"/>
            </a:gdLst>
            <a:ahLst/>
            <a:cxnLst>
              <a:cxn ang="T54">
                <a:pos x="T0" y="T1"/>
              </a:cxn>
              <a:cxn ang="T55">
                <a:pos x="T2" y="T3"/>
              </a:cxn>
              <a:cxn ang="T56">
                <a:pos x="T4" y="T5"/>
              </a:cxn>
              <a:cxn ang="T57">
                <a:pos x="T6" y="T7"/>
              </a:cxn>
              <a:cxn ang="T58">
                <a:pos x="T8" y="T9"/>
              </a:cxn>
              <a:cxn ang="T59">
                <a:pos x="T10" y="T11"/>
              </a:cxn>
              <a:cxn ang="T60">
                <a:pos x="T12" y="T13"/>
              </a:cxn>
              <a:cxn ang="T61">
                <a:pos x="T14" y="T15"/>
              </a:cxn>
              <a:cxn ang="T62">
                <a:pos x="T16" y="T17"/>
              </a:cxn>
              <a:cxn ang="T63">
                <a:pos x="T18" y="T19"/>
              </a:cxn>
              <a:cxn ang="T64">
                <a:pos x="T20" y="T21"/>
              </a:cxn>
              <a:cxn ang="T65">
                <a:pos x="T22" y="T23"/>
              </a:cxn>
              <a:cxn ang="T66">
                <a:pos x="T24" y="T25"/>
              </a:cxn>
              <a:cxn ang="T67">
                <a:pos x="T26" y="T27"/>
              </a:cxn>
              <a:cxn ang="T68">
                <a:pos x="T28" y="T29"/>
              </a:cxn>
              <a:cxn ang="T69">
                <a:pos x="T30" y="T31"/>
              </a:cxn>
              <a:cxn ang="T70">
                <a:pos x="T32" y="T33"/>
              </a:cxn>
              <a:cxn ang="T71">
                <a:pos x="T34" y="T35"/>
              </a:cxn>
              <a:cxn ang="T72">
                <a:pos x="T36" y="T37"/>
              </a:cxn>
              <a:cxn ang="T73">
                <a:pos x="T38" y="T39"/>
              </a:cxn>
              <a:cxn ang="T74">
                <a:pos x="T40" y="T41"/>
              </a:cxn>
              <a:cxn ang="T75">
                <a:pos x="T42" y="T43"/>
              </a:cxn>
              <a:cxn ang="T76">
                <a:pos x="T44" y="T45"/>
              </a:cxn>
              <a:cxn ang="T77">
                <a:pos x="T46" y="T47"/>
              </a:cxn>
              <a:cxn ang="T78">
                <a:pos x="T48" y="T49"/>
              </a:cxn>
              <a:cxn ang="T79">
                <a:pos x="T50" y="T51"/>
              </a:cxn>
              <a:cxn ang="T80">
                <a:pos x="T52" y="T53"/>
              </a:cxn>
            </a:cxnLst>
            <a:rect l="T81" t="T82" r="T83" b="T84"/>
            <a:pathLst>
              <a:path w="192" h="188">
                <a:moveTo>
                  <a:pt x="123" y="175"/>
                </a:moveTo>
                <a:cubicBezTo>
                  <a:pt x="123" y="148"/>
                  <a:pt x="123" y="148"/>
                  <a:pt x="123" y="148"/>
                </a:cubicBezTo>
                <a:cubicBezTo>
                  <a:pt x="68" y="149"/>
                  <a:pt x="68" y="149"/>
                  <a:pt x="68" y="149"/>
                </a:cubicBezTo>
                <a:cubicBezTo>
                  <a:pt x="68" y="176"/>
                  <a:pt x="68" y="176"/>
                  <a:pt x="68" y="176"/>
                </a:cubicBezTo>
                <a:cubicBezTo>
                  <a:pt x="56" y="182"/>
                  <a:pt x="56" y="182"/>
                  <a:pt x="56" y="182"/>
                </a:cubicBezTo>
                <a:cubicBezTo>
                  <a:pt x="56" y="182"/>
                  <a:pt x="53" y="188"/>
                  <a:pt x="60" y="188"/>
                </a:cubicBezTo>
                <a:cubicBezTo>
                  <a:pt x="130" y="188"/>
                  <a:pt x="130" y="188"/>
                  <a:pt x="130" y="188"/>
                </a:cubicBezTo>
                <a:cubicBezTo>
                  <a:pt x="130" y="188"/>
                  <a:pt x="138" y="185"/>
                  <a:pt x="135" y="183"/>
                </a:cubicBezTo>
                <a:cubicBezTo>
                  <a:pt x="133" y="180"/>
                  <a:pt x="123" y="175"/>
                  <a:pt x="123" y="175"/>
                </a:cubicBezTo>
                <a:close/>
                <a:moveTo>
                  <a:pt x="173" y="0"/>
                </a:moveTo>
                <a:cubicBezTo>
                  <a:pt x="18" y="0"/>
                  <a:pt x="18" y="0"/>
                  <a:pt x="18" y="0"/>
                </a:cubicBezTo>
                <a:cubicBezTo>
                  <a:pt x="8" y="0"/>
                  <a:pt x="0" y="9"/>
                  <a:pt x="0" y="19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36"/>
                  <a:pt x="8" y="144"/>
                  <a:pt x="18" y="144"/>
                </a:cubicBezTo>
                <a:cubicBezTo>
                  <a:pt x="173" y="144"/>
                  <a:pt x="173" y="144"/>
                  <a:pt x="173" y="144"/>
                </a:cubicBezTo>
                <a:cubicBezTo>
                  <a:pt x="183" y="144"/>
                  <a:pt x="192" y="136"/>
                  <a:pt x="192" y="126"/>
                </a:cubicBezTo>
                <a:cubicBezTo>
                  <a:pt x="192" y="19"/>
                  <a:pt x="192" y="19"/>
                  <a:pt x="192" y="19"/>
                </a:cubicBezTo>
                <a:cubicBezTo>
                  <a:pt x="192" y="9"/>
                  <a:pt x="183" y="0"/>
                  <a:pt x="173" y="0"/>
                </a:cubicBezTo>
                <a:close/>
                <a:moveTo>
                  <a:pt x="180" y="100"/>
                </a:moveTo>
                <a:cubicBezTo>
                  <a:pt x="180" y="107"/>
                  <a:pt x="174" y="112"/>
                  <a:pt x="167" y="112"/>
                </a:cubicBezTo>
                <a:cubicBezTo>
                  <a:pt x="24" y="112"/>
                  <a:pt x="24" y="112"/>
                  <a:pt x="24" y="112"/>
                </a:cubicBezTo>
                <a:cubicBezTo>
                  <a:pt x="17" y="112"/>
                  <a:pt x="11" y="107"/>
                  <a:pt x="11" y="100"/>
                </a:cubicBezTo>
                <a:cubicBezTo>
                  <a:pt x="11" y="25"/>
                  <a:pt x="11" y="25"/>
                  <a:pt x="11" y="25"/>
                </a:cubicBezTo>
                <a:cubicBezTo>
                  <a:pt x="11" y="18"/>
                  <a:pt x="17" y="12"/>
                  <a:pt x="24" y="12"/>
                </a:cubicBezTo>
                <a:cubicBezTo>
                  <a:pt x="167" y="12"/>
                  <a:pt x="167" y="12"/>
                  <a:pt x="167" y="12"/>
                </a:cubicBezTo>
                <a:cubicBezTo>
                  <a:pt x="174" y="12"/>
                  <a:pt x="180" y="18"/>
                  <a:pt x="180" y="25"/>
                </a:cubicBezTo>
                <a:lnTo>
                  <a:pt x="180" y="100"/>
                </a:lnTo>
                <a:close/>
              </a:path>
            </a:pathLst>
          </a:custGeom>
          <a:solidFill>
            <a:srgbClr val="003C72"/>
          </a:solidFill>
          <a:ln>
            <a:noFill/>
          </a:ln>
          <a:extLst/>
        </p:spPr>
        <p:txBody>
          <a:bodyPr lIns="67391" tIns="33696" rIns="67391" bIns="33696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25" name="Freeform 17"/>
          <p:cNvSpPr>
            <a:spLocks noEditPoints="1" noChangeArrowheads="1"/>
          </p:cNvSpPr>
          <p:nvPr/>
        </p:nvSpPr>
        <p:spPr bwMode="auto">
          <a:xfrm>
            <a:off x="2965214" y="2091964"/>
            <a:ext cx="188696" cy="355855"/>
          </a:xfrm>
          <a:custGeom>
            <a:avLst/>
            <a:gdLst>
              <a:gd name="T0" fmla="*/ 2147483646 w 104"/>
              <a:gd name="T1" fmla="*/ 0 h 200"/>
              <a:gd name="T2" fmla="*/ 2147483646 w 104"/>
              <a:gd name="T3" fmla="*/ 0 h 200"/>
              <a:gd name="T4" fmla="*/ 0 w 104"/>
              <a:gd name="T5" fmla="*/ 2147483646 h 200"/>
              <a:gd name="T6" fmla="*/ 0 w 104"/>
              <a:gd name="T7" fmla="*/ 2147483646 h 200"/>
              <a:gd name="T8" fmla="*/ 2147483646 w 104"/>
              <a:gd name="T9" fmla="*/ 2147483646 h 200"/>
              <a:gd name="T10" fmla="*/ 2147483646 w 104"/>
              <a:gd name="T11" fmla="*/ 2147483646 h 200"/>
              <a:gd name="T12" fmla="*/ 2147483646 w 104"/>
              <a:gd name="T13" fmla="*/ 2147483646 h 200"/>
              <a:gd name="T14" fmla="*/ 2147483646 w 104"/>
              <a:gd name="T15" fmla="*/ 2147483646 h 200"/>
              <a:gd name="T16" fmla="*/ 2147483646 w 104"/>
              <a:gd name="T17" fmla="*/ 0 h 200"/>
              <a:gd name="T18" fmla="*/ 2147483646 w 104"/>
              <a:gd name="T19" fmla="*/ 2147483646 h 200"/>
              <a:gd name="T20" fmla="*/ 2147483646 w 104"/>
              <a:gd name="T21" fmla="*/ 2147483646 h 200"/>
              <a:gd name="T22" fmla="*/ 2147483646 w 104"/>
              <a:gd name="T23" fmla="*/ 2147483646 h 200"/>
              <a:gd name="T24" fmla="*/ 2147483646 w 104"/>
              <a:gd name="T25" fmla="*/ 2147483646 h 200"/>
              <a:gd name="T26" fmla="*/ 2147483646 w 104"/>
              <a:gd name="T27" fmla="*/ 2147483646 h 200"/>
              <a:gd name="T28" fmla="*/ 2147483646 w 104"/>
              <a:gd name="T29" fmla="*/ 2147483646 h 200"/>
              <a:gd name="T30" fmla="*/ 2147483646 w 104"/>
              <a:gd name="T31" fmla="*/ 2147483646 h 200"/>
              <a:gd name="T32" fmla="*/ 2147483646 w 104"/>
              <a:gd name="T33" fmla="*/ 2147483646 h 200"/>
              <a:gd name="T34" fmla="*/ 2147483646 w 104"/>
              <a:gd name="T35" fmla="*/ 2147483646 h 200"/>
              <a:gd name="T36" fmla="*/ 2147483646 w 104"/>
              <a:gd name="T37" fmla="*/ 2147483646 h 200"/>
              <a:gd name="T38" fmla="*/ 2147483646 w 104"/>
              <a:gd name="T39" fmla="*/ 2147483646 h 200"/>
              <a:gd name="T40" fmla="*/ 2147483646 w 104"/>
              <a:gd name="T41" fmla="*/ 2147483646 h 200"/>
              <a:gd name="T42" fmla="*/ 2147483646 w 104"/>
              <a:gd name="T43" fmla="*/ 2147483646 h 200"/>
              <a:gd name="T44" fmla="*/ 2147483646 w 104"/>
              <a:gd name="T45" fmla="*/ 2147483646 h 200"/>
              <a:gd name="T46" fmla="*/ 2147483646 w 104"/>
              <a:gd name="T47" fmla="*/ 2147483646 h 200"/>
              <a:gd name="T48" fmla="*/ 2147483646 w 104"/>
              <a:gd name="T49" fmla="*/ 2147483646 h 200"/>
              <a:gd name="T50" fmla="*/ 2147483646 w 104"/>
              <a:gd name="T51" fmla="*/ 2147483646 h 200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w 104"/>
              <a:gd name="T79" fmla="*/ 0 h 200"/>
              <a:gd name="T80" fmla="*/ 104 w 104"/>
              <a:gd name="T81" fmla="*/ 200 h 200"/>
            </a:gdLst>
            <a:ahLst/>
            <a:cxnLst>
              <a:cxn ang="T52">
                <a:pos x="T0" y="T1"/>
              </a:cxn>
              <a:cxn ang="T53">
                <a:pos x="T2" y="T3"/>
              </a:cxn>
              <a:cxn ang="T54">
                <a:pos x="T4" y="T5"/>
              </a:cxn>
              <a:cxn ang="T55">
                <a:pos x="T6" y="T7"/>
              </a:cxn>
              <a:cxn ang="T56">
                <a:pos x="T8" y="T9"/>
              </a:cxn>
              <a:cxn ang="T57">
                <a:pos x="T10" y="T11"/>
              </a:cxn>
              <a:cxn ang="T58">
                <a:pos x="T12" y="T13"/>
              </a:cxn>
              <a:cxn ang="T59">
                <a:pos x="T14" y="T15"/>
              </a:cxn>
              <a:cxn ang="T60">
                <a:pos x="T16" y="T17"/>
              </a:cxn>
              <a:cxn ang="T61">
                <a:pos x="T18" y="T19"/>
              </a:cxn>
              <a:cxn ang="T62">
                <a:pos x="T20" y="T21"/>
              </a:cxn>
              <a:cxn ang="T63">
                <a:pos x="T22" y="T23"/>
              </a:cxn>
              <a:cxn ang="T64">
                <a:pos x="T24" y="T25"/>
              </a:cxn>
              <a:cxn ang="T65">
                <a:pos x="T26" y="T27"/>
              </a:cxn>
              <a:cxn ang="T66">
                <a:pos x="T28" y="T29"/>
              </a:cxn>
              <a:cxn ang="T67">
                <a:pos x="T30" y="T31"/>
              </a:cxn>
              <a:cxn ang="T68">
                <a:pos x="T32" y="T33"/>
              </a:cxn>
              <a:cxn ang="T69">
                <a:pos x="T34" y="T35"/>
              </a:cxn>
              <a:cxn ang="T70">
                <a:pos x="T36" y="T37"/>
              </a:cxn>
              <a:cxn ang="T71">
                <a:pos x="T38" y="T39"/>
              </a:cxn>
              <a:cxn ang="T72">
                <a:pos x="T40" y="T41"/>
              </a:cxn>
              <a:cxn ang="T73">
                <a:pos x="T42" y="T43"/>
              </a:cxn>
              <a:cxn ang="T74">
                <a:pos x="T44" y="T45"/>
              </a:cxn>
              <a:cxn ang="T75">
                <a:pos x="T46" y="T47"/>
              </a:cxn>
              <a:cxn ang="T76">
                <a:pos x="T48" y="T49"/>
              </a:cxn>
              <a:cxn ang="T77">
                <a:pos x="T50" y="T51"/>
              </a:cxn>
            </a:cxnLst>
            <a:rect l="T78" t="T79" r="T80" b="T81"/>
            <a:pathLst>
              <a:path w="104" h="200">
                <a:moveTo>
                  <a:pt x="87" y="0"/>
                </a:move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8"/>
                  <a:pt x="0" y="17"/>
                </a:cubicBezTo>
                <a:cubicBezTo>
                  <a:pt x="0" y="183"/>
                  <a:pt x="0" y="183"/>
                  <a:pt x="0" y="183"/>
                </a:cubicBezTo>
                <a:cubicBezTo>
                  <a:pt x="0" y="192"/>
                  <a:pt x="7" y="200"/>
                  <a:pt x="16" y="200"/>
                </a:cubicBezTo>
                <a:cubicBezTo>
                  <a:pt x="87" y="200"/>
                  <a:pt x="87" y="200"/>
                  <a:pt x="87" y="200"/>
                </a:cubicBezTo>
                <a:cubicBezTo>
                  <a:pt x="96" y="200"/>
                  <a:pt x="104" y="192"/>
                  <a:pt x="104" y="183"/>
                </a:cubicBezTo>
                <a:cubicBezTo>
                  <a:pt x="104" y="17"/>
                  <a:pt x="104" y="17"/>
                  <a:pt x="104" y="17"/>
                </a:cubicBezTo>
                <a:cubicBezTo>
                  <a:pt x="104" y="8"/>
                  <a:pt x="96" y="0"/>
                  <a:pt x="87" y="0"/>
                </a:cubicBezTo>
                <a:moveTo>
                  <a:pt x="43" y="13"/>
                </a:moveTo>
                <a:cubicBezTo>
                  <a:pt x="63" y="13"/>
                  <a:pt x="63" y="13"/>
                  <a:pt x="63" y="13"/>
                </a:cubicBezTo>
                <a:cubicBezTo>
                  <a:pt x="65" y="13"/>
                  <a:pt x="66" y="15"/>
                  <a:pt x="66" y="17"/>
                </a:cubicBezTo>
                <a:cubicBezTo>
                  <a:pt x="66" y="19"/>
                  <a:pt x="65" y="20"/>
                  <a:pt x="63" y="20"/>
                </a:cubicBezTo>
                <a:cubicBezTo>
                  <a:pt x="43" y="20"/>
                  <a:pt x="43" y="20"/>
                  <a:pt x="43" y="20"/>
                </a:cubicBezTo>
                <a:cubicBezTo>
                  <a:pt x="41" y="20"/>
                  <a:pt x="40" y="19"/>
                  <a:pt x="40" y="17"/>
                </a:cubicBezTo>
                <a:cubicBezTo>
                  <a:pt x="40" y="15"/>
                  <a:pt x="41" y="13"/>
                  <a:pt x="43" y="13"/>
                </a:cubicBezTo>
                <a:moveTo>
                  <a:pt x="53" y="193"/>
                </a:moveTo>
                <a:cubicBezTo>
                  <a:pt x="47" y="193"/>
                  <a:pt x="43" y="189"/>
                  <a:pt x="43" y="183"/>
                </a:cubicBezTo>
                <a:cubicBezTo>
                  <a:pt x="43" y="178"/>
                  <a:pt x="47" y="173"/>
                  <a:pt x="53" y="173"/>
                </a:cubicBezTo>
                <a:cubicBezTo>
                  <a:pt x="58" y="173"/>
                  <a:pt x="63" y="178"/>
                  <a:pt x="63" y="183"/>
                </a:cubicBezTo>
                <a:cubicBezTo>
                  <a:pt x="63" y="189"/>
                  <a:pt x="58" y="193"/>
                  <a:pt x="53" y="193"/>
                </a:cubicBezTo>
                <a:moveTo>
                  <a:pt x="96" y="164"/>
                </a:moveTo>
                <a:cubicBezTo>
                  <a:pt x="8" y="164"/>
                  <a:pt x="8" y="164"/>
                  <a:pt x="8" y="164"/>
                </a:cubicBezTo>
                <a:cubicBezTo>
                  <a:pt x="8" y="32"/>
                  <a:pt x="8" y="32"/>
                  <a:pt x="8" y="32"/>
                </a:cubicBezTo>
                <a:cubicBezTo>
                  <a:pt x="96" y="32"/>
                  <a:pt x="96" y="32"/>
                  <a:pt x="96" y="32"/>
                </a:cubicBezTo>
                <a:lnTo>
                  <a:pt x="96" y="164"/>
                </a:lnTo>
                <a:close/>
              </a:path>
            </a:pathLst>
          </a:custGeom>
          <a:solidFill>
            <a:srgbClr val="C81812"/>
          </a:solidFill>
          <a:ln>
            <a:noFill/>
          </a:ln>
        </p:spPr>
        <p:txBody>
          <a:bodyPr lIns="67391" tIns="33696" rIns="67391" bIns="33696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26" name="TextBox 29"/>
          <p:cNvSpPr>
            <a:spLocks noChangeArrowheads="1"/>
          </p:cNvSpPr>
          <p:nvPr/>
        </p:nvSpPr>
        <p:spPr bwMode="auto">
          <a:xfrm>
            <a:off x="841512" y="1243744"/>
            <a:ext cx="1863514" cy="502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00">
                <a:solidFill>
                  <a:srgbClr val="3F3F3F"/>
                </a:solidFill>
                <a:latin typeface="+mn-lt"/>
                <a:ea typeface="+mn-ea"/>
                <a:cs typeface="+mn-ea"/>
                <a:sym typeface="+mn-lt"/>
              </a:rPr>
              <a:t>点击添加文字说明</a:t>
            </a:r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00">
                <a:solidFill>
                  <a:srgbClr val="3F3F3F"/>
                </a:solidFill>
                <a:latin typeface="+mn-lt"/>
                <a:ea typeface="+mn-ea"/>
                <a:cs typeface="+mn-ea"/>
                <a:sym typeface="+mn-lt"/>
              </a:rPr>
              <a:t>点击添加文字说明</a:t>
            </a:r>
            <a:endParaRPr lang="zh-CN" altLang="en-US" sz="130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7" name="TextBox 29"/>
          <p:cNvSpPr>
            <a:spLocks noChangeArrowheads="1"/>
          </p:cNvSpPr>
          <p:nvPr/>
        </p:nvSpPr>
        <p:spPr bwMode="auto">
          <a:xfrm>
            <a:off x="841512" y="1962456"/>
            <a:ext cx="1863514" cy="502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00">
                <a:solidFill>
                  <a:srgbClr val="3F3F3F"/>
                </a:solidFill>
                <a:latin typeface="+mn-lt"/>
                <a:ea typeface="+mn-ea"/>
                <a:cs typeface="+mn-ea"/>
                <a:sym typeface="+mn-lt"/>
              </a:rPr>
              <a:t>点击添加文字说明</a:t>
            </a:r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00">
                <a:solidFill>
                  <a:srgbClr val="3F3F3F"/>
                </a:solidFill>
                <a:latin typeface="+mn-lt"/>
                <a:ea typeface="+mn-ea"/>
                <a:cs typeface="+mn-ea"/>
                <a:sym typeface="+mn-lt"/>
              </a:rPr>
              <a:t>点击添加文字说明</a:t>
            </a:r>
            <a:endParaRPr lang="zh-CN" altLang="en-US" sz="130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8" name="TextBox 29"/>
          <p:cNvSpPr>
            <a:spLocks noChangeArrowheads="1"/>
          </p:cNvSpPr>
          <p:nvPr/>
        </p:nvSpPr>
        <p:spPr bwMode="auto">
          <a:xfrm>
            <a:off x="841512" y="2681167"/>
            <a:ext cx="1863514" cy="502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00">
                <a:solidFill>
                  <a:srgbClr val="3F3F3F"/>
                </a:solidFill>
                <a:latin typeface="+mn-lt"/>
                <a:ea typeface="+mn-ea"/>
                <a:cs typeface="+mn-ea"/>
                <a:sym typeface="+mn-lt"/>
              </a:rPr>
              <a:t>点击添加文字说明</a:t>
            </a:r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00">
                <a:solidFill>
                  <a:srgbClr val="3F3F3F"/>
                </a:solidFill>
                <a:latin typeface="+mn-lt"/>
                <a:ea typeface="+mn-ea"/>
                <a:cs typeface="+mn-ea"/>
                <a:sym typeface="+mn-lt"/>
              </a:rPr>
              <a:t>点击添加文字说明</a:t>
            </a:r>
            <a:endParaRPr lang="zh-CN" altLang="en-US" sz="130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9" name="TextBox 29"/>
          <p:cNvSpPr>
            <a:spLocks noChangeArrowheads="1"/>
          </p:cNvSpPr>
          <p:nvPr/>
        </p:nvSpPr>
        <p:spPr bwMode="auto">
          <a:xfrm>
            <a:off x="841512" y="3399878"/>
            <a:ext cx="1863514" cy="502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00">
                <a:solidFill>
                  <a:srgbClr val="3F3F3F"/>
                </a:solidFill>
                <a:latin typeface="+mn-lt"/>
                <a:ea typeface="+mn-ea"/>
                <a:cs typeface="+mn-ea"/>
                <a:sym typeface="+mn-lt"/>
              </a:rPr>
              <a:t>点击添加文字说明</a:t>
            </a:r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00">
                <a:solidFill>
                  <a:srgbClr val="3F3F3F"/>
                </a:solidFill>
                <a:latin typeface="+mn-lt"/>
                <a:ea typeface="+mn-ea"/>
                <a:cs typeface="+mn-ea"/>
                <a:sym typeface="+mn-lt"/>
              </a:rPr>
              <a:t>点击添加文字说明</a:t>
            </a:r>
            <a:endParaRPr lang="zh-CN" altLang="en-US" sz="1300">
              <a:latin typeface="+mn-lt"/>
              <a:ea typeface="+mn-ea"/>
              <a:cs typeface="+mn-ea"/>
              <a:sym typeface="+mn-lt"/>
            </a:endParaRPr>
          </a:p>
        </p:txBody>
      </p:sp>
      <p:pic>
        <p:nvPicPr>
          <p:cNvPr id="30" name="图片 2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8413" y="-124"/>
            <a:ext cx="2132711" cy="1199650"/>
          </a:xfrm>
          <a:prstGeom prst="rect">
            <a:avLst/>
          </a:prstGeom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5815315" y="-72132"/>
            <a:ext cx="3185810" cy="1740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1270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37">
        <p14:gallery dir="l"/>
      </p:transition>
    </mc:Choice>
    <mc:Fallback xmlns="">
      <p:transition spd="slow" advTm="137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23721"/>
            <a:ext cx="8960556" cy="5040313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 rot="18756238">
            <a:off x="5049472" y="3016531"/>
            <a:ext cx="5248199" cy="860175"/>
          </a:xfrm>
          <a:prstGeom prst="rect">
            <a:avLst/>
          </a:prstGeom>
          <a:solidFill>
            <a:srgbClr val="9101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1" name="Rectangle 47"/>
          <p:cNvSpPr/>
          <p:nvPr/>
        </p:nvSpPr>
        <p:spPr>
          <a:xfrm>
            <a:off x="0" y="647948"/>
            <a:ext cx="3168352" cy="441342"/>
          </a:xfrm>
          <a:prstGeom prst="rect">
            <a:avLst/>
          </a:prstGeom>
        </p:spPr>
        <p:txBody>
          <a:bodyPr wrap="square" lIns="71314" tIns="35657" rIns="71314" bIns="35657">
            <a:spAutoFit/>
          </a:bodyPr>
          <a:lstStyle/>
          <a:p>
            <a:pPr algn="ctr" defTabSz="917883"/>
            <a:r>
              <a:rPr lang="zh-CN" altLang="en-US" sz="2400" spc="600" dirty="0">
                <a:solidFill>
                  <a:srgbClr val="003C72"/>
                </a:solidFill>
                <a:cs typeface="+mn-ea"/>
                <a:sym typeface="+mn-lt"/>
              </a:rPr>
              <a:t>第三部分</a:t>
            </a:r>
            <a:endParaRPr lang="en-GB" altLang="zh-CN" sz="2400" dirty="0">
              <a:solidFill>
                <a:srgbClr val="003C72"/>
              </a:solidFill>
              <a:cs typeface="+mn-ea"/>
              <a:sym typeface="+mn-lt"/>
            </a:endParaRPr>
          </a:p>
        </p:txBody>
      </p:sp>
      <p:sp>
        <p:nvSpPr>
          <p:cNvPr id="32" name="Rectangle 47"/>
          <p:cNvSpPr/>
          <p:nvPr/>
        </p:nvSpPr>
        <p:spPr>
          <a:xfrm>
            <a:off x="1260202" y="2304132"/>
            <a:ext cx="6824978" cy="626008"/>
          </a:xfrm>
          <a:prstGeom prst="rect">
            <a:avLst/>
          </a:prstGeom>
        </p:spPr>
        <p:txBody>
          <a:bodyPr wrap="square" lIns="71314" tIns="35657" rIns="71314" bIns="35657">
            <a:spAutoFit/>
          </a:bodyPr>
          <a:lstStyle/>
          <a:p>
            <a:pPr algn="ctr" defTabSz="917883"/>
            <a:r>
              <a:rPr lang="zh-CN" altLang="en-US" sz="3600" dirty="0">
                <a:solidFill>
                  <a:srgbClr val="003C72"/>
                </a:solidFill>
                <a:cs typeface="+mn-ea"/>
                <a:sym typeface="+mn-lt"/>
              </a:rPr>
              <a:t>单击添加标题</a:t>
            </a:r>
            <a:endParaRPr lang="en-GB" altLang="zh-CN" sz="3600" dirty="0">
              <a:solidFill>
                <a:srgbClr val="003C72"/>
              </a:solidFill>
              <a:cs typeface="+mn-ea"/>
              <a:sym typeface="+mn-lt"/>
            </a:endParaRPr>
          </a:p>
        </p:txBody>
      </p:sp>
      <p:sp>
        <p:nvSpPr>
          <p:cNvPr id="11" name="矩形 10"/>
          <p:cNvSpPr/>
          <p:nvPr/>
        </p:nvSpPr>
        <p:spPr>
          <a:xfrm rot="18756238">
            <a:off x="6777866" y="3899880"/>
            <a:ext cx="3965557" cy="493397"/>
          </a:xfrm>
          <a:prstGeom prst="rect">
            <a:avLst/>
          </a:prstGeom>
          <a:solidFill>
            <a:srgbClr val="003C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365310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708">
        <p14:gallery dir="l"/>
      </p:transition>
    </mc:Choice>
    <mc:Fallback xmlns="">
      <p:transition spd="slow" advTm="270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对角圆角矩形 1"/>
          <p:cNvSpPr/>
          <p:nvPr/>
        </p:nvSpPr>
        <p:spPr>
          <a:xfrm flipH="1">
            <a:off x="2965714" y="1215395"/>
            <a:ext cx="1203903" cy="1198477"/>
          </a:xfrm>
          <a:prstGeom prst="round2DiagRect">
            <a:avLst>
              <a:gd name="adj1" fmla="val 31271"/>
              <a:gd name="adj2" fmla="val 0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对角圆角矩形 2"/>
          <p:cNvSpPr/>
          <p:nvPr/>
        </p:nvSpPr>
        <p:spPr>
          <a:xfrm flipH="1">
            <a:off x="3115289" y="1282582"/>
            <a:ext cx="1203903" cy="1198477"/>
          </a:xfrm>
          <a:prstGeom prst="round2DiagRect">
            <a:avLst>
              <a:gd name="adj1" fmla="val 31271"/>
              <a:gd name="adj2" fmla="val 0"/>
            </a:avLst>
          </a:prstGeom>
          <a:solidFill>
            <a:srgbClr val="C818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>
                <a:cs typeface="+mn-ea"/>
                <a:sym typeface="+mn-lt"/>
              </a:rPr>
              <a:t>标题</a:t>
            </a:r>
          </a:p>
        </p:txBody>
      </p:sp>
      <p:sp>
        <p:nvSpPr>
          <p:cNvPr id="4" name="对角圆角矩形 3"/>
          <p:cNvSpPr/>
          <p:nvPr/>
        </p:nvSpPr>
        <p:spPr>
          <a:xfrm>
            <a:off x="4550853" y="1215395"/>
            <a:ext cx="1203903" cy="1198477"/>
          </a:xfrm>
          <a:prstGeom prst="round2DiagRect">
            <a:avLst>
              <a:gd name="adj1" fmla="val 31271"/>
              <a:gd name="adj2" fmla="val 0"/>
            </a:avLst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对角圆角矩形 4"/>
          <p:cNvSpPr/>
          <p:nvPr/>
        </p:nvSpPr>
        <p:spPr>
          <a:xfrm>
            <a:off x="4403101" y="1282582"/>
            <a:ext cx="1203903" cy="1198477"/>
          </a:xfrm>
          <a:prstGeom prst="round2DiagRect">
            <a:avLst>
              <a:gd name="adj1" fmla="val 31271"/>
              <a:gd name="adj2" fmla="val 0"/>
            </a:avLst>
          </a:prstGeom>
          <a:solidFill>
            <a:srgbClr val="003C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>
                <a:cs typeface="+mn-ea"/>
                <a:sym typeface="+mn-lt"/>
              </a:rPr>
              <a:t>标题</a:t>
            </a:r>
          </a:p>
        </p:txBody>
      </p:sp>
      <p:sp>
        <p:nvSpPr>
          <p:cNvPr id="6" name="对角圆角矩形 5"/>
          <p:cNvSpPr/>
          <p:nvPr/>
        </p:nvSpPr>
        <p:spPr>
          <a:xfrm flipH="1" flipV="1">
            <a:off x="2965714" y="2633592"/>
            <a:ext cx="1203903" cy="1198477"/>
          </a:xfrm>
          <a:prstGeom prst="round2DiagRect">
            <a:avLst>
              <a:gd name="adj1" fmla="val 31271"/>
              <a:gd name="adj2" fmla="val 0"/>
            </a:avLst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对角圆角矩形 6"/>
          <p:cNvSpPr/>
          <p:nvPr/>
        </p:nvSpPr>
        <p:spPr>
          <a:xfrm flipV="1">
            <a:off x="4550853" y="2633592"/>
            <a:ext cx="1203903" cy="1198477"/>
          </a:xfrm>
          <a:prstGeom prst="round2DiagRect">
            <a:avLst>
              <a:gd name="adj1" fmla="val 31271"/>
              <a:gd name="adj2" fmla="val 0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任意多边形 7"/>
          <p:cNvSpPr/>
          <p:nvPr/>
        </p:nvSpPr>
        <p:spPr>
          <a:xfrm>
            <a:off x="4403101" y="2566405"/>
            <a:ext cx="1203903" cy="1198477"/>
          </a:xfrm>
          <a:custGeom>
            <a:avLst/>
            <a:gdLst>
              <a:gd name="connsiteX0" fmla="*/ 0 w 1047750"/>
              <a:gd name="connsiteY0" fmla="*/ 0 h 1047750"/>
              <a:gd name="connsiteX1" fmla="*/ 720108 w 1047750"/>
              <a:gd name="connsiteY1" fmla="*/ 0 h 1047750"/>
              <a:gd name="connsiteX2" fmla="*/ 1047750 w 1047750"/>
              <a:gd name="connsiteY2" fmla="*/ 327642 h 1047750"/>
              <a:gd name="connsiteX3" fmla="*/ 1047750 w 1047750"/>
              <a:gd name="connsiteY3" fmla="*/ 1047750 h 1047750"/>
              <a:gd name="connsiteX4" fmla="*/ 327642 w 1047750"/>
              <a:gd name="connsiteY4" fmla="*/ 1047750 h 1047750"/>
              <a:gd name="connsiteX5" fmla="*/ 0 w 1047750"/>
              <a:gd name="connsiteY5" fmla="*/ 720108 h 1047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47750" h="1047750">
                <a:moveTo>
                  <a:pt x="0" y="0"/>
                </a:moveTo>
                <a:lnTo>
                  <a:pt x="720108" y="0"/>
                </a:lnTo>
                <a:cubicBezTo>
                  <a:pt x="901060" y="0"/>
                  <a:pt x="1047750" y="146690"/>
                  <a:pt x="1047750" y="327642"/>
                </a:cubicBezTo>
                <a:lnTo>
                  <a:pt x="1047750" y="1047750"/>
                </a:lnTo>
                <a:lnTo>
                  <a:pt x="327642" y="1047750"/>
                </a:lnTo>
                <a:cubicBezTo>
                  <a:pt x="146690" y="1047750"/>
                  <a:pt x="0" y="901060"/>
                  <a:pt x="0" y="720108"/>
                </a:cubicBezTo>
                <a:close/>
              </a:path>
            </a:pathLst>
          </a:custGeom>
          <a:solidFill>
            <a:srgbClr val="C818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>
                <a:cs typeface="+mn-ea"/>
                <a:sym typeface="+mn-lt"/>
              </a:rPr>
              <a:t>标题</a:t>
            </a:r>
          </a:p>
        </p:txBody>
      </p:sp>
      <p:sp>
        <p:nvSpPr>
          <p:cNvPr id="9" name="任意多边形 8"/>
          <p:cNvSpPr/>
          <p:nvPr/>
        </p:nvSpPr>
        <p:spPr>
          <a:xfrm>
            <a:off x="3115289" y="2566405"/>
            <a:ext cx="1203903" cy="1198477"/>
          </a:xfrm>
          <a:custGeom>
            <a:avLst/>
            <a:gdLst>
              <a:gd name="connsiteX0" fmla="*/ 327642 w 1047750"/>
              <a:gd name="connsiteY0" fmla="*/ 0 h 1047750"/>
              <a:gd name="connsiteX1" fmla="*/ 1047750 w 1047750"/>
              <a:gd name="connsiteY1" fmla="*/ 0 h 1047750"/>
              <a:gd name="connsiteX2" fmla="*/ 1047750 w 1047750"/>
              <a:gd name="connsiteY2" fmla="*/ 720108 h 1047750"/>
              <a:gd name="connsiteX3" fmla="*/ 720108 w 1047750"/>
              <a:gd name="connsiteY3" fmla="*/ 1047750 h 1047750"/>
              <a:gd name="connsiteX4" fmla="*/ 0 w 1047750"/>
              <a:gd name="connsiteY4" fmla="*/ 1047750 h 1047750"/>
              <a:gd name="connsiteX5" fmla="*/ 0 w 1047750"/>
              <a:gd name="connsiteY5" fmla="*/ 327642 h 1047750"/>
              <a:gd name="connsiteX6" fmla="*/ 327642 w 1047750"/>
              <a:gd name="connsiteY6" fmla="*/ 0 h 1047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47750" h="1047750">
                <a:moveTo>
                  <a:pt x="327642" y="0"/>
                </a:moveTo>
                <a:lnTo>
                  <a:pt x="1047750" y="0"/>
                </a:lnTo>
                <a:lnTo>
                  <a:pt x="1047750" y="720108"/>
                </a:lnTo>
                <a:cubicBezTo>
                  <a:pt x="1047750" y="901060"/>
                  <a:pt x="901060" y="1047750"/>
                  <a:pt x="720108" y="1047750"/>
                </a:cubicBezTo>
                <a:lnTo>
                  <a:pt x="0" y="1047750"/>
                </a:lnTo>
                <a:lnTo>
                  <a:pt x="0" y="327642"/>
                </a:lnTo>
                <a:cubicBezTo>
                  <a:pt x="0" y="146690"/>
                  <a:pt x="146690" y="0"/>
                  <a:pt x="327642" y="0"/>
                </a:cubicBezTo>
                <a:close/>
              </a:path>
            </a:pathLst>
          </a:custGeom>
          <a:solidFill>
            <a:srgbClr val="003C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>
                <a:cs typeface="+mn-ea"/>
                <a:sym typeface="+mn-lt"/>
              </a:rPr>
              <a:t>标题</a:t>
            </a:r>
          </a:p>
        </p:txBody>
      </p:sp>
      <p:sp>
        <p:nvSpPr>
          <p:cNvPr id="10" name="文本框 10"/>
          <p:cNvSpPr txBox="1"/>
          <p:nvPr/>
        </p:nvSpPr>
        <p:spPr>
          <a:xfrm>
            <a:off x="5902508" y="1473055"/>
            <a:ext cx="1463461" cy="542884"/>
          </a:xfrm>
          <a:prstGeom prst="rect">
            <a:avLst/>
          </a:prstGeom>
          <a:noFill/>
        </p:spPr>
        <p:txBody>
          <a:bodyPr wrap="square" lIns="67391" tIns="33696" rIns="67391" bIns="33696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此处输入小标题</a:t>
            </a:r>
            <a:endParaRPr lang="en-US" altLang="zh-CN" sz="1000" b="1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请在此处输入您的文本</a:t>
            </a:r>
            <a:endParaRPr lang="en-US" altLang="zh-CN" sz="1000" dirty="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请在此处输入您的文本</a:t>
            </a:r>
          </a:p>
        </p:txBody>
      </p:sp>
      <p:sp>
        <p:nvSpPr>
          <p:cNvPr id="11" name="文本框 11"/>
          <p:cNvSpPr txBox="1"/>
          <p:nvPr/>
        </p:nvSpPr>
        <p:spPr>
          <a:xfrm>
            <a:off x="5902508" y="2954808"/>
            <a:ext cx="1463461" cy="542884"/>
          </a:xfrm>
          <a:prstGeom prst="rect">
            <a:avLst/>
          </a:prstGeom>
          <a:noFill/>
        </p:spPr>
        <p:txBody>
          <a:bodyPr wrap="square" lIns="67391" tIns="33696" rIns="67391" bIns="33696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此处输入小标题</a:t>
            </a:r>
            <a:endParaRPr lang="en-US" altLang="zh-CN" sz="1000" b="1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请在此处输入您的文本</a:t>
            </a:r>
            <a:endParaRPr lang="en-US" altLang="zh-CN" sz="1000" dirty="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请在此处输入您的文本</a:t>
            </a:r>
          </a:p>
        </p:txBody>
      </p:sp>
      <p:sp>
        <p:nvSpPr>
          <p:cNvPr id="12" name="文本框 12"/>
          <p:cNvSpPr txBox="1"/>
          <p:nvPr/>
        </p:nvSpPr>
        <p:spPr>
          <a:xfrm>
            <a:off x="1369631" y="1468288"/>
            <a:ext cx="1596083" cy="542884"/>
          </a:xfrm>
          <a:prstGeom prst="rect">
            <a:avLst/>
          </a:prstGeom>
          <a:noFill/>
        </p:spPr>
        <p:txBody>
          <a:bodyPr wrap="square" lIns="67391" tIns="33696" rIns="67391" bIns="33696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此处输入小标题</a:t>
            </a:r>
            <a:endParaRPr lang="en-US" altLang="zh-CN" sz="1000" b="1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请在此处输入您的文本</a:t>
            </a:r>
            <a:endParaRPr lang="en-US" altLang="zh-CN" sz="1000" dirty="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请在此处输入您的文本</a:t>
            </a:r>
          </a:p>
        </p:txBody>
      </p:sp>
      <p:sp>
        <p:nvSpPr>
          <p:cNvPr id="13" name="文本框 13"/>
          <p:cNvSpPr txBox="1"/>
          <p:nvPr/>
        </p:nvSpPr>
        <p:spPr>
          <a:xfrm>
            <a:off x="1369631" y="2950041"/>
            <a:ext cx="1596083" cy="542884"/>
          </a:xfrm>
          <a:prstGeom prst="rect">
            <a:avLst/>
          </a:prstGeom>
          <a:noFill/>
        </p:spPr>
        <p:txBody>
          <a:bodyPr wrap="square" lIns="67391" tIns="33696" rIns="67391" bIns="33696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此处输入小标题</a:t>
            </a:r>
            <a:endParaRPr lang="en-US" altLang="zh-CN" sz="1000" b="1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请在此处输入您的文本</a:t>
            </a:r>
            <a:endParaRPr lang="en-US" altLang="zh-CN" sz="1000" dirty="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请在此处输入您的文本</a:t>
            </a: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8413" y="-124"/>
            <a:ext cx="2132711" cy="1199650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5815315" y="-72132"/>
            <a:ext cx="3185810" cy="1740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449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272">
        <p14:gallery dir="l"/>
      </p:transition>
    </mc:Choice>
    <mc:Fallback xmlns="">
      <p:transition spd="slow" advTm="2272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6"/>
          <p:cNvSpPr>
            <a:spLocks noChangeArrowheads="1"/>
          </p:cNvSpPr>
          <p:nvPr/>
        </p:nvSpPr>
        <p:spPr bwMode="auto">
          <a:xfrm>
            <a:off x="968571" y="1353662"/>
            <a:ext cx="2869744" cy="2752293"/>
          </a:xfrm>
          <a:prstGeom prst="rect">
            <a:avLst/>
          </a:prstGeom>
          <a:solidFill>
            <a:srgbClr val="910101"/>
          </a:solidFill>
          <a:ln>
            <a:noFill/>
          </a:ln>
        </p:spPr>
        <p:txBody>
          <a:bodyPr lIns="95581" tIns="47543" rIns="95581" bIns="47543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5900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" name="Freeform 6"/>
          <p:cNvSpPr>
            <a:spLocks noChangeArrowheads="1"/>
          </p:cNvSpPr>
          <p:nvPr/>
        </p:nvSpPr>
        <p:spPr bwMode="auto">
          <a:xfrm>
            <a:off x="4292215" y="1224012"/>
            <a:ext cx="1181878" cy="2881943"/>
          </a:xfrm>
          <a:custGeom>
            <a:avLst/>
            <a:gdLst>
              <a:gd name="T0" fmla="*/ 2147483647 w 1235"/>
              <a:gd name="T1" fmla="*/ 0 h 3683"/>
              <a:gd name="T2" fmla="*/ 2147483647 w 1235"/>
              <a:gd name="T3" fmla="*/ 2147483647 h 3683"/>
              <a:gd name="T4" fmla="*/ 2147483647 w 1235"/>
              <a:gd name="T5" fmla="*/ 2147483647 h 3683"/>
              <a:gd name="T6" fmla="*/ 2147483647 w 1235"/>
              <a:gd name="T7" fmla="*/ 2147483647 h 3683"/>
              <a:gd name="T8" fmla="*/ 2147483647 w 1235"/>
              <a:gd name="T9" fmla="*/ 2147483647 h 3683"/>
              <a:gd name="T10" fmla="*/ 2147483647 w 1235"/>
              <a:gd name="T11" fmla="*/ 2147483647 h 3683"/>
              <a:gd name="T12" fmla="*/ 2147483647 w 1235"/>
              <a:gd name="T13" fmla="*/ 2147483647 h 3683"/>
              <a:gd name="T14" fmla="*/ 2147483647 w 1235"/>
              <a:gd name="T15" fmla="*/ 2147483647 h 3683"/>
              <a:gd name="T16" fmla="*/ 2147483647 w 1235"/>
              <a:gd name="T17" fmla="*/ 2147483647 h 3683"/>
              <a:gd name="T18" fmla="*/ 2147483647 w 1235"/>
              <a:gd name="T19" fmla="*/ 2147483647 h 3683"/>
              <a:gd name="T20" fmla="*/ 2147483647 w 1235"/>
              <a:gd name="T21" fmla="*/ 2147483647 h 3683"/>
              <a:gd name="T22" fmla="*/ 2147483647 w 1235"/>
              <a:gd name="T23" fmla="*/ 2147483647 h 3683"/>
              <a:gd name="T24" fmla="*/ 2147483647 w 1235"/>
              <a:gd name="T25" fmla="*/ 2147483647 h 3683"/>
              <a:gd name="T26" fmla="*/ 2147483647 w 1235"/>
              <a:gd name="T27" fmla="*/ 2147483647 h 3683"/>
              <a:gd name="T28" fmla="*/ 2147483647 w 1235"/>
              <a:gd name="T29" fmla="*/ 2147483647 h 3683"/>
              <a:gd name="T30" fmla="*/ 2147483647 w 1235"/>
              <a:gd name="T31" fmla="*/ 2147483647 h 3683"/>
              <a:gd name="T32" fmla="*/ 2147483647 w 1235"/>
              <a:gd name="T33" fmla="*/ 2147483647 h 3683"/>
              <a:gd name="T34" fmla="*/ 2147483647 w 1235"/>
              <a:gd name="T35" fmla="*/ 2147483647 h 3683"/>
              <a:gd name="T36" fmla="*/ 2147483647 w 1235"/>
              <a:gd name="T37" fmla="*/ 2147483647 h 3683"/>
              <a:gd name="T38" fmla="*/ 0 w 1235"/>
              <a:gd name="T39" fmla="*/ 2147483647 h 3683"/>
              <a:gd name="T40" fmla="*/ 0 w 1235"/>
              <a:gd name="T41" fmla="*/ 2147483647 h 3683"/>
              <a:gd name="T42" fmla="*/ 1838294906 w 1235"/>
              <a:gd name="T43" fmla="*/ 2147483647 h 3683"/>
              <a:gd name="T44" fmla="*/ 2147483647 w 1235"/>
              <a:gd name="T45" fmla="*/ 2147483647 h 3683"/>
              <a:gd name="T46" fmla="*/ 2147483647 w 1235"/>
              <a:gd name="T47" fmla="*/ 2147483647 h 3683"/>
              <a:gd name="T48" fmla="*/ 2147483647 w 1235"/>
              <a:gd name="T49" fmla="*/ 2147483647 h 3683"/>
              <a:gd name="T50" fmla="*/ 2147483647 w 1235"/>
              <a:gd name="T51" fmla="*/ 2147483647 h 3683"/>
              <a:gd name="T52" fmla="*/ 2147483647 w 1235"/>
              <a:gd name="T53" fmla="*/ 2147483647 h 3683"/>
              <a:gd name="T54" fmla="*/ 2147483647 w 1235"/>
              <a:gd name="T55" fmla="*/ 2147483647 h 3683"/>
              <a:gd name="T56" fmla="*/ 2147483647 w 1235"/>
              <a:gd name="T57" fmla="*/ 2147483647 h 3683"/>
              <a:gd name="T58" fmla="*/ 2147483647 w 1235"/>
              <a:gd name="T59" fmla="*/ 2147483647 h 3683"/>
              <a:gd name="T60" fmla="*/ 2147483647 w 1235"/>
              <a:gd name="T61" fmla="*/ 2147483647 h 3683"/>
              <a:gd name="T62" fmla="*/ 2147483647 w 1235"/>
              <a:gd name="T63" fmla="*/ 2147483647 h 3683"/>
              <a:gd name="T64" fmla="*/ 2147483647 w 1235"/>
              <a:gd name="T65" fmla="*/ 2147483647 h 3683"/>
              <a:gd name="T66" fmla="*/ 2147483647 w 1235"/>
              <a:gd name="T67" fmla="*/ 2147483647 h 3683"/>
              <a:gd name="T68" fmla="*/ 2147483647 w 1235"/>
              <a:gd name="T69" fmla="*/ 2147483647 h 3683"/>
              <a:gd name="T70" fmla="*/ 2147483647 w 1235"/>
              <a:gd name="T71" fmla="*/ 2147483647 h 3683"/>
              <a:gd name="T72" fmla="*/ 2147483647 w 1235"/>
              <a:gd name="T73" fmla="*/ 0 h 3683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w 1235"/>
              <a:gd name="T112" fmla="*/ 0 h 3683"/>
              <a:gd name="T113" fmla="*/ 1235 w 1235"/>
              <a:gd name="T114" fmla="*/ 3683 h 3683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T111" t="T112" r="T113" b="T114"/>
            <a:pathLst>
              <a:path w="1235" h="3683">
                <a:moveTo>
                  <a:pt x="617" y="0"/>
                </a:moveTo>
                <a:lnTo>
                  <a:pt x="681" y="4"/>
                </a:lnTo>
                <a:lnTo>
                  <a:pt x="742" y="13"/>
                </a:lnTo>
                <a:lnTo>
                  <a:pt x="801" y="28"/>
                </a:lnTo>
                <a:lnTo>
                  <a:pt x="858" y="49"/>
                </a:lnTo>
                <a:lnTo>
                  <a:pt x="912" y="76"/>
                </a:lnTo>
                <a:lnTo>
                  <a:pt x="962" y="106"/>
                </a:lnTo>
                <a:lnTo>
                  <a:pt x="1010" y="142"/>
                </a:lnTo>
                <a:lnTo>
                  <a:pt x="1054" y="182"/>
                </a:lnTo>
                <a:lnTo>
                  <a:pt x="1093" y="226"/>
                </a:lnTo>
                <a:lnTo>
                  <a:pt x="1129" y="273"/>
                </a:lnTo>
                <a:lnTo>
                  <a:pt x="1161" y="323"/>
                </a:lnTo>
                <a:lnTo>
                  <a:pt x="1186" y="378"/>
                </a:lnTo>
                <a:lnTo>
                  <a:pt x="1207" y="434"/>
                </a:lnTo>
                <a:lnTo>
                  <a:pt x="1222" y="493"/>
                </a:lnTo>
                <a:lnTo>
                  <a:pt x="1231" y="555"/>
                </a:lnTo>
                <a:lnTo>
                  <a:pt x="1235" y="618"/>
                </a:lnTo>
                <a:lnTo>
                  <a:pt x="1233" y="658"/>
                </a:lnTo>
                <a:lnTo>
                  <a:pt x="1233" y="3683"/>
                </a:lnTo>
                <a:lnTo>
                  <a:pt x="0" y="3683"/>
                </a:lnTo>
                <a:lnTo>
                  <a:pt x="0" y="607"/>
                </a:lnTo>
                <a:lnTo>
                  <a:pt x="1" y="607"/>
                </a:lnTo>
                <a:lnTo>
                  <a:pt x="6" y="540"/>
                </a:lnTo>
                <a:lnTo>
                  <a:pt x="17" y="477"/>
                </a:lnTo>
                <a:lnTo>
                  <a:pt x="35" y="415"/>
                </a:lnTo>
                <a:lnTo>
                  <a:pt x="59" y="356"/>
                </a:lnTo>
                <a:lnTo>
                  <a:pt x="89" y="301"/>
                </a:lnTo>
                <a:lnTo>
                  <a:pt x="123" y="248"/>
                </a:lnTo>
                <a:lnTo>
                  <a:pt x="164" y="200"/>
                </a:lnTo>
                <a:lnTo>
                  <a:pt x="208" y="156"/>
                </a:lnTo>
                <a:lnTo>
                  <a:pt x="257" y="117"/>
                </a:lnTo>
                <a:lnTo>
                  <a:pt x="309" y="83"/>
                </a:lnTo>
                <a:lnTo>
                  <a:pt x="365" y="54"/>
                </a:lnTo>
                <a:lnTo>
                  <a:pt x="425" y="32"/>
                </a:lnTo>
                <a:lnTo>
                  <a:pt x="486" y="15"/>
                </a:lnTo>
                <a:lnTo>
                  <a:pt x="551" y="4"/>
                </a:lnTo>
                <a:lnTo>
                  <a:pt x="617" y="0"/>
                </a:lnTo>
                <a:close/>
              </a:path>
            </a:pathLst>
          </a:custGeom>
          <a:solidFill>
            <a:srgbClr val="910101"/>
          </a:solidFill>
          <a:ln>
            <a:noFill/>
          </a:ln>
        </p:spPr>
        <p:txBody>
          <a:bodyPr lIns="95581" tIns="47543" rIns="95581" bIns="47543"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4605977" y="1778421"/>
            <a:ext cx="570476" cy="3222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70000"/>
              </a:lnSpc>
              <a:buFont typeface="Arial" pitchFamily="34" charset="0"/>
              <a:buNone/>
            </a:pPr>
            <a:r>
              <a:rPr lang="en-US" altLang="zh-CN" sz="1900" b="1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65%</a:t>
            </a:r>
            <a:endParaRPr lang="zh-CN" altLang="en-US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5" name="Group 16"/>
          <p:cNvGrpSpPr>
            <a:grpSpLocks/>
          </p:cNvGrpSpPr>
          <p:nvPr/>
        </p:nvGrpSpPr>
        <p:grpSpPr bwMode="auto">
          <a:xfrm>
            <a:off x="1184359" y="1599381"/>
            <a:ext cx="2439406" cy="2211465"/>
            <a:chOff x="0" y="0"/>
            <a:chExt cx="3600" cy="3790"/>
          </a:xfrm>
        </p:grpSpPr>
        <p:sp>
          <p:nvSpPr>
            <p:cNvPr id="6" name="Rectangle 17"/>
            <p:cNvSpPr>
              <a:spLocks noChangeArrowheads="1"/>
            </p:cNvSpPr>
            <p:nvPr/>
          </p:nvSpPr>
          <p:spPr bwMode="auto">
            <a:xfrm>
              <a:off x="0" y="952"/>
              <a:ext cx="3600" cy="28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</a:pPr>
              <a:r>
                <a:rPr lang="zh-CN" altLang="en-US" sz="9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9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200</a:t>
              </a:r>
              <a:r>
                <a:rPr lang="zh-CN" altLang="en-US" sz="9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字以内，据统计每页幻灯片的最好控制在</a:t>
              </a:r>
              <a:r>
                <a:rPr lang="en-US" altLang="zh-CN" sz="9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5</a:t>
              </a:r>
              <a:r>
                <a:rPr lang="zh-CN" altLang="en-US" sz="9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分钟之内。此处添加详细文本描述</a:t>
              </a:r>
              <a:endParaRPr lang="en-US" altLang="zh-CN" sz="90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endParaRPr>
            </a:p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</a:pPr>
              <a:endParaRPr lang="zh-CN" altLang="en-US" sz="90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endParaRPr>
            </a:p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</a:pPr>
              <a:r>
                <a:rPr lang="zh-CN" altLang="en-US" sz="9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建议与标题相关并符合整体语言风格，语言描述尽量简洁生动。尽量将每页幻灯片的字数控制在</a:t>
              </a:r>
              <a:r>
                <a:rPr lang="en-US" altLang="zh-CN" sz="9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200</a:t>
              </a:r>
              <a:r>
                <a:rPr lang="zh-CN" altLang="en-US" sz="9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字以内，据统计每页幻灯片的最好控制在</a:t>
              </a:r>
              <a:r>
                <a:rPr lang="en-US" altLang="zh-CN" sz="9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5</a:t>
              </a:r>
              <a:r>
                <a:rPr lang="zh-CN" altLang="en-US" sz="9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分钟之内。</a:t>
              </a:r>
              <a:endParaRPr lang="zh-CN" altLang="en-US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7" name="Rectangle 18"/>
            <p:cNvSpPr>
              <a:spLocks noChangeArrowheads="1"/>
            </p:cNvSpPr>
            <p:nvPr/>
          </p:nvSpPr>
          <p:spPr bwMode="auto">
            <a:xfrm>
              <a:off x="0" y="0"/>
              <a:ext cx="3600" cy="9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80000"/>
                </a:lnSpc>
                <a:buFont typeface="Arial" pitchFamily="34" charset="0"/>
                <a:buNone/>
              </a:pPr>
              <a:r>
                <a:rPr lang="zh-CN" altLang="en-US" sz="21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单击此处添加标题</a:t>
              </a:r>
              <a:endParaRPr lang="en-US" altLang="zh-CN" sz="210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sp>
        <p:nvSpPr>
          <p:cNvPr id="8" name="Freeform 6"/>
          <p:cNvSpPr>
            <a:spLocks noChangeArrowheads="1"/>
          </p:cNvSpPr>
          <p:nvPr/>
        </p:nvSpPr>
        <p:spPr bwMode="auto">
          <a:xfrm>
            <a:off x="5655157" y="1224012"/>
            <a:ext cx="1181879" cy="2881943"/>
          </a:xfrm>
          <a:custGeom>
            <a:avLst/>
            <a:gdLst>
              <a:gd name="T0" fmla="*/ 2147483647 w 1235"/>
              <a:gd name="T1" fmla="*/ 0 h 3683"/>
              <a:gd name="T2" fmla="*/ 2147483647 w 1235"/>
              <a:gd name="T3" fmla="*/ 2147483647 h 3683"/>
              <a:gd name="T4" fmla="*/ 2147483647 w 1235"/>
              <a:gd name="T5" fmla="*/ 2147483647 h 3683"/>
              <a:gd name="T6" fmla="*/ 2147483647 w 1235"/>
              <a:gd name="T7" fmla="*/ 2147483647 h 3683"/>
              <a:gd name="T8" fmla="*/ 2147483647 w 1235"/>
              <a:gd name="T9" fmla="*/ 2147483647 h 3683"/>
              <a:gd name="T10" fmla="*/ 2147483647 w 1235"/>
              <a:gd name="T11" fmla="*/ 2147483647 h 3683"/>
              <a:gd name="T12" fmla="*/ 2147483647 w 1235"/>
              <a:gd name="T13" fmla="*/ 2147483647 h 3683"/>
              <a:gd name="T14" fmla="*/ 2147483647 w 1235"/>
              <a:gd name="T15" fmla="*/ 2147483647 h 3683"/>
              <a:gd name="T16" fmla="*/ 2147483647 w 1235"/>
              <a:gd name="T17" fmla="*/ 2147483647 h 3683"/>
              <a:gd name="T18" fmla="*/ 2147483647 w 1235"/>
              <a:gd name="T19" fmla="*/ 2147483647 h 3683"/>
              <a:gd name="T20" fmla="*/ 2147483647 w 1235"/>
              <a:gd name="T21" fmla="*/ 2147483647 h 3683"/>
              <a:gd name="T22" fmla="*/ 2147483647 w 1235"/>
              <a:gd name="T23" fmla="*/ 2147483647 h 3683"/>
              <a:gd name="T24" fmla="*/ 2147483647 w 1235"/>
              <a:gd name="T25" fmla="*/ 2147483647 h 3683"/>
              <a:gd name="T26" fmla="*/ 2147483647 w 1235"/>
              <a:gd name="T27" fmla="*/ 2147483647 h 3683"/>
              <a:gd name="T28" fmla="*/ 2147483647 w 1235"/>
              <a:gd name="T29" fmla="*/ 2147483647 h 3683"/>
              <a:gd name="T30" fmla="*/ 2147483647 w 1235"/>
              <a:gd name="T31" fmla="*/ 2147483647 h 3683"/>
              <a:gd name="T32" fmla="*/ 2147483647 w 1235"/>
              <a:gd name="T33" fmla="*/ 2147483647 h 3683"/>
              <a:gd name="T34" fmla="*/ 2147483647 w 1235"/>
              <a:gd name="T35" fmla="*/ 2147483647 h 3683"/>
              <a:gd name="T36" fmla="*/ 2147483647 w 1235"/>
              <a:gd name="T37" fmla="*/ 2147483647 h 3683"/>
              <a:gd name="T38" fmla="*/ 0 w 1235"/>
              <a:gd name="T39" fmla="*/ 2147483647 h 3683"/>
              <a:gd name="T40" fmla="*/ 0 w 1235"/>
              <a:gd name="T41" fmla="*/ 2147483647 h 3683"/>
              <a:gd name="T42" fmla="*/ 1838297346 w 1235"/>
              <a:gd name="T43" fmla="*/ 2147483647 h 3683"/>
              <a:gd name="T44" fmla="*/ 2147483647 w 1235"/>
              <a:gd name="T45" fmla="*/ 2147483647 h 3683"/>
              <a:gd name="T46" fmla="*/ 2147483647 w 1235"/>
              <a:gd name="T47" fmla="*/ 2147483647 h 3683"/>
              <a:gd name="T48" fmla="*/ 2147483647 w 1235"/>
              <a:gd name="T49" fmla="*/ 2147483647 h 3683"/>
              <a:gd name="T50" fmla="*/ 2147483647 w 1235"/>
              <a:gd name="T51" fmla="*/ 2147483647 h 3683"/>
              <a:gd name="T52" fmla="*/ 2147483647 w 1235"/>
              <a:gd name="T53" fmla="*/ 2147483647 h 3683"/>
              <a:gd name="T54" fmla="*/ 2147483647 w 1235"/>
              <a:gd name="T55" fmla="*/ 2147483647 h 3683"/>
              <a:gd name="T56" fmla="*/ 2147483647 w 1235"/>
              <a:gd name="T57" fmla="*/ 2147483647 h 3683"/>
              <a:gd name="T58" fmla="*/ 2147483647 w 1235"/>
              <a:gd name="T59" fmla="*/ 2147483647 h 3683"/>
              <a:gd name="T60" fmla="*/ 2147483647 w 1235"/>
              <a:gd name="T61" fmla="*/ 2147483647 h 3683"/>
              <a:gd name="T62" fmla="*/ 2147483647 w 1235"/>
              <a:gd name="T63" fmla="*/ 2147483647 h 3683"/>
              <a:gd name="T64" fmla="*/ 2147483647 w 1235"/>
              <a:gd name="T65" fmla="*/ 2147483647 h 3683"/>
              <a:gd name="T66" fmla="*/ 2147483647 w 1235"/>
              <a:gd name="T67" fmla="*/ 2147483647 h 3683"/>
              <a:gd name="T68" fmla="*/ 2147483647 w 1235"/>
              <a:gd name="T69" fmla="*/ 2147483647 h 3683"/>
              <a:gd name="T70" fmla="*/ 2147483647 w 1235"/>
              <a:gd name="T71" fmla="*/ 2147483647 h 3683"/>
              <a:gd name="T72" fmla="*/ 2147483647 w 1235"/>
              <a:gd name="T73" fmla="*/ 0 h 3683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w 1235"/>
              <a:gd name="T112" fmla="*/ 0 h 3683"/>
              <a:gd name="T113" fmla="*/ 1235 w 1235"/>
              <a:gd name="T114" fmla="*/ 3683 h 3683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T111" t="T112" r="T113" b="T114"/>
            <a:pathLst>
              <a:path w="1235" h="3683">
                <a:moveTo>
                  <a:pt x="617" y="0"/>
                </a:moveTo>
                <a:lnTo>
                  <a:pt x="681" y="4"/>
                </a:lnTo>
                <a:lnTo>
                  <a:pt x="742" y="13"/>
                </a:lnTo>
                <a:lnTo>
                  <a:pt x="801" y="28"/>
                </a:lnTo>
                <a:lnTo>
                  <a:pt x="858" y="49"/>
                </a:lnTo>
                <a:lnTo>
                  <a:pt x="912" y="76"/>
                </a:lnTo>
                <a:lnTo>
                  <a:pt x="962" y="106"/>
                </a:lnTo>
                <a:lnTo>
                  <a:pt x="1010" y="142"/>
                </a:lnTo>
                <a:lnTo>
                  <a:pt x="1054" y="182"/>
                </a:lnTo>
                <a:lnTo>
                  <a:pt x="1093" y="226"/>
                </a:lnTo>
                <a:lnTo>
                  <a:pt x="1129" y="273"/>
                </a:lnTo>
                <a:lnTo>
                  <a:pt x="1161" y="323"/>
                </a:lnTo>
                <a:lnTo>
                  <a:pt x="1186" y="378"/>
                </a:lnTo>
                <a:lnTo>
                  <a:pt x="1207" y="434"/>
                </a:lnTo>
                <a:lnTo>
                  <a:pt x="1222" y="493"/>
                </a:lnTo>
                <a:lnTo>
                  <a:pt x="1231" y="555"/>
                </a:lnTo>
                <a:lnTo>
                  <a:pt x="1235" y="618"/>
                </a:lnTo>
                <a:lnTo>
                  <a:pt x="1233" y="658"/>
                </a:lnTo>
                <a:lnTo>
                  <a:pt x="1233" y="3683"/>
                </a:lnTo>
                <a:lnTo>
                  <a:pt x="0" y="3683"/>
                </a:lnTo>
                <a:lnTo>
                  <a:pt x="0" y="607"/>
                </a:lnTo>
                <a:lnTo>
                  <a:pt x="1" y="607"/>
                </a:lnTo>
                <a:lnTo>
                  <a:pt x="6" y="540"/>
                </a:lnTo>
                <a:lnTo>
                  <a:pt x="17" y="477"/>
                </a:lnTo>
                <a:lnTo>
                  <a:pt x="35" y="415"/>
                </a:lnTo>
                <a:lnTo>
                  <a:pt x="59" y="356"/>
                </a:lnTo>
                <a:lnTo>
                  <a:pt x="89" y="301"/>
                </a:lnTo>
                <a:lnTo>
                  <a:pt x="123" y="248"/>
                </a:lnTo>
                <a:lnTo>
                  <a:pt x="164" y="200"/>
                </a:lnTo>
                <a:lnTo>
                  <a:pt x="208" y="156"/>
                </a:lnTo>
                <a:lnTo>
                  <a:pt x="257" y="117"/>
                </a:lnTo>
                <a:lnTo>
                  <a:pt x="309" y="83"/>
                </a:lnTo>
                <a:lnTo>
                  <a:pt x="365" y="54"/>
                </a:lnTo>
                <a:lnTo>
                  <a:pt x="425" y="32"/>
                </a:lnTo>
                <a:lnTo>
                  <a:pt x="486" y="15"/>
                </a:lnTo>
                <a:lnTo>
                  <a:pt x="551" y="4"/>
                </a:lnTo>
                <a:lnTo>
                  <a:pt x="617" y="0"/>
                </a:lnTo>
                <a:close/>
              </a:path>
            </a:pathLst>
          </a:custGeom>
          <a:solidFill>
            <a:srgbClr val="003C72"/>
          </a:solidFill>
          <a:ln>
            <a:noFill/>
          </a:ln>
          <a:extLst/>
        </p:spPr>
        <p:txBody>
          <a:bodyPr lIns="96488" tIns="48244" rIns="96488" bIns="48244"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9" name="Rectangle 5"/>
          <p:cNvSpPr>
            <a:spLocks noChangeArrowheads="1"/>
          </p:cNvSpPr>
          <p:nvPr/>
        </p:nvSpPr>
        <p:spPr bwMode="auto">
          <a:xfrm>
            <a:off x="5970159" y="1778421"/>
            <a:ext cx="569237" cy="3222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70000"/>
              </a:lnSpc>
              <a:buFont typeface="Arial" pitchFamily="34" charset="0"/>
              <a:buNone/>
            </a:pPr>
            <a:r>
              <a:rPr lang="en-US" altLang="zh-CN" sz="1900" b="1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50%</a:t>
            </a:r>
          </a:p>
        </p:txBody>
      </p:sp>
      <p:sp>
        <p:nvSpPr>
          <p:cNvPr id="10" name="Freeform 6"/>
          <p:cNvSpPr>
            <a:spLocks noChangeArrowheads="1"/>
          </p:cNvSpPr>
          <p:nvPr/>
        </p:nvSpPr>
        <p:spPr bwMode="auto">
          <a:xfrm>
            <a:off x="7019340" y="1224012"/>
            <a:ext cx="1180638" cy="2881943"/>
          </a:xfrm>
          <a:custGeom>
            <a:avLst/>
            <a:gdLst>
              <a:gd name="T0" fmla="*/ 2147483647 w 1235"/>
              <a:gd name="T1" fmla="*/ 0 h 3683"/>
              <a:gd name="T2" fmla="*/ 2147483647 w 1235"/>
              <a:gd name="T3" fmla="*/ 2147483647 h 3683"/>
              <a:gd name="T4" fmla="*/ 2147483647 w 1235"/>
              <a:gd name="T5" fmla="*/ 2147483647 h 3683"/>
              <a:gd name="T6" fmla="*/ 2147483647 w 1235"/>
              <a:gd name="T7" fmla="*/ 2147483647 h 3683"/>
              <a:gd name="T8" fmla="*/ 2147483647 w 1235"/>
              <a:gd name="T9" fmla="*/ 2147483647 h 3683"/>
              <a:gd name="T10" fmla="*/ 2147483647 w 1235"/>
              <a:gd name="T11" fmla="*/ 2147483647 h 3683"/>
              <a:gd name="T12" fmla="*/ 2147483647 w 1235"/>
              <a:gd name="T13" fmla="*/ 2147483647 h 3683"/>
              <a:gd name="T14" fmla="*/ 2147483647 w 1235"/>
              <a:gd name="T15" fmla="*/ 2147483647 h 3683"/>
              <a:gd name="T16" fmla="*/ 2147483647 w 1235"/>
              <a:gd name="T17" fmla="*/ 2147483647 h 3683"/>
              <a:gd name="T18" fmla="*/ 2147483647 w 1235"/>
              <a:gd name="T19" fmla="*/ 2147483647 h 3683"/>
              <a:gd name="T20" fmla="*/ 2147483647 w 1235"/>
              <a:gd name="T21" fmla="*/ 2147483647 h 3683"/>
              <a:gd name="T22" fmla="*/ 2147483647 w 1235"/>
              <a:gd name="T23" fmla="*/ 2147483647 h 3683"/>
              <a:gd name="T24" fmla="*/ 2147483647 w 1235"/>
              <a:gd name="T25" fmla="*/ 2147483647 h 3683"/>
              <a:gd name="T26" fmla="*/ 2147483647 w 1235"/>
              <a:gd name="T27" fmla="*/ 2147483647 h 3683"/>
              <a:gd name="T28" fmla="*/ 2147483647 w 1235"/>
              <a:gd name="T29" fmla="*/ 2147483647 h 3683"/>
              <a:gd name="T30" fmla="*/ 2147483647 w 1235"/>
              <a:gd name="T31" fmla="*/ 2147483647 h 3683"/>
              <a:gd name="T32" fmla="*/ 2147483647 w 1235"/>
              <a:gd name="T33" fmla="*/ 2147483647 h 3683"/>
              <a:gd name="T34" fmla="*/ 2147483647 w 1235"/>
              <a:gd name="T35" fmla="*/ 2147483647 h 3683"/>
              <a:gd name="T36" fmla="*/ 2147483647 w 1235"/>
              <a:gd name="T37" fmla="*/ 2147483647 h 3683"/>
              <a:gd name="T38" fmla="*/ 0 w 1235"/>
              <a:gd name="T39" fmla="*/ 2147483647 h 3683"/>
              <a:gd name="T40" fmla="*/ 0 w 1235"/>
              <a:gd name="T41" fmla="*/ 2147483647 h 3683"/>
              <a:gd name="T42" fmla="*/ 1832942575 w 1235"/>
              <a:gd name="T43" fmla="*/ 2147483647 h 3683"/>
              <a:gd name="T44" fmla="*/ 2147483647 w 1235"/>
              <a:gd name="T45" fmla="*/ 2147483647 h 3683"/>
              <a:gd name="T46" fmla="*/ 2147483647 w 1235"/>
              <a:gd name="T47" fmla="*/ 2147483647 h 3683"/>
              <a:gd name="T48" fmla="*/ 2147483647 w 1235"/>
              <a:gd name="T49" fmla="*/ 2147483647 h 3683"/>
              <a:gd name="T50" fmla="*/ 2147483647 w 1235"/>
              <a:gd name="T51" fmla="*/ 2147483647 h 3683"/>
              <a:gd name="T52" fmla="*/ 2147483647 w 1235"/>
              <a:gd name="T53" fmla="*/ 2147483647 h 3683"/>
              <a:gd name="T54" fmla="*/ 2147483647 w 1235"/>
              <a:gd name="T55" fmla="*/ 2147483647 h 3683"/>
              <a:gd name="T56" fmla="*/ 2147483647 w 1235"/>
              <a:gd name="T57" fmla="*/ 2147483647 h 3683"/>
              <a:gd name="T58" fmla="*/ 2147483647 w 1235"/>
              <a:gd name="T59" fmla="*/ 2147483647 h 3683"/>
              <a:gd name="T60" fmla="*/ 2147483647 w 1235"/>
              <a:gd name="T61" fmla="*/ 2147483647 h 3683"/>
              <a:gd name="T62" fmla="*/ 2147483647 w 1235"/>
              <a:gd name="T63" fmla="*/ 2147483647 h 3683"/>
              <a:gd name="T64" fmla="*/ 2147483647 w 1235"/>
              <a:gd name="T65" fmla="*/ 2147483647 h 3683"/>
              <a:gd name="T66" fmla="*/ 2147483647 w 1235"/>
              <a:gd name="T67" fmla="*/ 2147483647 h 3683"/>
              <a:gd name="T68" fmla="*/ 2147483647 w 1235"/>
              <a:gd name="T69" fmla="*/ 2147483647 h 3683"/>
              <a:gd name="T70" fmla="*/ 2147483647 w 1235"/>
              <a:gd name="T71" fmla="*/ 2147483647 h 3683"/>
              <a:gd name="T72" fmla="*/ 2147483647 w 1235"/>
              <a:gd name="T73" fmla="*/ 0 h 3683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w 1235"/>
              <a:gd name="T112" fmla="*/ 0 h 3683"/>
              <a:gd name="T113" fmla="*/ 1235 w 1235"/>
              <a:gd name="T114" fmla="*/ 3683 h 3683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T111" t="T112" r="T113" b="T114"/>
            <a:pathLst>
              <a:path w="1235" h="3683">
                <a:moveTo>
                  <a:pt x="617" y="0"/>
                </a:moveTo>
                <a:lnTo>
                  <a:pt x="681" y="4"/>
                </a:lnTo>
                <a:lnTo>
                  <a:pt x="742" y="13"/>
                </a:lnTo>
                <a:lnTo>
                  <a:pt x="801" y="28"/>
                </a:lnTo>
                <a:lnTo>
                  <a:pt x="858" y="49"/>
                </a:lnTo>
                <a:lnTo>
                  <a:pt x="912" y="76"/>
                </a:lnTo>
                <a:lnTo>
                  <a:pt x="962" y="106"/>
                </a:lnTo>
                <a:lnTo>
                  <a:pt x="1010" y="142"/>
                </a:lnTo>
                <a:lnTo>
                  <a:pt x="1054" y="182"/>
                </a:lnTo>
                <a:lnTo>
                  <a:pt x="1093" y="226"/>
                </a:lnTo>
                <a:lnTo>
                  <a:pt x="1129" y="273"/>
                </a:lnTo>
                <a:lnTo>
                  <a:pt x="1161" y="323"/>
                </a:lnTo>
                <a:lnTo>
                  <a:pt x="1186" y="378"/>
                </a:lnTo>
                <a:lnTo>
                  <a:pt x="1207" y="434"/>
                </a:lnTo>
                <a:lnTo>
                  <a:pt x="1222" y="493"/>
                </a:lnTo>
                <a:lnTo>
                  <a:pt x="1231" y="555"/>
                </a:lnTo>
                <a:lnTo>
                  <a:pt x="1235" y="618"/>
                </a:lnTo>
                <a:lnTo>
                  <a:pt x="1233" y="658"/>
                </a:lnTo>
                <a:lnTo>
                  <a:pt x="1233" y="3683"/>
                </a:lnTo>
                <a:lnTo>
                  <a:pt x="0" y="3683"/>
                </a:lnTo>
                <a:lnTo>
                  <a:pt x="0" y="607"/>
                </a:lnTo>
                <a:lnTo>
                  <a:pt x="1" y="607"/>
                </a:lnTo>
                <a:lnTo>
                  <a:pt x="6" y="540"/>
                </a:lnTo>
                <a:lnTo>
                  <a:pt x="17" y="477"/>
                </a:lnTo>
                <a:lnTo>
                  <a:pt x="35" y="415"/>
                </a:lnTo>
                <a:lnTo>
                  <a:pt x="59" y="356"/>
                </a:lnTo>
                <a:lnTo>
                  <a:pt x="89" y="301"/>
                </a:lnTo>
                <a:lnTo>
                  <a:pt x="123" y="248"/>
                </a:lnTo>
                <a:lnTo>
                  <a:pt x="164" y="200"/>
                </a:lnTo>
                <a:lnTo>
                  <a:pt x="208" y="156"/>
                </a:lnTo>
                <a:lnTo>
                  <a:pt x="257" y="117"/>
                </a:lnTo>
                <a:lnTo>
                  <a:pt x="309" y="83"/>
                </a:lnTo>
                <a:lnTo>
                  <a:pt x="365" y="54"/>
                </a:lnTo>
                <a:lnTo>
                  <a:pt x="425" y="32"/>
                </a:lnTo>
                <a:lnTo>
                  <a:pt x="486" y="15"/>
                </a:lnTo>
                <a:lnTo>
                  <a:pt x="551" y="4"/>
                </a:lnTo>
                <a:lnTo>
                  <a:pt x="617" y="0"/>
                </a:lnTo>
                <a:close/>
              </a:path>
            </a:pathLst>
          </a:custGeom>
          <a:solidFill>
            <a:srgbClr val="910101"/>
          </a:solidFill>
          <a:ln>
            <a:noFill/>
          </a:ln>
        </p:spPr>
        <p:txBody>
          <a:bodyPr lIns="95581" tIns="47543" rIns="95581" bIns="47543"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1" name="Rectangle 5"/>
          <p:cNvSpPr>
            <a:spLocks noChangeArrowheads="1"/>
          </p:cNvSpPr>
          <p:nvPr/>
        </p:nvSpPr>
        <p:spPr bwMode="auto">
          <a:xfrm>
            <a:off x="7333102" y="1778421"/>
            <a:ext cx="569236" cy="3222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70000"/>
              </a:lnSpc>
              <a:buFont typeface="Arial" pitchFamily="34" charset="0"/>
              <a:buNone/>
            </a:pPr>
            <a:r>
              <a:rPr lang="en-US" altLang="zh-CN" sz="1900" b="1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35%</a:t>
            </a:r>
            <a:endParaRPr lang="zh-CN" altLang="en-US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12" name="Group 9"/>
          <p:cNvGrpSpPr>
            <a:grpSpLocks/>
          </p:cNvGrpSpPr>
          <p:nvPr/>
        </p:nvGrpSpPr>
        <p:grpSpPr bwMode="auto">
          <a:xfrm>
            <a:off x="7175601" y="2425439"/>
            <a:ext cx="923924" cy="1548396"/>
            <a:chOff x="0" y="0"/>
            <a:chExt cx="927240" cy="1579845"/>
          </a:xfrm>
        </p:grpSpPr>
        <p:grpSp>
          <p:nvGrpSpPr>
            <p:cNvPr id="13" name="Group 2"/>
            <p:cNvGrpSpPr>
              <a:grpSpLocks/>
            </p:cNvGrpSpPr>
            <p:nvPr/>
          </p:nvGrpSpPr>
          <p:grpSpPr bwMode="auto">
            <a:xfrm>
              <a:off x="0" y="0"/>
              <a:ext cx="927240" cy="1090568"/>
              <a:chOff x="0" y="0"/>
              <a:chExt cx="3724" cy="1374"/>
            </a:xfrm>
          </p:grpSpPr>
          <p:sp>
            <p:nvSpPr>
              <p:cNvPr id="15" name="Rectangle 4"/>
              <p:cNvSpPr>
                <a:spLocks noChangeArrowheads="1"/>
              </p:cNvSpPr>
              <p:nvPr/>
            </p:nvSpPr>
            <p:spPr bwMode="auto">
              <a:xfrm>
                <a:off x="0" y="396"/>
                <a:ext cx="3724" cy="9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>
                <a:lvl1pPr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lnSpc>
                    <a:spcPct val="114000"/>
                  </a:lnSpc>
                  <a:buFont typeface="Arial" pitchFamily="34" charset="0"/>
                  <a:buNone/>
                </a:pPr>
                <a:r>
                  <a:rPr lang="zh-CN" altLang="en-US" sz="90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此处添加详细文本描述，建议与标题相关并符合整体语言风格，语言描述尽量简洁生动。</a:t>
                </a:r>
                <a:endParaRPr lang="en-US" altLang="zh-CN" sz="9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16" name="Rectangle 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544" cy="3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 anchor="b"/>
              <a:lstStyle>
                <a:lvl1pPr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lnSpc>
                    <a:spcPct val="80000"/>
                  </a:lnSpc>
                  <a:buFont typeface="Arial" pitchFamily="34" charset="0"/>
                  <a:buNone/>
                </a:pPr>
                <a:r>
                  <a:rPr lang="zh-CN" altLang="en-US" b="1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单击此处</a:t>
                </a:r>
              </a:p>
              <a:p>
                <a:pPr eaLnBrk="1" hangingPunct="1">
                  <a:lnSpc>
                    <a:spcPct val="80000"/>
                  </a:lnSpc>
                  <a:buFont typeface="Arial" pitchFamily="34" charset="0"/>
                  <a:buNone/>
                </a:pPr>
                <a:r>
                  <a:rPr lang="zh-CN" altLang="en-US" b="1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添加标题</a:t>
                </a:r>
                <a:endParaRPr lang="zh-CN" altLang="en-US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sp>
          <p:nvSpPr>
            <p:cNvPr id="14" name="Freeform 6"/>
            <p:cNvSpPr>
              <a:spLocks noEditPoints="1" noChangeArrowheads="1"/>
            </p:cNvSpPr>
            <p:nvPr/>
          </p:nvSpPr>
          <p:spPr bwMode="auto">
            <a:xfrm>
              <a:off x="311995" y="1251602"/>
              <a:ext cx="300642" cy="328243"/>
            </a:xfrm>
            <a:custGeom>
              <a:avLst/>
              <a:gdLst>
                <a:gd name="T0" fmla="*/ 2147483647 w 129"/>
                <a:gd name="T1" fmla="*/ 2147483647 h 141"/>
                <a:gd name="T2" fmla="*/ 2147483647 w 129"/>
                <a:gd name="T3" fmla="*/ 2147483647 h 141"/>
                <a:gd name="T4" fmla="*/ 2147483647 w 129"/>
                <a:gd name="T5" fmla="*/ 2147483647 h 141"/>
                <a:gd name="T6" fmla="*/ 2147483647 w 129"/>
                <a:gd name="T7" fmla="*/ 2147483647 h 141"/>
                <a:gd name="T8" fmla="*/ 2147483647 w 129"/>
                <a:gd name="T9" fmla="*/ 2147483647 h 141"/>
                <a:gd name="T10" fmla="*/ 2147483647 w 129"/>
                <a:gd name="T11" fmla="*/ 2147483647 h 141"/>
                <a:gd name="T12" fmla="*/ 2147483647 w 129"/>
                <a:gd name="T13" fmla="*/ 2147483647 h 141"/>
                <a:gd name="T14" fmla="*/ 2147483647 w 129"/>
                <a:gd name="T15" fmla="*/ 2147483647 h 141"/>
                <a:gd name="T16" fmla="*/ 2147483647 w 129"/>
                <a:gd name="T17" fmla="*/ 2147483647 h 141"/>
                <a:gd name="T18" fmla="*/ 0 w 129"/>
                <a:gd name="T19" fmla="*/ 2147483647 h 141"/>
                <a:gd name="T20" fmla="*/ 0 w 129"/>
                <a:gd name="T21" fmla="*/ 2147483647 h 141"/>
                <a:gd name="T22" fmla="*/ 2147483647 w 129"/>
                <a:gd name="T23" fmla="*/ 2147483647 h 141"/>
                <a:gd name="T24" fmla="*/ 2147483647 w 129"/>
                <a:gd name="T25" fmla="*/ 2147483647 h 141"/>
                <a:gd name="T26" fmla="*/ 2147483647 w 129"/>
                <a:gd name="T27" fmla="*/ 2147483647 h 141"/>
                <a:gd name="T28" fmla="*/ 2147483647 w 129"/>
                <a:gd name="T29" fmla="*/ 0 h 141"/>
                <a:gd name="T30" fmla="*/ 2147483647 w 129"/>
                <a:gd name="T31" fmla="*/ 0 h 141"/>
                <a:gd name="T32" fmla="*/ 2147483647 w 129"/>
                <a:gd name="T33" fmla="*/ 2147483647 h 141"/>
                <a:gd name="T34" fmla="*/ 2147483647 w 129"/>
                <a:gd name="T35" fmla="*/ 2147483647 h 141"/>
                <a:gd name="T36" fmla="*/ 2147483647 w 129"/>
                <a:gd name="T37" fmla="*/ 2147483647 h 141"/>
                <a:gd name="T38" fmla="*/ 2147483647 w 129"/>
                <a:gd name="T39" fmla="*/ 2147483647 h 141"/>
                <a:gd name="T40" fmla="*/ 2147483647 w 129"/>
                <a:gd name="T41" fmla="*/ 2147483647 h 141"/>
                <a:gd name="T42" fmla="*/ 2147483647 w 129"/>
                <a:gd name="T43" fmla="*/ 2147483647 h 141"/>
                <a:gd name="T44" fmla="*/ 2147483647 w 129"/>
                <a:gd name="T45" fmla="*/ 2147483647 h 141"/>
                <a:gd name="T46" fmla="*/ 2147483647 w 129"/>
                <a:gd name="T47" fmla="*/ 2147483647 h 141"/>
                <a:gd name="T48" fmla="*/ 2147483647 w 129"/>
                <a:gd name="T49" fmla="*/ 2147483647 h 141"/>
                <a:gd name="T50" fmla="*/ 2147483647 w 129"/>
                <a:gd name="T51" fmla="*/ 2147483647 h 141"/>
                <a:gd name="T52" fmla="*/ 2147483647 w 129"/>
                <a:gd name="T53" fmla="*/ 2147483647 h 141"/>
                <a:gd name="T54" fmla="*/ 2147483647 w 129"/>
                <a:gd name="T55" fmla="*/ 2147483647 h 141"/>
                <a:gd name="T56" fmla="*/ 2147483647 w 129"/>
                <a:gd name="T57" fmla="*/ 2147483647 h 141"/>
                <a:gd name="T58" fmla="*/ 2147483647 w 129"/>
                <a:gd name="T59" fmla="*/ 2147483647 h 141"/>
                <a:gd name="T60" fmla="*/ 2147483647 w 129"/>
                <a:gd name="T61" fmla="*/ 2147483647 h 141"/>
                <a:gd name="T62" fmla="*/ 2147483647 w 129"/>
                <a:gd name="T63" fmla="*/ 2147483647 h 141"/>
                <a:gd name="T64" fmla="*/ 2147483647 w 129"/>
                <a:gd name="T65" fmla="*/ 2147483647 h 141"/>
                <a:gd name="T66" fmla="*/ 2147483647 w 129"/>
                <a:gd name="T67" fmla="*/ 2147483647 h 141"/>
                <a:gd name="T68" fmla="*/ 2147483647 w 129"/>
                <a:gd name="T69" fmla="*/ 2147483647 h 141"/>
                <a:gd name="T70" fmla="*/ 2147483647 w 129"/>
                <a:gd name="T71" fmla="*/ 2147483647 h 141"/>
                <a:gd name="T72" fmla="*/ 2147483647 w 129"/>
                <a:gd name="T73" fmla="*/ 2147483647 h 141"/>
                <a:gd name="T74" fmla="*/ 2147483647 w 129"/>
                <a:gd name="T75" fmla="*/ 2147483647 h 141"/>
                <a:gd name="T76" fmla="*/ 2147483647 w 129"/>
                <a:gd name="T77" fmla="*/ 2147483647 h 141"/>
                <a:gd name="T78" fmla="*/ 2147483647 w 129"/>
                <a:gd name="T79" fmla="*/ 2147483647 h 141"/>
                <a:gd name="T80" fmla="*/ 2147483647 w 129"/>
                <a:gd name="T81" fmla="*/ 2147483647 h 141"/>
                <a:gd name="T82" fmla="*/ 2147483647 w 129"/>
                <a:gd name="T83" fmla="*/ 2147483647 h 141"/>
                <a:gd name="T84" fmla="*/ 2147483647 w 129"/>
                <a:gd name="T85" fmla="*/ 2147483647 h 141"/>
                <a:gd name="T86" fmla="*/ 2147483647 w 129"/>
                <a:gd name="T87" fmla="*/ 2147483647 h 141"/>
                <a:gd name="T88" fmla="*/ 2147483647 w 129"/>
                <a:gd name="T89" fmla="*/ 2147483647 h 141"/>
                <a:gd name="T90" fmla="*/ 2147483647 w 129"/>
                <a:gd name="T91" fmla="*/ 2147483647 h 141"/>
                <a:gd name="T92" fmla="*/ 2147483647 w 129"/>
                <a:gd name="T93" fmla="*/ 2147483647 h 141"/>
                <a:gd name="T94" fmla="*/ 2147483647 w 129"/>
                <a:gd name="T95" fmla="*/ 2147483647 h 141"/>
                <a:gd name="T96" fmla="*/ 2147483647 w 129"/>
                <a:gd name="T97" fmla="*/ 2147483647 h 141"/>
                <a:gd name="T98" fmla="*/ 2147483647 w 129"/>
                <a:gd name="T99" fmla="*/ 2147483647 h 141"/>
                <a:gd name="T100" fmla="*/ 2147483647 w 129"/>
                <a:gd name="T101" fmla="*/ 2147483647 h 141"/>
                <a:gd name="T102" fmla="*/ 2147483647 w 129"/>
                <a:gd name="T103" fmla="*/ 2147483647 h 141"/>
                <a:gd name="T104" fmla="*/ 2147483647 w 129"/>
                <a:gd name="T105" fmla="*/ 2147483647 h 141"/>
                <a:gd name="T106" fmla="*/ 2147483647 w 129"/>
                <a:gd name="T107" fmla="*/ 2147483647 h 141"/>
                <a:gd name="T108" fmla="*/ 2147483647 w 129"/>
                <a:gd name="T109" fmla="*/ 2147483647 h 141"/>
                <a:gd name="T110" fmla="*/ 2147483647 w 129"/>
                <a:gd name="T111" fmla="*/ 2147483647 h 141"/>
                <a:gd name="T112" fmla="*/ 2147483647 w 129"/>
                <a:gd name="T113" fmla="*/ 2147483647 h 141"/>
                <a:gd name="T114" fmla="*/ 2147483647 w 129"/>
                <a:gd name="T115" fmla="*/ 2147483647 h 141"/>
                <a:gd name="T116" fmla="*/ 2147483647 w 129"/>
                <a:gd name="T117" fmla="*/ 2147483647 h 141"/>
                <a:gd name="T118" fmla="*/ 2147483647 w 129"/>
                <a:gd name="T119" fmla="*/ 2147483647 h 141"/>
                <a:gd name="T120" fmla="*/ 2147483647 w 129"/>
                <a:gd name="T121" fmla="*/ 2147483647 h 141"/>
                <a:gd name="T122" fmla="*/ 2147483647 w 129"/>
                <a:gd name="T123" fmla="*/ 2147483647 h 141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129"/>
                <a:gd name="T187" fmla="*/ 0 h 141"/>
                <a:gd name="T188" fmla="*/ 129 w 129"/>
                <a:gd name="T189" fmla="*/ 141 h 141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129" h="141">
                  <a:moveTo>
                    <a:pt x="129" y="32"/>
                  </a:moveTo>
                  <a:cubicBezTo>
                    <a:pt x="129" y="34"/>
                    <a:pt x="128" y="35"/>
                    <a:pt x="126" y="35"/>
                  </a:cubicBezTo>
                  <a:cubicBezTo>
                    <a:pt x="117" y="35"/>
                    <a:pt x="117" y="35"/>
                    <a:pt x="117" y="35"/>
                  </a:cubicBezTo>
                  <a:cubicBezTo>
                    <a:pt x="117" y="122"/>
                    <a:pt x="117" y="122"/>
                    <a:pt x="117" y="122"/>
                  </a:cubicBezTo>
                  <a:cubicBezTo>
                    <a:pt x="117" y="132"/>
                    <a:pt x="111" y="141"/>
                    <a:pt x="103" y="141"/>
                  </a:cubicBezTo>
                  <a:cubicBezTo>
                    <a:pt x="26" y="141"/>
                    <a:pt x="26" y="141"/>
                    <a:pt x="26" y="141"/>
                  </a:cubicBezTo>
                  <a:cubicBezTo>
                    <a:pt x="18" y="141"/>
                    <a:pt x="12" y="133"/>
                    <a:pt x="12" y="123"/>
                  </a:cubicBezTo>
                  <a:cubicBezTo>
                    <a:pt x="12" y="35"/>
                    <a:pt x="12" y="35"/>
                    <a:pt x="12" y="35"/>
                  </a:cubicBezTo>
                  <a:cubicBezTo>
                    <a:pt x="3" y="35"/>
                    <a:pt x="3" y="35"/>
                    <a:pt x="3" y="35"/>
                  </a:cubicBezTo>
                  <a:cubicBezTo>
                    <a:pt x="1" y="35"/>
                    <a:pt x="0" y="34"/>
                    <a:pt x="0" y="32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25"/>
                    <a:pt x="1" y="24"/>
                    <a:pt x="3" y="24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8" y="8"/>
                    <a:pt x="38" y="8"/>
                    <a:pt x="38" y="8"/>
                  </a:cubicBezTo>
                  <a:cubicBezTo>
                    <a:pt x="40" y="4"/>
                    <a:pt x="45" y="0"/>
                    <a:pt x="50" y="0"/>
                  </a:cubicBezTo>
                  <a:cubicBezTo>
                    <a:pt x="79" y="0"/>
                    <a:pt x="79" y="0"/>
                    <a:pt x="79" y="0"/>
                  </a:cubicBezTo>
                  <a:cubicBezTo>
                    <a:pt x="84" y="0"/>
                    <a:pt x="89" y="4"/>
                    <a:pt x="91" y="8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126" y="24"/>
                    <a:pt x="126" y="24"/>
                    <a:pt x="126" y="24"/>
                  </a:cubicBezTo>
                  <a:cubicBezTo>
                    <a:pt x="128" y="24"/>
                    <a:pt x="129" y="25"/>
                    <a:pt x="129" y="27"/>
                  </a:cubicBezTo>
                  <a:lnTo>
                    <a:pt x="129" y="32"/>
                  </a:lnTo>
                  <a:close/>
                  <a:moveTo>
                    <a:pt x="106" y="35"/>
                  </a:moveTo>
                  <a:cubicBezTo>
                    <a:pt x="23" y="35"/>
                    <a:pt x="23" y="35"/>
                    <a:pt x="23" y="35"/>
                  </a:cubicBezTo>
                  <a:cubicBezTo>
                    <a:pt x="23" y="122"/>
                    <a:pt x="23" y="122"/>
                    <a:pt x="23" y="122"/>
                  </a:cubicBezTo>
                  <a:cubicBezTo>
                    <a:pt x="23" y="127"/>
                    <a:pt x="26" y="129"/>
                    <a:pt x="26" y="129"/>
                  </a:cubicBezTo>
                  <a:cubicBezTo>
                    <a:pt x="103" y="129"/>
                    <a:pt x="103" y="129"/>
                    <a:pt x="103" y="129"/>
                  </a:cubicBezTo>
                  <a:cubicBezTo>
                    <a:pt x="103" y="129"/>
                    <a:pt x="106" y="127"/>
                    <a:pt x="106" y="122"/>
                  </a:cubicBezTo>
                  <a:lnTo>
                    <a:pt x="106" y="35"/>
                  </a:lnTo>
                  <a:close/>
                  <a:moveTo>
                    <a:pt x="47" y="109"/>
                  </a:moveTo>
                  <a:cubicBezTo>
                    <a:pt x="47" y="110"/>
                    <a:pt x="46" y="112"/>
                    <a:pt x="44" y="112"/>
                  </a:cubicBezTo>
                  <a:cubicBezTo>
                    <a:pt x="38" y="112"/>
                    <a:pt x="38" y="112"/>
                    <a:pt x="38" y="112"/>
                  </a:cubicBezTo>
                  <a:cubicBezTo>
                    <a:pt x="36" y="112"/>
                    <a:pt x="35" y="110"/>
                    <a:pt x="35" y="109"/>
                  </a:cubicBezTo>
                  <a:cubicBezTo>
                    <a:pt x="35" y="56"/>
                    <a:pt x="35" y="56"/>
                    <a:pt x="35" y="56"/>
                  </a:cubicBezTo>
                  <a:cubicBezTo>
                    <a:pt x="35" y="54"/>
                    <a:pt x="36" y="53"/>
                    <a:pt x="38" y="53"/>
                  </a:cubicBezTo>
                  <a:cubicBezTo>
                    <a:pt x="44" y="53"/>
                    <a:pt x="44" y="53"/>
                    <a:pt x="44" y="53"/>
                  </a:cubicBezTo>
                  <a:cubicBezTo>
                    <a:pt x="46" y="53"/>
                    <a:pt x="47" y="54"/>
                    <a:pt x="47" y="56"/>
                  </a:cubicBezTo>
                  <a:lnTo>
                    <a:pt x="47" y="109"/>
                  </a:lnTo>
                  <a:close/>
                  <a:moveTo>
                    <a:pt x="85" y="24"/>
                  </a:moveTo>
                  <a:cubicBezTo>
                    <a:pt x="81" y="13"/>
                    <a:pt x="81" y="13"/>
                    <a:pt x="81" y="13"/>
                  </a:cubicBezTo>
                  <a:cubicBezTo>
                    <a:pt x="80" y="13"/>
                    <a:pt x="80" y="12"/>
                    <a:pt x="79" y="12"/>
                  </a:cubicBezTo>
                  <a:cubicBezTo>
                    <a:pt x="50" y="12"/>
                    <a:pt x="50" y="12"/>
                    <a:pt x="50" y="12"/>
                  </a:cubicBezTo>
                  <a:cubicBezTo>
                    <a:pt x="49" y="12"/>
                    <a:pt x="49" y="13"/>
                    <a:pt x="48" y="13"/>
                  </a:cubicBezTo>
                  <a:cubicBezTo>
                    <a:pt x="44" y="24"/>
                    <a:pt x="44" y="24"/>
                    <a:pt x="44" y="24"/>
                  </a:cubicBezTo>
                  <a:lnTo>
                    <a:pt x="85" y="24"/>
                  </a:lnTo>
                  <a:close/>
                  <a:moveTo>
                    <a:pt x="70" y="109"/>
                  </a:moveTo>
                  <a:cubicBezTo>
                    <a:pt x="70" y="110"/>
                    <a:pt x="69" y="112"/>
                    <a:pt x="67" y="112"/>
                  </a:cubicBezTo>
                  <a:cubicBezTo>
                    <a:pt x="62" y="112"/>
                    <a:pt x="62" y="112"/>
                    <a:pt x="62" y="112"/>
                  </a:cubicBezTo>
                  <a:cubicBezTo>
                    <a:pt x="60" y="112"/>
                    <a:pt x="59" y="110"/>
                    <a:pt x="59" y="109"/>
                  </a:cubicBezTo>
                  <a:cubicBezTo>
                    <a:pt x="59" y="56"/>
                    <a:pt x="59" y="56"/>
                    <a:pt x="59" y="56"/>
                  </a:cubicBezTo>
                  <a:cubicBezTo>
                    <a:pt x="59" y="54"/>
                    <a:pt x="60" y="53"/>
                    <a:pt x="62" y="53"/>
                  </a:cubicBezTo>
                  <a:cubicBezTo>
                    <a:pt x="67" y="53"/>
                    <a:pt x="67" y="53"/>
                    <a:pt x="67" y="53"/>
                  </a:cubicBezTo>
                  <a:cubicBezTo>
                    <a:pt x="69" y="53"/>
                    <a:pt x="70" y="54"/>
                    <a:pt x="70" y="56"/>
                  </a:cubicBezTo>
                  <a:lnTo>
                    <a:pt x="70" y="109"/>
                  </a:lnTo>
                  <a:close/>
                  <a:moveTo>
                    <a:pt x="94" y="109"/>
                  </a:moveTo>
                  <a:cubicBezTo>
                    <a:pt x="94" y="110"/>
                    <a:pt x="93" y="112"/>
                    <a:pt x="91" y="112"/>
                  </a:cubicBezTo>
                  <a:cubicBezTo>
                    <a:pt x="85" y="112"/>
                    <a:pt x="85" y="112"/>
                    <a:pt x="85" y="112"/>
                  </a:cubicBezTo>
                  <a:cubicBezTo>
                    <a:pt x="83" y="112"/>
                    <a:pt x="82" y="110"/>
                    <a:pt x="82" y="109"/>
                  </a:cubicBezTo>
                  <a:cubicBezTo>
                    <a:pt x="82" y="56"/>
                    <a:pt x="82" y="56"/>
                    <a:pt x="82" y="56"/>
                  </a:cubicBezTo>
                  <a:cubicBezTo>
                    <a:pt x="82" y="54"/>
                    <a:pt x="83" y="53"/>
                    <a:pt x="85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3" y="53"/>
                    <a:pt x="94" y="54"/>
                    <a:pt x="94" y="56"/>
                  </a:cubicBezTo>
                  <a:lnTo>
                    <a:pt x="94" y="10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7" name="Group 2"/>
          <p:cNvGrpSpPr>
            <a:grpSpLocks/>
          </p:cNvGrpSpPr>
          <p:nvPr/>
        </p:nvGrpSpPr>
        <p:grpSpPr bwMode="auto">
          <a:xfrm>
            <a:off x="5811418" y="2425439"/>
            <a:ext cx="925164" cy="1069307"/>
            <a:chOff x="0" y="0"/>
            <a:chExt cx="3724" cy="1374"/>
          </a:xfrm>
        </p:grpSpPr>
        <p:sp>
          <p:nvSpPr>
            <p:cNvPr id="18" name="Rectangle 4"/>
            <p:cNvSpPr>
              <a:spLocks noChangeArrowheads="1"/>
            </p:cNvSpPr>
            <p:nvPr/>
          </p:nvSpPr>
          <p:spPr bwMode="auto">
            <a:xfrm>
              <a:off x="0" y="396"/>
              <a:ext cx="3724" cy="9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14000"/>
                </a:lnSpc>
                <a:buFont typeface="Arial" pitchFamily="34" charset="0"/>
                <a:buNone/>
              </a:pPr>
              <a:r>
                <a:rPr lang="zh-CN" altLang="en-US" sz="9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此处添加详细文本描述，建议与标题相关并符合整体语言风格，语言描述尽量简洁生动。</a:t>
              </a:r>
            </a:p>
          </p:txBody>
        </p:sp>
        <p:sp>
          <p:nvSpPr>
            <p:cNvPr id="19" name="Rectangle 5"/>
            <p:cNvSpPr>
              <a:spLocks noChangeArrowheads="1"/>
            </p:cNvSpPr>
            <p:nvPr/>
          </p:nvSpPr>
          <p:spPr bwMode="auto">
            <a:xfrm>
              <a:off x="0" y="0"/>
              <a:ext cx="3544" cy="3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b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80000"/>
                </a:lnSpc>
                <a:buFont typeface="Arial" pitchFamily="34" charset="0"/>
                <a:buNone/>
              </a:pPr>
              <a:r>
                <a:rPr lang="zh-CN" altLang="en-US" b="1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单击此处</a:t>
              </a:r>
            </a:p>
            <a:p>
              <a:pPr eaLnBrk="1" hangingPunct="1">
                <a:lnSpc>
                  <a:spcPct val="80000"/>
                </a:lnSpc>
                <a:buFont typeface="Arial" pitchFamily="34" charset="0"/>
                <a:buNone/>
              </a:pPr>
              <a:r>
                <a:rPr lang="zh-CN" altLang="en-US" b="1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添加标题</a:t>
              </a:r>
              <a:endParaRPr lang="zh-CN" altLang="en-US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sp>
        <p:nvSpPr>
          <p:cNvPr id="20" name="Freeform 7"/>
          <p:cNvSpPr>
            <a:spLocks noEditPoints="1" noChangeArrowheads="1"/>
          </p:cNvSpPr>
          <p:nvPr/>
        </p:nvSpPr>
        <p:spPr bwMode="auto">
          <a:xfrm>
            <a:off x="6043329" y="3657735"/>
            <a:ext cx="380731" cy="293874"/>
          </a:xfrm>
          <a:custGeom>
            <a:avLst/>
            <a:gdLst>
              <a:gd name="T0" fmla="*/ 2147483647 w 164"/>
              <a:gd name="T1" fmla="*/ 2147483647 h 129"/>
              <a:gd name="T2" fmla="*/ 2147483647 w 164"/>
              <a:gd name="T3" fmla="*/ 2147483647 h 129"/>
              <a:gd name="T4" fmla="*/ 2147483647 w 164"/>
              <a:gd name="T5" fmla="*/ 2147483647 h 129"/>
              <a:gd name="T6" fmla="*/ 0 w 164"/>
              <a:gd name="T7" fmla="*/ 2147483647 h 129"/>
              <a:gd name="T8" fmla="*/ 2147483647 w 164"/>
              <a:gd name="T9" fmla="*/ 2147483647 h 129"/>
              <a:gd name="T10" fmla="*/ 0 w 164"/>
              <a:gd name="T11" fmla="*/ 2147483647 h 129"/>
              <a:gd name="T12" fmla="*/ 2147483647 w 164"/>
              <a:gd name="T13" fmla="*/ 2147483647 h 129"/>
              <a:gd name="T14" fmla="*/ 2147483647 w 164"/>
              <a:gd name="T15" fmla="*/ 2147483647 h 129"/>
              <a:gd name="T16" fmla="*/ 0 w 164"/>
              <a:gd name="T17" fmla="*/ 2147483647 h 129"/>
              <a:gd name="T18" fmla="*/ 2147483647 w 164"/>
              <a:gd name="T19" fmla="*/ 2147483647 h 129"/>
              <a:gd name="T20" fmla="*/ 0 w 164"/>
              <a:gd name="T21" fmla="*/ 2147483647 h 129"/>
              <a:gd name="T22" fmla="*/ 2147483647 w 164"/>
              <a:gd name="T23" fmla="*/ 2147483647 h 129"/>
              <a:gd name="T24" fmla="*/ 2147483647 w 164"/>
              <a:gd name="T25" fmla="*/ 2147483647 h 129"/>
              <a:gd name="T26" fmla="*/ 2147483647 w 164"/>
              <a:gd name="T27" fmla="*/ 2147483647 h 129"/>
              <a:gd name="T28" fmla="*/ 2147483647 w 164"/>
              <a:gd name="T29" fmla="*/ 2147483647 h 129"/>
              <a:gd name="T30" fmla="*/ 2147483647 w 164"/>
              <a:gd name="T31" fmla="*/ 2147483647 h 129"/>
              <a:gd name="T32" fmla="*/ 2147483647 w 164"/>
              <a:gd name="T33" fmla="*/ 2147483647 h 129"/>
              <a:gd name="T34" fmla="*/ 2147483647 w 164"/>
              <a:gd name="T35" fmla="*/ 2147483647 h 129"/>
              <a:gd name="T36" fmla="*/ 2147483647 w 164"/>
              <a:gd name="T37" fmla="*/ 2147483647 h 129"/>
              <a:gd name="T38" fmla="*/ 2147483647 w 164"/>
              <a:gd name="T39" fmla="*/ 2147483647 h 129"/>
              <a:gd name="T40" fmla="*/ 2147483647 w 164"/>
              <a:gd name="T41" fmla="*/ 2147483647 h 129"/>
              <a:gd name="T42" fmla="*/ 2147483647 w 164"/>
              <a:gd name="T43" fmla="*/ 2147483647 h 129"/>
              <a:gd name="T44" fmla="*/ 2147483647 w 164"/>
              <a:gd name="T45" fmla="*/ 2147483647 h 129"/>
              <a:gd name="T46" fmla="*/ 2147483647 w 164"/>
              <a:gd name="T47" fmla="*/ 2147483647 h 129"/>
              <a:gd name="T48" fmla="*/ 2147483647 w 164"/>
              <a:gd name="T49" fmla="*/ 2147483647 h 129"/>
              <a:gd name="T50" fmla="*/ 2147483647 w 164"/>
              <a:gd name="T51" fmla="*/ 2147483647 h 129"/>
              <a:gd name="T52" fmla="*/ 2147483647 w 164"/>
              <a:gd name="T53" fmla="*/ 2147483647 h 129"/>
              <a:gd name="T54" fmla="*/ 2147483647 w 164"/>
              <a:gd name="T55" fmla="*/ 2147483647 h 129"/>
              <a:gd name="T56" fmla="*/ 2147483647 w 164"/>
              <a:gd name="T57" fmla="*/ 2147483647 h 129"/>
              <a:gd name="T58" fmla="*/ 2147483647 w 164"/>
              <a:gd name="T59" fmla="*/ 2147483647 h 129"/>
              <a:gd name="T60" fmla="*/ 2147483647 w 164"/>
              <a:gd name="T61" fmla="*/ 2147483647 h 129"/>
              <a:gd name="T62" fmla="*/ 2147483647 w 164"/>
              <a:gd name="T63" fmla="*/ 2147483647 h 129"/>
              <a:gd name="T64" fmla="*/ 2147483647 w 164"/>
              <a:gd name="T65" fmla="*/ 2147483647 h 129"/>
              <a:gd name="T66" fmla="*/ 2147483647 w 164"/>
              <a:gd name="T67" fmla="*/ 2147483647 h 129"/>
              <a:gd name="T68" fmla="*/ 2147483647 w 164"/>
              <a:gd name="T69" fmla="*/ 2147483647 h 129"/>
              <a:gd name="T70" fmla="*/ 2147483647 w 164"/>
              <a:gd name="T71" fmla="*/ 2147483647 h 129"/>
              <a:gd name="T72" fmla="*/ 2147483647 w 164"/>
              <a:gd name="T73" fmla="*/ 2147483647 h 129"/>
              <a:gd name="T74" fmla="*/ 2147483647 w 164"/>
              <a:gd name="T75" fmla="*/ 2147483647 h 129"/>
              <a:gd name="T76" fmla="*/ 2147483647 w 164"/>
              <a:gd name="T77" fmla="*/ 2147483647 h 129"/>
              <a:gd name="T78" fmla="*/ 2147483647 w 164"/>
              <a:gd name="T79" fmla="*/ 2147483647 h 129"/>
              <a:gd name="T80" fmla="*/ 2147483647 w 164"/>
              <a:gd name="T81" fmla="*/ 2147483647 h 129"/>
              <a:gd name="T82" fmla="*/ 2147483647 w 164"/>
              <a:gd name="T83" fmla="*/ 2147483647 h 129"/>
              <a:gd name="T84" fmla="*/ 2147483647 w 164"/>
              <a:gd name="T85" fmla="*/ 2147483647 h 129"/>
              <a:gd name="T86" fmla="*/ 2147483647 w 164"/>
              <a:gd name="T87" fmla="*/ 2147483647 h 129"/>
              <a:gd name="T88" fmla="*/ 2147483647 w 164"/>
              <a:gd name="T89" fmla="*/ 2147483647 h 129"/>
              <a:gd name="T90" fmla="*/ 2147483647 w 164"/>
              <a:gd name="T91" fmla="*/ 2147483647 h 129"/>
              <a:gd name="T92" fmla="*/ 2147483647 w 164"/>
              <a:gd name="T93" fmla="*/ 2147483647 h 129"/>
              <a:gd name="T94" fmla="*/ 2147483647 w 164"/>
              <a:gd name="T95" fmla="*/ 2147483647 h 129"/>
              <a:gd name="T96" fmla="*/ 2147483647 w 164"/>
              <a:gd name="T97" fmla="*/ 2147483647 h 129"/>
              <a:gd name="T98" fmla="*/ 2147483647 w 164"/>
              <a:gd name="T99" fmla="*/ 2147483647 h 129"/>
              <a:gd name="T100" fmla="*/ 2147483647 w 164"/>
              <a:gd name="T101" fmla="*/ 2147483647 h 129"/>
              <a:gd name="T102" fmla="*/ 2147483647 w 164"/>
              <a:gd name="T103" fmla="*/ 2147483647 h 129"/>
              <a:gd name="T104" fmla="*/ 2147483647 w 164"/>
              <a:gd name="T105" fmla="*/ 2147483647 h 129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w 164"/>
              <a:gd name="T160" fmla="*/ 0 h 129"/>
              <a:gd name="T161" fmla="*/ 164 w 164"/>
              <a:gd name="T162" fmla="*/ 129 h 129"/>
            </a:gdLst>
            <a:ahLst/>
            <a:cxnLst>
              <a:cxn ang="T106">
                <a:pos x="T0" y="T1"/>
              </a:cxn>
              <a:cxn ang="T107">
                <a:pos x="T2" y="T3"/>
              </a:cxn>
              <a:cxn ang="T108">
                <a:pos x="T4" y="T5"/>
              </a:cxn>
              <a:cxn ang="T109">
                <a:pos x="T6" y="T7"/>
              </a:cxn>
              <a:cxn ang="T110">
                <a:pos x="T8" y="T9"/>
              </a:cxn>
              <a:cxn ang="T111">
                <a:pos x="T10" y="T11"/>
              </a:cxn>
              <a:cxn ang="T112">
                <a:pos x="T12" y="T13"/>
              </a:cxn>
              <a:cxn ang="T113">
                <a:pos x="T14" y="T15"/>
              </a:cxn>
              <a:cxn ang="T114">
                <a:pos x="T16" y="T17"/>
              </a:cxn>
              <a:cxn ang="T115">
                <a:pos x="T18" y="T19"/>
              </a:cxn>
              <a:cxn ang="T116">
                <a:pos x="T20" y="T21"/>
              </a:cxn>
              <a:cxn ang="T117">
                <a:pos x="T22" y="T23"/>
              </a:cxn>
              <a:cxn ang="T118">
                <a:pos x="T24" y="T25"/>
              </a:cxn>
              <a:cxn ang="T119">
                <a:pos x="T26" y="T27"/>
              </a:cxn>
              <a:cxn ang="T120">
                <a:pos x="T28" y="T29"/>
              </a:cxn>
              <a:cxn ang="T121">
                <a:pos x="T30" y="T31"/>
              </a:cxn>
              <a:cxn ang="T122">
                <a:pos x="T32" y="T33"/>
              </a:cxn>
              <a:cxn ang="T123">
                <a:pos x="T34" y="T35"/>
              </a:cxn>
              <a:cxn ang="T124">
                <a:pos x="T36" y="T37"/>
              </a:cxn>
              <a:cxn ang="T125">
                <a:pos x="T38" y="T39"/>
              </a:cxn>
              <a:cxn ang="T126">
                <a:pos x="T40" y="T41"/>
              </a:cxn>
              <a:cxn ang="T127">
                <a:pos x="T42" y="T43"/>
              </a:cxn>
              <a:cxn ang="T128">
                <a:pos x="T44" y="T45"/>
              </a:cxn>
              <a:cxn ang="T129">
                <a:pos x="T46" y="T47"/>
              </a:cxn>
              <a:cxn ang="T130">
                <a:pos x="T48" y="T49"/>
              </a:cxn>
              <a:cxn ang="T131">
                <a:pos x="T50" y="T51"/>
              </a:cxn>
              <a:cxn ang="T132">
                <a:pos x="T52" y="T53"/>
              </a:cxn>
              <a:cxn ang="T133">
                <a:pos x="T54" y="T55"/>
              </a:cxn>
              <a:cxn ang="T134">
                <a:pos x="T56" y="T57"/>
              </a:cxn>
              <a:cxn ang="T135">
                <a:pos x="T58" y="T59"/>
              </a:cxn>
              <a:cxn ang="T136">
                <a:pos x="T60" y="T61"/>
              </a:cxn>
              <a:cxn ang="T137">
                <a:pos x="T62" y="T63"/>
              </a:cxn>
              <a:cxn ang="T138">
                <a:pos x="T64" y="T65"/>
              </a:cxn>
              <a:cxn ang="T139">
                <a:pos x="T66" y="T67"/>
              </a:cxn>
              <a:cxn ang="T140">
                <a:pos x="T68" y="T69"/>
              </a:cxn>
              <a:cxn ang="T141">
                <a:pos x="T70" y="T71"/>
              </a:cxn>
              <a:cxn ang="T142">
                <a:pos x="T72" y="T73"/>
              </a:cxn>
              <a:cxn ang="T143">
                <a:pos x="T74" y="T75"/>
              </a:cxn>
              <a:cxn ang="T144">
                <a:pos x="T76" y="T77"/>
              </a:cxn>
              <a:cxn ang="T145">
                <a:pos x="T78" y="T79"/>
              </a:cxn>
              <a:cxn ang="T146">
                <a:pos x="T80" y="T81"/>
              </a:cxn>
              <a:cxn ang="T147">
                <a:pos x="T82" y="T83"/>
              </a:cxn>
              <a:cxn ang="T148">
                <a:pos x="T84" y="T85"/>
              </a:cxn>
              <a:cxn ang="T149">
                <a:pos x="T86" y="T87"/>
              </a:cxn>
              <a:cxn ang="T150">
                <a:pos x="T88" y="T89"/>
              </a:cxn>
              <a:cxn ang="T151">
                <a:pos x="T90" y="T91"/>
              </a:cxn>
              <a:cxn ang="T152">
                <a:pos x="T92" y="T93"/>
              </a:cxn>
              <a:cxn ang="T153">
                <a:pos x="T94" y="T95"/>
              </a:cxn>
              <a:cxn ang="T154">
                <a:pos x="T96" y="T97"/>
              </a:cxn>
              <a:cxn ang="T155">
                <a:pos x="T98" y="T99"/>
              </a:cxn>
              <a:cxn ang="T156">
                <a:pos x="T100" y="T101"/>
              </a:cxn>
              <a:cxn ang="T157">
                <a:pos x="T102" y="T103"/>
              </a:cxn>
              <a:cxn ang="T158">
                <a:pos x="T104" y="T105"/>
              </a:cxn>
            </a:cxnLst>
            <a:rect l="T159" t="T160" r="T161" b="T162"/>
            <a:pathLst>
              <a:path w="164" h="129">
                <a:moveTo>
                  <a:pt x="164" y="37"/>
                </a:moveTo>
                <a:cubicBezTo>
                  <a:pt x="117" y="37"/>
                  <a:pt x="117" y="37"/>
                  <a:pt x="117" y="37"/>
                </a:cubicBezTo>
                <a:cubicBezTo>
                  <a:pt x="117" y="36"/>
                  <a:pt x="117" y="36"/>
                  <a:pt x="117" y="36"/>
                </a:cubicBezTo>
                <a:cubicBezTo>
                  <a:pt x="117" y="33"/>
                  <a:pt x="114" y="26"/>
                  <a:pt x="82" y="27"/>
                </a:cubicBezTo>
                <a:cubicBezTo>
                  <a:pt x="50" y="27"/>
                  <a:pt x="47" y="33"/>
                  <a:pt x="47" y="36"/>
                </a:cubicBezTo>
                <a:cubicBezTo>
                  <a:pt x="47" y="37"/>
                  <a:pt x="47" y="37"/>
                  <a:pt x="47" y="37"/>
                </a:cubicBezTo>
                <a:cubicBezTo>
                  <a:pt x="0" y="37"/>
                  <a:pt x="0" y="37"/>
                  <a:pt x="0" y="37"/>
                </a:cubicBezTo>
                <a:cubicBezTo>
                  <a:pt x="0" y="36"/>
                  <a:pt x="0" y="36"/>
                  <a:pt x="0" y="36"/>
                </a:cubicBezTo>
                <a:cubicBezTo>
                  <a:pt x="0" y="29"/>
                  <a:pt x="11" y="0"/>
                  <a:pt x="82" y="0"/>
                </a:cubicBezTo>
                <a:cubicBezTo>
                  <a:pt x="153" y="0"/>
                  <a:pt x="164" y="29"/>
                  <a:pt x="164" y="36"/>
                </a:cubicBezTo>
                <a:lnTo>
                  <a:pt x="164" y="37"/>
                </a:lnTo>
                <a:close/>
                <a:moveTo>
                  <a:pt x="0" y="52"/>
                </a:moveTo>
                <a:cubicBezTo>
                  <a:pt x="0" y="41"/>
                  <a:pt x="0" y="41"/>
                  <a:pt x="0" y="41"/>
                </a:cubicBezTo>
                <a:cubicBezTo>
                  <a:pt x="47" y="41"/>
                  <a:pt x="47" y="41"/>
                  <a:pt x="47" y="41"/>
                </a:cubicBezTo>
                <a:cubicBezTo>
                  <a:pt x="47" y="52"/>
                  <a:pt x="47" y="52"/>
                  <a:pt x="47" y="52"/>
                </a:cubicBezTo>
                <a:cubicBezTo>
                  <a:pt x="47" y="56"/>
                  <a:pt x="44" y="58"/>
                  <a:pt x="41" y="58"/>
                </a:cubicBezTo>
                <a:cubicBezTo>
                  <a:pt x="6" y="58"/>
                  <a:pt x="6" y="58"/>
                  <a:pt x="6" y="58"/>
                </a:cubicBezTo>
                <a:cubicBezTo>
                  <a:pt x="2" y="58"/>
                  <a:pt x="0" y="56"/>
                  <a:pt x="0" y="52"/>
                </a:cubicBezTo>
                <a:close/>
                <a:moveTo>
                  <a:pt x="23" y="91"/>
                </a:moveTo>
                <a:cubicBezTo>
                  <a:pt x="23" y="92"/>
                  <a:pt x="22" y="93"/>
                  <a:pt x="20" y="93"/>
                </a:cubicBezTo>
                <a:cubicBezTo>
                  <a:pt x="2" y="93"/>
                  <a:pt x="2" y="93"/>
                  <a:pt x="2" y="93"/>
                </a:cubicBezTo>
                <a:cubicBezTo>
                  <a:pt x="1" y="93"/>
                  <a:pt x="0" y="92"/>
                  <a:pt x="0" y="91"/>
                </a:cubicBezTo>
                <a:cubicBezTo>
                  <a:pt x="0" y="73"/>
                  <a:pt x="0" y="73"/>
                  <a:pt x="0" y="73"/>
                </a:cubicBezTo>
                <a:cubicBezTo>
                  <a:pt x="0" y="71"/>
                  <a:pt x="1" y="70"/>
                  <a:pt x="2" y="70"/>
                </a:cubicBezTo>
                <a:cubicBezTo>
                  <a:pt x="20" y="70"/>
                  <a:pt x="20" y="70"/>
                  <a:pt x="20" y="70"/>
                </a:cubicBezTo>
                <a:cubicBezTo>
                  <a:pt x="22" y="70"/>
                  <a:pt x="23" y="71"/>
                  <a:pt x="23" y="73"/>
                </a:cubicBezTo>
                <a:lnTo>
                  <a:pt x="23" y="91"/>
                </a:lnTo>
                <a:close/>
                <a:moveTo>
                  <a:pt x="41" y="126"/>
                </a:moveTo>
                <a:cubicBezTo>
                  <a:pt x="41" y="127"/>
                  <a:pt x="39" y="129"/>
                  <a:pt x="38" y="129"/>
                </a:cubicBezTo>
                <a:cubicBezTo>
                  <a:pt x="20" y="129"/>
                  <a:pt x="20" y="129"/>
                  <a:pt x="20" y="129"/>
                </a:cubicBezTo>
                <a:cubicBezTo>
                  <a:pt x="18" y="129"/>
                  <a:pt x="17" y="127"/>
                  <a:pt x="17" y="126"/>
                </a:cubicBezTo>
                <a:cubicBezTo>
                  <a:pt x="17" y="108"/>
                  <a:pt x="17" y="108"/>
                  <a:pt x="17" y="108"/>
                </a:cubicBezTo>
                <a:cubicBezTo>
                  <a:pt x="17" y="106"/>
                  <a:pt x="18" y="105"/>
                  <a:pt x="20" y="105"/>
                </a:cubicBezTo>
                <a:cubicBezTo>
                  <a:pt x="38" y="105"/>
                  <a:pt x="38" y="105"/>
                  <a:pt x="38" y="105"/>
                </a:cubicBezTo>
                <a:cubicBezTo>
                  <a:pt x="39" y="105"/>
                  <a:pt x="41" y="106"/>
                  <a:pt x="41" y="108"/>
                </a:cubicBezTo>
                <a:lnTo>
                  <a:pt x="41" y="126"/>
                </a:lnTo>
                <a:close/>
                <a:moveTo>
                  <a:pt x="58" y="91"/>
                </a:moveTo>
                <a:cubicBezTo>
                  <a:pt x="58" y="92"/>
                  <a:pt x="57" y="93"/>
                  <a:pt x="55" y="93"/>
                </a:cubicBezTo>
                <a:cubicBezTo>
                  <a:pt x="38" y="93"/>
                  <a:pt x="38" y="93"/>
                  <a:pt x="38" y="93"/>
                </a:cubicBezTo>
                <a:cubicBezTo>
                  <a:pt x="36" y="93"/>
                  <a:pt x="35" y="92"/>
                  <a:pt x="35" y="91"/>
                </a:cubicBezTo>
                <a:cubicBezTo>
                  <a:pt x="35" y="73"/>
                  <a:pt x="35" y="73"/>
                  <a:pt x="35" y="73"/>
                </a:cubicBezTo>
                <a:cubicBezTo>
                  <a:pt x="35" y="71"/>
                  <a:pt x="36" y="70"/>
                  <a:pt x="38" y="70"/>
                </a:cubicBezTo>
                <a:cubicBezTo>
                  <a:pt x="55" y="70"/>
                  <a:pt x="55" y="70"/>
                  <a:pt x="55" y="70"/>
                </a:cubicBezTo>
                <a:cubicBezTo>
                  <a:pt x="57" y="70"/>
                  <a:pt x="58" y="71"/>
                  <a:pt x="58" y="73"/>
                </a:cubicBezTo>
                <a:lnTo>
                  <a:pt x="58" y="91"/>
                </a:lnTo>
                <a:close/>
                <a:moveTo>
                  <a:pt x="76" y="126"/>
                </a:moveTo>
                <a:cubicBezTo>
                  <a:pt x="76" y="127"/>
                  <a:pt x="74" y="129"/>
                  <a:pt x="73" y="129"/>
                </a:cubicBezTo>
                <a:cubicBezTo>
                  <a:pt x="55" y="129"/>
                  <a:pt x="55" y="129"/>
                  <a:pt x="55" y="129"/>
                </a:cubicBezTo>
                <a:cubicBezTo>
                  <a:pt x="54" y="129"/>
                  <a:pt x="52" y="127"/>
                  <a:pt x="52" y="126"/>
                </a:cubicBezTo>
                <a:cubicBezTo>
                  <a:pt x="52" y="108"/>
                  <a:pt x="52" y="108"/>
                  <a:pt x="52" y="108"/>
                </a:cubicBezTo>
                <a:cubicBezTo>
                  <a:pt x="52" y="106"/>
                  <a:pt x="54" y="105"/>
                  <a:pt x="55" y="105"/>
                </a:cubicBezTo>
                <a:cubicBezTo>
                  <a:pt x="73" y="105"/>
                  <a:pt x="73" y="105"/>
                  <a:pt x="73" y="105"/>
                </a:cubicBezTo>
                <a:cubicBezTo>
                  <a:pt x="74" y="105"/>
                  <a:pt x="76" y="106"/>
                  <a:pt x="76" y="108"/>
                </a:cubicBezTo>
                <a:lnTo>
                  <a:pt x="76" y="126"/>
                </a:lnTo>
                <a:close/>
                <a:moveTo>
                  <a:pt x="93" y="91"/>
                </a:moveTo>
                <a:cubicBezTo>
                  <a:pt x="93" y="92"/>
                  <a:pt x="92" y="93"/>
                  <a:pt x="90" y="93"/>
                </a:cubicBezTo>
                <a:cubicBezTo>
                  <a:pt x="73" y="93"/>
                  <a:pt x="73" y="93"/>
                  <a:pt x="73" y="93"/>
                </a:cubicBezTo>
                <a:cubicBezTo>
                  <a:pt x="71" y="93"/>
                  <a:pt x="70" y="92"/>
                  <a:pt x="70" y="91"/>
                </a:cubicBezTo>
                <a:cubicBezTo>
                  <a:pt x="70" y="73"/>
                  <a:pt x="70" y="73"/>
                  <a:pt x="70" y="73"/>
                </a:cubicBezTo>
                <a:cubicBezTo>
                  <a:pt x="70" y="71"/>
                  <a:pt x="71" y="70"/>
                  <a:pt x="73" y="70"/>
                </a:cubicBezTo>
                <a:cubicBezTo>
                  <a:pt x="90" y="70"/>
                  <a:pt x="90" y="70"/>
                  <a:pt x="90" y="70"/>
                </a:cubicBezTo>
                <a:cubicBezTo>
                  <a:pt x="92" y="70"/>
                  <a:pt x="93" y="71"/>
                  <a:pt x="93" y="73"/>
                </a:cubicBezTo>
                <a:lnTo>
                  <a:pt x="93" y="91"/>
                </a:lnTo>
                <a:close/>
                <a:moveTo>
                  <a:pt x="111" y="126"/>
                </a:moveTo>
                <a:cubicBezTo>
                  <a:pt x="111" y="127"/>
                  <a:pt x="110" y="129"/>
                  <a:pt x="108" y="129"/>
                </a:cubicBezTo>
                <a:cubicBezTo>
                  <a:pt x="90" y="129"/>
                  <a:pt x="90" y="129"/>
                  <a:pt x="90" y="129"/>
                </a:cubicBezTo>
                <a:cubicBezTo>
                  <a:pt x="89" y="129"/>
                  <a:pt x="87" y="127"/>
                  <a:pt x="87" y="126"/>
                </a:cubicBezTo>
                <a:cubicBezTo>
                  <a:pt x="87" y="108"/>
                  <a:pt x="87" y="108"/>
                  <a:pt x="87" y="108"/>
                </a:cubicBezTo>
                <a:cubicBezTo>
                  <a:pt x="87" y="106"/>
                  <a:pt x="89" y="105"/>
                  <a:pt x="90" y="105"/>
                </a:cubicBezTo>
                <a:cubicBezTo>
                  <a:pt x="108" y="105"/>
                  <a:pt x="108" y="105"/>
                  <a:pt x="108" y="105"/>
                </a:cubicBezTo>
                <a:cubicBezTo>
                  <a:pt x="110" y="105"/>
                  <a:pt x="111" y="106"/>
                  <a:pt x="111" y="108"/>
                </a:cubicBezTo>
                <a:lnTo>
                  <a:pt x="111" y="126"/>
                </a:lnTo>
                <a:close/>
                <a:moveTo>
                  <a:pt x="128" y="91"/>
                </a:moveTo>
                <a:cubicBezTo>
                  <a:pt x="128" y="92"/>
                  <a:pt x="127" y="93"/>
                  <a:pt x="126" y="93"/>
                </a:cubicBezTo>
                <a:cubicBezTo>
                  <a:pt x="108" y="93"/>
                  <a:pt x="108" y="93"/>
                  <a:pt x="108" y="93"/>
                </a:cubicBezTo>
                <a:cubicBezTo>
                  <a:pt x="106" y="93"/>
                  <a:pt x="105" y="92"/>
                  <a:pt x="105" y="91"/>
                </a:cubicBezTo>
                <a:cubicBezTo>
                  <a:pt x="105" y="73"/>
                  <a:pt x="105" y="73"/>
                  <a:pt x="105" y="73"/>
                </a:cubicBezTo>
                <a:cubicBezTo>
                  <a:pt x="105" y="71"/>
                  <a:pt x="106" y="70"/>
                  <a:pt x="108" y="70"/>
                </a:cubicBezTo>
                <a:cubicBezTo>
                  <a:pt x="126" y="70"/>
                  <a:pt x="126" y="70"/>
                  <a:pt x="126" y="70"/>
                </a:cubicBezTo>
                <a:cubicBezTo>
                  <a:pt x="127" y="70"/>
                  <a:pt x="128" y="71"/>
                  <a:pt x="128" y="73"/>
                </a:cubicBezTo>
                <a:lnTo>
                  <a:pt x="128" y="91"/>
                </a:lnTo>
                <a:close/>
                <a:moveTo>
                  <a:pt x="164" y="52"/>
                </a:moveTo>
                <a:cubicBezTo>
                  <a:pt x="164" y="56"/>
                  <a:pt x="161" y="58"/>
                  <a:pt x="158" y="58"/>
                </a:cubicBezTo>
                <a:cubicBezTo>
                  <a:pt x="122" y="58"/>
                  <a:pt x="122" y="58"/>
                  <a:pt x="122" y="58"/>
                </a:cubicBezTo>
                <a:cubicBezTo>
                  <a:pt x="119" y="58"/>
                  <a:pt x="117" y="56"/>
                  <a:pt x="117" y="52"/>
                </a:cubicBezTo>
                <a:cubicBezTo>
                  <a:pt x="117" y="41"/>
                  <a:pt x="117" y="41"/>
                  <a:pt x="117" y="41"/>
                </a:cubicBezTo>
                <a:cubicBezTo>
                  <a:pt x="164" y="41"/>
                  <a:pt x="164" y="41"/>
                  <a:pt x="164" y="41"/>
                </a:cubicBezTo>
                <a:lnTo>
                  <a:pt x="164" y="52"/>
                </a:lnTo>
                <a:close/>
                <a:moveTo>
                  <a:pt x="146" y="126"/>
                </a:moveTo>
                <a:cubicBezTo>
                  <a:pt x="146" y="127"/>
                  <a:pt x="145" y="129"/>
                  <a:pt x="143" y="129"/>
                </a:cubicBezTo>
                <a:cubicBezTo>
                  <a:pt x="126" y="129"/>
                  <a:pt x="126" y="129"/>
                  <a:pt x="126" y="129"/>
                </a:cubicBezTo>
                <a:cubicBezTo>
                  <a:pt x="124" y="129"/>
                  <a:pt x="123" y="127"/>
                  <a:pt x="123" y="126"/>
                </a:cubicBezTo>
                <a:cubicBezTo>
                  <a:pt x="123" y="108"/>
                  <a:pt x="123" y="108"/>
                  <a:pt x="123" y="108"/>
                </a:cubicBezTo>
                <a:cubicBezTo>
                  <a:pt x="123" y="106"/>
                  <a:pt x="124" y="105"/>
                  <a:pt x="126" y="105"/>
                </a:cubicBezTo>
                <a:cubicBezTo>
                  <a:pt x="143" y="105"/>
                  <a:pt x="143" y="105"/>
                  <a:pt x="143" y="105"/>
                </a:cubicBezTo>
                <a:cubicBezTo>
                  <a:pt x="145" y="105"/>
                  <a:pt x="146" y="106"/>
                  <a:pt x="146" y="108"/>
                </a:cubicBezTo>
                <a:lnTo>
                  <a:pt x="146" y="126"/>
                </a:lnTo>
                <a:close/>
                <a:moveTo>
                  <a:pt x="164" y="91"/>
                </a:moveTo>
                <a:cubicBezTo>
                  <a:pt x="164" y="92"/>
                  <a:pt x="162" y="93"/>
                  <a:pt x="161" y="93"/>
                </a:cubicBezTo>
                <a:cubicBezTo>
                  <a:pt x="143" y="93"/>
                  <a:pt x="143" y="93"/>
                  <a:pt x="143" y="93"/>
                </a:cubicBezTo>
                <a:cubicBezTo>
                  <a:pt x="141" y="93"/>
                  <a:pt x="140" y="92"/>
                  <a:pt x="140" y="91"/>
                </a:cubicBezTo>
                <a:cubicBezTo>
                  <a:pt x="140" y="73"/>
                  <a:pt x="140" y="73"/>
                  <a:pt x="140" y="73"/>
                </a:cubicBezTo>
                <a:cubicBezTo>
                  <a:pt x="140" y="71"/>
                  <a:pt x="141" y="70"/>
                  <a:pt x="143" y="70"/>
                </a:cubicBezTo>
                <a:cubicBezTo>
                  <a:pt x="161" y="70"/>
                  <a:pt x="161" y="70"/>
                  <a:pt x="161" y="70"/>
                </a:cubicBezTo>
                <a:cubicBezTo>
                  <a:pt x="162" y="70"/>
                  <a:pt x="164" y="71"/>
                  <a:pt x="164" y="73"/>
                </a:cubicBezTo>
                <a:lnTo>
                  <a:pt x="164" y="9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71314" tIns="35657" rIns="71314" bIns="35657"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21" name="Group 7"/>
          <p:cNvGrpSpPr>
            <a:grpSpLocks/>
          </p:cNvGrpSpPr>
          <p:nvPr/>
        </p:nvGrpSpPr>
        <p:grpSpPr bwMode="auto">
          <a:xfrm>
            <a:off x="4448476" y="2425439"/>
            <a:ext cx="923923" cy="1543457"/>
            <a:chOff x="0" y="0"/>
            <a:chExt cx="927240" cy="1574408"/>
          </a:xfrm>
        </p:grpSpPr>
        <p:grpSp>
          <p:nvGrpSpPr>
            <p:cNvPr id="22" name="Group 2"/>
            <p:cNvGrpSpPr>
              <a:grpSpLocks/>
            </p:cNvGrpSpPr>
            <p:nvPr/>
          </p:nvGrpSpPr>
          <p:grpSpPr bwMode="auto">
            <a:xfrm>
              <a:off x="0" y="0"/>
              <a:ext cx="927240" cy="1090568"/>
              <a:chOff x="0" y="0"/>
              <a:chExt cx="3724" cy="1374"/>
            </a:xfrm>
          </p:grpSpPr>
          <p:sp>
            <p:nvSpPr>
              <p:cNvPr id="24" name="Rectangle 4"/>
              <p:cNvSpPr>
                <a:spLocks noChangeArrowheads="1"/>
              </p:cNvSpPr>
              <p:nvPr/>
            </p:nvSpPr>
            <p:spPr bwMode="auto">
              <a:xfrm>
                <a:off x="0" y="396"/>
                <a:ext cx="3724" cy="9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>
                <a:lvl1pPr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lnSpc>
                    <a:spcPct val="114000"/>
                  </a:lnSpc>
                  <a:buFont typeface="Arial" pitchFamily="34" charset="0"/>
                  <a:buNone/>
                </a:pPr>
                <a:r>
                  <a:rPr lang="zh-CN" altLang="en-US" sz="90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此处添加详细文本描述，建议与标题相关并符合整体语言风格，语言描述尽量简洁生动。</a:t>
                </a:r>
                <a:endParaRPr lang="en-US" altLang="zh-CN" sz="9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5" name="Rectangle 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544" cy="3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 anchor="b"/>
              <a:lstStyle>
                <a:lvl1pPr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lnSpc>
                    <a:spcPct val="80000"/>
                  </a:lnSpc>
                  <a:buFont typeface="Arial" pitchFamily="34" charset="0"/>
                  <a:buNone/>
                </a:pPr>
                <a:r>
                  <a:rPr lang="zh-CN" altLang="en-US" b="1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单击此处</a:t>
                </a:r>
              </a:p>
              <a:p>
                <a:pPr eaLnBrk="1" hangingPunct="1">
                  <a:lnSpc>
                    <a:spcPct val="80000"/>
                  </a:lnSpc>
                  <a:buFont typeface="Arial" pitchFamily="34" charset="0"/>
                  <a:buNone/>
                </a:pPr>
                <a:r>
                  <a:rPr lang="zh-CN" altLang="en-US" b="1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添加标题</a:t>
                </a:r>
                <a:endParaRPr lang="zh-CN" altLang="en-US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sp>
          <p:nvSpPr>
            <p:cNvPr id="23" name="Freeform 8"/>
            <p:cNvSpPr>
              <a:spLocks noEditPoints="1" noChangeArrowheads="1"/>
            </p:cNvSpPr>
            <p:nvPr/>
          </p:nvSpPr>
          <p:spPr bwMode="auto">
            <a:xfrm>
              <a:off x="269040" y="1191951"/>
              <a:ext cx="353872" cy="382457"/>
            </a:xfrm>
            <a:custGeom>
              <a:avLst/>
              <a:gdLst>
                <a:gd name="T0" fmla="*/ 2147483647 w 152"/>
                <a:gd name="T1" fmla="*/ 2147483647 h 164"/>
                <a:gd name="T2" fmla="*/ 0 w 152"/>
                <a:gd name="T3" fmla="*/ 2147483647 h 164"/>
                <a:gd name="T4" fmla="*/ 2147483647 w 152"/>
                <a:gd name="T5" fmla="*/ 2147483647 h 164"/>
                <a:gd name="T6" fmla="*/ 2147483647 w 152"/>
                <a:gd name="T7" fmla="*/ 2147483647 h 164"/>
                <a:gd name="T8" fmla="*/ 2147483647 w 152"/>
                <a:gd name="T9" fmla="*/ 0 h 164"/>
                <a:gd name="T10" fmla="*/ 2147483647 w 152"/>
                <a:gd name="T11" fmla="*/ 2147483647 h 164"/>
                <a:gd name="T12" fmla="*/ 2147483647 w 152"/>
                <a:gd name="T13" fmla="*/ 2147483647 h 164"/>
                <a:gd name="T14" fmla="*/ 2147483647 w 152"/>
                <a:gd name="T15" fmla="*/ 0 h 164"/>
                <a:gd name="T16" fmla="*/ 2147483647 w 152"/>
                <a:gd name="T17" fmla="*/ 2147483647 h 164"/>
                <a:gd name="T18" fmla="*/ 2147483647 w 152"/>
                <a:gd name="T19" fmla="*/ 2147483647 h 164"/>
                <a:gd name="T20" fmla="*/ 2147483647 w 152"/>
                <a:gd name="T21" fmla="*/ 2147483647 h 164"/>
                <a:gd name="T22" fmla="*/ 2147483647 w 152"/>
                <a:gd name="T23" fmla="*/ 2147483647 h 164"/>
                <a:gd name="T24" fmla="*/ 2147483647 w 152"/>
                <a:gd name="T25" fmla="*/ 2147483647 h 164"/>
                <a:gd name="T26" fmla="*/ 2147483647 w 152"/>
                <a:gd name="T27" fmla="*/ 2147483647 h 164"/>
                <a:gd name="T28" fmla="*/ 2147483647 w 152"/>
                <a:gd name="T29" fmla="*/ 2147483647 h 164"/>
                <a:gd name="T30" fmla="*/ 2147483647 w 152"/>
                <a:gd name="T31" fmla="*/ 2147483647 h 164"/>
                <a:gd name="T32" fmla="*/ 2147483647 w 152"/>
                <a:gd name="T33" fmla="*/ 2147483647 h 164"/>
                <a:gd name="T34" fmla="*/ 2147483647 w 152"/>
                <a:gd name="T35" fmla="*/ 2147483647 h 164"/>
                <a:gd name="T36" fmla="*/ 2147483647 w 152"/>
                <a:gd name="T37" fmla="*/ 2147483647 h 164"/>
                <a:gd name="T38" fmla="*/ 2147483647 w 152"/>
                <a:gd name="T39" fmla="*/ 2147483647 h 164"/>
                <a:gd name="T40" fmla="*/ 2147483647 w 152"/>
                <a:gd name="T41" fmla="*/ 2147483647 h 164"/>
                <a:gd name="T42" fmla="*/ 2147483647 w 152"/>
                <a:gd name="T43" fmla="*/ 2147483647 h 164"/>
                <a:gd name="T44" fmla="*/ 2147483647 w 152"/>
                <a:gd name="T45" fmla="*/ 2147483647 h 164"/>
                <a:gd name="T46" fmla="*/ 2147483647 w 152"/>
                <a:gd name="T47" fmla="*/ 2147483647 h 164"/>
                <a:gd name="T48" fmla="*/ 2147483647 w 152"/>
                <a:gd name="T49" fmla="*/ 2147483647 h 164"/>
                <a:gd name="T50" fmla="*/ 2147483647 w 152"/>
                <a:gd name="T51" fmla="*/ 2147483647 h 164"/>
                <a:gd name="T52" fmla="*/ 2147483647 w 152"/>
                <a:gd name="T53" fmla="*/ 2147483647 h 164"/>
                <a:gd name="T54" fmla="*/ 2147483647 w 152"/>
                <a:gd name="T55" fmla="*/ 2147483647 h 164"/>
                <a:gd name="T56" fmla="*/ 2147483647 w 152"/>
                <a:gd name="T57" fmla="*/ 2147483647 h 164"/>
                <a:gd name="T58" fmla="*/ 2147483647 w 152"/>
                <a:gd name="T59" fmla="*/ 2147483647 h 164"/>
                <a:gd name="T60" fmla="*/ 2147483647 w 152"/>
                <a:gd name="T61" fmla="*/ 2147483647 h 164"/>
                <a:gd name="T62" fmla="*/ 2147483647 w 152"/>
                <a:gd name="T63" fmla="*/ 2147483647 h 164"/>
                <a:gd name="T64" fmla="*/ 2147483647 w 152"/>
                <a:gd name="T65" fmla="*/ 2147483647 h 164"/>
                <a:gd name="T66" fmla="*/ 2147483647 w 152"/>
                <a:gd name="T67" fmla="*/ 2147483647 h 164"/>
                <a:gd name="T68" fmla="*/ 2147483647 w 152"/>
                <a:gd name="T69" fmla="*/ 2147483647 h 164"/>
                <a:gd name="T70" fmla="*/ 2147483647 w 152"/>
                <a:gd name="T71" fmla="*/ 2147483647 h 164"/>
                <a:gd name="T72" fmla="*/ 2147483647 w 152"/>
                <a:gd name="T73" fmla="*/ 2147483647 h 164"/>
                <a:gd name="T74" fmla="*/ 2147483647 w 152"/>
                <a:gd name="T75" fmla="*/ 2147483647 h 164"/>
                <a:gd name="T76" fmla="*/ 2147483647 w 152"/>
                <a:gd name="T77" fmla="*/ 2147483647 h 164"/>
                <a:gd name="T78" fmla="*/ 2147483647 w 152"/>
                <a:gd name="T79" fmla="*/ 2147483647 h 164"/>
                <a:gd name="T80" fmla="*/ 2147483647 w 152"/>
                <a:gd name="T81" fmla="*/ 2147483647 h 164"/>
                <a:gd name="T82" fmla="*/ 2147483647 w 152"/>
                <a:gd name="T83" fmla="*/ 2147483647 h 164"/>
                <a:gd name="T84" fmla="*/ 2147483647 w 152"/>
                <a:gd name="T85" fmla="*/ 2147483647 h 164"/>
                <a:gd name="T86" fmla="*/ 2147483647 w 152"/>
                <a:gd name="T87" fmla="*/ 2147483647 h 164"/>
                <a:gd name="T88" fmla="*/ 2147483647 w 152"/>
                <a:gd name="T89" fmla="*/ 2147483647 h 164"/>
                <a:gd name="T90" fmla="*/ 2147483647 w 152"/>
                <a:gd name="T91" fmla="*/ 2147483647 h 164"/>
                <a:gd name="T92" fmla="*/ 2147483647 w 152"/>
                <a:gd name="T93" fmla="*/ 2147483647 h 164"/>
                <a:gd name="T94" fmla="*/ 2147483647 w 152"/>
                <a:gd name="T95" fmla="*/ 2147483647 h 164"/>
                <a:gd name="T96" fmla="*/ 2147483647 w 152"/>
                <a:gd name="T97" fmla="*/ 2147483647 h 164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52"/>
                <a:gd name="T148" fmla="*/ 0 h 164"/>
                <a:gd name="T149" fmla="*/ 152 w 152"/>
                <a:gd name="T150" fmla="*/ 164 h 164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52" h="164">
                  <a:moveTo>
                    <a:pt x="152" y="152"/>
                  </a:moveTo>
                  <a:cubicBezTo>
                    <a:pt x="152" y="158"/>
                    <a:pt x="147" y="164"/>
                    <a:pt x="141" y="164"/>
                  </a:cubicBezTo>
                  <a:cubicBezTo>
                    <a:pt x="12" y="164"/>
                    <a:pt x="12" y="164"/>
                    <a:pt x="12" y="164"/>
                  </a:cubicBezTo>
                  <a:cubicBezTo>
                    <a:pt x="5" y="164"/>
                    <a:pt x="0" y="158"/>
                    <a:pt x="0" y="152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28"/>
                    <a:pt x="5" y="23"/>
                    <a:pt x="12" y="23"/>
                  </a:cubicBezTo>
                  <a:cubicBezTo>
                    <a:pt x="24" y="23"/>
                    <a:pt x="24" y="23"/>
                    <a:pt x="24" y="23"/>
                  </a:cubicBezTo>
                  <a:cubicBezTo>
                    <a:pt x="24" y="14"/>
                    <a:pt x="24" y="14"/>
                    <a:pt x="24" y="14"/>
                  </a:cubicBezTo>
                  <a:cubicBezTo>
                    <a:pt x="24" y="6"/>
                    <a:pt x="30" y="0"/>
                    <a:pt x="38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2" y="0"/>
                    <a:pt x="59" y="6"/>
                    <a:pt x="59" y="14"/>
                  </a:cubicBezTo>
                  <a:cubicBezTo>
                    <a:pt x="59" y="23"/>
                    <a:pt x="59" y="23"/>
                    <a:pt x="59" y="23"/>
                  </a:cubicBezTo>
                  <a:cubicBezTo>
                    <a:pt x="94" y="23"/>
                    <a:pt x="94" y="23"/>
                    <a:pt x="94" y="23"/>
                  </a:cubicBezTo>
                  <a:cubicBezTo>
                    <a:pt x="94" y="14"/>
                    <a:pt x="94" y="14"/>
                    <a:pt x="94" y="14"/>
                  </a:cubicBezTo>
                  <a:cubicBezTo>
                    <a:pt x="94" y="6"/>
                    <a:pt x="100" y="0"/>
                    <a:pt x="109" y="0"/>
                  </a:cubicBezTo>
                  <a:cubicBezTo>
                    <a:pt x="114" y="0"/>
                    <a:pt x="114" y="0"/>
                    <a:pt x="114" y="0"/>
                  </a:cubicBezTo>
                  <a:cubicBezTo>
                    <a:pt x="122" y="0"/>
                    <a:pt x="129" y="6"/>
                    <a:pt x="129" y="14"/>
                  </a:cubicBezTo>
                  <a:cubicBezTo>
                    <a:pt x="129" y="23"/>
                    <a:pt x="129" y="23"/>
                    <a:pt x="129" y="23"/>
                  </a:cubicBezTo>
                  <a:cubicBezTo>
                    <a:pt x="141" y="23"/>
                    <a:pt x="141" y="23"/>
                    <a:pt x="141" y="23"/>
                  </a:cubicBezTo>
                  <a:cubicBezTo>
                    <a:pt x="147" y="23"/>
                    <a:pt x="152" y="28"/>
                    <a:pt x="152" y="35"/>
                  </a:cubicBezTo>
                  <a:lnTo>
                    <a:pt x="152" y="152"/>
                  </a:lnTo>
                  <a:close/>
                  <a:moveTo>
                    <a:pt x="38" y="85"/>
                  </a:moveTo>
                  <a:cubicBezTo>
                    <a:pt x="38" y="58"/>
                    <a:pt x="38" y="58"/>
                    <a:pt x="38" y="58"/>
                  </a:cubicBezTo>
                  <a:cubicBezTo>
                    <a:pt x="12" y="58"/>
                    <a:pt x="12" y="58"/>
                    <a:pt x="12" y="58"/>
                  </a:cubicBezTo>
                  <a:cubicBezTo>
                    <a:pt x="12" y="85"/>
                    <a:pt x="12" y="85"/>
                    <a:pt x="12" y="85"/>
                  </a:cubicBezTo>
                  <a:lnTo>
                    <a:pt x="38" y="85"/>
                  </a:lnTo>
                  <a:close/>
                  <a:moveTo>
                    <a:pt x="38" y="120"/>
                  </a:moveTo>
                  <a:cubicBezTo>
                    <a:pt x="38" y="90"/>
                    <a:pt x="38" y="90"/>
                    <a:pt x="38" y="90"/>
                  </a:cubicBezTo>
                  <a:cubicBezTo>
                    <a:pt x="12" y="90"/>
                    <a:pt x="12" y="90"/>
                    <a:pt x="12" y="90"/>
                  </a:cubicBezTo>
                  <a:cubicBezTo>
                    <a:pt x="12" y="120"/>
                    <a:pt x="12" y="120"/>
                    <a:pt x="12" y="120"/>
                  </a:cubicBezTo>
                  <a:lnTo>
                    <a:pt x="38" y="120"/>
                  </a:lnTo>
                  <a:close/>
                  <a:moveTo>
                    <a:pt x="38" y="152"/>
                  </a:moveTo>
                  <a:cubicBezTo>
                    <a:pt x="38" y="126"/>
                    <a:pt x="38" y="126"/>
                    <a:pt x="38" y="126"/>
                  </a:cubicBezTo>
                  <a:cubicBezTo>
                    <a:pt x="12" y="126"/>
                    <a:pt x="12" y="126"/>
                    <a:pt x="12" y="126"/>
                  </a:cubicBezTo>
                  <a:cubicBezTo>
                    <a:pt x="12" y="152"/>
                    <a:pt x="12" y="152"/>
                    <a:pt x="12" y="152"/>
                  </a:cubicBezTo>
                  <a:lnTo>
                    <a:pt x="38" y="152"/>
                  </a:lnTo>
                  <a:close/>
                  <a:moveTo>
                    <a:pt x="47" y="14"/>
                  </a:moveTo>
                  <a:cubicBezTo>
                    <a:pt x="47" y="13"/>
                    <a:pt x="46" y="11"/>
                    <a:pt x="44" y="11"/>
                  </a:cubicBezTo>
                  <a:cubicBezTo>
                    <a:pt x="38" y="11"/>
                    <a:pt x="38" y="11"/>
                    <a:pt x="38" y="11"/>
                  </a:cubicBezTo>
                  <a:cubicBezTo>
                    <a:pt x="37" y="11"/>
                    <a:pt x="35" y="13"/>
                    <a:pt x="35" y="14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5" y="42"/>
                    <a:pt x="37" y="44"/>
                    <a:pt x="38" y="44"/>
                  </a:cubicBezTo>
                  <a:cubicBezTo>
                    <a:pt x="44" y="44"/>
                    <a:pt x="44" y="44"/>
                    <a:pt x="44" y="44"/>
                  </a:cubicBezTo>
                  <a:cubicBezTo>
                    <a:pt x="46" y="44"/>
                    <a:pt x="47" y="42"/>
                    <a:pt x="47" y="41"/>
                  </a:cubicBezTo>
                  <a:lnTo>
                    <a:pt x="47" y="14"/>
                  </a:lnTo>
                  <a:close/>
                  <a:moveTo>
                    <a:pt x="73" y="85"/>
                  </a:moveTo>
                  <a:cubicBezTo>
                    <a:pt x="73" y="58"/>
                    <a:pt x="73" y="58"/>
                    <a:pt x="73" y="58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4" y="85"/>
                    <a:pt x="44" y="85"/>
                    <a:pt x="44" y="85"/>
                  </a:cubicBezTo>
                  <a:lnTo>
                    <a:pt x="73" y="85"/>
                  </a:lnTo>
                  <a:close/>
                  <a:moveTo>
                    <a:pt x="73" y="120"/>
                  </a:moveTo>
                  <a:cubicBezTo>
                    <a:pt x="73" y="90"/>
                    <a:pt x="73" y="90"/>
                    <a:pt x="73" y="90"/>
                  </a:cubicBezTo>
                  <a:cubicBezTo>
                    <a:pt x="44" y="90"/>
                    <a:pt x="44" y="90"/>
                    <a:pt x="44" y="90"/>
                  </a:cubicBezTo>
                  <a:cubicBezTo>
                    <a:pt x="44" y="120"/>
                    <a:pt x="44" y="120"/>
                    <a:pt x="44" y="120"/>
                  </a:cubicBezTo>
                  <a:lnTo>
                    <a:pt x="73" y="120"/>
                  </a:lnTo>
                  <a:close/>
                  <a:moveTo>
                    <a:pt x="73" y="152"/>
                  </a:moveTo>
                  <a:cubicBezTo>
                    <a:pt x="73" y="126"/>
                    <a:pt x="73" y="126"/>
                    <a:pt x="73" y="126"/>
                  </a:cubicBezTo>
                  <a:cubicBezTo>
                    <a:pt x="44" y="126"/>
                    <a:pt x="44" y="126"/>
                    <a:pt x="44" y="126"/>
                  </a:cubicBezTo>
                  <a:cubicBezTo>
                    <a:pt x="44" y="152"/>
                    <a:pt x="44" y="152"/>
                    <a:pt x="44" y="152"/>
                  </a:cubicBezTo>
                  <a:lnTo>
                    <a:pt x="73" y="152"/>
                  </a:lnTo>
                  <a:close/>
                  <a:moveTo>
                    <a:pt x="109" y="85"/>
                  </a:moveTo>
                  <a:cubicBezTo>
                    <a:pt x="109" y="58"/>
                    <a:pt x="109" y="58"/>
                    <a:pt x="109" y="58"/>
                  </a:cubicBezTo>
                  <a:cubicBezTo>
                    <a:pt x="79" y="58"/>
                    <a:pt x="79" y="58"/>
                    <a:pt x="79" y="58"/>
                  </a:cubicBezTo>
                  <a:cubicBezTo>
                    <a:pt x="79" y="85"/>
                    <a:pt x="79" y="85"/>
                    <a:pt x="79" y="85"/>
                  </a:cubicBezTo>
                  <a:lnTo>
                    <a:pt x="109" y="85"/>
                  </a:lnTo>
                  <a:close/>
                  <a:moveTo>
                    <a:pt x="109" y="120"/>
                  </a:moveTo>
                  <a:cubicBezTo>
                    <a:pt x="109" y="90"/>
                    <a:pt x="109" y="90"/>
                    <a:pt x="109" y="90"/>
                  </a:cubicBezTo>
                  <a:cubicBezTo>
                    <a:pt x="79" y="90"/>
                    <a:pt x="79" y="90"/>
                    <a:pt x="79" y="90"/>
                  </a:cubicBezTo>
                  <a:cubicBezTo>
                    <a:pt x="79" y="120"/>
                    <a:pt x="79" y="120"/>
                    <a:pt x="79" y="120"/>
                  </a:cubicBezTo>
                  <a:lnTo>
                    <a:pt x="109" y="120"/>
                  </a:lnTo>
                  <a:close/>
                  <a:moveTo>
                    <a:pt x="109" y="152"/>
                  </a:moveTo>
                  <a:cubicBezTo>
                    <a:pt x="109" y="126"/>
                    <a:pt x="109" y="126"/>
                    <a:pt x="109" y="126"/>
                  </a:cubicBezTo>
                  <a:cubicBezTo>
                    <a:pt x="79" y="126"/>
                    <a:pt x="79" y="126"/>
                    <a:pt x="79" y="126"/>
                  </a:cubicBezTo>
                  <a:cubicBezTo>
                    <a:pt x="79" y="152"/>
                    <a:pt x="79" y="152"/>
                    <a:pt x="79" y="152"/>
                  </a:cubicBezTo>
                  <a:lnTo>
                    <a:pt x="109" y="152"/>
                  </a:lnTo>
                  <a:close/>
                  <a:moveTo>
                    <a:pt x="117" y="14"/>
                  </a:moveTo>
                  <a:cubicBezTo>
                    <a:pt x="117" y="13"/>
                    <a:pt x="116" y="11"/>
                    <a:pt x="114" y="11"/>
                  </a:cubicBezTo>
                  <a:cubicBezTo>
                    <a:pt x="109" y="11"/>
                    <a:pt x="109" y="11"/>
                    <a:pt x="109" y="11"/>
                  </a:cubicBezTo>
                  <a:cubicBezTo>
                    <a:pt x="107" y="11"/>
                    <a:pt x="106" y="13"/>
                    <a:pt x="106" y="14"/>
                  </a:cubicBezTo>
                  <a:cubicBezTo>
                    <a:pt x="106" y="41"/>
                    <a:pt x="106" y="41"/>
                    <a:pt x="106" y="41"/>
                  </a:cubicBezTo>
                  <a:cubicBezTo>
                    <a:pt x="106" y="42"/>
                    <a:pt x="107" y="44"/>
                    <a:pt x="109" y="44"/>
                  </a:cubicBezTo>
                  <a:cubicBezTo>
                    <a:pt x="114" y="44"/>
                    <a:pt x="114" y="44"/>
                    <a:pt x="114" y="44"/>
                  </a:cubicBezTo>
                  <a:cubicBezTo>
                    <a:pt x="116" y="44"/>
                    <a:pt x="117" y="42"/>
                    <a:pt x="117" y="41"/>
                  </a:cubicBezTo>
                  <a:lnTo>
                    <a:pt x="117" y="14"/>
                  </a:lnTo>
                  <a:close/>
                  <a:moveTo>
                    <a:pt x="141" y="85"/>
                  </a:moveTo>
                  <a:cubicBezTo>
                    <a:pt x="141" y="58"/>
                    <a:pt x="141" y="58"/>
                    <a:pt x="141" y="58"/>
                  </a:cubicBezTo>
                  <a:cubicBezTo>
                    <a:pt x="114" y="58"/>
                    <a:pt x="114" y="58"/>
                    <a:pt x="114" y="58"/>
                  </a:cubicBezTo>
                  <a:cubicBezTo>
                    <a:pt x="114" y="85"/>
                    <a:pt x="114" y="85"/>
                    <a:pt x="114" y="85"/>
                  </a:cubicBezTo>
                  <a:lnTo>
                    <a:pt x="141" y="85"/>
                  </a:lnTo>
                  <a:close/>
                  <a:moveTo>
                    <a:pt x="141" y="120"/>
                  </a:moveTo>
                  <a:cubicBezTo>
                    <a:pt x="141" y="90"/>
                    <a:pt x="141" y="90"/>
                    <a:pt x="141" y="90"/>
                  </a:cubicBezTo>
                  <a:cubicBezTo>
                    <a:pt x="114" y="90"/>
                    <a:pt x="114" y="90"/>
                    <a:pt x="114" y="90"/>
                  </a:cubicBezTo>
                  <a:cubicBezTo>
                    <a:pt x="114" y="120"/>
                    <a:pt x="114" y="120"/>
                    <a:pt x="114" y="120"/>
                  </a:cubicBezTo>
                  <a:lnTo>
                    <a:pt x="141" y="120"/>
                  </a:lnTo>
                  <a:close/>
                  <a:moveTo>
                    <a:pt x="141" y="152"/>
                  </a:moveTo>
                  <a:cubicBezTo>
                    <a:pt x="141" y="126"/>
                    <a:pt x="141" y="126"/>
                    <a:pt x="141" y="126"/>
                  </a:cubicBezTo>
                  <a:cubicBezTo>
                    <a:pt x="114" y="126"/>
                    <a:pt x="114" y="126"/>
                    <a:pt x="114" y="126"/>
                  </a:cubicBezTo>
                  <a:cubicBezTo>
                    <a:pt x="114" y="152"/>
                    <a:pt x="114" y="152"/>
                    <a:pt x="114" y="152"/>
                  </a:cubicBezTo>
                  <a:lnTo>
                    <a:pt x="141" y="15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pic>
        <p:nvPicPr>
          <p:cNvPr id="26" name="图片 2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8413" y="-124"/>
            <a:ext cx="2132711" cy="1199650"/>
          </a:xfrm>
          <a:prstGeom prst="rect">
            <a:avLst/>
          </a:prstGeom>
        </p:spPr>
      </p:pic>
      <p:pic>
        <p:nvPicPr>
          <p:cNvPr id="27" name="图片 26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5815315" y="-72132"/>
            <a:ext cx="3185810" cy="174094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17498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0022">
        <p14:gallery dir="l"/>
      </p:transition>
    </mc:Choice>
    <mc:Fallback xmlns="">
      <p:transition spd="slow" advTm="1002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5" dur="3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5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"/>
                            </p:stCondLst>
                            <p:childTnLst>
                              <p:par>
                                <p:cTn id="5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"/>
                            </p:stCondLst>
                            <p:childTnLst>
                              <p:par>
                                <p:cTn id="5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1" dur="3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 autoUpdateAnimBg="0"/>
      <p:bldP spid="3" grpId="0" animBg="1"/>
      <p:bldP spid="4" grpId="0" bldLvl="0" autoUpdateAnimBg="0"/>
      <p:bldP spid="8" grpId="0" animBg="1"/>
      <p:bldP spid="9" grpId="0" bldLvl="0" autoUpdateAnimBg="0"/>
      <p:bldP spid="10" grpId="0" animBg="1"/>
      <p:bldP spid="11" grpId="0" bldLvl="0" autoUpdateAnimBg="0"/>
      <p:bldP spid="2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2"/>
          <p:cNvGrpSpPr>
            <a:grpSpLocks/>
          </p:cNvGrpSpPr>
          <p:nvPr/>
        </p:nvGrpSpPr>
        <p:grpSpPr bwMode="auto">
          <a:xfrm>
            <a:off x="559387" y="1456126"/>
            <a:ext cx="1747394" cy="737155"/>
            <a:chOff x="0" y="0"/>
            <a:chExt cx="2360" cy="1264"/>
          </a:xfrm>
        </p:grpSpPr>
        <p:sp>
          <p:nvSpPr>
            <p:cNvPr id="3" name="Rectangle 23"/>
            <p:cNvSpPr>
              <a:spLocks noChangeArrowheads="1"/>
            </p:cNvSpPr>
            <p:nvPr/>
          </p:nvSpPr>
          <p:spPr bwMode="auto">
            <a:xfrm>
              <a:off x="0" y="0"/>
              <a:ext cx="2360" cy="3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r" eaLnBrk="1" hangingPunct="1">
                <a:lnSpc>
                  <a:spcPct val="90000"/>
                </a:lnSpc>
                <a:buFont typeface="Arial" pitchFamily="34" charset="0"/>
                <a:buNone/>
              </a:pPr>
              <a:r>
                <a:rPr lang="zh-CN" altLang="en-US" sz="1700" dirty="0">
                  <a:latin typeface="+mn-lt"/>
                  <a:ea typeface="+mn-ea"/>
                  <a:cs typeface="+mn-ea"/>
                  <a:sym typeface="+mn-lt"/>
                </a:rPr>
                <a:t>添加标题</a:t>
              </a:r>
            </a:p>
          </p:txBody>
        </p:sp>
        <p:sp>
          <p:nvSpPr>
            <p:cNvPr id="4" name="Rectangle 24"/>
            <p:cNvSpPr>
              <a:spLocks noChangeArrowheads="1"/>
            </p:cNvSpPr>
            <p:nvPr/>
          </p:nvSpPr>
          <p:spPr bwMode="auto">
            <a:xfrm>
              <a:off x="0" y="368"/>
              <a:ext cx="2360" cy="8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r" eaLnBrk="1" hangingPunct="1">
                <a:lnSpc>
                  <a:spcPct val="125000"/>
                </a:lnSpc>
                <a:buFont typeface="Arial" pitchFamily="34" charset="0"/>
                <a:buNone/>
              </a:pPr>
              <a:r>
                <a:rPr lang="zh-CN" altLang="en-US" sz="900">
                  <a:latin typeface="+mn-lt"/>
                  <a:ea typeface="+mn-ea"/>
                  <a:cs typeface="+mn-ea"/>
                  <a:sym typeface="+mn-lt"/>
                </a:rPr>
                <a:t>此处添加详细文本描述，建议与标题相关并符合整体语言风格</a:t>
              </a:r>
            </a:p>
          </p:txBody>
        </p:sp>
      </p:grpSp>
      <p:sp>
        <p:nvSpPr>
          <p:cNvPr id="5" name="Freeform 25"/>
          <p:cNvSpPr>
            <a:spLocks/>
          </p:cNvSpPr>
          <p:nvPr/>
        </p:nvSpPr>
        <p:spPr bwMode="auto">
          <a:xfrm>
            <a:off x="2348708" y="1346985"/>
            <a:ext cx="1327161" cy="182745"/>
          </a:xfrm>
          <a:custGeom>
            <a:avLst/>
            <a:gdLst>
              <a:gd name="T0" fmla="*/ 0 w 21600"/>
              <a:gd name="T1" fmla="*/ 27798338 h 21600"/>
              <a:gd name="T2" fmla="*/ 2147483647 w 21600"/>
              <a:gd name="T3" fmla="*/ 27798338 h 21600"/>
              <a:gd name="T4" fmla="*/ 2147483647 w 21600"/>
              <a:gd name="T5" fmla="*/ 0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21600"/>
                </a:moveTo>
                <a:lnTo>
                  <a:pt x="6860" y="21600"/>
                </a:lnTo>
                <a:lnTo>
                  <a:pt x="6860" y="0"/>
                </a:lnTo>
                <a:lnTo>
                  <a:pt x="21600" y="0"/>
                </a:lnTo>
              </a:path>
            </a:pathLst>
          </a:custGeom>
          <a:noFill/>
          <a:ln w="3175" cap="flat" cmpd="sng">
            <a:solidFill>
              <a:schemeClr val="tx1"/>
            </a:solidFill>
            <a:miter lim="800000"/>
            <a:headEnd type="arrow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Freeform 26"/>
          <p:cNvSpPr>
            <a:spLocks/>
          </p:cNvSpPr>
          <p:nvPr/>
        </p:nvSpPr>
        <p:spPr bwMode="auto">
          <a:xfrm>
            <a:off x="2320051" y="2300940"/>
            <a:ext cx="942994" cy="235959"/>
          </a:xfrm>
          <a:custGeom>
            <a:avLst/>
            <a:gdLst>
              <a:gd name="T0" fmla="*/ 0 w 21600"/>
              <a:gd name="T1" fmla="*/ 750555150 h 21600"/>
              <a:gd name="T2" fmla="*/ 2147483647 w 21600"/>
              <a:gd name="T3" fmla="*/ 750555150 h 21600"/>
              <a:gd name="T4" fmla="*/ 2147483647 w 21600"/>
              <a:gd name="T5" fmla="*/ 0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21600"/>
                </a:moveTo>
                <a:lnTo>
                  <a:pt x="6860" y="21600"/>
                </a:lnTo>
                <a:lnTo>
                  <a:pt x="6860" y="0"/>
                </a:lnTo>
                <a:lnTo>
                  <a:pt x="21600" y="0"/>
                </a:lnTo>
              </a:path>
            </a:pathLst>
          </a:custGeom>
          <a:noFill/>
          <a:ln w="3175" cap="flat" cmpd="sng">
            <a:solidFill>
              <a:schemeClr val="tx1"/>
            </a:solidFill>
            <a:miter lim="800000"/>
            <a:headEnd type="arrow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Freeform 30"/>
          <p:cNvSpPr>
            <a:spLocks/>
          </p:cNvSpPr>
          <p:nvPr/>
        </p:nvSpPr>
        <p:spPr bwMode="auto">
          <a:xfrm flipV="1">
            <a:off x="5456826" y="1691821"/>
            <a:ext cx="1047491" cy="182745"/>
          </a:xfrm>
          <a:custGeom>
            <a:avLst/>
            <a:gdLst>
              <a:gd name="T0" fmla="*/ 0 w 21600"/>
              <a:gd name="T1" fmla="*/ 27798338 h 21600"/>
              <a:gd name="T2" fmla="*/ 2147483647 w 21600"/>
              <a:gd name="T3" fmla="*/ 27798338 h 21600"/>
              <a:gd name="T4" fmla="*/ 2147483647 w 21600"/>
              <a:gd name="T5" fmla="*/ 0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21600"/>
                </a:moveTo>
                <a:lnTo>
                  <a:pt x="15862" y="21600"/>
                </a:lnTo>
                <a:lnTo>
                  <a:pt x="15862" y="0"/>
                </a:lnTo>
                <a:lnTo>
                  <a:pt x="21600" y="0"/>
                </a:lnTo>
              </a:path>
            </a:pathLst>
          </a:custGeom>
          <a:noFill/>
          <a:ln w="3175" cap="flat" cmpd="sng">
            <a:solidFill>
              <a:schemeClr val="tx1"/>
            </a:solidFill>
            <a:miter lim="800000"/>
            <a:headEnd type="oval" w="med" len="med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Freeform 31"/>
          <p:cNvSpPr>
            <a:spLocks/>
          </p:cNvSpPr>
          <p:nvPr/>
        </p:nvSpPr>
        <p:spPr bwMode="auto">
          <a:xfrm>
            <a:off x="4929602" y="2800488"/>
            <a:ext cx="1574715" cy="383974"/>
          </a:xfrm>
          <a:custGeom>
            <a:avLst/>
            <a:gdLst>
              <a:gd name="T0" fmla="*/ 0 w 21600"/>
              <a:gd name="T1" fmla="*/ 115601786 h 21600"/>
              <a:gd name="T2" fmla="*/ 2147483647 w 21600"/>
              <a:gd name="T3" fmla="*/ 115601786 h 21600"/>
              <a:gd name="T4" fmla="*/ 2147483647 w 21600"/>
              <a:gd name="T5" fmla="*/ 0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21600"/>
                </a:moveTo>
                <a:lnTo>
                  <a:pt x="15862" y="21600"/>
                </a:lnTo>
                <a:lnTo>
                  <a:pt x="15862" y="0"/>
                </a:lnTo>
                <a:lnTo>
                  <a:pt x="21600" y="0"/>
                </a:lnTo>
              </a:path>
            </a:pathLst>
          </a:custGeom>
          <a:noFill/>
          <a:ln w="3175" cap="flat" cmpd="sng">
            <a:solidFill>
              <a:schemeClr val="tx1"/>
            </a:solidFill>
            <a:miter lim="800000"/>
            <a:headEnd type="oval" w="med" len="med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zh-CN" altLang="en-US">
              <a:cs typeface="+mn-ea"/>
              <a:sym typeface="+mn-lt"/>
            </a:endParaRPr>
          </a:p>
        </p:txBody>
      </p:sp>
      <p:grpSp>
        <p:nvGrpSpPr>
          <p:cNvPr id="9" name="Group 22"/>
          <p:cNvGrpSpPr>
            <a:grpSpLocks/>
          </p:cNvGrpSpPr>
          <p:nvPr/>
        </p:nvGrpSpPr>
        <p:grpSpPr bwMode="auto">
          <a:xfrm>
            <a:off x="559387" y="2466825"/>
            <a:ext cx="1747394" cy="737155"/>
            <a:chOff x="0" y="0"/>
            <a:chExt cx="2360" cy="1264"/>
          </a:xfrm>
        </p:grpSpPr>
        <p:sp>
          <p:nvSpPr>
            <p:cNvPr id="10" name="Rectangle 23"/>
            <p:cNvSpPr>
              <a:spLocks noChangeArrowheads="1"/>
            </p:cNvSpPr>
            <p:nvPr/>
          </p:nvSpPr>
          <p:spPr bwMode="auto">
            <a:xfrm>
              <a:off x="0" y="0"/>
              <a:ext cx="2360" cy="3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r" eaLnBrk="1" hangingPunct="1">
                <a:lnSpc>
                  <a:spcPct val="90000"/>
                </a:lnSpc>
                <a:buFont typeface="Arial" pitchFamily="34" charset="0"/>
                <a:buNone/>
              </a:pPr>
              <a:r>
                <a:rPr lang="zh-CN" altLang="en-US" sz="1700" dirty="0">
                  <a:latin typeface="+mn-lt"/>
                  <a:ea typeface="+mn-ea"/>
                  <a:cs typeface="+mn-ea"/>
                  <a:sym typeface="+mn-lt"/>
                </a:rPr>
                <a:t>添加标题</a:t>
              </a:r>
            </a:p>
          </p:txBody>
        </p:sp>
        <p:sp>
          <p:nvSpPr>
            <p:cNvPr id="11" name="Rectangle 24"/>
            <p:cNvSpPr>
              <a:spLocks noChangeArrowheads="1"/>
            </p:cNvSpPr>
            <p:nvPr/>
          </p:nvSpPr>
          <p:spPr bwMode="auto">
            <a:xfrm>
              <a:off x="0" y="368"/>
              <a:ext cx="2360" cy="8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r" eaLnBrk="1" hangingPunct="1">
                <a:lnSpc>
                  <a:spcPct val="125000"/>
                </a:lnSpc>
                <a:buFont typeface="Arial" pitchFamily="34" charset="0"/>
                <a:buNone/>
              </a:pPr>
              <a:r>
                <a:rPr lang="zh-CN" altLang="en-US" sz="900">
                  <a:latin typeface="+mn-lt"/>
                  <a:ea typeface="+mn-ea"/>
                  <a:cs typeface="+mn-ea"/>
                  <a:sym typeface="+mn-lt"/>
                </a:rPr>
                <a:t>此处添加详细文本描述，建议与标题相关并符合整体语言风格</a:t>
              </a:r>
            </a:p>
          </p:txBody>
        </p:sp>
      </p:grpSp>
      <p:grpSp>
        <p:nvGrpSpPr>
          <p:cNvPr id="12" name="Group 22"/>
          <p:cNvGrpSpPr>
            <a:grpSpLocks/>
          </p:cNvGrpSpPr>
          <p:nvPr/>
        </p:nvGrpSpPr>
        <p:grpSpPr bwMode="auto">
          <a:xfrm>
            <a:off x="6581842" y="1747827"/>
            <a:ext cx="1738713" cy="737155"/>
            <a:chOff x="0" y="0"/>
            <a:chExt cx="2360" cy="1264"/>
          </a:xfrm>
        </p:grpSpPr>
        <p:sp>
          <p:nvSpPr>
            <p:cNvPr id="13" name="Rectangle 23"/>
            <p:cNvSpPr>
              <a:spLocks noChangeArrowheads="1"/>
            </p:cNvSpPr>
            <p:nvPr/>
          </p:nvSpPr>
          <p:spPr bwMode="auto">
            <a:xfrm>
              <a:off x="0" y="0"/>
              <a:ext cx="2360" cy="3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90000"/>
                </a:lnSpc>
                <a:buFont typeface="Arial" pitchFamily="34" charset="0"/>
                <a:buNone/>
              </a:pPr>
              <a:r>
                <a:rPr lang="zh-CN" altLang="en-US" sz="1700">
                  <a:latin typeface="+mn-lt"/>
                  <a:ea typeface="+mn-ea"/>
                  <a:cs typeface="+mn-ea"/>
                  <a:sym typeface="+mn-lt"/>
                </a:rPr>
                <a:t>添加标题</a:t>
              </a:r>
            </a:p>
          </p:txBody>
        </p:sp>
        <p:sp>
          <p:nvSpPr>
            <p:cNvPr id="14" name="Rectangle 24"/>
            <p:cNvSpPr>
              <a:spLocks noChangeArrowheads="1"/>
            </p:cNvSpPr>
            <p:nvPr/>
          </p:nvSpPr>
          <p:spPr bwMode="auto">
            <a:xfrm>
              <a:off x="0" y="368"/>
              <a:ext cx="2360" cy="8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</a:pPr>
              <a:r>
                <a:rPr lang="zh-CN" altLang="en-US" sz="900">
                  <a:latin typeface="+mn-lt"/>
                  <a:ea typeface="+mn-ea"/>
                  <a:cs typeface="+mn-ea"/>
                  <a:sym typeface="+mn-lt"/>
                </a:rPr>
                <a:t>此处添加详细文本描述，建议与标题相关并符合整体语言风格</a:t>
              </a:r>
            </a:p>
          </p:txBody>
        </p:sp>
      </p:grpSp>
      <p:grpSp>
        <p:nvGrpSpPr>
          <p:cNvPr id="15" name="Group 22"/>
          <p:cNvGrpSpPr>
            <a:grpSpLocks/>
          </p:cNvGrpSpPr>
          <p:nvPr/>
        </p:nvGrpSpPr>
        <p:grpSpPr bwMode="auto">
          <a:xfrm>
            <a:off x="6581842" y="2690848"/>
            <a:ext cx="1738713" cy="737155"/>
            <a:chOff x="0" y="0"/>
            <a:chExt cx="2360" cy="1264"/>
          </a:xfrm>
        </p:grpSpPr>
        <p:sp>
          <p:nvSpPr>
            <p:cNvPr id="16" name="Rectangle 23"/>
            <p:cNvSpPr>
              <a:spLocks noChangeArrowheads="1"/>
            </p:cNvSpPr>
            <p:nvPr/>
          </p:nvSpPr>
          <p:spPr bwMode="auto">
            <a:xfrm>
              <a:off x="0" y="0"/>
              <a:ext cx="2360" cy="3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90000"/>
                </a:lnSpc>
                <a:buFont typeface="Arial" pitchFamily="34" charset="0"/>
                <a:buNone/>
              </a:pPr>
              <a:r>
                <a:rPr lang="zh-CN" altLang="en-US" sz="1700">
                  <a:latin typeface="+mn-lt"/>
                  <a:ea typeface="+mn-ea"/>
                  <a:cs typeface="+mn-ea"/>
                  <a:sym typeface="+mn-lt"/>
                </a:rPr>
                <a:t>添加标题</a:t>
              </a:r>
            </a:p>
          </p:txBody>
        </p:sp>
        <p:sp>
          <p:nvSpPr>
            <p:cNvPr id="17" name="Rectangle 24"/>
            <p:cNvSpPr>
              <a:spLocks noChangeArrowheads="1"/>
            </p:cNvSpPr>
            <p:nvPr/>
          </p:nvSpPr>
          <p:spPr bwMode="auto">
            <a:xfrm>
              <a:off x="0" y="368"/>
              <a:ext cx="2360" cy="8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</a:pPr>
              <a:r>
                <a:rPr lang="zh-CN" altLang="en-US" sz="900">
                  <a:latin typeface="+mn-lt"/>
                  <a:ea typeface="+mn-ea"/>
                  <a:cs typeface="+mn-ea"/>
                  <a:sym typeface="+mn-lt"/>
                </a:rPr>
                <a:t>此处添加详细文本描述，建议与标题相关并符合整体语言风格</a:t>
              </a:r>
            </a:p>
          </p:txBody>
        </p:sp>
      </p:grpSp>
      <p:grpSp>
        <p:nvGrpSpPr>
          <p:cNvPr id="18" name="Group 41"/>
          <p:cNvGrpSpPr>
            <a:grpSpLocks/>
          </p:cNvGrpSpPr>
          <p:nvPr/>
        </p:nvGrpSpPr>
        <p:grpSpPr bwMode="auto">
          <a:xfrm>
            <a:off x="989652" y="3614179"/>
            <a:ext cx="7138396" cy="501315"/>
            <a:chOff x="0" y="0"/>
            <a:chExt cx="12032" cy="860"/>
          </a:xfrm>
          <a:solidFill>
            <a:srgbClr val="910101"/>
          </a:solidFill>
        </p:grpSpPr>
        <p:sp>
          <p:nvSpPr>
            <p:cNvPr id="19" name="Rectangle 42"/>
            <p:cNvSpPr>
              <a:spLocks noChangeArrowheads="1"/>
            </p:cNvSpPr>
            <p:nvPr/>
          </p:nvSpPr>
          <p:spPr bwMode="auto">
            <a:xfrm rot="10800000" flipH="1">
              <a:off x="0" y="0"/>
              <a:ext cx="12032" cy="86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200">
                <a:solidFill>
                  <a:srgbClr val="000000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0" name="Rectangle 43"/>
            <p:cNvSpPr>
              <a:spLocks noChangeArrowheads="1"/>
            </p:cNvSpPr>
            <p:nvPr/>
          </p:nvSpPr>
          <p:spPr bwMode="auto">
            <a:xfrm>
              <a:off x="420" y="131"/>
              <a:ext cx="11249" cy="55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</a:pPr>
              <a:r>
                <a:rPr lang="zh-CN" altLang="en-US" sz="900">
                  <a:solidFill>
                    <a:srgbClr val="FFFFFF"/>
                  </a:solidFill>
                  <a:latin typeface="+mn-lt"/>
                  <a:ea typeface="+mn-ea"/>
                  <a:cs typeface="+mn-ea"/>
                  <a:sym typeface="+mn-lt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900">
                  <a:solidFill>
                    <a:srgbClr val="FFFFFF"/>
                  </a:solidFill>
                  <a:latin typeface="+mn-lt"/>
                  <a:ea typeface="+mn-ea"/>
                  <a:cs typeface="+mn-ea"/>
                  <a:sym typeface="+mn-lt"/>
                </a:rPr>
                <a:t>200</a:t>
              </a:r>
              <a:r>
                <a:rPr lang="zh-CN" altLang="en-US" sz="900">
                  <a:solidFill>
                    <a:srgbClr val="FFFFFF"/>
                  </a:solidFill>
                  <a:latin typeface="+mn-lt"/>
                  <a:ea typeface="+mn-ea"/>
                  <a:cs typeface="+mn-ea"/>
                  <a:sym typeface="+mn-lt"/>
                </a:rPr>
                <a:t>字以内，据统计每页幻灯片的最好控制在</a:t>
              </a:r>
              <a:r>
                <a:rPr lang="en-US" altLang="zh-CN" sz="900">
                  <a:solidFill>
                    <a:srgbClr val="FFFFFF"/>
                  </a:solidFill>
                  <a:latin typeface="+mn-lt"/>
                  <a:ea typeface="+mn-ea"/>
                  <a:cs typeface="+mn-ea"/>
                  <a:sym typeface="+mn-lt"/>
                </a:rPr>
                <a:t>5</a:t>
              </a:r>
              <a:r>
                <a:rPr lang="zh-CN" altLang="en-US" sz="900">
                  <a:solidFill>
                    <a:srgbClr val="FFFFFF"/>
                  </a:solidFill>
                  <a:latin typeface="+mn-lt"/>
                  <a:ea typeface="+mn-ea"/>
                  <a:cs typeface="+mn-ea"/>
                  <a:sym typeface="+mn-lt"/>
                </a:rPr>
                <a:t>分钟之内。此处添加详细文本描述，建议与标题相关并符合整体语言风格</a:t>
              </a:r>
              <a:endParaRPr lang="zh-CN" altLang="en-US"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3178999" y="935980"/>
            <a:ext cx="2470873" cy="2460111"/>
            <a:chOff x="4069343" y="1692285"/>
            <a:chExt cx="3162892" cy="3162889"/>
          </a:xfrm>
        </p:grpSpPr>
        <p:sp>
          <p:nvSpPr>
            <p:cNvPr id="22" name="Freeform 55"/>
            <p:cNvSpPr>
              <a:spLocks/>
            </p:cNvSpPr>
            <p:nvPr/>
          </p:nvSpPr>
          <p:spPr bwMode="auto">
            <a:xfrm>
              <a:off x="4069343" y="2338176"/>
              <a:ext cx="921996" cy="1880969"/>
            </a:xfrm>
            <a:custGeom>
              <a:avLst/>
              <a:gdLst>
                <a:gd name="T0" fmla="*/ 4712 w 100"/>
                <a:gd name="T1" fmla="*/ 16633 h 204"/>
                <a:gd name="T2" fmla="*/ 0 w 100"/>
                <a:gd name="T3" fmla="*/ 20145 h 204"/>
                <a:gd name="T4" fmla="*/ 4712 w 100"/>
                <a:gd name="T5" fmla="*/ 23698 h 204"/>
                <a:gd name="T6" fmla="*/ 11931 w 100"/>
                <a:gd name="T7" fmla="*/ 39927 h 204"/>
                <a:gd name="T8" fmla="*/ 18995 w 100"/>
                <a:gd name="T9" fmla="*/ 32708 h 204"/>
                <a:gd name="T10" fmla="*/ 14493 w 100"/>
                <a:gd name="T11" fmla="*/ 20145 h 204"/>
                <a:gd name="T12" fmla="*/ 19568 w 100"/>
                <a:gd name="T13" fmla="*/ 7065 h 204"/>
                <a:gd name="T14" fmla="*/ 12507 w 100"/>
                <a:gd name="T15" fmla="*/ 0 h 204"/>
                <a:gd name="T16" fmla="*/ 4712 w 100"/>
                <a:gd name="T17" fmla="*/ 16633 h 20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00" h="204">
                  <a:moveTo>
                    <a:pt x="24" y="85"/>
                  </a:moveTo>
                  <a:cubicBezTo>
                    <a:pt x="0" y="103"/>
                    <a:pt x="0" y="103"/>
                    <a:pt x="0" y="103"/>
                  </a:cubicBezTo>
                  <a:cubicBezTo>
                    <a:pt x="24" y="121"/>
                    <a:pt x="24" y="121"/>
                    <a:pt x="24" y="121"/>
                  </a:cubicBezTo>
                  <a:cubicBezTo>
                    <a:pt x="28" y="153"/>
                    <a:pt x="41" y="181"/>
                    <a:pt x="61" y="204"/>
                  </a:cubicBezTo>
                  <a:cubicBezTo>
                    <a:pt x="97" y="167"/>
                    <a:pt x="97" y="167"/>
                    <a:pt x="97" y="167"/>
                  </a:cubicBezTo>
                  <a:cubicBezTo>
                    <a:pt x="83" y="150"/>
                    <a:pt x="74" y="128"/>
                    <a:pt x="74" y="103"/>
                  </a:cubicBezTo>
                  <a:cubicBezTo>
                    <a:pt x="74" y="78"/>
                    <a:pt x="84" y="54"/>
                    <a:pt x="100" y="36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42" y="23"/>
                    <a:pt x="28" y="53"/>
                    <a:pt x="24" y="85"/>
                  </a:cubicBezTo>
                  <a:close/>
                </a:path>
              </a:pathLst>
            </a:custGeom>
            <a:solidFill>
              <a:srgbClr val="910101"/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3" name="Freeform 56"/>
            <p:cNvSpPr>
              <a:spLocks/>
            </p:cNvSpPr>
            <p:nvPr/>
          </p:nvSpPr>
          <p:spPr bwMode="auto">
            <a:xfrm>
              <a:off x="4688116" y="3933178"/>
              <a:ext cx="1925347" cy="921996"/>
            </a:xfrm>
            <a:custGeom>
              <a:avLst/>
              <a:gdLst>
                <a:gd name="T0" fmla="*/ 7036 w 209"/>
                <a:gd name="T1" fmla="*/ 0 h 100"/>
                <a:gd name="T2" fmla="*/ 0 w 209"/>
                <a:gd name="T3" fmla="*/ 7065 h 100"/>
                <a:gd name="T4" fmla="*/ 17373 w 209"/>
                <a:gd name="T5" fmla="*/ 15637 h 100"/>
                <a:gd name="T6" fmla="*/ 20302 w 209"/>
                <a:gd name="T7" fmla="*/ 19568 h 100"/>
                <a:gd name="T8" fmla="*/ 23374 w 209"/>
                <a:gd name="T9" fmla="*/ 15637 h 100"/>
                <a:gd name="T10" fmla="*/ 40747 w 209"/>
                <a:gd name="T11" fmla="*/ 7847 h 100"/>
                <a:gd name="T12" fmla="*/ 33710 w 209"/>
                <a:gd name="T13" fmla="*/ 782 h 100"/>
                <a:gd name="T14" fmla="*/ 20668 w 209"/>
                <a:gd name="T15" fmla="*/ 5861 h 100"/>
                <a:gd name="T16" fmla="*/ 7036 w 209"/>
                <a:gd name="T17" fmla="*/ 0 h 10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209" h="100">
                  <a:moveTo>
                    <a:pt x="36" y="0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23" y="60"/>
                    <a:pt x="54" y="76"/>
                    <a:pt x="89" y="80"/>
                  </a:cubicBezTo>
                  <a:cubicBezTo>
                    <a:pt x="104" y="100"/>
                    <a:pt x="104" y="100"/>
                    <a:pt x="104" y="100"/>
                  </a:cubicBezTo>
                  <a:cubicBezTo>
                    <a:pt x="120" y="80"/>
                    <a:pt x="120" y="80"/>
                    <a:pt x="120" y="80"/>
                  </a:cubicBezTo>
                  <a:cubicBezTo>
                    <a:pt x="154" y="77"/>
                    <a:pt x="185" y="62"/>
                    <a:pt x="209" y="40"/>
                  </a:cubicBezTo>
                  <a:cubicBezTo>
                    <a:pt x="173" y="4"/>
                    <a:pt x="173" y="4"/>
                    <a:pt x="173" y="4"/>
                  </a:cubicBezTo>
                  <a:cubicBezTo>
                    <a:pt x="155" y="20"/>
                    <a:pt x="132" y="30"/>
                    <a:pt x="106" y="30"/>
                  </a:cubicBezTo>
                  <a:cubicBezTo>
                    <a:pt x="79" y="30"/>
                    <a:pt x="54" y="18"/>
                    <a:pt x="36" y="0"/>
                  </a:cubicBezTo>
                  <a:close/>
                </a:path>
              </a:pathLst>
            </a:custGeom>
            <a:solidFill>
              <a:srgbClr val="003C72"/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4" name="Freeform 57"/>
            <p:cNvSpPr>
              <a:spLocks/>
            </p:cNvSpPr>
            <p:nvPr/>
          </p:nvSpPr>
          <p:spPr bwMode="auto">
            <a:xfrm>
              <a:off x="4705372" y="1692285"/>
              <a:ext cx="1880972" cy="931857"/>
            </a:xfrm>
            <a:custGeom>
              <a:avLst/>
              <a:gdLst>
                <a:gd name="T0" fmla="*/ 19991 w 204"/>
                <a:gd name="T1" fmla="*/ 0 h 101"/>
                <a:gd name="T2" fmla="*/ 16423 w 204"/>
                <a:gd name="T3" fmla="*/ 4719 h 101"/>
                <a:gd name="T4" fmla="*/ 0 w 204"/>
                <a:gd name="T5" fmla="*/ 12732 h 101"/>
                <a:gd name="T6" fmla="*/ 7065 w 204"/>
                <a:gd name="T7" fmla="*/ 19821 h 101"/>
                <a:gd name="T8" fmla="*/ 20354 w 204"/>
                <a:gd name="T9" fmla="*/ 14525 h 101"/>
                <a:gd name="T10" fmla="*/ 32861 w 204"/>
                <a:gd name="T11" fmla="*/ 19035 h 101"/>
                <a:gd name="T12" fmla="*/ 39927 w 204"/>
                <a:gd name="T13" fmla="*/ 11946 h 101"/>
                <a:gd name="T14" fmla="*/ 23488 w 204"/>
                <a:gd name="T15" fmla="*/ 4719 h 101"/>
                <a:gd name="T16" fmla="*/ 19991 w 204"/>
                <a:gd name="T17" fmla="*/ 0 h 101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204" h="101">
                  <a:moveTo>
                    <a:pt x="102" y="0"/>
                  </a:moveTo>
                  <a:cubicBezTo>
                    <a:pt x="84" y="24"/>
                    <a:pt x="84" y="24"/>
                    <a:pt x="84" y="24"/>
                  </a:cubicBezTo>
                  <a:cubicBezTo>
                    <a:pt x="52" y="29"/>
                    <a:pt x="23" y="43"/>
                    <a:pt x="0" y="65"/>
                  </a:cubicBezTo>
                  <a:cubicBezTo>
                    <a:pt x="36" y="101"/>
                    <a:pt x="36" y="101"/>
                    <a:pt x="36" y="101"/>
                  </a:cubicBezTo>
                  <a:cubicBezTo>
                    <a:pt x="54" y="84"/>
                    <a:pt x="78" y="74"/>
                    <a:pt x="104" y="74"/>
                  </a:cubicBezTo>
                  <a:cubicBezTo>
                    <a:pt x="129" y="74"/>
                    <a:pt x="151" y="83"/>
                    <a:pt x="168" y="97"/>
                  </a:cubicBezTo>
                  <a:cubicBezTo>
                    <a:pt x="204" y="61"/>
                    <a:pt x="204" y="61"/>
                    <a:pt x="204" y="61"/>
                  </a:cubicBezTo>
                  <a:cubicBezTo>
                    <a:pt x="182" y="41"/>
                    <a:pt x="152" y="27"/>
                    <a:pt x="120" y="24"/>
                  </a:cubicBezTo>
                  <a:lnTo>
                    <a:pt x="102" y="0"/>
                  </a:lnTo>
                  <a:close/>
                </a:path>
              </a:pathLst>
            </a:custGeom>
            <a:solidFill>
              <a:srgbClr val="003C72"/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5" name="Freeform 58"/>
            <p:cNvSpPr>
              <a:spLocks/>
            </p:cNvSpPr>
            <p:nvPr/>
          </p:nvSpPr>
          <p:spPr bwMode="auto">
            <a:xfrm>
              <a:off x="6310239" y="2311057"/>
              <a:ext cx="921996" cy="1935204"/>
            </a:xfrm>
            <a:custGeom>
              <a:avLst/>
              <a:gdLst>
                <a:gd name="T0" fmla="*/ 15637 w 100"/>
                <a:gd name="T1" fmla="*/ 17760 h 210"/>
                <a:gd name="T2" fmla="*/ 7065 w 100"/>
                <a:gd name="T3" fmla="*/ 0 h 210"/>
                <a:gd name="T4" fmla="*/ 0 w 100"/>
                <a:gd name="T5" fmla="*/ 7058 h 210"/>
                <a:gd name="T6" fmla="*/ 5861 w 100"/>
                <a:gd name="T7" fmla="*/ 20679 h 210"/>
                <a:gd name="T8" fmla="*/ 572 w 100"/>
                <a:gd name="T9" fmla="*/ 33957 h 210"/>
                <a:gd name="T10" fmla="*/ 7637 w 100"/>
                <a:gd name="T11" fmla="*/ 40999 h 210"/>
                <a:gd name="T12" fmla="*/ 15637 w 100"/>
                <a:gd name="T13" fmla="*/ 23823 h 210"/>
                <a:gd name="T14" fmla="*/ 19568 w 100"/>
                <a:gd name="T15" fmla="*/ 20679 h 210"/>
                <a:gd name="T16" fmla="*/ 15637 w 100"/>
                <a:gd name="T17" fmla="*/ 17760 h 21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00" h="210">
                  <a:moveTo>
                    <a:pt x="80" y="91"/>
                  </a:moveTo>
                  <a:cubicBezTo>
                    <a:pt x="76" y="55"/>
                    <a:pt x="60" y="24"/>
                    <a:pt x="36" y="0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18" y="54"/>
                    <a:pt x="30" y="79"/>
                    <a:pt x="30" y="106"/>
                  </a:cubicBezTo>
                  <a:cubicBezTo>
                    <a:pt x="30" y="133"/>
                    <a:pt x="19" y="156"/>
                    <a:pt x="3" y="174"/>
                  </a:cubicBezTo>
                  <a:cubicBezTo>
                    <a:pt x="39" y="210"/>
                    <a:pt x="39" y="210"/>
                    <a:pt x="39" y="210"/>
                  </a:cubicBezTo>
                  <a:cubicBezTo>
                    <a:pt x="61" y="187"/>
                    <a:pt x="76" y="156"/>
                    <a:pt x="80" y="122"/>
                  </a:cubicBezTo>
                  <a:cubicBezTo>
                    <a:pt x="100" y="106"/>
                    <a:pt x="100" y="106"/>
                    <a:pt x="100" y="106"/>
                  </a:cubicBezTo>
                  <a:lnTo>
                    <a:pt x="80" y="91"/>
                  </a:lnTo>
                  <a:close/>
                </a:path>
              </a:pathLst>
            </a:custGeom>
            <a:solidFill>
              <a:srgbClr val="910101"/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</p:grpSp>
      <p:pic>
        <p:nvPicPr>
          <p:cNvPr id="26" name="图片 2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8413" y="-124"/>
            <a:ext cx="2132711" cy="1199650"/>
          </a:xfrm>
          <a:prstGeom prst="rect">
            <a:avLst/>
          </a:prstGeom>
        </p:spPr>
      </p:pic>
      <p:pic>
        <p:nvPicPr>
          <p:cNvPr id="27" name="图片 2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5815315" y="-72132"/>
            <a:ext cx="3185810" cy="1740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6207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7646">
        <p14:gallery dir="l"/>
      </p:transition>
    </mc:Choice>
    <mc:Fallback xmlns="">
      <p:transition spd="slow" advTm="764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429"/>
          <p:cNvSpPr>
            <a:spLocks noChangeArrowheads="1"/>
          </p:cNvSpPr>
          <p:nvPr/>
        </p:nvSpPr>
        <p:spPr bwMode="auto">
          <a:xfrm>
            <a:off x="1719119" y="1007988"/>
            <a:ext cx="541625" cy="535390"/>
          </a:xfrm>
          <a:custGeom>
            <a:avLst/>
            <a:gdLst>
              <a:gd name="T0" fmla="*/ 1162 w 1230"/>
              <a:gd name="T1" fmla="*/ 383 h 1221"/>
              <a:gd name="T2" fmla="*/ 1112 w 1230"/>
              <a:gd name="T3" fmla="*/ 433 h 1221"/>
              <a:gd name="T4" fmla="*/ 794 w 1230"/>
              <a:gd name="T5" fmla="*/ 116 h 1221"/>
              <a:gd name="T6" fmla="*/ 844 w 1230"/>
              <a:gd name="T7" fmla="*/ 57 h 1221"/>
              <a:gd name="T8" fmla="*/ 1061 w 1230"/>
              <a:gd name="T9" fmla="*/ 57 h 1221"/>
              <a:gd name="T10" fmla="*/ 1162 w 1230"/>
              <a:gd name="T11" fmla="*/ 166 h 1221"/>
              <a:gd name="T12" fmla="*/ 1162 w 1230"/>
              <a:gd name="T13" fmla="*/ 383 h 1221"/>
              <a:gd name="T14" fmla="*/ 418 w 1230"/>
              <a:gd name="T15" fmla="*/ 1019 h 1221"/>
              <a:gd name="T16" fmla="*/ 418 w 1230"/>
              <a:gd name="T17" fmla="*/ 1077 h 1221"/>
              <a:gd name="T18" fmla="*/ 468 w 1230"/>
              <a:gd name="T19" fmla="*/ 1077 h 1221"/>
              <a:gd name="T20" fmla="*/ 1061 w 1230"/>
              <a:gd name="T21" fmla="*/ 484 h 1221"/>
              <a:gd name="T22" fmla="*/ 1003 w 1230"/>
              <a:gd name="T23" fmla="*/ 433 h 1221"/>
              <a:gd name="T24" fmla="*/ 418 w 1230"/>
              <a:gd name="T25" fmla="*/ 1019 h 1221"/>
              <a:gd name="T26" fmla="*/ 150 w 1230"/>
              <a:gd name="T27" fmla="*/ 751 h 1221"/>
              <a:gd name="T28" fmla="*/ 150 w 1230"/>
              <a:gd name="T29" fmla="*/ 810 h 1221"/>
              <a:gd name="T30" fmla="*/ 209 w 1230"/>
              <a:gd name="T31" fmla="*/ 810 h 1221"/>
              <a:gd name="T32" fmla="*/ 794 w 1230"/>
              <a:gd name="T33" fmla="*/ 216 h 1221"/>
              <a:gd name="T34" fmla="*/ 735 w 1230"/>
              <a:gd name="T35" fmla="*/ 166 h 1221"/>
              <a:gd name="T36" fmla="*/ 150 w 1230"/>
              <a:gd name="T37" fmla="*/ 751 h 1221"/>
              <a:gd name="T38" fmla="*/ 844 w 1230"/>
              <a:gd name="T39" fmla="*/ 275 h 1221"/>
              <a:gd name="T40" fmla="*/ 259 w 1230"/>
              <a:gd name="T41" fmla="*/ 860 h 1221"/>
              <a:gd name="T42" fmla="*/ 259 w 1230"/>
              <a:gd name="T43" fmla="*/ 969 h 1221"/>
              <a:gd name="T44" fmla="*/ 367 w 1230"/>
              <a:gd name="T45" fmla="*/ 969 h 1221"/>
              <a:gd name="T46" fmla="*/ 953 w 1230"/>
              <a:gd name="T47" fmla="*/ 383 h 1221"/>
              <a:gd name="T48" fmla="*/ 844 w 1230"/>
              <a:gd name="T49" fmla="*/ 275 h 1221"/>
              <a:gd name="T50" fmla="*/ 367 w 1230"/>
              <a:gd name="T51" fmla="*/ 1127 h 1221"/>
              <a:gd name="T52" fmla="*/ 334 w 1230"/>
              <a:gd name="T53" fmla="*/ 1061 h 1221"/>
              <a:gd name="T54" fmla="*/ 309 w 1230"/>
              <a:gd name="T55" fmla="*/ 1061 h 1221"/>
              <a:gd name="T56" fmla="*/ 209 w 1230"/>
              <a:gd name="T57" fmla="*/ 1019 h 1221"/>
              <a:gd name="T58" fmla="*/ 158 w 1230"/>
              <a:gd name="T59" fmla="*/ 910 h 1221"/>
              <a:gd name="T60" fmla="*/ 167 w 1230"/>
              <a:gd name="T61" fmla="*/ 893 h 1221"/>
              <a:gd name="T62" fmla="*/ 100 w 1230"/>
              <a:gd name="T63" fmla="*/ 860 h 1221"/>
              <a:gd name="T64" fmla="*/ 92 w 1230"/>
              <a:gd name="T65" fmla="*/ 852 h 1221"/>
              <a:gd name="T66" fmla="*/ 0 w 1230"/>
              <a:gd name="T67" fmla="*/ 1220 h 1221"/>
              <a:gd name="T68" fmla="*/ 367 w 1230"/>
              <a:gd name="T69" fmla="*/ 1127 h 1221"/>
              <a:gd name="T70" fmla="*/ 367 w 1230"/>
              <a:gd name="T71" fmla="*/ 1127 h 1221"/>
              <a:gd name="T72" fmla="*/ 367 w 1230"/>
              <a:gd name="T73" fmla="*/ 1127 h 12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230" h="1221">
                <a:moveTo>
                  <a:pt x="1162" y="383"/>
                </a:moveTo>
                <a:cubicBezTo>
                  <a:pt x="1112" y="433"/>
                  <a:pt x="1112" y="433"/>
                  <a:pt x="1112" y="433"/>
                </a:cubicBezTo>
                <a:cubicBezTo>
                  <a:pt x="794" y="116"/>
                  <a:pt x="794" y="116"/>
                  <a:pt x="794" y="116"/>
                </a:cubicBezTo>
                <a:cubicBezTo>
                  <a:pt x="844" y="57"/>
                  <a:pt x="844" y="57"/>
                  <a:pt x="844" y="57"/>
                </a:cubicBezTo>
                <a:cubicBezTo>
                  <a:pt x="903" y="0"/>
                  <a:pt x="1003" y="0"/>
                  <a:pt x="1061" y="57"/>
                </a:cubicBezTo>
                <a:cubicBezTo>
                  <a:pt x="1162" y="166"/>
                  <a:pt x="1162" y="166"/>
                  <a:pt x="1162" y="166"/>
                </a:cubicBezTo>
                <a:cubicBezTo>
                  <a:pt x="1229" y="225"/>
                  <a:pt x="1229" y="325"/>
                  <a:pt x="1162" y="383"/>
                </a:cubicBezTo>
                <a:close/>
                <a:moveTo>
                  <a:pt x="418" y="1019"/>
                </a:moveTo>
                <a:cubicBezTo>
                  <a:pt x="401" y="1035"/>
                  <a:pt x="401" y="1061"/>
                  <a:pt x="418" y="1077"/>
                </a:cubicBezTo>
                <a:cubicBezTo>
                  <a:pt x="434" y="1086"/>
                  <a:pt x="459" y="1086"/>
                  <a:pt x="468" y="1077"/>
                </a:cubicBezTo>
                <a:cubicBezTo>
                  <a:pt x="1061" y="484"/>
                  <a:pt x="1061" y="484"/>
                  <a:pt x="1061" y="484"/>
                </a:cubicBezTo>
                <a:cubicBezTo>
                  <a:pt x="1003" y="433"/>
                  <a:pt x="1003" y="433"/>
                  <a:pt x="1003" y="433"/>
                </a:cubicBezTo>
                <a:lnTo>
                  <a:pt x="418" y="1019"/>
                </a:lnTo>
                <a:close/>
                <a:moveTo>
                  <a:pt x="150" y="751"/>
                </a:moveTo>
                <a:cubicBezTo>
                  <a:pt x="133" y="768"/>
                  <a:pt x="133" y="793"/>
                  <a:pt x="150" y="810"/>
                </a:cubicBezTo>
                <a:cubicBezTo>
                  <a:pt x="167" y="818"/>
                  <a:pt x="192" y="818"/>
                  <a:pt x="209" y="810"/>
                </a:cubicBezTo>
                <a:cubicBezTo>
                  <a:pt x="794" y="216"/>
                  <a:pt x="794" y="216"/>
                  <a:pt x="794" y="216"/>
                </a:cubicBezTo>
                <a:cubicBezTo>
                  <a:pt x="735" y="166"/>
                  <a:pt x="735" y="166"/>
                  <a:pt x="735" y="166"/>
                </a:cubicBezTo>
                <a:lnTo>
                  <a:pt x="150" y="751"/>
                </a:lnTo>
                <a:close/>
                <a:moveTo>
                  <a:pt x="844" y="275"/>
                </a:moveTo>
                <a:cubicBezTo>
                  <a:pt x="259" y="860"/>
                  <a:pt x="259" y="860"/>
                  <a:pt x="259" y="860"/>
                </a:cubicBezTo>
                <a:cubicBezTo>
                  <a:pt x="225" y="893"/>
                  <a:pt x="225" y="935"/>
                  <a:pt x="259" y="969"/>
                </a:cubicBezTo>
                <a:cubicBezTo>
                  <a:pt x="284" y="994"/>
                  <a:pt x="334" y="994"/>
                  <a:pt x="367" y="969"/>
                </a:cubicBezTo>
                <a:cubicBezTo>
                  <a:pt x="953" y="383"/>
                  <a:pt x="953" y="383"/>
                  <a:pt x="953" y="383"/>
                </a:cubicBezTo>
                <a:lnTo>
                  <a:pt x="844" y="275"/>
                </a:lnTo>
                <a:close/>
                <a:moveTo>
                  <a:pt x="367" y="1127"/>
                </a:moveTo>
                <a:cubicBezTo>
                  <a:pt x="351" y="1111"/>
                  <a:pt x="343" y="1086"/>
                  <a:pt x="334" y="1061"/>
                </a:cubicBezTo>
                <a:cubicBezTo>
                  <a:pt x="326" y="1061"/>
                  <a:pt x="317" y="1061"/>
                  <a:pt x="309" y="1061"/>
                </a:cubicBezTo>
                <a:cubicBezTo>
                  <a:pt x="276" y="1061"/>
                  <a:pt x="234" y="1052"/>
                  <a:pt x="209" y="1019"/>
                </a:cubicBezTo>
                <a:cubicBezTo>
                  <a:pt x="175" y="994"/>
                  <a:pt x="158" y="952"/>
                  <a:pt x="158" y="910"/>
                </a:cubicBezTo>
                <a:cubicBezTo>
                  <a:pt x="158" y="910"/>
                  <a:pt x="158" y="902"/>
                  <a:pt x="167" y="893"/>
                </a:cubicBezTo>
                <a:cubicBezTo>
                  <a:pt x="142" y="885"/>
                  <a:pt x="117" y="877"/>
                  <a:pt x="100" y="860"/>
                </a:cubicBezTo>
                <a:lnTo>
                  <a:pt x="92" y="852"/>
                </a:lnTo>
                <a:cubicBezTo>
                  <a:pt x="0" y="1220"/>
                  <a:pt x="0" y="1220"/>
                  <a:pt x="0" y="1220"/>
                </a:cubicBezTo>
                <a:cubicBezTo>
                  <a:pt x="367" y="1127"/>
                  <a:pt x="367" y="1127"/>
                  <a:pt x="367" y="1127"/>
                </a:cubicBezTo>
                <a:close/>
                <a:moveTo>
                  <a:pt x="367" y="1127"/>
                </a:moveTo>
                <a:lnTo>
                  <a:pt x="367" y="1127"/>
                </a:lnTo>
                <a:close/>
              </a:path>
            </a:pathLst>
          </a:custGeom>
          <a:solidFill>
            <a:srgbClr val="910101"/>
          </a:solidFill>
          <a:ln>
            <a:noFill/>
          </a:ln>
          <a:effectLst/>
          <a:extLst/>
        </p:spPr>
        <p:txBody>
          <a:bodyPr wrap="none" lIns="44918" tIns="22459" rIns="44918" bIns="22459" anchor="ctr"/>
          <a:lstStyle/>
          <a:p>
            <a:pPr defTabSz="400642">
              <a:defRPr/>
            </a:pPr>
            <a:endParaRPr lang="en-US" sz="1600" kern="0" dirty="0">
              <a:solidFill>
                <a:prstClr val="black"/>
              </a:solidFill>
              <a:cs typeface="+mn-ea"/>
              <a:sym typeface="+mn-lt"/>
            </a:endParaRPr>
          </a:p>
        </p:txBody>
      </p:sp>
      <p:grpSp>
        <p:nvGrpSpPr>
          <p:cNvPr id="3" name="Group 7"/>
          <p:cNvGrpSpPr/>
          <p:nvPr/>
        </p:nvGrpSpPr>
        <p:grpSpPr>
          <a:xfrm>
            <a:off x="1044178" y="1530461"/>
            <a:ext cx="1891507" cy="932044"/>
            <a:chOff x="838200" y="3042850"/>
            <a:chExt cx="1600200" cy="792071"/>
          </a:xfrm>
        </p:grpSpPr>
        <p:sp>
          <p:nvSpPr>
            <p:cNvPr id="4" name="TextBox 3"/>
            <p:cNvSpPr txBox="1"/>
            <p:nvPr/>
          </p:nvSpPr>
          <p:spPr>
            <a:xfrm>
              <a:off x="838200" y="3042850"/>
              <a:ext cx="1600200" cy="2877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400642"/>
              <a:r>
                <a:rPr lang="zh-CN" altLang="en-US" sz="1600" dirty="0">
                  <a:solidFill>
                    <a:srgbClr val="7F7F7F"/>
                  </a:solidFill>
                  <a:cs typeface="+mn-ea"/>
                  <a:sym typeface="+mn-lt"/>
                </a:rPr>
                <a:t>添加标题</a:t>
              </a:r>
              <a:endParaRPr lang="en-US" dirty="0">
                <a:solidFill>
                  <a:srgbClr val="797979"/>
                </a:solidFill>
                <a:cs typeface="+mn-ea"/>
                <a:sym typeface="+mn-lt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838200" y="3316128"/>
              <a:ext cx="1600200" cy="518793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/>
            <a:p>
              <a:pPr algn="ctr" defTabSz="400642">
                <a:lnSpc>
                  <a:spcPct val="120000"/>
                </a:lnSpc>
              </a:pPr>
              <a:r>
                <a:rPr lang="zh-CN" altLang="en-US" sz="1100" dirty="0">
                  <a:solidFill>
                    <a:srgbClr val="797979"/>
                  </a:solidFill>
                  <a:cs typeface="+mn-ea"/>
                  <a:sym typeface="+mn-lt"/>
                </a:rPr>
                <a:t>此处添加详细文本描述，建议与标题相关并符合整体语言风格</a:t>
              </a:r>
              <a:endParaRPr lang="en-US" sz="1100" dirty="0">
                <a:solidFill>
                  <a:srgbClr val="797979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6" name="Group 12"/>
          <p:cNvGrpSpPr/>
          <p:nvPr/>
        </p:nvGrpSpPr>
        <p:grpSpPr>
          <a:xfrm>
            <a:off x="3484163" y="1530918"/>
            <a:ext cx="1891507" cy="932043"/>
            <a:chOff x="838200" y="3042850"/>
            <a:chExt cx="1600200" cy="792070"/>
          </a:xfrm>
        </p:grpSpPr>
        <p:sp>
          <p:nvSpPr>
            <p:cNvPr id="7" name="TextBox 6"/>
            <p:cNvSpPr txBox="1"/>
            <p:nvPr/>
          </p:nvSpPr>
          <p:spPr>
            <a:xfrm>
              <a:off x="838200" y="3042850"/>
              <a:ext cx="1600200" cy="2877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400642"/>
              <a:r>
                <a:rPr lang="zh-CN" altLang="en-US" dirty="0">
                  <a:solidFill>
                    <a:srgbClr val="7F7F7F"/>
                  </a:solidFill>
                  <a:cs typeface="+mn-ea"/>
                  <a:sym typeface="+mn-lt"/>
                </a:rPr>
                <a:t>添加标题</a:t>
              </a:r>
              <a:endParaRPr lang="en-US" altLang="zh-CN" dirty="0">
                <a:solidFill>
                  <a:srgbClr val="797979"/>
                </a:solidFill>
                <a:cs typeface="+mn-ea"/>
                <a:sym typeface="+mn-lt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838200" y="3316127"/>
              <a:ext cx="1600200" cy="518793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/>
            <a:p>
              <a:pPr algn="ctr" defTabSz="400642">
                <a:lnSpc>
                  <a:spcPct val="120000"/>
                </a:lnSpc>
              </a:pPr>
              <a:r>
                <a:rPr lang="zh-CN" altLang="en-US" sz="1100" dirty="0">
                  <a:solidFill>
                    <a:srgbClr val="797979"/>
                  </a:solidFill>
                  <a:cs typeface="+mn-ea"/>
                  <a:sym typeface="+mn-lt"/>
                </a:rPr>
                <a:t>此处添加详细文本描述，建议与标题相关并符合整体语言风格</a:t>
              </a:r>
              <a:endParaRPr lang="en-US" sz="1100" dirty="0">
                <a:solidFill>
                  <a:srgbClr val="797979"/>
                </a:solidFill>
                <a:cs typeface="+mn-ea"/>
                <a:sym typeface="+mn-lt"/>
              </a:endParaRPr>
            </a:p>
          </p:txBody>
        </p:sp>
      </p:grpSp>
      <p:sp>
        <p:nvSpPr>
          <p:cNvPr id="9" name="AutoShape 131"/>
          <p:cNvSpPr>
            <a:spLocks/>
          </p:cNvSpPr>
          <p:nvPr/>
        </p:nvSpPr>
        <p:spPr bwMode="auto">
          <a:xfrm>
            <a:off x="4202713" y="1063996"/>
            <a:ext cx="454405" cy="401053"/>
          </a:xfrm>
          <a:custGeom>
            <a:avLst/>
            <a:gdLst>
              <a:gd name="T0" fmla="*/ 10800 w 21600"/>
              <a:gd name="T1" fmla="+- 0 10800 114"/>
              <a:gd name="T2" fmla="*/ 10800 h 21373"/>
              <a:gd name="T3" fmla="*/ 10800 w 21600"/>
              <a:gd name="T4" fmla="+- 0 10800 114"/>
              <a:gd name="T5" fmla="*/ 10800 h 21373"/>
              <a:gd name="T6" fmla="*/ 10800 w 21600"/>
              <a:gd name="T7" fmla="+- 0 10800 114"/>
              <a:gd name="T8" fmla="*/ 10800 h 21373"/>
              <a:gd name="T9" fmla="*/ 10800 w 21600"/>
              <a:gd name="T10" fmla="+- 0 10800 114"/>
              <a:gd name="T11" fmla="*/ 10800 h 21373"/>
            </a:gdLst>
            <a:ahLst/>
            <a:cxnLst>
              <a:cxn ang="0">
                <a:pos x="T0" y="T2"/>
              </a:cxn>
              <a:cxn ang="0">
                <a:pos x="T3" y="T5"/>
              </a:cxn>
              <a:cxn ang="0">
                <a:pos x="T6" y="T8"/>
              </a:cxn>
              <a:cxn ang="0">
                <a:pos x="T9" y="T11"/>
              </a:cxn>
            </a:cxnLst>
            <a:rect l="0" t="0" r="r" b="b"/>
            <a:pathLst>
              <a:path w="21600" h="21373">
                <a:moveTo>
                  <a:pt x="13251" y="718"/>
                </a:moveTo>
                <a:cubicBezTo>
                  <a:pt x="13802" y="111"/>
                  <a:pt x="14278" y="-114"/>
                  <a:pt x="14670" y="54"/>
                </a:cubicBezTo>
                <a:cubicBezTo>
                  <a:pt x="15062" y="219"/>
                  <a:pt x="15263" y="737"/>
                  <a:pt x="15263" y="1596"/>
                </a:cubicBezTo>
                <a:lnTo>
                  <a:pt x="15263" y="19775"/>
                </a:lnTo>
                <a:cubicBezTo>
                  <a:pt x="15263" y="20634"/>
                  <a:pt x="15065" y="21152"/>
                  <a:pt x="14681" y="21320"/>
                </a:cubicBezTo>
                <a:cubicBezTo>
                  <a:pt x="14292" y="21486"/>
                  <a:pt x="13816" y="21264"/>
                  <a:pt x="13251" y="20656"/>
                </a:cubicBezTo>
                <a:lnTo>
                  <a:pt x="7758" y="14803"/>
                </a:lnTo>
                <a:lnTo>
                  <a:pt x="660" y="14803"/>
                </a:lnTo>
                <a:cubicBezTo>
                  <a:pt x="480" y="14803"/>
                  <a:pt x="324" y="14736"/>
                  <a:pt x="194" y="14604"/>
                </a:cubicBezTo>
                <a:cubicBezTo>
                  <a:pt x="67" y="14473"/>
                  <a:pt x="0" y="14304"/>
                  <a:pt x="0" y="14098"/>
                </a:cubicBezTo>
                <a:lnTo>
                  <a:pt x="0" y="7277"/>
                </a:lnTo>
                <a:cubicBezTo>
                  <a:pt x="0" y="7082"/>
                  <a:pt x="67" y="6917"/>
                  <a:pt x="194" y="6778"/>
                </a:cubicBezTo>
                <a:cubicBezTo>
                  <a:pt x="324" y="6643"/>
                  <a:pt x="480" y="6571"/>
                  <a:pt x="660" y="6571"/>
                </a:cubicBezTo>
                <a:lnTo>
                  <a:pt x="7758" y="6571"/>
                </a:lnTo>
                <a:lnTo>
                  <a:pt x="13251" y="718"/>
                </a:lnTo>
                <a:close/>
                <a:moveTo>
                  <a:pt x="18002" y="3322"/>
                </a:moveTo>
                <a:cubicBezTo>
                  <a:pt x="18331" y="3127"/>
                  <a:pt x="18666" y="3086"/>
                  <a:pt x="19023" y="3179"/>
                </a:cubicBezTo>
                <a:cubicBezTo>
                  <a:pt x="19379" y="3273"/>
                  <a:pt x="19654" y="3495"/>
                  <a:pt x="19838" y="3844"/>
                </a:cubicBezTo>
                <a:cubicBezTo>
                  <a:pt x="21017" y="6023"/>
                  <a:pt x="21599" y="8301"/>
                  <a:pt x="21599" y="10687"/>
                </a:cubicBezTo>
                <a:cubicBezTo>
                  <a:pt x="21599" y="13092"/>
                  <a:pt x="21017" y="15373"/>
                  <a:pt x="19838" y="17527"/>
                </a:cubicBezTo>
                <a:cubicBezTo>
                  <a:pt x="19584" y="18018"/>
                  <a:pt x="19189" y="18266"/>
                  <a:pt x="18659" y="18266"/>
                </a:cubicBezTo>
                <a:cubicBezTo>
                  <a:pt x="18437" y="18266"/>
                  <a:pt x="18214" y="18195"/>
                  <a:pt x="17999" y="18049"/>
                </a:cubicBezTo>
                <a:cubicBezTo>
                  <a:pt x="17671" y="17857"/>
                  <a:pt x="17459" y="17572"/>
                  <a:pt x="17353" y="17189"/>
                </a:cubicBezTo>
                <a:cubicBezTo>
                  <a:pt x="17254" y="16807"/>
                  <a:pt x="17289" y="16439"/>
                  <a:pt x="17473" y="16090"/>
                </a:cubicBezTo>
                <a:cubicBezTo>
                  <a:pt x="18419" y="14353"/>
                  <a:pt x="18892" y="12552"/>
                  <a:pt x="18892" y="10687"/>
                </a:cubicBezTo>
                <a:cubicBezTo>
                  <a:pt x="18892" y="8819"/>
                  <a:pt x="18415" y="7014"/>
                  <a:pt x="17473" y="5277"/>
                </a:cubicBezTo>
                <a:cubicBezTo>
                  <a:pt x="17289" y="4932"/>
                  <a:pt x="17254" y="4567"/>
                  <a:pt x="17353" y="4181"/>
                </a:cubicBezTo>
                <a:cubicBezTo>
                  <a:pt x="17459" y="3802"/>
                  <a:pt x="17674" y="3514"/>
                  <a:pt x="18002" y="3322"/>
                </a:cubicBezTo>
              </a:path>
            </a:pathLst>
          </a:custGeom>
          <a:solidFill>
            <a:srgbClr val="003C72"/>
          </a:solidFill>
          <a:ln>
            <a:noFill/>
          </a:ln>
          <a:effectLst/>
          <a:extLst/>
        </p:spPr>
        <p:txBody>
          <a:bodyPr lIns="14037" tIns="14037" rIns="14037" bIns="14037" anchor="ctr"/>
          <a:lstStyle/>
          <a:p>
            <a:pPr defTabSz="126196">
              <a:defRPr/>
            </a:pPr>
            <a:endParaRPr lang="es-ES" sz="800" kern="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ea"/>
              <a:sym typeface="+mn-lt"/>
            </a:endParaRPr>
          </a:p>
        </p:txBody>
      </p:sp>
      <p:grpSp>
        <p:nvGrpSpPr>
          <p:cNvPr id="10" name="Group 17"/>
          <p:cNvGrpSpPr/>
          <p:nvPr/>
        </p:nvGrpSpPr>
        <p:grpSpPr>
          <a:xfrm>
            <a:off x="5959301" y="1545751"/>
            <a:ext cx="1891507" cy="932044"/>
            <a:chOff x="838200" y="3042850"/>
            <a:chExt cx="1600200" cy="792071"/>
          </a:xfrm>
        </p:grpSpPr>
        <p:sp>
          <p:nvSpPr>
            <p:cNvPr id="11" name="TextBox 10"/>
            <p:cNvSpPr txBox="1"/>
            <p:nvPr/>
          </p:nvSpPr>
          <p:spPr>
            <a:xfrm>
              <a:off x="838200" y="3042850"/>
              <a:ext cx="1600200" cy="2877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400642"/>
              <a:r>
                <a:rPr lang="zh-CN" altLang="en-US" dirty="0">
                  <a:solidFill>
                    <a:srgbClr val="7F7F7F"/>
                  </a:solidFill>
                  <a:cs typeface="+mn-ea"/>
                  <a:sym typeface="+mn-lt"/>
                </a:rPr>
                <a:t>添加标题</a:t>
              </a:r>
              <a:endParaRPr lang="en-US" altLang="zh-CN" dirty="0">
                <a:solidFill>
                  <a:srgbClr val="797979"/>
                </a:solidFill>
                <a:cs typeface="+mn-ea"/>
                <a:sym typeface="+mn-lt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838200" y="3316128"/>
              <a:ext cx="1600200" cy="518793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/>
            <a:p>
              <a:pPr algn="ctr" defTabSz="400642">
                <a:lnSpc>
                  <a:spcPct val="120000"/>
                </a:lnSpc>
              </a:pPr>
              <a:r>
                <a:rPr lang="zh-CN" altLang="en-US" sz="1100" dirty="0">
                  <a:solidFill>
                    <a:srgbClr val="797979"/>
                  </a:solidFill>
                  <a:cs typeface="+mn-ea"/>
                  <a:sym typeface="+mn-lt"/>
                </a:rPr>
                <a:t>此处添加详细文本描述，建议与标题相关并符合整体语言风格</a:t>
              </a:r>
              <a:endParaRPr lang="en-US" sz="1100" dirty="0">
                <a:solidFill>
                  <a:srgbClr val="797979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3" name="Group 25"/>
          <p:cNvGrpSpPr/>
          <p:nvPr/>
        </p:nvGrpSpPr>
        <p:grpSpPr>
          <a:xfrm>
            <a:off x="1044178" y="3153130"/>
            <a:ext cx="1891507" cy="932044"/>
            <a:chOff x="838200" y="3042850"/>
            <a:chExt cx="1600200" cy="792071"/>
          </a:xfrm>
        </p:grpSpPr>
        <p:sp>
          <p:nvSpPr>
            <p:cNvPr id="14" name="TextBox 13"/>
            <p:cNvSpPr txBox="1"/>
            <p:nvPr/>
          </p:nvSpPr>
          <p:spPr>
            <a:xfrm>
              <a:off x="838200" y="3042850"/>
              <a:ext cx="1600200" cy="2877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400642"/>
              <a:r>
                <a:rPr lang="zh-CN" altLang="en-US" dirty="0">
                  <a:solidFill>
                    <a:srgbClr val="7F7F7F"/>
                  </a:solidFill>
                  <a:cs typeface="+mn-ea"/>
                  <a:sym typeface="+mn-lt"/>
                </a:rPr>
                <a:t>添加标题</a:t>
              </a:r>
              <a:endParaRPr lang="en-US" altLang="zh-CN" dirty="0">
                <a:solidFill>
                  <a:srgbClr val="797979"/>
                </a:solidFill>
                <a:cs typeface="+mn-ea"/>
                <a:sym typeface="+mn-lt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838200" y="3316128"/>
              <a:ext cx="1600200" cy="518793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/>
            <a:p>
              <a:pPr algn="ctr" defTabSz="400642">
                <a:lnSpc>
                  <a:spcPct val="120000"/>
                </a:lnSpc>
              </a:pPr>
              <a:r>
                <a:rPr lang="zh-CN" altLang="en-US" sz="1100" dirty="0">
                  <a:solidFill>
                    <a:srgbClr val="797979"/>
                  </a:solidFill>
                  <a:cs typeface="+mn-ea"/>
                  <a:sym typeface="+mn-lt"/>
                </a:rPr>
                <a:t>此处添加详细文本描述，建议与标题相关并符合整体语言风格</a:t>
              </a:r>
              <a:endParaRPr lang="en-US" sz="1100" dirty="0">
                <a:solidFill>
                  <a:srgbClr val="797979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6" name="Group 29"/>
          <p:cNvGrpSpPr/>
          <p:nvPr/>
        </p:nvGrpSpPr>
        <p:grpSpPr>
          <a:xfrm>
            <a:off x="3484163" y="3156394"/>
            <a:ext cx="1891507" cy="932044"/>
            <a:chOff x="838200" y="3042850"/>
            <a:chExt cx="1600200" cy="792071"/>
          </a:xfrm>
        </p:grpSpPr>
        <p:sp>
          <p:nvSpPr>
            <p:cNvPr id="17" name="TextBox 16"/>
            <p:cNvSpPr txBox="1"/>
            <p:nvPr/>
          </p:nvSpPr>
          <p:spPr>
            <a:xfrm>
              <a:off x="838200" y="3042850"/>
              <a:ext cx="1600200" cy="2877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400642"/>
              <a:r>
                <a:rPr lang="zh-CN" altLang="en-US" dirty="0">
                  <a:solidFill>
                    <a:srgbClr val="7F7F7F"/>
                  </a:solidFill>
                  <a:cs typeface="+mn-ea"/>
                  <a:sym typeface="+mn-lt"/>
                </a:rPr>
                <a:t>添加标题</a:t>
              </a:r>
              <a:endParaRPr lang="en-US" altLang="zh-CN" dirty="0">
                <a:solidFill>
                  <a:srgbClr val="797979"/>
                </a:solidFill>
                <a:cs typeface="+mn-ea"/>
                <a:sym typeface="+mn-lt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838200" y="3316128"/>
              <a:ext cx="1600200" cy="518793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/>
            <a:p>
              <a:pPr algn="ctr" defTabSz="400642">
                <a:lnSpc>
                  <a:spcPct val="120000"/>
                </a:lnSpc>
              </a:pPr>
              <a:r>
                <a:rPr lang="zh-CN" altLang="en-US" sz="1100" dirty="0">
                  <a:solidFill>
                    <a:srgbClr val="797979"/>
                  </a:solidFill>
                  <a:cs typeface="+mn-ea"/>
                  <a:sym typeface="+mn-lt"/>
                </a:rPr>
                <a:t>此处添加详细文本描述，建议与标题相关并符合整体语言风格</a:t>
              </a:r>
              <a:endParaRPr lang="en-US" sz="1100" dirty="0">
                <a:solidFill>
                  <a:srgbClr val="797979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9" name="Group 34"/>
          <p:cNvGrpSpPr/>
          <p:nvPr/>
        </p:nvGrpSpPr>
        <p:grpSpPr>
          <a:xfrm>
            <a:off x="5959301" y="3153130"/>
            <a:ext cx="1891507" cy="932044"/>
            <a:chOff x="838200" y="3042850"/>
            <a:chExt cx="1600200" cy="792071"/>
          </a:xfrm>
        </p:grpSpPr>
        <p:sp>
          <p:nvSpPr>
            <p:cNvPr id="20" name="TextBox 19"/>
            <p:cNvSpPr txBox="1"/>
            <p:nvPr/>
          </p:nvSpPr>
          <p:spPr>
            <a:xfrm>
              <a:off x="838200" y="3042850"/>
              <a:ext cx="1600200" cy="2877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400642"/>
              <a:r>
                <a:rPr lang="zh-CN" altLang="en-US" dirty="0">
                  <a:solidFill>
                    <a:srgbClr val="7F7F7F"/>
                  </a:solidFill>
                  <a:cs typeface="+mn-ea"/>
                  <a:sym typeface="+mn-lt"/>
                </a:rPr>
                <a:t>添加标题</a:t>
              </a:r>
              <a:endParaRPr lang="en-US" altLang="zh-CN" dirty="0">
                <a:solidFill>
                  <a:srgbClr val="797979"/>
                </a:solidFill>
                <a:cs typeface="+mn-ea"/>
                <a:sym typeface="+mn-lt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838200" y="3316128"/>
              <a:ext cx="1600200" cy="518793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/>
            <a:p>
              <a:pPr algn="ctr" defTabSz="400642">
                <a:lnSpc>
                  <a:spcPct val="120000"/>
                </a:lnSpc>
              </a:pPr>
              <a:r>
                <a:rPr lang="zh-CN" altLang="en-US" sz="1100" dirty="0">
                  <a:solidFill>
                    <a:srgbClr val="797979"/>
                  </a:solidFill>
                  <a:cs typeface="+mn-ea"/>
                  <a:sym typeface="+mn-lt"/>
                </a:rPr>
                <a:t>此处添加详细文本描述，建议与标题相关并符合整体语言风格</a:t>
              </a:r>
              <a:endParaRPr lang="en-US" sz="1100" dirty="0">
                <a:solidFill>
                  <a:srgbClr val="797979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2" name="Group 41"/>
          <p:cNvGrpSpPr/>
          <p:nvPr/>
        </p:nvGrpSpPr>
        <p:grpSpPr>
          <a:xfrm>
            <a:off x="1768239" y="2792574"/>
            <a:ext cx="443385" cy="251214"/>
            <a:chOff x="6350" y="1588"/>
            <a:chExt cx="1931988" cy="1330325"/>
          </a:xfrm>
          <a:solidFill>
            <a:srgbClr val="003C72"/>
          </a:solidFill>
        </p:grpSpPr>
        <p:sp>
          <p:nvSpPr>
            <p:cNvPr id="23" name="Freeform 18"/>
            <p:cNvSpPr>
              <a:spLocks/>
            </p:cNvSpPr>
            <p:nvPr/>
          </p:nvSpPr>
          <p:spPr bwMode="auto">
            <a:xfrm>
              <a:off x="6350" y="1588"/>
              <a:ext cx="1327150" cy="1330325"/>
            </a:xfrm>
            <a:custGeom>
              <a:avLst/>
              <a:gdLst>
                <a:gd name="T0" fmla="*/ 320 w 352"/>
                <a:gd name="T1" fmla="*/ 0 h 352"/>
                <a:gd name="T2" fmla="*/ 32 w 352"/>
                <a:gd name="T3" fmla="*/ 0 h 352"/>
                <a:gd name="T4" fmla="*/ 0 w 352"/>
                <a:gd name="T5" fmla="*/ 32 h 352"/>
                <a:gd name="T6" fmla="*/ 0 w 352"/>
                <a:gd name="T7" fmla="*/ 320 h 352"/>
                <a:gd name="T8" fmla="*/ 32 w 352"/>
                <a:gd name="T9" fmla="*/ 352 h 352"/>
                <a:gd name="T10" fmla="*/ 320 w 352"/>
                <a:gd name="T11" fmla="*/ 352 h 352"/>
                <a:gd name="T12" fmla="*/ 352 w 352"/>
                <a:gd name="T13" fmla="*/ 320 h 352"/>
                <a:gd name="T14" fmla="*/ 352 w 352"/>
                <a:gd name="T15" fmla="*/ 32 h 352"/>
                <a:gd name="T16" fmla="*/ 320 w 352"/>
                <a:gd name="T17" fmla="*/ 0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52" h="352">
                  <a:moveTo>
                    <a:pt x="320" y="0"/>
                  </a:moveTo>
                  <a:cubicBezTo>
                    <a:pt x="32" y="0"/>
                    <a:pt x="32" y="0"/>
                    <a:pt x="32" y="0"/>
                  </a:cubicBezTo>
                  <a:cubicBezTo>
                    <a:pt x="14" y="0"/>
                    <a:pt x="0" y="14"/>
                    <a:pt x="0" y="32"/>
                  </a:cubicBezTo>
                  <a:cubicBezTo>
                    <a:pt x="0" y="320"/>
                    <a:pt x="0" y="320"/>
                    <a:pt x="0" y="320"/>
                  </a:cubicBezTo>
                  <a:cubicBezTo>
                    <a:pt x="0" y="338"/>
                    <a:pt x="14" y="352"/>
                    <a:pt x="32" y="352"/>
                  </a:cubicBezTo>
                  <a:cubicBezTo>
                    <a:pt x="320" y="352"/>
                    <a:pt x="320" y="352"/>
                    <a:pt x="320" y="352"/>
                  </a:cubicBezTo>
                  <a:cubicBezTo>
                    <a:pt x="338" y="352"/>
                    <a:pt x="352" y="338"/>
                    <a:pt x="352" y="320"/>
                  </a:cubicBezTo>
                  <a:cubicBezTo>
                    <a:pt x="352" y="32"/>
                    <a:pt x="352" y="32"/>
                    <a:pt x="352" y="32"/>
                  </a:cubicBezTo>
                  <a:cubicBezTo>
                    <a:pt x="352" y="14"/>
                    <a:pt x="338" y="0"/>
                    <a:pt x="32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00642">
                <a:defRPr/>
              </a:pPr>
              <a:endParaRPr lang="id-ID" sz="1600" kern="0" dirty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4" name="Freeform 19"/>
            <p:cNvSpPr>
              <a:spLocks/>
            </p:cNvSpPr>
            <p:nvPr/>
          </p:nvSpPr>
          <p:spPr bwMode="auto">
            <a:xfrm>
              <a:off x="1454150" y="176213"/>
              <a:ext cx="484188" cy="977900"/>
            </a:xfrm>
            <a:custGeom>
              <a:avLst/>
              <a:gdLst>
                <a:gd name="T0" fmla="*/ 101 w 128"/>
                <a:gd name="T1" fmla="*/ 9 h 259"/>
                <a:gd name="T2" fmla="*/ 42 w 128"/>
                <a:gd name="T3" fmla="*/ 44 h 259"/>
                <a:gd name="T4" fmla="*/ 0 w 128"/>
                <a:gd name="T5" fmla="*/ 69 h 259"/>
                <a:gd name="T6" fmla="*/ 0 w 128"/>
                <a:gd name="T7" fmla="*/ 189 h 259"/>
                <a:gd name="T8" fmla="*/ 42 w 128"/>
                <a:gd name="T9" fmla="*/ 214 h 259"/>
                <a:gd name="T10" fmla="*/ 101 w 128"/>
                <a:gd name="T11" fmla="*/ 250 h 259"/>
                <a:gd name="T12" fmla="*/ 128 w 128"/>
                <a:gd name="T13" fmla="*/ 234 h 259"/>
                <a:gd name="T14" fmla="*/ 128 w 128"/>
                <a:gd name="T15" fmla="*/ 25 h 259"/>
                <a:gd name="T16" fmla="*/ 101 w 128"/>
                <a:gd name="T17" fmla="*/ 9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8" h="259">
                  <a:moveTo>
                    <a:pt x="101" y="9"/>
                  </a:moveTo>
                  <a:cubicBezTo>
                    <a:pt x="42" y="44"/>
                    <a:pt x="42" y="44"/>
                    <a:pt x="42" y="44"/>
                  </a:cubicBezTo>
                  <a:cubicBezTo>
                    <a:pt x="29" y="52"/>
                    <a:pt x="13" y="62"/>
                    <a:pt x="0" y="69"/>
                  </a:cubicBezTo>
                  <a:cubicBezTo>
                    <a:pt x="0" y="189"/>
                    <a:pt x="0" y="189"/>
                    <a:pt x="0" y="189"/>
                  </a:cubicBezTo>
                  <a:cubicBezTo>
                    <a:pt x="13" y="197"/>
                    <a:pt x="29" y="207"/>
                    <a:pt x="42" y="214"/>
                  </a:cubicBezTo>
                  <a:cubicBezTo>
                    <a:pt x="101" y="250"/>
                    <a:pt x="101" y="250"/>
                    <a:pt x="101" y="250"/>
                  </a:cubicBezTo>
                  <a:cubicBezTo>
                    <a:pt x="116" y="259"/>
                    <a:pt x="128" y="252"/>
                    <a:pt x="128" y="234"/>
                  </a:cubicBezTo>
                  <a:cubicBezTo>
                    <a:pt x="128" y="25"/>
                    <a:pt x="128" y="25"/>
                    <a:pt x="128" y="25"/>
                  </a:cubicBezTo>
                  <a:cubicBezTo>
                    <a:pt x="128" y="7"/>
                    <a:pt x="116" y="0"/>
                    <a:pt x="101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00642">
                <a:defRPr/>
              </a:pPr>
              <a:endParaRPr lang="id-ID" sz="1600" kern="0" dirty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</p:grpSp>
      <p:sp>
        <p:nvSpPr>
          <p:cNvPr id="25" name="AutoShape 63"/>
          <p:cNvSpPr>
            <a:spLocks/>
          </p:cNvSpPr>
          <p:nvPr/>
        </p:nvSpPr>
        <p:spPr bwMode="auto">
          <a:xfrm>
            <a:off x="6681523" y="1120004"/>
            <a:ext cx="447063" cy="35727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63" y="3222"/>
                </a:moveTo>
                <a:cubicBezTo>
                  <a:pt x="20632" y="3222"/>
                  <a:pt x="20946" y="3384"/>
                  <a:pt x="21208" y="3713"/>
                </a:cubicBezTo>
                <a:cubicBezTo>
                  <a:pt x="21470" y="4042"/>
                  <a:pt x="21599" y="4427"/>
                  <a:pt x="21599" y="4865"/>
                </a:cubicBezTo>
                <a:lnTo>
                  <a:pt x="21599" y="19984"/>
                </a:lnTo>
                <a:cubicBezTo>
                  <a:pt x="21599" y="20421"/>
                  <a:pt x="21470" y="20803"/>
                  <a:pt x="21208" y="21121"/>
                </a:cubicBezTo>
                <a:cubicBezTo>
                  <a:pt x="20946" y="21441"/>
                  <a:pt x="20632" y="21599"/>
                  <a:pt x="20263" y="21599"/>
                </a:cubicBezTo>
                <a:lnTo>
                  <a:pt x="1348" y="21599"/>
                </a:lnTo>
                <a:cubicBezTo>
                  <a:pt x="981" y="21599"/>
                  <a:pt x="663" y="21441"/>
                  <a:pt x="399" y="21121"/>
                </a:cubicBezTo>
                <a:cubicBezTo>
                  <a:pt x="134" y="20803"/>
                  <a:pt x="0" y="20421"/>
                  <a:pt x="0" y="19984"/>
                </a:cubicBezTo>
                <a:lnTo>
                  <a:pt x="0" y="4865"/>
                </a:lnTo>
                <a:cubicBezTo>
                  <a:pt x="0" y="4427"/>
                  <a:pt x="134" y="4042"/>
                  <a:pt x="399" y="3713"/>
                </a:cubicBezTo>
                <a:cubicBezTo>
                  <a:pt x="663" y="3384"/>
                  <a:pt x="981" y="3222"/>
                  <a:pt x="1348" y="3222"/>
                </a:cubicBezTo>
                <a:lnTo>
                  <a:pt x="5638" y="3222"/>
                </a:lnTo>
                <a:lnTo>
                  <a:pt x="6318" y="1460"/>
                </a:lnTo>
                <a:cubicBezTo>
                  <a:pt x="6458" y="1057"/>
                  <a:pt x="6717" y="713"/>
                  <a:pt x="7089" y="425"/>
                </a:cubicBezTo>
                <a:cubicBezTo>
                  <a:pt x="7466" y="143"/>
                  <a:pt x="7838" y="0"/>
                  <a:pt x="8203" y="0"/>
                </a:cubicBezTo>
                <a:lnTo>
                  <a:pt x="13396" y="0"/>
                </a:lnTo>
                <a:cubicBezTo>
                  <a:pt x="13763" y="0"/>
                  <a:pt x="14135" y="143"/>
                  <a:pt x="14510" y="425"/>
                </a:cubicBezTo>
                <a:cubicBezTo>
                  <a:pt x="14884" y="713"/>
                  <a:pt x="15146" y="1057"/>
                  <a:pt x="15293" y="1460"/>
                </a:cubicBezTo>
                <a:lnTo>
                  <a:pt x="15961" y="3222"/>
                </a:lnTo>
                <a:lnTo>
                  <a:pt x="20263" y="3222"/>
                </a:lnTo>
                <a:close/>
                <a:moveTo>
                  <a:pt x="10806" y="19185"/>
                </a:moveTo>
                <a:cubicBezTo>
                  <a:pt x="11572" y="19185"/>
                  <a:pt x="12299" y="19002"/>
                  <a:pt x="12987" y="18650"/>
                </a:cubicBezTo>
                <a:cubicBezTo>
                  <a:pt x="13672" y="18294"/>
                  <a:pt x="14270" y="17810"/>
                  <a:pt x="14774" y="17196"/>
                </a:cubicBezTo>
                <a:cubicBezTo>
                  <a:pt x="15278" y="16582"/>
                  <a:pt x="15677" y="15862"/>
                  <a:pt x="15974" y="15048"/>
                </a:cubicBezTo>
                <a:cubicBezTo>
                  <a:pt x="16270" y="14234"/>
                  <a:pt x="16419" y="13356"/>
                  <a:pt x="16419" y="12421"/>
                </a:cubicBezTo>
                <a:cubicBezTo>
                  <a:pt x="16419" y="11499"/>
                  <a:pt x="16270" y="10623"/>
                  <a:pt x="15974" y="9795"/>
                </a:cubicBezTo>
                <a:cubicBezTo>
                  <a:pt x="15677" y="8966"/>
                  <a:pt x="15278" y="8249"/>
                  <a:pt x="14774" y="7644"/>
                </a:cubicBezTo>
                <a:cubicBezTo>
                  <a:pt x="14270" y="7036"/>
                  <a:pt x="13672" y="6557"/>
                  <a:pt x="12987" y="6199"/>
                </a:cubicBezTo>
                <a:cubicBezTo>
                  <a:pt x="12299" y="5843"/>
                  <a:pt x="11572" y="5667"/>
                  <a:pt x="10806" y="5667"/>
                </a:cubicBezTo>
                <a:cubicBezTo>
                  <a:pt x="10039" y="5667"/>
                  <a:pt x="9312" y="5846"/>
                  <a:pt x="8619" y="6199"/>
                </a:cubicBezTo>
                <a:cubicBezTo>
                  <a:pt x="7929" y="6557"/>
                  <a:pt x="7332" y="7036"/>
                  <a:pt x="6827" y="7644"/>
                </a:cubicBezTo>
                <a:cubicBezTo>
                  <a:pt x="6323" y="8249"/>
                  <a:pt x="5922" y="8963"/>
                  <a:pt x="5625" y="9789"/>
                </a:cubicBezTo>
                <a:cubicBezTo>
                  <a:pt x="5329" y="10612"/>
                  <a:pt x="5180" y="11490"/>
                  <a:pt x="5180" y="12421"/>
                </a:cubicBezTo>
                <a:cubicBezTo>
                  <a:pt x="5180" y="13356"/>
                  <a:pt x="5329" y="14234"/>
                  <a:pt x="5625" y="15048"/>
                </a:cubicBezTo>
                <a:cubicBezTo>
                  <a:pt x="5922" y="15862"/>
                  <a:pt x="6323" y="16582"/>
                  <a:pt x="6827" y="17196"/>
                </a:cubicBezTo>
                <a:cubicBezTo>
                  <a:pt x="7332" y="17810"/>
                  <a:pt x="7929" y="18294"/>
                  <a:pt x="8619" y="18650"/>
                </a:cubicBezTo>
                <a:cubicBezTo>
                  <a:pt x="9312" y="19005"/>
                  <a:pt x="10039" y="19185"/>
                  <a:pt x="10806" y="19185"/>
                </a:cubicBezTo>
                <a:moveTo>
                  <a:pt x="10806" y="7832"/>
                </a:moveTo>
                <a:cubicBezTo>
                  <a:pt x="11337" y="7832"/>
                  <a:pt x="11834" y="7953"/>
                  <a:pt x="12294" y="8191"/>
                </a:cubicBezTo>
                <a:cubicBezTo>
                  <a:pt x="12754" y="8432"/>
                  <a:pt x="13158" y="8755"/>
                  <a:pt x="13501" y="9169"/>
                </a:cubicBezTo>
                <a:cubicBezTo>
                  <a:pt x="13846" y="9583"/>
                  <a:pt x="14118" y="10068"/>
                  <a:pt x="14316" y="10623"/>
                </a:cubicBezTo>
                <a:cubicBezTo>
                  <a:pt x="14515" y="11184"/>
                  <a:pt x="14615" y="11781"/>
                  <a:pt x="14615" y="12421"/>
                </a:cubicBezTo>
                <a:cubicBezTo>
                  <a:pt x="14615" y="13056"/>
                  <a:pt x="14515" y="13649"/>
                  <a:pt x="14316" y="14205"/>
                </a:cubicBezTo>
                <a:cubicBezTo>
                  <a:pt x="14118" y="14757"/>
                  <a:pt x="13846" y="15245"/>
                  <a:pt x="13501" y="15668"/>
                </a:cubicBezTo>
                <a:cubicBezTo>
                  <a:pt x="13158" y="16091"/>
                  <a:pt x="12752" y="16420"/>
                  <a:pt x="12289" y="16661"/>
                </a:cubicBezTo>
                <a:cubicBezTo>
                  <a:pt x="11824" y="16899"/>
                  <a:pt x="11330" y="17016"/>
                  <a:pt x="10806" y="17016"/>
                </a:cubicBezTo>
                <a:cubicBezTo>
                  <a:pt x="10274" y="17016"/>
                  <a:pt x="9777" y="16899"/>
                  <a:pt x="9312" y="16661"/>
                </a:cubicBezTo>
                <a:cubicBezTo>
                  <a:pt x="8847" y="16420"/>
                  <a:pt x="8443" y="16091"/>
                  <a:pt x="8100" y="15668"/>
                </a:cubicBezTo>
                <a:cubicBezTo>
                  <a:pt x="7755" y="15245"/>
                  <a:pt x="7483" y="14754"/>
                  <a:pt x="7285" y="14199"/>
                </a:cubicBezTo>
                <a:cubicBezTo>
                  <a:pt x="7084" y="13641"/>
                  <a:pt x="6984" y="13044"/>
                  <a:pt x="6984" y="12421"/>
                </a:cubicBezTo>
                <a:cubicBezTo>
                  <a:pt x="6984" y="11781"/>
                  <a:pt x="7084" y="11184"/>
                  <a:pt x="7285" y="10623"/>
                </a:cubicBezTo>
                <a:cubicBezTo>
                  <a:pt x="7483" y="10068"/>
                  <a:pt x="7755" y="9583"/>
                  <a:pt x="8100" y="9169"/>
                </a:cubicBezTo>
                <a:cubicBezTo>
                  <a:pt x="8443" y="8755"/>
                  <a:pt x="8847" y="8431"/>
                  <a:pt x="9312" y="8191"/>
                </a:cubicBezTo>
                <a:cubicBezTo>
                  <a:pt x="9777" y="7953"/>
                  <a:pt x="10274" y="7832"/>
                  <a:pt x="10806" y="7832"/>
                </a:cubicBezTo>
              </a:path>
            </a:pathLst>
          </a:custGeom>
          <a:solidFill>
            <a:srgbClr val="910101"/>
          </a:solidFill>
          <a:ln>
            <a:noFill/>
          </a:ln>
          <a:effectLst/>
          <a:extLst/>
        </p:spPr>
        <p:txBody>
          <a:bodyPr lIns="14037" tIns="14037" rIns="14037" bIns="14037" anchor="ctr"/>
          <a:lstStyle/>
          <a:p>
            <a:pPr defTabSz="126196">
              <a:defRPr/>
            </a:pPr>
            <a:endParaRPr lang="es-ES" sz="800" kern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ea"/>
              <a:sym typeface="+mn-lt"/>
            </a:endParaRPr>
          </a:p>
        </p:txBody>
      </p:sp>
      <p:sp>
        <p:nvSpPr>
          <p:cNvPr id="26" name="AutoShape 19"/>
          <p:cNvSpPr>
            <a:spLocks/>
          </p:cNvSpPr>
          <p:nvPr/>
        </p:nvSpPr>
        <p:spPr bwMode="auto">
          <a:xfrm>
            <a:off x="6702656" y="2752562"/>
            <a:ext cx="404796" cy="357271"/>
          </a:xfrm>
          <a:custGeom>
            <a:avLst/>
            <a:gdLst>
              <a:gd name="T0" fmla="*/ 10800 w 21600"/>
              <a:gd name="T1" fmla="*/ 10789 h 21579"/>
              <a:gd name="T2" fmla="*/ 10800 w 21600"/>
              <a:gd name="T3" fmla="*/ 10789 h 21579"/>
              <a:gd name="T4" fmla="*/ 10800 w 21600"/>
              <a:gd name="T5" fmla="*/ 10789 h 21579"/>
              <a:gd name="T6" fmla="*/ 10800 w 21600"/>
              <a:gd name="T7" fmla="*/ 10789 h 215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579">
                <a:moveTo>
                  <a:pt x="21599" y="9391"/>
                </a:moveTo>
                <a:cubicBezTo>
                  <a:pt x="21599" y="9887"/>
                  <a:pt x="21472" y="10321"/>
                  <a:pt x="21218" y="10697"/>
                </a:cubicBezTo>
                <a:cubicBezTo>
                  <a:pt x="20963" y="11072"/>
                  <a:pt x="20647" y="11313"/>
                  <a:pt x="20263" y="11427"/>
                </a:cubicBezTo>
                <a:lnTo>
                  <a:pt x="20263" y="16610"/>
                </a:lnTo>
                <a:cubicBezTo>
                  <a:pt x="20263" y="17200"/>
                  <a:pt x="20087" y="17708"/>
                  <a:pt x="19729" y="18128"/>
                </a:cubicBezTo>
                <a:cubicBezTo>
                  <a:pt x="19374" y="18550"/>
                  <a:pt x="18951" y="18758"/>
                  <a:pt x="18459" y="18758"/>
                </a:cubicBezTo>
                <a:cubicBezTo>
                  <a:pt x="17927" y="18122"/>
                  <a:pt x="17286" y="17505"/>
                  <a:pt x="16537" y="16904"/>
                </a:cubicBezTo>
                <a:cubicBezTo>
                  <a:pt x="15785" y="16305"/>
                  <a:pt x="14980" y="15756"/>
                  <a:pt x="14116" y="15254"/>
                </a:cubicBezTo>
                <a:cubicBezTo>
                  <a:pt x="13254" y="14755"/>
                  <a:pt x="12363" y="14324"/>
                  <a:pt x="11449" y="13969"/>
                </a:cubicBezTo>
                <a:cubicBezTo>
                  <a:pt x="10536" y="13614"/>
                  <a:pt x="9648" y="13379"/>
                  <a:pt x="8788" y="13267"/>
                </a:cubicBezTo>
                <a:cubicBezTo>
                  <a:pt x="8453" y="13379"/>
                  <a:pt x="8179" y="13564"/>
                  <a:pt x="7968" y="13828"/>
                </a:cubicBezTo>
                <a:cubicBezTo>
                  <a:pt x="7758" y="14092"/>
                  <a:pt x="7613" y="14386"/>
                  <a:pt x="7535" y="14706"/>
                </a:cubicBezTo>
                <a:cubicBezTo>
                  <a:pt x="7457" y="15028"/>
                  <a:pt x="7449" y="15360"/>
                  <a:pt x="7510" y="15698"/>
                </a:cubicBezTo>
                <a:cubicBezTo>
                  <a:pt x="7574" y="16035"/>
                  <a:pt x="7719" y="16340"/>
                  <a:pt x="7946" y="16610"/>
                </a:cubicBezTo>
                <a:cubicBezTo>
                  <a:pt x="7750" y="16992"/>
                  <a:pt x="7660" y="17347"/>
                  <a:pt x="7677" y="17673"/>
                </a:cubicBezTo>
                <a:cubicBezTo>
                  <a:pt x="7692" y="17993"/>
                  <a:pt x="7772" y="18307"/>
                  <a:pt x="7917" y="18606"/>
                </a:cubicBezTo>
                <a:cubicBezTo>
                  <a:pt x="8059" y="18908"/>
                  <a:pt x="8255" y="19193"/>
                  <a:pt x="8497" y="19469"/>
                </a:cubicBezTo>
                <a:cubicBezTo>
                  <a:pt x="8737" y="19745"/>
                  <a:pt x="8996" y="20021"/>
                  <a:pt x="9271" y="20291"/>
                </a:cubicBezTo>
                <a:cubicBezTo>
                  <a:pt x="9114" y="20696"/>
                  <a:pt x="8842" y="21001"/>
                  <a:pt x="8455" y="21212"/>
                </a:cubicBezTo>
                <a:cubicBezTo>
                  <a:pt x="8069" y="21423"/>
                  <a:pt x="7655" y="21541"/>
                  <a:pt x="7212" y="21570"/>
                </a:cubicBezTo>
                <a:cubicBezTo>
                  <a:pt x="6771" y="21599"/>
                  <a:pt x="6340" y="21550"/>
                  <a:pt x="5917" y="21423"/>
                </a:cubicBezTo>
                <a:cubicBezTo>
                  <a:pt x="5496" y="21294"/>
                  <a:pt x="5163" y="21092"/>
                  <a:pt x="4923" y="20810"/>
                </a:cubicBezTo>
                <a:cubicBezTo>
                  <a:pt x="4781" y="20241"/>
                  <a:pt x="4624" y="19657"/>
                  <a:pt x="4453" y="19055"/>
                </a:cubicBezTo>
                <a:cubicBezTo>
                  <a:pt x="4281" y="18453"/>
                  <a:pt x="4139" y="17843"/>
                  <a:pt x="4032" y="17224"/>
                </a:cubicBezTo>
                <a:cubicBezTo>
                  <a:pt x="3921" y="16599"/>
                  <a:pt x="3868" y="15953"/>
                  <a:pt x="3868" y="15281"/>
                </a:cubicBezTo>
                <a:cubicBezTo>
                  <a:pt x="3868" y="14615"/>
                  <a:pt x="3961" y="13905"/>
                  <a:pt x="4149" y="13153"/>
                </a:cubicBezTo>
                <a:lnTo>
                  <a:pt x="1804" y="13153"/>
                </a:lnTo>
                <a:cubicBezTo>
                  <a:pt x="1312" y="13153"/>
                  <a:pt x="888" y="12945"/>
                  <a:pt x="533" y="12522"/>
                </a:cubicBezTo>
                <a:cubicBezTo>
                  <a:pt x="176" y="12100"/>
                  <a:pt x="0" y="11592"/>
                  <a:pt x="0" y="10990"/>
                </a:cubicBezTo>
                <a:lnTo>
                  <a:pt x="0" y="7774"/>
                </a:lnTo>
                <a:cubicBezTo>
                  <a:pt x="0" y="7184"/>
                  <a:pt x="176" y="6676"/>
                  <a:pt x="526" y="6245"/>
                </a:cubicBezTo>
                <a:cubicBezTo>
                  <a:pt x="878" y="5819"/>
                  <a:pt x="1304" y="5605"/>
                  <a:pt x="1804" y="5605"/>
                </a:cubicBezTo>
                <a:lnTo>
                  <a:pt x="7652" y="5605"/>
                </a:lnTo>
                <a:cubicBezTo>
                  <a:pt x="8551" y="5605"/>
                  <a:pt x="9508" y="5449"/>
                  <a:pt x="10524" y="5135"/>
                </a:cubicBezTo>
                <a:cubicBezTo>
                  <a:pt x="11540" y="4821"/>
                  <a:pt x="12536" y="4399"/>
                  <a:pt x="13511" y="3873"/>
                </a:cubicBezTo>
                <a:cubicBezTo>
                  <a:pt x="14488" y="3342"/>
                  <a:pt x="15408" y="2744"/>
                  <a:pt x="16272" y="2071"/>
                </a:cubicBezTo>
                <a:cubicBezTo>
                  <a:pt x="17134" y="1405"/>
                  <a:pt x="17864" y="713"/>
                  <a:pt x="18459" y="0"/>
                </a:cubicBezTo>
                <a:cubicBezTo>
                  <a:pt x="18951" y="0"/>
                  <a:pt x="19374" y="214"/>
                  <a:pt x="19729" y="633"/>
                </a:cubicBezTo>
                <a:cubicBezTo>
                  <a:pt x="20087" y="1056"/>
                  <a:pt x="20263" y="1567"/>
                  <a:pt x="20263" y="2165"/>
                </a:cubicBezTo>
                <a:lnTo>
                  <a:pt x="20263" y="7334"/>
                </a:lnTo>
                <a:cubicBezTo>
                  <a:pt x="20647" y="7445"/>
                  <a:pt x="20963" y="7692"/>
                  <a:pt x="21218" y="8070"/>
                </a:cubicBezTo>
                <a:cubicBezTo>
                  <a:pt x="21472" y="8454"/>
                  <a:pt x="21599" y="8895"/>
                  <a:pt x="21599" y="9391"/>
                </a:cubicBezTo>
                <a:moveTo>
                  <a:pt x="18459" y="2855"/>
                </a:moveTo>
                <a:cubicBezTo>
                  <a:pt x="17864" y="3407"/>
                  <a:pt x="17215" y="3941"/>
                  <a:pt x="16512" y="4451"/>
                </a:cubicBezTo>
                <a:cubicBezTo>
                  <a:pt x="15810" y="4962"/>
                  <a:pt x="15065" y="5423"/>
                  <a:pt x="14280" y="5834"/>
                </a:cubicBezTo>
                <a:cubicBezTo>
                  <a:pt x="13494" y="6245"/>
                  <a:pt x="12693" y="6609"/>
                  <a:pt x="11878" y="6923"/>
                </a:cubicBezTo>
                <a:cubicBezTo>
                  <a:pt x="11060" y="7237"/>
                  <a:pt x="10255" y="7462"/>
                  <a:pt x="9457" y="7603"/>
                </a:cubicBezTo>
                <a:lnTo>
                  <a:pt x="9457" y="11172"/>
                </a:lnTo>
                <a:cubicBezTo>
                  <a:pt x="10255" y="11325"/>
                  <a:pt x="11060" y="11554"/>
                  <a:pt x="11878" y="11862"/>
                </a:cubicBezTo>
                <a:cubicBezTo>
                  <a:pt x="12693" y="12170"/>
                  <a:pt x="13494" y="12537"/>
                  <a:pt x="14280" y="12956"/>
                </a:cubicBezTo>
                <a:cubicBezTo>
                  <a:pt x="15065" y="13379"/>
                  <a:pt x="15812" y="13843"/>
                  <a:pt x="16524" y="14347"/>
                </a:cubicBezTo>
                <a:cubicBezTo>
                  <a:pt x="17234" y="14855"/>
                  <a:pt x="17881" y="15380"/>
                  <a:pt x="18459" y="15920"/>
                </a:cubicBezTo>
                <a:lnTo>
                  <a:pt x="18459" y="2855"/>
                </a:lnTo>
                <a:close/>
              </a:path>
            </a:pathLst>
          </a:custGeom>
          <a:solidFill>
            <a:srgbClr val="003C72"/>
          </a:solidFill>
          <a:ln>
            <a:noFill/>
          </a:ln>
          <a:effectLst/>
          <a:extLst/>
        </p:spPr>
        <p:txBody>
          <a:bodyPr lIns="14037" tIns="14037" rIns="14037" bIns="14037" anchor="ctr"/>
          <a:lstStyle/>
          <a:p>
            <a:pPr defTabSz="126196">
              <a:defRPr/>
            </a:pPr>
            <a:endParaRPr lang="es-ES" sz="800" kern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ea"/>
              <a:sym typeface="+mn-lt"/>
            </a:endParaRPr>
          </a:p>
        </p:txBody>
      </p:sp>
      <p:sp>
        <p:nvSpPr>
          <p:cNvPr id="27" name="AutoShape 12"/>
          <p:cNvSpPr>
            <a:spLocks/>
          </p:cNvSpPr>
          <p:nvPr/>
        </p:nvSpPr>
        <p:spPr bwMode="auto">
          <a:xfrm>
            <a:off x="4239777" y="2773697"/>
            <a:ext cx="380277" cy="390391"/>
          </a:xfrm>
          <a:custGeom>
            <a:avLst/>
            <a:gdLst>
              <a:gd name="T0" fmla="+- 0 10802 114"/>
              <a:gd name="T1" fmla="*/ T0 w 21376"/>
              <a:gd name="T2" fmla="*/ 10800 h 21600"/>
              <a:gd name="T3" fmla="+- 0 10802 114"/>
              <a:gd name="T4" fmla="*/ T3 w 21376"/>
              <a:gd name="T5" fmla="*/ 10800 h 21600"/>
              <a:gd name="T6" fmla="+- 0 10802 114"/>
              <a:gd name="T7" fmla="*/ T6 w 21376"/>
              <a:gd name="T8" fmla="*/ 10800 h 21600"/>
              <a:gd name="T9" fmla="+- 0 10802 114"/>
              <a:gd name="T10" fmla="*/ T9 w 21376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376" h="21600">
                <a:moveTo>
                  <a:pt x="21036" y="18604"/>
                </a:moveTo>
                <a:cubicBezTo>
                  <a:pt x="21454" y="19261"/>
                  <a:pt x="21486" y="19922"/>
                  <a:pt x="21134" y="20586"/>
                </a:cubicBezTo>
                <a:cubicBezTo>
                  <a:pt x="20969" y="20915"/>
                  <a:pt x="20731" y="21168"/>
                  <a:pt x="20427" y="21338"/>
                </a:cubicBezTo>
                <a:cubicBezTo>
                  <a:pt x="20122" y="21514"/>
                  <a:pt x="19797" y="21599"/>
                  <a:pt x="19455" y="21599"/>
                </a:cubicBezTo>
                <a:lnTo>
                  <a:pt x="1928" y="21599"/>
                </a:lnTo>
                <a:cubicBezTo>
                  <a:pt x="1585" y="21599"/>
                  <a:pt x="1263" y="21514"/>
                  <a:pt x="965" y="21338"/>
                </a:cubicBezTo>
                <a:cubicBezTo>
                  <a:pt x="663" y="21168"/>
                  <a:pt x="425" y="20915"/>
                  <a:pt x="248" y="20586"/>
                </a:cubicBezTo>
                <a:cubicBezTo>
                  <a:pt x="-114" y="19914"/>
                  <a:pt x="-80" y="19250"/>
                  <a:pt x="344" y="18604"/>
                </a:cubicBezTo>
                <a:lnTo>
                  <a:pt x="7509" y="7313"/>
                </a:lnTo>
                <a:lnTo>
                  <a:pt x="7509" y="2167"/>
                </a:lnTo>
                <a:lnTo>
                  <a:pt x="6427" y="2167"/>
                </a:lnTo>
                <a:cubicBezTo>
                  <a:pt x="6122" y="2167"/>
                  <a:pt x="5870" y="2061"/>
                  <a:pt x="5670" y="1850"/>
                </a:cubicBezTo>
                <a:cubicBezTo>
                  <a:pt x="5473" y="1638"/>
                  <a:pt x="5371" y="1380"/>
                  <a:pt x="5371" y="1072"/>
                </a:cubicBezTo>
                <a:cubicBezTo>
                  <a:pt x="5371" y="778"/>
                  <a:pt x="5473" y="528"/>
                  <a:pt x="5670" y="320"/>
                </a:cubicBezTo>
                <a:cubicBezTo>
                  <a:pt x="5870" y="108"/>
                  <a:pt x="6122" y="0"/>
                  <a:pt x="6427" y="0"/>
                </a:cubicBezTo>
                <a:lnTo>
                  <a:pt x="14953" y="0"/>
                </a:lnTo>
                <a:cubicBezTo>
                  <a:pt x="15260" y="0"/>
                  <a:pt x="15515" y="108"/>
                  <a:pt x="15724" y="320"/>
                </a:cubicBezTo>
                <a:cubicBezTo>
                  <a:pt x="15933" y="528"/>
                  <a:pt x="16038" y="778"/>
                  <a:pt x="16038" y="1072"/>
                </a:cubicBezTo>
                <a:cubicBezTo>
                  <a:pt x="16038" y="1380"/>
                  <a:pt x="15933" y="1638"/>
                  <a:pt x="15724" y="1850"/>
                </a:cubicBezTo>
                <a:cubicBezTo>
                  <a:pt x="15515" y="2061"/>
                  <a:pt x="15260" y="2167"/>
                  <a:pt x="14953" y="2167"/>
                </a:cubicBezTo>
                <a:lnTo>
                  <a:pt x="13900" y="2167"/>
                </a:lnTo>
                <a:lnTo>
                  <a:pt x="13900" y="7339"/>
                </a:lnTo>
                <a:lnTo>
                  <a:pt x="21036" y="18604"/>
                </a:lnTo>
                <a:close/>
                <a:moveTo>
                  <a:pt x="5261" y="14865"/>
                </a:moveTo>
                <a:lnTo>
                  <a:pt x="16122" y="14865"/>
                </a:lnTo>
                <a:lnTo>
                  <a:pt x="11773" y="7974"/>
                </a:lnTo>
                <a:lnTo>
                  <a:pt x="11773" y="2167"/>
                </a:lnTo>
                <a:lnTo>
                  <a:pt x="9635" y="2167"/>
                </a:lnTo>
                <a:lnTo>
                  <a:pt x="9635" y="7947"/>
                </a:lnTo>
                <a:lnTo>
                  <a:pt x="5261" y="14865"/>
                </a:lnTo>
                <a:close/>
              </a:path>
            </a:pathLst>
          </a:custGeom>
          <a:solidFill>
            <a:srgbClr val="910101"/>
          </a:solidFill>
          <a:ln>
            <a:noFill/>
          </a:ln>
          <a:effectLst/>
          <a:extLst/>
        </p:spPr>
        <p:txBody>
          <a:bodyPr lIns="18708" tIns="18708" rIns="18708" bIns="18708" anchor="ctr"/>
          <a:lstStyle/>
          <a:p>
            <a:pPr defTabSz="168373">
              <a:defRPr/>
            </a:pPr>
            <a:endParaRPr lang="es-ES" sz="1100" kern="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ea"/>
              <a:sym typeface="+mn-lt"/>
            </a:endParaRPr>
          </a:p>
        </p:txBody>
      </p:sp>
      <p:pic>
        <p:nvPicPr>
          <p:cNvPr id="28" name="图片 27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8413" y="-124"/>
            <a:ext cx="2132711" cy="1199650"/>
          </a:xfrm>
          <a:prstGeom prst="rect">
            <a:avLst/>
          </a:prstGeom>
        </p:spPr>
      </p:pic>
      <p:pic>
        <p:nvPicPr>
          <p:cNvPr id="29" name="图片 2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5815315" y="-72132"/>
            <a:ext cx="3185810" cy="1740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7353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3599">
        <p14:gallery dir="l"/>
      </p:transition>
    </mc:Choice>
    <mc:Fallback xmlns="">
      <p:transition spd="slow" advTm="359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2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4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60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8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2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" grpId="0" animBg="1"/>
      <p:bldP spid="25" grpId="0" animBg="1"/>
      <p:bldP spid="26" grpId="0" animBg="1"/>
      <p:bldP spid="2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23721"/>
            <a:ext cx="8960556" cy="5040313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 rot="18756238">
            <a:off x="5049472" y="3016531"/>
            <a:ext cx="5248199" cy="860175"/>
          </a:xfrm>
          <a:prstGeom prst="rect">
            <a:avLst/>
          </a:prstGeom>
          <a:solidFill>
            <a:srgbClr val="9101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1" name="Rectangle 47"/>
          <p:cNvSpPr/>
          <p:nvPr/>
        </p:nvSpPr>
        <p:spPr>
          <a:xfrm>
            <a:off x="0" y="647948"/>
            <a:ext cx="3168352" cy="441342"/>
          </a:xfrm>
          <a:prstGeom prst="rect">
            <a:avLst/>
          </a:prstGeom>
        </p:spPr>
        <p:txBody>
          <a:bodyPr wrap="square" lIns="71314" tIns="35657" rIns="71314" bIns="35657">
            <a:spAutoFit/>
          </a:bodyPr>
          <a:lstStyle/>
          <a:p>
            <a:pPr algn="ctr" defTabSz="917883"/>
            <a:r>
              <a:rPr lang="zh-CN" altLang="en-US" sz="2400" spc="600" dirty="0">
                <a:solidFill>
                  <a:srgbClr val="003C72"/>
                </a:solidFill>
                <a:cs typeface="+mn-ea"/>
                <a:sym typeface="+mn-lt"/>
              </a:rPr>
              <a:t>第四部分</a:t>
            </a:r>
            <a:endParaRPr lang="en-GB" altLang="zh-CN" sz="2400" dirty="0">
              <a:solidFill>
                <a:srgbClr val="003C72"/>
              </a:solidFill>
              <a:cs typeface="+mn-ea"/>
              <a:sym typeface="+mn-lt"/>
            </a:endParaRPr>
          </a:p>
        </p:txBody>
      </p:sp>
      <p:sp>
        <p:nvSpPr>
          <p:cNvPr id="32" name="Rectangle 47"/>
          <p:cNvSpPr/>
          <p:nvPr/>
        </p:nvSpPr>
        <p:spPr>
          <a:xfrm>
            <a:off x="1260202" y="2304132"/>
            <a:ext cx="6824978" cy="626008"/>
          </a:xfrm>
          <a:prstGeom prst="rect">
            <a:avLst/>
          </a:prstGeom>
        </p:spPr>
        <p:txBody>
          <a:bodyPr wrap="square" lIns="71314" tIns="35657" rIns="71314" bIns="35657">
            <a:spAutoFit/>
          </a:bodyPr>
          <a:lstStyle/>
          <a:p>
            <a:pPr algn="ctr" defTabSz="917883"/>
            <a:r>
              <a:rPr lang="zh-CN" altLang="en-US" sz="3600" dirty="0">
                <a:solidFill>
                  <a:srgbClr val="003C72"/>
                </a:solidFill>
                <a:cs typeface="+mn-ea"/>
                <a:sym typeface="+mn-lt"/>
              </a:rPr>
              <a:t>单击添加标题</a:t>
            </a:r>
            <a:endParaRPr lang="en-GB" altLang="zh-CN" sz="3600" dirty="0">
              <a:solidFill>
                <a:srgbClr val="003C72"/>
              </a:solidFill>
              <a:cs typeface="+mn-ea"/>
              <a:sym typeface="+mn-lt"/>
            </a:endParaRPr>
          </a:p>
        </p:txBody>
      </p:sp>
      <p:sp>
        <p:nvSpPr>
          <p:cNvPr id="11" name="矩形 10"/>
          <p:cNvSpPr/>
          <p:nvPr/>
        </p:nvSpPr>
        <p:spPr>
          <a:xfrm rot="18756238">
            <a:off x="6777866" y="3899880"/>
            <a:ext cx="3965557" cy="493397"/>
          </a:xfrm>
          <a:prstGeom prst="rect">
            <a:avLst/>
          </a:prstGeom>
          <a:solidFill>
            <a:srgbClr val="003C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21133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029">
        <p14:gallery dir="l"/>
      </p:transition>
    </mc:Choice>
    <mc:Fallback xmlns="">
      <p:transition spd="slow" advTm="202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等腰三角形 2"/>
          <p:cNvSpPr>
            <a:spLocks noChangeArrowheads="1"/>
          </p:cNvSpPr>
          <p:nvPr/>
        </p:nvSpPr>
        <p:spPr bwMode="auto">
          <a:xfrm rot="7485244">
            <a:off x="2239045" y="1357853"/>
            <a:ext cx="2802507" cy="3727028"/>
          </a:xfrm>
          <a:prstGeom prst="triangle">
            <a:avLst>
              <a:gd name="adj" fmla="val 50000"/>
            </a:avLst>
          </a:prstGeom>
          <a:solidFill>
            <a:srgbClr val="C81812"/>
          </a:solidFill>
          <a:ln>
            <a:noFill/>
          </a:ln>
        </p:spPr>
        <p:txBody>
          <a:bodyPr lIns="67391" tIns="33696" rIns="67391" bIns="33696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300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" name="等腰三角形 3"/>
          <p:cNvSpPr>
            <a:spLocks noChangeArrowheads="1"/>
          </p:cNvSpPr>
          <p:nvPr/>
        </p:nvSpPr>
        <p:spPr bwMode="auto">
          <a:xfrm rot="10159904">
            <a:off x="3618364" y="1187741"/>
            <a:ext cx="2195197" cy="3087192"/>
          </a:xfrm>
          <a:prstGeom prst="triangle">
            <a:avLst>
              <a:gd name="adj" fmla="val 50000"/>
            </a:avLst>
          </a:prstGeom>
          <a:solidFill>
            <a:srgbClr val="003C72"/>
          </a:solidFill>
          <a:ln>
            <a:noFill/>
          </a:ln>
          <a:extLst/>
        </p:spPr>
        <p:txBody>
          <a:bodyPr lIns="67391" tIns="33696" rIns="67391" bIns="33696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300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" name="等腰三角形 4"/>
          <p:cNvSpPr>
            <a:spLocks noChangeArrowheads="1"/>
          </p:cNvSpPr>
          <p:nvPr/>
        </p:nvSpPr>
        <p:spPr bwMode="auto">
          <a:xfrm rot="-8760452">
            <a:off x="4916964" y="1897118"/>
            <a:ext cx="1690055" cy="2551659"/>
          </a:xfrm>
          <a:prstGeom prst="triangle">
            <a:avLst>
              <a:gd name="adj" fmla="val 50000"/>
            </a:avLst>
          </a:prstGeom>
          <a:solidFill>
            <a:srgbClr val="C81812"/>
          </a:solidFill>
          <a:ln>
            <a:noFill/>
          </a:ln>
        </p:spPr>
        <p:txBody>
          <a:bodyPr lIns="67391" tIns="33696" rIns="67391" bIns="33696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300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" name="等腰三角形 5"/>
          <p:cNvSpPr>
            <a:spLocks noChangeArrowheads="1"/>
          </p:cNvSpPr>
          <p:nvPr/>
        </p:nvSpPr>
        <p:spPr bwMode="auto">
          <a:xfrm rot="-6010607">
            <a:off x="5540272" y="3107275"/>
            <a:ext cx="943892" cy="1960792"/>
          </a:xfrm>
          <a:prstGeom prst="triangle">
            <a:avLst>
              <a:gd name="adj" fmla="val 50000"/>
            </a:avLst>
          </a:prstGeom>
          <a:solidFill>
            <a:srgbClr val="003C72"/>
          </a:solidFill>
          <a:ln>
            <a:noFill/>
          </a:ln>
          <a:extLst/>
        </p:spPr>
        <p:txBody>
          <a:bodyPr lIns="67391" tIns="33696" rIns="67391" bIns="33696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300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6" name="TextBox 44"/>
          <p:cNvSpPr>
            <a:spLocks noChangeArrowheads="1"/>
          </p:cNvSpPr>
          <p:nvPr/>
        </p:nvSpPr>
        <p:spPr bwMode="auto">
          <a:xfrm>
            <a:off x="612130" y="1838781"/>
            <a:ext cx="1291568" cy="2988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500">
                <a:solidFill>
                  <a:srgbClr val="000000"/>
                </a:solidFill>
                <a:latin typeface="+mn-lt"/>
                <a:ea typeface="+mn-ea"/>
                <a:cs typeface="+mn-ea"/>
                <a:sym typeface="+mn-lt"/>
              </a:rPr>
              <a:t>点击添加文本</a:t>
            </a:r>
          </a:p>
        </p:txBody>
      </p:sp>
      <p:sp>
        <p:nvSpPr>
          <p:cNvPr id="7" name="TextBox 44"/>
          <p:cNvSpPr>
            <a:spLocks noChangeArrowheads="1"/>
          </p:cNvSpPr>
          <p:nvPr/>
        </p:nvSpPr>
        <p:spPr bwMode="auto">
          <a:xfrm>
            <a:off x="3687514" y="789883"/>
            <a:ext cx="1291568" cy="2988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500">
                <a:solidFill>
                  <a:srgbClr val="000000"/>
                </a:solidFill>
                <a:latin typeface="+mn-lt"/>
                <a:ea typeface="+mn-ea"/>
                <a:cs typeface="+mn-ea"/>
                <a:sym typeface="+mn-lt"/>
              </a:rPr>
              <a:t>点击添加文本</a:t>
            </a:r>
          </a:p>
        </p:txBody>
      </p:sp>
      <p:sp>
        <p:nvSpPr>
          <p:cNvPr id="8" name="TextBox 44"/>
          <p:cNvSpPr>
            <a:spLocks noChangeArrowheads="1"/>
          </p:cNvSpPr>
          <p:nvPr/>
        </p:nvSpPr>
        <p:spPr bwMode="auto">
          <a:xfrm>
            <a:off x="6269477" y="1691772"/>
            <a:ext cx="1291568" cy="2988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500">
                <a:solidFill>
                  <a:srgbClr val="000000"/>
                </a:solidFill>
                <a:latin typeface="+mn-lt"/>
                <a:ea typeface="+mn-ea"/>
                <a:cs typeface="+mn-ea"/>
                <a:sym typeface="+mn-lt"/>
              </a:rPr>
              <a:t>点击添加文本</a:t>
            </a:r>
          </a:p>
        </p:txBody>
      </p:sp>
      <p:sp>
        <p:nvSpPr>
          <p:cNvPr id="9" name="TextBox 44"/>
          <p:cNvSpPr>
            <a:spLocks noChangeArrowheads="1"/>
          </p:cNvSpPr>
          <p:nvPr/>
        </p:nvSpPr>
        <p:spPr bwMode="auto">
          <a:xfrm>
            <a:off x="7150837" y="3793069"/>
            <a:ext cx="1291568" cy="2988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500">
                <a:solidFill>
                  <a:srgbClr val="000000"/>
                </a:solidFill>
                <a:latin typeface="+mn-lt"/>
                <a:ea typeface="+mn-ea"/>
                <a:cs typeface="+mn-ea"/>
                <a:sym typeface="+mn-lt"/>
              </a:rPr>
              <a:t>点击添加文本</a:t>
            </a:r>
          </a:p>
        </p:txBody>
      </p:sp>
      <p:sp>
        <p:nvSpPr>
          <p:cNvPr id="10" name="文本框 10"/>
          <p:cNvSpPr>
            <a:spLocks noChangeArrowheads="1"/>
          </p:cNvSpPr>
          <p:nvPr/>
        </p:nvSpPr>
        <p:spPr bwMode="auto">
          <a:xfrm>
            <a:off x="1948234" y="2606495"/>
            <a:ext cx="1783817" cy="74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4400" b="1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50%</a:t>
            </a:r>
            <a:endParaRPr lang="zh-CN" altLang="en-US" sz="4400" b="1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1" name="文本框 11"/>
          <p:cNvSpPr>
            <a:spLocks noChangeArrowheads="1"/>
          </p:cNvSpPr>
          <p:nvPr/>
        </p:nvSpPr>
        <p:spPr bwMode="auto">
          <a:xfrm>
            <a:off x="3919574" y="2096631"/>
            <a:ext cx="1482607" cy="5658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30%</a:t>
            </a:r>
            <a:endParaRPr lang="zh-CN" altLang="en-US" sz="320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2" name="文本框 12"/>
          <p:cNvSpPr>
            <a:spLocks noChangeArrowheads="1"/>
          </p:cNvSpPr>
          <p:nvPr/>
        </p:nvSpPr>
        <p:spPr bwMode="auto">
          <a:xfrm>
            <a:off x="5497115" y="2671833"/>
            <a:ext cx="1094668" cy="4835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70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20%</a:t>
            </a:r>
            <a:endParaRPr lang="zh-CN" altLang="en-US" sz="270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3" name="文本框 13"/>
          <p:cNvSpPr>
            <a:spLocks noChangeArrowheads="1"/>
          </p:cNvSpPr>
          <p:nvPr/>
        </p:nvSpPr>
        <p:spPr bwMode="auto">
          <a:xfrm>
            <a:off x="5887398" y="3845572"/>
            <a:ext cx="1237655" cy="498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10%</a:t>
            </a:r>
            <a:endParaRPr lang="zh-CN" altLang="en-US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8413" y="-124"/>
            <a:ext cx="2132711" cy="1199650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5815315" y="-72132"/>
            <a:ext cx="3185810" cy="1740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893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3541">
        <p14:gallery dir="l"/>
      </p:transition>
    </mc:Choice>
    <mc:Fallback xmlns="">
      <p:transition spd="slow" advTm="3541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2368958" y="1660765"/>
            <a:ext cx="4477768" cy="489883"/>
            <a:chOff x="0" y="0"/>
            <a:chExt cx="3398" cy="383"/>
          </a:xfrm>
        </p:grpSpPr>
        <p:cxnSp>
          <p:nvCxnSpPr>
            <p:cNvPr id="3" name="AutoShape 20"/>
            <p:cNvCxnSpPr>
              <a:cxnSpLocks noChangeShapeType="1"/>
            </p:cNvCxnSpPr>
            <p:nvPr/>
          </p:nvCxnSpPr>
          <p:spPr bwMode="auto">
            <a:xfrm rot="5400000">
              <a:off x="22" y="-22"/>
              <a:ext cx="383" cy="427"/>
            </a:xfrm>
            <a:prstGeom prst="bentConnector3">
              <a:avLst>
                <a:gd name="adj1" fmla="val 49602"/>
              </a:avLst>
            </a:prstGeom>
            <a:noFill/>
            <a:ln w="19050">
              <a:solidFill>
                <a:srgbClr val="003C72"/>
              </a:solidFill>
              <a:miter lim="800000"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cxnSp>
        <p:cxnSp>
          <p:nvCxnSpPr>
            <p:cNvPr id="4" name="AutoShape 21"/>
            <p:cNvCxnSpPr>
              <a:cxnSpLocks noChangeShapeType="1"/>
            </p:cNvCxnSpPr>
            <p:nvPr/>
          </p:nvCxnSpPr>
          <p:spPr bwMode="auto">
            <a:xfrm rot="16200000" flipH="1">
              <a:off x="864" y="-442"/>
              <a:ext cx="383" cy="1267"/>
            </a:xfrm>
            <a:prstGeom prst="bentConnector3">
              <a:avLst>
                <a:gd name="adj1" fmla="val 49602"/>
              </a:avLst>
            </a:prstGeom>
            <a:noFill/>
            <a:ln w="19050">
              <a:solidFill>
                <a:srgbClr val="003C72"/>
              </a:solidFill>
              <a:miter lim="800000"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cxnSp>
        <p:cxnSp>
          <p:nvCxnSpPr>
            <p:cNvPr id="5" name="AutoShape 22"/>
            <p:cNvCxnSpPr>
              <a:cxnSpLocks noChangeShapeType="1"/>
            </p:cNvCxnSpPr>
            <p:nvPr/>
          </p:nvCxnSpPr>
          <p:spPr bwMode="auto">
            <a:xfrm rot="16200000" flipH="1">
              <a:off x="1716" y="-1294"/>
              <a:ext cx="383" cy="2971"/>
            </a:xfrm>
            <a:prstGeom prst="bentConnector3">
              <a:avLst>
                <a:gd name="adj1" fmla="val 49602"/>
              </a:avLst>
            </a:prstGeom>
            <a:noFill/>
            <a:ln w="19050">
              <a:solidFill>
                <a:srgbClr val="003C72"/>
              </a:solidFill>
              <a:miter lim="800000"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cxnSp>
      </p:grpSp>
      <p:sp>
        <p:nvSpPr>
          <p:cNvPr id="6" name="Rectangle 26"/>
          <p:cNvSpPr>
            <a:spLocks noChangeArrowheads="1"/>
          </p:cNvSpPr>
          <p:nvPr/>
        </p:nvSpPr>
        <p:spPr bwMode="auto">
          <a:xfrm>
            <a:off x="3106897" y="1097555"/>
            <a:ext cx="4535737" cy="457120"/>
          </a:xfrm>
          <a:prstGeom prst="rect">
            <a:avLst/>
          </a:prstGeom>
          <a:solidFill>
            <a:srgbClr val="910101"/>
          </a:solidFill>
          <a:ln>
            <a:noFill/>
          </a:ln>
          <a:effectLst/>
        </p:spPr>
        <p:txBody>
          <a:bodyPr lIns="67364" tIns="33682" rIns="67364" bIns="33682" anchor="ctr"/>
          <a:lstStyle>
            <a:lvl1pPr eaLnBrk="0" hangingPunct="0"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1500" b="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单击此处添加段落文字内容</a:t>
            </a:r>
          </a:p>
        </p:txBody>
      </p:sp>
      <p:sp>
        <p:nvSpPr>
          <p:cNvPr id="7" name="AutoShape 24"/>
          <p:cNvSpPr>
            <a:spLocks noChangeArrowheads="1"/>
          </p:cNvSpPr>
          <p:nvPr/>
        </p:nvSpPr>
        <p:spPr bwMode="auto">
          <a:xfrm>
            <a:off x="1710923" y="1011747"/>
            <a:ext cx="1936501" cy="627176"/>
          </a:xfrm>
          <a:prstGeom prst="roundRect">
            <a:avLst>
              <a:gd name="adj" fmla="val 0"/>
            </a:avLst>
          </a:prstGeom>
          <a:solidFill>
            <a:srgbClr val="003C72"/>
          </a:solidFill>
          <a:ln>
            <a:noFill/>
          </a:ln>
          <a:effectLst/>
        </p:spPr>
        <p:txBody>
          <a:bodyPr wrap="none" lIns="67364" tIns="33682" rIns="67364" bIns="33682" anchor="ctr"/>
          <a:lstStyle>
            <a:lvl1pPr eaLnBrk="0" hangingPunct="0"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8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1800" b="0" dirty="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rPr>
              <a:t>单击添加文字</a:t>
            </a:r>
            <a:endParaRPr lang="zh-CN" altLang="en-US" sz="1800" b="0" dirty="0"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8" name="Group 8"/>
          <p:cNvGrpSpPr>
            <a:grpSpLocks/>
          </p:cNvGrpSpPr>
          <p:nvPr/>
        </p:nvGrpSpPr>
        <p:grpSpPr bwMode="auto">
          <a:xfrm>
            <a:off x="1344305" y="2244257"/>
            <a:ext cx="2030506" cy="2021939"/>
            <a:chOff x="0" y="0"/>
            <a:chExt cx="1296" cy="1296"/>
          </a:xfrm>
          <a:solidFill>
            <a:srgbClr val="910101"/>
          </a:solidFill>
        </p:grpSpPr>
        <p:sp>
          <p:nvSpPr>
            <p:cNvPr id="9" name="Rectangle 18"/>
            <p:cNvSpPr>
              <a:spLocks noChangeArrowheads="1"/>
            </p:cNvSpPr>
            <p:nvPr/>
          </p:nvSpPr>
          <p:spPr bwMode="auto">
            <a:xfrm>
              <a:off x="0" y="0"/>
              <a:ext cx="1296" cy="1296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 eaLnBrk="0" hangingPunct="0"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/>
              <a:endParaRPr lang="zh-CN" altLang="en-US" sz="2700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0" name="Rectangle 9"/>
            <p:cNvSpPr>
              <a:spLocks noChangeArrowheads="1"/>
            </p:cNvSpPr>
            <p:nvPr/>
          </p:nvSpPr>
          <p:spPr bwMode="auto">
            <a:xfrm>
              <a:off x="38" y="702"/>
              <a:ext cx="1242" cy="521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300" b="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单击此处添加文字内容</a:t>
              </a:r>
            </a:p>
            <a:p>
              <a:pPr algn="ctr">
                <a:lnSpc>
                  <a:spcPct val="120000"/>
                </a:lnSpc>
              </a:pPr>
              <a:r>
                <a:rPr lang="zh-CN" altLang="en-US" sz="1300" b="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单击此处添加文字内容</a:t>
              </a:r>
            </a:p>
            <a:p>
              <a:pPr algn="ctr">
                <a:lnSpc>
                  <a:spcPct val="120000"/>
                </a:lnSpc>
              </a:pPr>
              <a:r>
                <a:rPr lang="zh-CN" altLang="en-US" sz="1300" b="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单击此处添加文字内容</a:t>
              </a:r>
            </a:p>
          </p:txBody>
        </p:sp>
        <p:sp>
          <p:nvSpPr>
            <p:cNvPr id="11" name="Rectangle 15"/>
            <p:cNvSpPr>
              <a:spLocks noChangeArrowheads="1"/>
            </p:cNvSpPr>
            <p:nvPr/>
          </p:nvSpPr>
          <p:spPr bwMode="auto">
            <a:xfrm>
              <a:off x="314" y="248"/>
              <a:ext cx="543" cy="187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r>
                <a:rPr lang="zh-CN" altLang="en-US" sz="1300" b="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添加文字</a:t>
              </a:r>
            </a:p>
          </p:txBody>
        </p:sp>
      </p:grpSp>
      <p:grpSp>
        <p:nvGrpSpPr>
          <p:cNvPr id="15" name="Group 15"/>
          <p:cNvGrpSpPr>
            <a:grpSpLocks/>
          </p:cNvGrpSpPr>
          <p:nvPr/>
        </p:nvGrpSpPr>
        <p:grpSpPr bwMode="auto">
          <a:xfrm>
            <a:off x="3561255" y="2244257"/>
            <a:ext cx="2030506" cy="2021939"/>
            <a:chOff x="0" y="0"/>
            <a:chExt cx="1296" cy="1296"/>
          </a:xfrm>
          <a:solidFill>
            <a:srgbClr val="910101"/>
          </a:solidFill>
        </p:grpSpPr>
        <p:sp>
          <p:nvSpPr>
            <p:cNvPr id="16" name="Rectangle 25"/>
            <p:cNvSpPr>
              <a:spLocks noChangeArrowheads="1"/>
            </p:cNvSpPr>
            <p:nvPr/>
          </p:nvSpPr>
          <p:spPr bwMode="auto">
            <a:xfrm>
              <a:off x="0" y="0"/>
              <a:ext cx="1296" cy="1296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 eaLnBrk="0" hangingPunct="0"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/>
              <a:endParaRPr lang="zh-CN" altLang="en-US" sz="2700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7" name="Rectangle 9"/>
            <p:cNvSpPr>
              <a:spLocks noChangeArrowheads="1"/>
            </p:cNvSpPr>
            <p:nvPr/>
          </p:nvSpPr>
          <p:spPr bwMode="auto">
            <a:xfrm>
              <a:off x="38" y="702"/>
              <a:ext cx="1242" cy="521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300" b="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单击此处添加文字内容</a:t>
              </a:r>
            </a:p>
            <a:p>
              <a:pPr algn="ctr">
                <a:lnSpc>
                  <a:spcPct val="120000"/>
                </a:lnSpc>
              </a:pPr>
              <a:r>
                <a:rPr lang="zh-CN" altLang="en-US" sz="1300" b="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单击此处添加文字内容</a:t>
              </a:r>
            </a:p>
            <a:p>
              <a:pPr algn="ctr">
                <a:lnSpc>
                  <a:spcPct val="120000"/>
                </a:lnSpc>
              </a:pPr>
              <a:r>
                <a:rPr lang="zh-CN" altLang="en-US" sz="1300" b="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单击此处添加文字内容</a:t>
              </a:r>
            </a:p>
          </p:txBody>
        </p:sp>
        <p:sp>
          <p:nvSpPr>
            <p:cNvPr id="18" name="Rectangle 15"/>
            <p:cNvSpPr>
              <a:spLocks noChangeArrowheads="1"/>
            </p:cNvSpPr>
            <p:nvPr/>
          </p:nvSpPr>
          <p:spPr bwMode="auto">
            <a:xfrm>
              <a:off x="324" y="248"/>
              <a:ext cx="543" cy="187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r>
                <a:rPr lang="zh-CN" altLang="en-US" sz="1300" b="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添加文字</a:t>
              </a:r>
            </a:p>
          </p:txBody>
        </p:sp>
      </p:grpSp>
      <p:grpSp>
        <p:nvGrpSpPr>
          <p:cNvPr id="22" name="Group 22"/>
          <p:cNvGrpSpPr>
            <a:grpSpLocks/>
          </p:cNvGrpSpPr>
          <p:nvPr/>
        </p:nvGrpSpPr>
        <p:grpSpPr bwMode="auto">
          <a:xfrm>
            <a:off x="5779770" y="2244257"/>
            <a:ext cx="2030506" cy="2021939"/>
            <a:chOff x="0" y="0"/>
            <a:chExt cx="1296" cy="1296"/>
          </a:xfrm>
          <a:solidFill>
            <a:srgbClr val="910101"/>
          </a:solidFill>
        </p:grpSpPr>
        <p:sp>
          <p:nvSpPr>
            <p:cNvPr id="23" name="Rectangle 32"/>
            <p:cNvSpPr>
              <a:spLocks noChangeArrowheads="1"/>
            </p:cNvSpPr>
            <p:nvPr/>
          </p:nvSpPr>
          <p:spPr bwMode="auto">
            <a:xfrm>
              <a:off x="0" y="0"/>
              <a:ext cx="1296" cy="1296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 eaLnBrk="0" hangingPunct="0"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/>
              <a:endParaRPr lang="zh-CN" altLang="en-US" sz="2700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4" name="Rectangle 9"/>
            <p:cNvSpPr>
              <a:spLocks noChangeArrowheads="1"/>
            </p:cNvSpPr>
            <p:nvPr/>
          </p:nvSpPr>
          <p:spPr bwMode="auto">
            <a:xfrm>
              <a:off x="38" y="702"/>
              <a:ext cx="1242" cy="521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300" b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单击此处添加文字内容</a:t>
              </a:r>
            </a:p>
            <a:p>
              <a:pPr algn="ctr">
                <a:lnSpc>
                  <a:spcPct val="120000"/>
                </a:lnSpc>
              </a:pPr>
              <a:r>
                <a:rPr lang="zh-CN" altLang="en-US" sz="1300" b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单击此处添加文字内容</a:t>
              </a:r>
            </a:p>
            <a:p>
              <a:pPr algn="ctr">
                <a:lnSpc>
                  <a:spcPct val="120000"/>
                </a:lnSpc>
              </a:pPr>
              <a:r>
                <a:rPr lang="zh-CN" altLang="en-US" sz="1300" b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单击此处添加文字内容</a:t>
              </a:r>
            </a:p>
          </p:txBody>
        </p:sp>
        <p:sp>
          <p:nvSpPr>
            <p:cNvPr id="25" name="Rectangle 15"/>
            <p:cNvSpPr>
              <a:spLocks noChangeArrowheads="1"/>
            </p:cNvSpPr>
            <p:nvPr/>
          </p:nvSpPr>
          <p:spPr bwMode="auto">
            <a:xfrm>
              <a:off x="333" y="248"/>
              <a:ext cx="543" cy="187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8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r>
                <a:rPr lang="zh-CN" altLang="en-US" sz="1300" b="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添加文字</a:t>
              </a:r>
            </a:p>
          </p:txBody>
        </p:sp>
      </p:grpSp>
      <p:pic>
        <p:nvPicPr>
          <p:cNvPr id="29" name="图片 2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8413" y="-124"/>
            <a:ext cx="2132711" cy="1199650"/>
          </a:xfrm>
          <a:prstGeom prst="rect">
            <a:avLst/>
          </a:prstGeom>
        </p:spPr>
      </p:pic>
      <p:pic>
        <p:nvPicPr>
          <p:cNvPr id="30" name="图片 29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5815315" y="-72132"/>
            <a:ext cx="3185810" cy="174094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59650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8120">
        <p14:gallery dir="l"/>
      </p:transition>
    </mc:Choice>
    <mc:Fallback xmlns="">
      <p:transition spd="slow" advTm="812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9"/>
          <p:cNvSpPr>
            <a:spLocks noEditPoints="1"/>
          </p:cNvSpPr>
          <p:nvPr/>
        </p:nvSpPr>
        <p:spPr bwMode="auto">
          <a:xfrm>
            <a:off x="1073820" y="1540005"/>
            <a:ext cx="1005353" cy="1002853"/>
          </a:xfrm>
          <a:custGeom>
            <a:avLst/>
            <a:gdLst>
              <a:gd name="T0" fmla="*/ 148 w 295"/>
              <a:gd name="T1" fmla="*/ 0 h 295"/>
              <a:gd name="T2" fmla="*/ 0 w 295"/>
              <a:gd name="T3" fmla="*/ 148 h 295"/>
              <a:gd name="T4" fmla="*/ 148 w 295"/>
              <a:gd name="T5" fmla="*/ 295 h 295"/>
              <a:gd name="T6" fmla="*/ 295 w 295"/>
              <a:gd name="T7" fmla="*/ 148 h 295"/>
              <a:gd name="T8" fmla="*/ 148 w 295"/>
              <a:gd name="T9" fmla="*/ 0 h 295"/>
              <a:gd name="T10" fmla="*/ 148 w 295"/>
              <a:gd name="T11" fmla="*/ 221 h 295"/>
              <a:gd name="T12" fmla="*/ 74 w 295"/>
              <a:gd name="T13" fmla="*/ 148 h 295"/>
              <a:gd name="T14" fmla="*/ 148 w 295"/>
              <a:gd name="T15" fmla="*/ 74 h 295"/>
              <a:gd name="T16" fmla="*/ 221 w 295"/>
              <a:gd name="T17" fmla="*/ 148 h 295"/>
              <a:gd name="T18" fmla="*/ 148 w 295"/>
              <a:gd name="T19" fmla="*/ 221 h 2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95" h="295">
                <a:moveTo>
                  <a:pt x="148" y="0"/>
                </a:moveTo>
                <a:cubicBezTo>
                  <a:pt x="66" y="0"/>
                  <a:pt x="0" y="66"/>
                  <a:pt x="0" y="148"/>
                </a:cubicBezTo>
                <a:cubicBezTo>
                  <a:pt x="0" y="229"/>
                  <a:pt x="66" y="295"/>
                  <a:pt x="148" y="295"/>
                </a:cubicBezTo>
                <a:cubicBezTo>
                  <a:pt x="229" y="295"/>
                  <a:pt x="295" y="229"/>
                  <a:pt x="295" y="148"/>
                </a:cubicBezTo>
                <a:cubicBezTo>
                  <a:pt x="295" y="66"/>
                  <a:pt x="229" y="0"/>
                  <a:pt x="148" y="0"/>
                </a:cubicBezTo>
                <a:close/>
                <a:moveTo>
                  <a:pt x="148" y="221"/>
                </a:moveTo>
                <a:cubicBezTo>
                  <a:pt x="107" y="221"/>
                  <a:pt x="74" y="188"/>
                  <a:pt x="74" y="148"/>
                </a:cubicBezTo>
                <a:cubicBezTo>
                  <a:pt x="74" y="107"/>
                  <a:pt x="107" y="74"/>
                  <a:pt x="148" y="74"/>
                </a:cubicBezTo>
                <a:cubicBezTo>
                  <a:pt x="188" y="74"/>
                  <a:pt x="221" y="107"/>
                  <a:pt x="221" y="148"/>
                </a:cubicBezTo>
                <a:cubicBezTo>
                  <a:pt x="221" y="188"/>
                  <a:pt x="188" y="221"/>
                  <a:pt x="148" y="221"/>
                </a:cubicBezTo>
                <a:close/>
              </a:path>
            </a:pathLst>
          </a:custGeom>
          <a:solidFill>
            <a:srgbClr val="003C72"/>
          </a:solidFill>
          <a:ln>
            <a:noFill/>
          </a:ln>
          <a:extLst/>
        </p:spPr>
        <p:txBody>
          <a:bodyPr lIns="67364" tIns="33682" rIns="67364" bIns="33682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Freeform 10"/>
          <p:cNvSpPr>
            <a:spLocks/>
          </p:cNvSpPr>
          <p:nvPr/>
        </p:nvSpPr>
        <p:spPr bwMode="auto">
          <a:xfrm>
            <a:off x="834283" y="1303219"/>
            <a:ext cx="743087" cy="739954"/>
          </a:xfrm>
          <a:custGeom>
            <a:avLst/>
            <a:gdLst>
              <a:gd name="T0" fmla="*/ 218 w 218"/>
              <a:gd name="T1" fmla="*/ 109 h 218"/>
              <a:gd name="T2" fmla="*/ 218 w 218"/>
              <a:gd name="T3" fmla="*/ 0 h 218"/>
              <a:gd name="T4" fmla="*/ 0 w 218"/>
              <a:gd name="T5" fmla="*/ 218 h 218"/>
              <a:gd name="T6" fmla="*/ 109 w 218"/>
              <a:gd name="T7" fmla="*/ 218 h 218"/>
              <a:gd name="T8" fmla="*/ 218 w 218"/>
              <a:gd name="T9" fmla="*/ 109 h 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8" h="218">
                <a:moveTo>
                  <a:pt x="218" y="109"/>
                </a:moveTo>
                <a:cubicBezTo>
                  <a:pt x="218" y="0"/>
                  <a:pt x="218" y="0"/>
                  <a:pt x="218" y="0"/>
                </a:cubicBezTo>
                <a:cubicBezTo>
                  <a:pt x="97" y="0"/>
                  <a:pt x="0" y="98"/>
                  <a:pt x="0" y="218"/>
                </a:cubicBezTo>
                <a:cubicBezTo>
                  <a:pt x="109" y="218"/>
                  <a:pt x="109" y="218"/>
                  <a:pt x="109" y="218"/>
                </a:cubicBezTo>
                <a:cubicBezTo>
                  <a:pt x="109" y="158"/>
                  <a:pt x="157" y="109"/>
                  <a:pt x="218" y="109"/>
                </a:cubicBezTo>
                <a:close/>
              </a:path>
            </a:pathLst>
          </a:custGeom>
          <a:solidFill>
            <a:srgbClr val="910101"/>
          </a:solidFill>
          <a:ln>
            <a:noFill/>
          </a:ln>
          <a:extLst/>
        </p:spPr>
        <p:txBody>
          <a:bodyPr lIns="67364" tIns="33682" rIns="67364" bIns="33682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TextBox 58"/>
          <p:cNvSpPr txBox="1">
            <a:spLocks noChangeArrowheads="1"/>
          </p:cNvSpPr>
          <p:nvPr/>
        </p:nvSpPr>
        <p:spPr bwMode="auto">
          <a:xfrm>
            <a:off x="1277627" y="1893919"/>
            <a:ext cx="597709" cy="3450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7364" tIns="33682" rIns="67364" bIns="33682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1800" dirty="0">
                <a:solidFill>
                  <a:srgbClr val="262626"/>
                </a:solidFill>
                <a:latin typeface="+mn-lt"/>
                <a:ea typeface="+mn-ea"/>
                <a:cs typeface="+mn-ea"/>
                <a:sym typeface="+mn-lt"/>
              </a:rPr>
              <a:t>25%</a:t>
            </a:r>
            <a:endParaRPr lang="zh-CN" altLang="en-US" sz="1800" dirty="0">
              <a:solidFill>
                <a:srgbClr val="262626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" name="Freeform 14"/>
          <p:cNvSpPr>
            <a:spLocks noEditPoints="1"/>
          </p:cNvSpPr>
          <p:nvPr/>
        </p:nvSpPr>
        <p:spPr bwMode="auto">
          <a:xfrm>
            <a:off x="2927079" y="1540057"/>
            <a:ext cx="1002719" cy="1003075"/>
          </a:xfrm>
          <a:custGeom>
            <a:avLst/>
            <a:gdLst>
              <a:gd name="T0" fmla="*/ 147 w 294"/>
              <a:gd name="T1" fmla="*/ 0 h 295"/>
              <a:gd name="T2" fmla="*/ 0 w 294"/>
              <a:gd name="T3" fmla="*/ 148 h 295"/>
              <a:gd name="T4" fmla="*/ 147 w 294"/>
              <a:gd name="T5" fmla="*/ 295 h 295"/>
              <a:gd name="T6" fmla="*/ 294 w 294"/>
              <a:gd name="T7" fmla="*/ 148 h 295"/>
              <a:gd name="T8" fmla="*/ 147 w 294"/>
              <a:gd name="T9" fmla="*/ 0 h 295"/>
              <a:gd name="T10" fmla="*/ 147 w 294"/>
              <a:gd name="T11" fmla="*/ 221 h 295"/>
              <a:gd name="T12" fmla="*/ 73 w 294"/>
              <a:gd name="T13" fmla="*/ 148 h 295"/>
              <a:gd name="T14" fmla="*/ 147 w 294"/>
              <a:gd name="T15" fmla="*/ 74 h 295"/>
              <a:gd name="T16" fmla="*/ 221 w 294"/>
              <a:gd name="T17" fmla="*/ 148 h 295"/>
              <a:gd name="T18" fmla="*/ 147 w 294"/>
              <a:gd name="T19" fmla="*/ 221 h 2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94" h="295">
                <a:moveTo>
                  <a:pt x="147" y="0"/>
                </a:moveTo>
                <a:cubicBezTo>
                  <a:pt x="66" y="0"/>
                  <a:pt x="0" y="66"/>
                  <a:pt x="0" y="148"/>
                </a:cubicBezTo>
                <a:cubicBezTo>
                  <a:pt x="0" y="229"/>
                  <a:pt x="66" y="295"/>
                  <a:pt x="147" y="295"/>
                </a:cubicBezTo>
                <a:cubicBezTo>
                  <a:pt x="228" y="295"/>
                  <a:pt x="294" y="229"/>
                  <a:pt x="294" y="148"/>
                </a:cubicBezTo>
                <a:cubicBezTo>
                  <a:pt x="294" y="66"/>
                  <a:pt x="228" y="0"/>
                  <a:pt x="147" y="0"/>
                </a:cubicBezTo>
                <a:close/>
                <a:moveTo>
                  <a:pt x="147" y="221"/>
                </a:moveTo>
                <a:cubicBezTo>
                  <a:pt x="106" y="221"/>
                  <a:pt x="73" y="188"/>
                  <a:pt x="73" y="148"/>
                </a:cubicBezTo>
                <a:cubicBezTo>
                  <a:pt x="73" y="107"/>
                  <a:pt x="106" y="74"/>
                  <a:pt x="147" y="74"/>
                </a:cubicBezTo>
                <a:cubicBezTo>
                  <a:pt x="188" y="74"/>
                  <a:pt x="221" y="107"/>
                  <a:pt x="221" y="148"/>
                </a:cubicBezTo>
                <a:cubicBezTo>
                  <a:pt x="221" y="188"/>
                  <a:pt x="188" y="221"/>
                  <a:pt x="147" y="221"/>
                </a:cubicBezTo>
                <a:close/>
              </a:path>
            </a:pathLst>
          </a:custGeom>
          <a:solidFill>
            <a:srgbClr val="003C72"/>
          </a:solidFill>
          <a:ln>
            <a:noFill/>
          </a:ln>
          <a:extLst/>
        </p:spPr>
        <p:txBody>
          <a:bodyPr lIns="67364" tIns="33682" rIns="67364" bIns="33682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Freeform 15"/>
          <p:cNvSpPr>
            <a:spLocks/>
          </p:cNvSpPr>
          <p:nvPr/>
        </p:nvSpPr>
        <p:spPr bwMode="auto">
          <a:xfrm>
            <a:off x="2689085" y="1303220"/>
            <a:ext cx="740227" cy="1476750"/>
          </a:xfrm>
          <a:custGeom>
            <a:avLst/>
            <a:gdLst>
              <a:gd name="T0" fmla="*/ 108 w 217"/>
              <a:gd name="T1" fmla="*/ 218 h 435"/>
              <a:gd name="T2" fmla="*/ 217 w 217"/>
              <a:gd name="T3" fmla="*/ 109 h 435"/>
              <a:gd name="T4" fmla="*/ 217 w 217"/>
              <a:gd name="T5" fmla="*/ 0 h 435"/>
              <a:gd name="T6" fmla="*/ 0 w 217"/>
              <a:gd name="T7" fmla="*/ 218 h 435"/>
              <a:gd name="T8" fmla="*/ 217 w 217"/>
              <a:gd name="T9" fmla="*/ 435 h 435"/>
              <a:gd name="T10" fmla="*/ 217 w 217"/>
              <a:gd name="T11" fmla="*/ 326 h 435"/>
              <a:gd name="T12" fmla="*/ 108 w 217"/>
              <a:gd name="T13" fmla="*/ 218 h 4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17" h="435">
                <a:moveTo>
                  <a:pt x="108" y="218"/>
                </a:moveTo>
                <a:cubicBezTo>
                  <a:pt x="108" y="158"/>
                  <a:pt x="157" y="109"/>
                  <a:pt x="217" y="109"/>
                </a:cubicBezTo>
                <a:cubicBezTo>
                  <a:pt x="217" y="0"/>
                  <a:pt x="217" y="0"/>
                  <a:pt x="217" y="0"/>
                </a:cubicBezTo>
                <a:cubicBezTo>
                  <a:pt x="97" y="0"/>
                  <a:pt x="0" y="98"/>
                  <a:pt x="0" y="218"/>
                </a:cubicBezTo>
                <a:cubicBezTo>
                  <a:pt x="0" y="338"/>
                  <a:pt x="97" y="435"/>
                  <a:pt x="217" y="435"/>
                </a:cubicBezTo>
                <a:cubicBezTo>
                  <a:pt x="217" y="326"/>
                  <a:pt x="217" y="326"/>
                  <a:pt x="217" y="326"/>
                </a:cubicBezTo>
                <a:cubicBezTo>
                  <a:pt x="157" y="326"/>
                  <a:pt x="108" y="278"/>
                  <a:pt x="108" y="218"/>
                </a:cubicBezTo>
                <a:close/>
              </a:path>
            </a:pathLst>
          </a:custGeom>
          <a:solidFill>
            <a:srgbClr val="910101"/>
          </a:solidFill>
          <a:ln>
            <a:noFill/>
          </a:ln>
          <a:extLst/>
        </p:spPr>
        <p:txBody>
          <a:bodyPr lIns="67364" tIns="33682" rIns="67364" bIns="33682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TextBox 59"/>
          <p:cNvSpPr txBox="1">
            <a:spLocks noChangeArrowheads="1"/>
          </p:cNvSpPr>
          <p:nvPr/>
        </p:nvSpPr>
        <p:spPr bwMode="auto">
          <a:xfrm>
            <a:off x="3129647" y="1893919"/>
            <a:ext cx="597710" cy="3450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7364" tIns="33682" rIns="67364" bIns="33682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1800" dirty="0">
                <a:solidFill>
                  <a:srgbClr val="262626"/>
                </a:solidFill>
                <a:latin typeface="+mn-lt"/>
                <a:ea typeface="+mn-ea"/>
                <a:cs typeface="+mn-ea"/>
                <a:sym typeface="+mn-lt"/>
              </a:rPr>
              <a:t>50%</a:t>
            </a:r>
            <a:endParaRPr lang="zh-CN" altLang="en-US" sz="1800" dirty="0">
              <a:solidFill>
                <a:srgbClr val="262626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8" name="Freeform 19"/>
          <p:cNvSpPr>
            <a:spLocks noEditPoints="1"/>
          </p:cNvSpPr>
          <p:nvPr/>
        </p:nvSpPr>
        <p:spPr bwMode="auto">
          <a:xfrm>
            <a:off x="4779300" y="1540057"/>
            <a:ext cx="1005577" cy="1003075"/>
          </a:xfrm>
          <a:custGeom>
            <a:avLst/>
            <a:gdLst>
              <a:gd name="T0" fmla="*/ 148 w 295"/>
              <a:gd name="T1" fmla="*/ 0 h 295"/>
              <a:gd name="T2" fmla="*/ 0 w 295"/>
              <a:gd name="T3" fmla="*/ 148 h 295"/>
              <a:gd name="T4" fmla="*/ 148 w 295"/>
              <a:gd name="T5" fmla="*/ 295 h 295"/>
              <a:gd name="T6" fmla="*/ 295 w 295"/>
              <a:gd name="T7" fmla="*/ 148 h 295"/>
              <a:gd name="T8" fmla="*/ 148 w 295"/>
              <a:gd name="T9" fmla="*/ 0 h 295"/>
              <a:gd name="T10" fmla="*/ 148 w 295"/>
              <a:gd name="T11" fmla="*/ 221 h 295"/>
              <a:gd name="T12" fmla="*/ 74 w 295"/>
              <a:gd name="T13" fmla="*/ 148 h 295"/>
              <a:gd name="T14" fmla="*/ 148 w 295"/>
              <a:gd name="T15" fmla="*/ 74 h 295"/>
              <a:gd name="T16" fmla="*/ 221 w 295"/>
              <a:gd name="T17" fmla="*/ 148 h 295"/>
              <a:gd name="T18" fmla="*/ 148 w 295"/>
              <a:gd name="T19" fmla="*/ 221 h 2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95" h="295">
                <a:moveTo>
                  <a:pt x="148" y="0"/>
                </a:moveTo>
                <a:cubicBezTo>
                  <a:pt x="66" y="0"/>
                  <a:pt x="0" y="66"/>
                  <a:pt x="0" y="148"/>
                </a:cubicBezTo>
                <a:cubicBezTo>
                  <a:pt x="0" y="229"/>
                  <a:pt x="66" y="295"/>
                  <a:pt x="148" y="295"/>
                </a:cubicBezTo>
                <a:cubicBezTo>
                  <a:pt x="229" y="295"/>
                  <a:pt x="295" y="229"/>
                  <a:pt x="295" y="148"/>
                </a:cubicBezTo>
                <a:cubicBezTo>
                  <a:pt x="295" y="66"/>
                  <a:pt x="229" y="0"/>
                  <a:pt x="148" y="0"/>
                </a:cubicBezTo>
                <a:close/>
                <a:moveTo>
                  <a:pt x="148" y="221"/>
                </a:moveTo>
                <a:cubicBezTo>
                  <a:pt x="107" y="221"/>
                  <a:pt x="74" y="188"/>
                  <a:pt x="74" y="148"/>
                </a:cubicBezTo>
                <a:cubicBezTo>
                  <a:pt x="74" y="107"/>
                  <a:pt x="107" y="74"/>
                  <a:pt x="148" y="74"/>
                </a:cubicBezTo>
                <a:cubicBezTo>
                  <a:pt x="188" y="74"/>
                  <a:pt x="221" y="107"/>
                  <a:pt x="221" y="148"/>
                </a:cubicBezTo>
                <a:cubicBezTo>
                  <a:pt x="221" y="188"/>
                  <a:pt x="188" y="221"/>
                  <a:pt x="148" y="221"/>
                </a:cubicBezTo>
                <a:close/>
              </a:path>
            </a:pathLst>
          </a:custGeom>
          <a:solidFill>
            <a:srgbClr val="003C72"/>
          </a:solidFill>
          <a:ln>
            <a:noFill/>
          </a:ln>
          <a:extLst/>
        </p:spPr>
        <p:txBody>
          <a:bodyPr lIns="67364" tIns="33682" rIns="67364" bIns="33682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Freeform 20"/>
          <p:cNvSpPr>
            <a:spLocks/>
          </p:cNvSpPr>
          <p:nvPr/>
        </p:nvSpPr>
        <p:spPr bwMode="auto">
          <a:xfrm>
            <a:off x="4539710" y="1303220"/>
            <a:ext cx="1483007" cy="1476750"/>
          </a:xfrm>
          <a:custGeom>
            <a:avLst/>
            <a:gdLst>
              <a:gd name="T0" fmla="*/ 435 w 435"/>
              <a:gd name="T1" fmla="*/ 218 h 435"/>
              <a:gd name="T2" fmla="*/ 326 w 435"/>
              <a:gd name="T3" fmla="*/ 218 h 435"/>
              <a:gd name="T4" fmla="*/ 326 w 435"/>
              <a:gd name="T5" fmla="*/ 218 h 435"/>
              <a:gd name="T6" fmla="*/ 218 w 435"/>
              <a:gd name="T7" fmla="*/ 326 h 435"/>
              <a:gd name="T8" fmla="*/ 109 w 435"/>
              <a:gd name="T9" fmla="*/ 218 h 435"/>
              <a:gd name="T10" fmla="*/ 218 w 435"/>
              <a:gd name="T11" fmla="*/ 109 h 435"/>
              <a:gd name="T12" fmla="*/ 218 w 435"/>
              <a:gd name="T13" fmla="*/ 0 h 435"/>
              <a:gd name="T14" fmla="*/ 0 w 435"/>
              <a:gd name="T15" fmla="*/ 218 h 435"/>
              <a:gd name="T16" fmla="*/ 218 w 435"/>
              <a:gd name="T17" fmla="*/ 435 h 435"/>
              <a:gd name="T18" fmla="*/ 435 w 435"/>
              <a:gd name="T19" fmla="*/ 218 h 4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35" h="435">
                <a:moveTo>
                  <a:pt x="435" y="218"/>
                </a:moveTo>
                <a:cubicBezTo>
                  <a:pt x="326" y="218"/>
                  <a:pt x="326" y="218"/>
                  <a:pt x="326" y="218"/>
                </a:cubicBezTo>
                <a:cubicBezTo>
                  <a:pt x="326" y="218"/>
                  <a:pt x="326" y="218"/>
                  <a:pt x="326" y="218"/>
                </a:cubicBezTo>
                <a:cubicBezTo>
                  <a:pt x="326" y="278"/>
                  <a:pt x="278" y="326"/>
                  <a:pt x="218" y="326"/>
                </a:cubicBezTo>
                <a:cubicBezTo>
                  <a:pt x="158" y="326"/>
                  <a:pt x="109" y="278"/>
                  <a:pt x="109" y="218"/>
                </a:cubicBezTo>
                <a:cubicBezTo>
                  <a:pt x="109" y="158"/>
                  <a:pt x="158" y="109"/>
                  <a:pt x="218" y="109"/>
                </a:cubicBezTo>
                <a:cubicBezTo>
                  <a:pt x="218" y="0"/>
                  <a:pt x="218" y="0"/>
                  <a:pt x="218" y="0"/>
                </a:cubicBezTo>
                <a:cubicBezTo>
                  <a:pt x="98" y="0"/>
                  <a:pt x="0" y="98"/>
                  <a:pt x="0" y="218"/>
                </a:cubicBezTo>
                <a:cubicBezTo>
                  <a:pt x="0" y="338"/>
                  <a:pt x="98" y="435"/>
                  <a:pt x="218" y="435"/>
                </a:cubicBezTo>
                <a:cubicBezTo>
                  <a:pt x="338" y="435"/>
                  <a:pt x="435" y="338"/>
                  <a:pt x="435" y="218"/>
                </a:cubicBezTo>
                <a:close/>
              </a:path>
            </a:pathLst>
          </a:custGeom>
          <a:solidFill>
            <a:srgbClr val="910101"/>
          </a:solidFill>
          <a:ln>
            <a:noFill/>
          </a:ln>
          <a:extLst/>
        </p:spPr>
        <p:txBody>
          <a:bodyPr lIns="67364" tIns="33682" rIns="67364" bIns="33682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" name="TextBox 60"/>
          <p:cNvSpPr txBox="1">
            <a:spLocks noChangeArrowheads="1"/>
          </p:cNvSpPr>
          <p:nvPr/>
        </p:nvSpPr>
        <p:spPr bwMode="auto">
          <a:xfrm>
            <a:off x="4983056" y="1893919"/>
            <a:ext cx="597709" cy="3450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7364" tIns="33682" rIns="67364" bIns="33682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1800" dirty="0">
                <a:solidFill>
                  <a:srgbClr val="262626"/>
                </a:solidFill>
                <a:latin typeface="+mn-lt"/>
                <a:ea typeface="+mn-ea"/>
                <a:cs typeface="+mn-ea"/>
                <a:sym typeface="+mn-lt"/>
              </a:rPr>
              <a:t>75%</a:t>
            </a:r>
            <a:endParaRPr lang="zh-CN" altLang="en-US" sz="1800" dirty="0">
              <a:solidFill>
                <a:srgbClr val="262626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1" name="Freeform 24"/>
          <p:cNvSpPr>
            <a:spLocks noEditPoints="1"/>
          </p:cNvSpPr>
          <p:nvPr/>
        </p:nvSpPr>
        <p:spPr bwMode="auto">
          <a:xfrm>
            <a:off x="6868542" y="1540057"/>
            <a:ext cx="1005576" cy="1003075"/>
          </a:xfrm>
          <a:custGeom>
            <a:avLst/>
            <a:gdLst>
              <a:gd name="T0" fmla="*/ 147 w 295"/>
              <a:gd name="T1" fmla="*/ 0 h 295"/>
              <a:gd name="T2" fmla="*/ 0 w 295"/>
              <a:gd name="T3" fmla="*/ 148 h 295"/>
              <a:gd name="T4" fmla="*/ 147 w 295"/>
              <a:gd name="T5" fmla="*/ 295 h 295"/>
              <a:gd name="T6" fmla="*/ 295 w 295"/>
              <a:gd name="T7" fmla="*/ 148 h 295"/>
              <a:gd name="T8" fmla="*/ 147 w 295"/>
              <a:gd name="T9" fmla="*/ 0 h 295"/>
              <a:gd name="T10" fmla="*/ 147 w 295"/>
              <a:gd name="T11" fmla="*/ 221 h 295"/>
              <a:gd name="T12" fmla="*/ 74 w 295"/>
              <a:gd name="T13" fmla="*/ 148 h 295"/>
              <a:gd name="T14" fmla="*/ 147 w 295"/>
              <a:gd name="T15" fmla="*/ 74 h 295"/>
              <a:gd name="T16" fmla="*/ 221 w 295"/>
              <a:gd name="T17" fmla="*/ 148 h 295"/>
              <a:gd name="T18" fmla="*/ 147 w 295"/>
              <a:gd name="T19" fmla="*/ 221 h 2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95" h="295">
                <a:moveTo>
                  <a:pt x="147" y="0"/>
                </a:moveTo>
                <a:cubicBezTo>
                  <a:pt x="66" y="0"/>
                  <a:pt x="0" y="66"/>
                  <a:pt x="0" y="148"/>
                </a:cubicBezTo>
                <a:cubicBezTo>
                  <a:pt x="0" y="229"/>
                  <a:pt x="66" y="295"/>
                  <a:pt x="147" y="295"/>
                </a:cubicBezTo>
                <a:cubicBezTo>
                  <a:pt x="229" y="295"/>
                  <a:pt x="295" y="229"/>
                  <a:pt x="295" y="148"/>
                </a:cubicBezTo>
                <a:cubicBezTo>
                  <a:pt x="295" y="66"/>
                  <a:pt x="229" y="0"/>
                  <a:pt x="147" y="0"/>
                </a:cubicBezTo>
                <a:close/>
                <a:moveTo>
                  <a:pt x="147" y="221"/>
                </a:moveTo>
                <a:cubicBezTo>
                  <a:pt x="107" y="221"/>
                  <a:pt x="74" y="188"/>
                  <a:pt x="74" y="148"/>
                </a:cubicBezTo>
                <a:cubicBezTo>
                  <a:pt x="74" y="107"/>
                  <a:pt x="107" y="74"/>
                  <a:pt x="147" y="74"/>
                </a:cubicBezTo>
                <a:cubicBezTo>
                  <a:pt x="188" y="74"/>
                  <a:pt x="221" y="107"/>
                  <a:pt x="221" y="148"/>
                </a:cubicBezTo>
                <a:cubicBezTo>
                  <a:pt x="221" y="188"/>
                  <a:pt x="188" y="221"/>
                  <a:pt x="147" y="221"/>
                </a:cubicBezTo>
                <a:close/>
              </a:path>
            </a:pathLst>
          </a:custGeom>
          <a:solidFill>
            <a:srgbClr val="003C72"/>
          </a:solidFill>
          <a:ln>
            <a:noFill/>
          </a:ln>
          <a:extLst/>
        </p:spPr>
        <p:txBody>
          <a:bodyPr lIns="67364" tIns="33682" rIns="67364" bIns="33682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2" name="Freeform 25"/>
          <p:cNvSpPr>
            <a:spLocks noEditPoints="1"/>
          </p:cNvSpPr>
          <p:nvPr/>
        </p:nvSpPr>
        <p:spPr bwMode="auto">
          <a:xfrm>
            <a:off x="6630701" y="1303220"/>
            <a:ext cx="1483006" cy="1476750"/>
          </a:xfrm>
          <a:custGeom>
            <a:avLst/>
            <a:gdLst>
              <a:gd name="T0" fmla="*/ 217 w 435"/>
              <a:gd name="T1" fmla="*/ 0 h 435"/>
              <a:gd name="T2" fmla="*/ 0 w 435"/>
              <a:gd name="T3" fmla="*/ 218 h 435"/>
              <a:gd name="T4" fmla="*/ 217 w 435"/>
              <a:gd name="T5" fmla="*/ 435 h 435"/>
              <a:gd name="T6" fmla="*/ 435 w 435"/>
              <a:gd name="T7" fmla="*/ 218 h 435"/>
              <a:gd name="T8" fmla="*/ 217 w 435"/>
              <a:gd name="T9" fmla="*/ 0 h 435"/>
              <a:gd name="T10" fmla="*/ 217 w 435"/>
              <a:gd name="T11" fmla="*/ 326 h 435"/>
              <a:gd name="T12" fmla="*/ 109 w 435"/>
              <a:gd name="T13" fmla="*/ 218 h 435"/>
              <a:gd name="T14" fmla="*/ 217 w 435"/>
              <a:gd name="T15" fmla="*/ 109 h 435"/>
              <a:gd name="T16" fmla="*/ 326 w 435"/>
              <a:gd name="T17" fmla="*/ 218 h 435"/>
              <a:gd name="T18" fmla="*/ 217 w 435"/>
              <a:gd name="T19" fmla="*/ 326 h 4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35" h="435">
                <a:moveTo>
                  <a:pt x="217" y="0"/>
                </a:moveTo>
                <a:cubicBezTo>
                  <a:pt x="97" y="0"/>
                  <a:pt x="0" y="98"/>
                  <a:pt x="0" y="218"/>
                </a:cubicBezTo>
                <a:cubicBezTo>
                  <a:pt x="0" y="338"/>
                  <a:pt x="97" y="435"/>
                  <a:pt x="217" y="435"/>
                </a:cubicBezTo>
                <a:cubicBezTo>
                  <a:pt x="337" y="435"/>
                  <a:pt x="435" y="338"/>
                  <a:pt x="435" y="218"/>
                </a:cubicBezTo>
                <a:cubicBezTo>
                  <a:pt x="435" y="98"/>
                  <a:pt x="337" y="0"/>
                  <a:pt x="217" y="0"/>
                </a:cubicBezTo>
                <a:close/>
                <a:moveTo>
                  <a:pt x="217" y="326"/>
                </a:moveTo>
                <a:cubicBezTo>
                  <a:pt x="157" y="326"/>
                  <a:pt x="109" y="278"/>
                  <a:pt x="109" y="218"/>
                </a:cubicBezTo>
                <a:cubicBezTo>
                  <a:pt x="109" y="158"/>
                  <a:pt x="157" y="109"/>
                  <a:pt x="217" y="109"/>
                </a:cubicBezTo>
                <a:cubicBezTo>
                  <a:pt x="277" y="109"/>
                  <a:pt x="326" y="158"/>
                  <a:pt x="326" y="218"/>
                </a:cubicBezTo>
                <a:cubicBezTo>
                  <a:pt x="326" y="278"/>
                  <a:pt x="277" y="326"/>
                  <a:pt x="217" y="326"/>
                </a:cubicBezTo>
                <a:close/>
              </a:path>
            </a:pathLst>
          </a:custGeom>
          <a:solidFill>
            <a:srgbClr val="910101"/>
          </a:solidFill>
          <a:ln>
            <a:noFill/>
          </a:ln>
          <a:extLst/>
        </p:spPr>
        <p:txBody>
          <a:bodyPr lIns="67364" tIns="33682" rIns="67364" bIns="33682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3" name="TextBox 61"/>
          <p:cNvSpPr txBox="1">
            <a:spLocks noChangeArrowheads="1"/>
          </p:cNvSpPr>
          <p:nvPr/>
        </p:nvSpPr>
        <p:spPr bwMode="auto">
          <a:xfrm>
            <a:off x="7009230" y="1893919"/>
            <a:ext cx="725949" cy="3450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7364" tIns="33682" rIns="67364" bIns="33682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1800" dirty="0">
                <a:solidFill>
                  <a:srgbClr val="262626"/>
                </a:solidFill>
                <a:latin typeface="+mn-lt"/>
                <a:ea typeface="+mn-ea"/>
                <a:cs typeface="+mn-ea"/>
                <a:sym typeface="+mn-lt"/>
              </a:rPr>
              <a:t>100%</a:t>
            </a:r>
            <a:endParaRPr lang="zh-CN" altLang="en-US" sz="1800" dirty="0">
              <a:solidFill>
                <a:srgbClr val="262626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63427" y="2868767"/>
            <a:ext cx="1290206" cy="345021"/>
          </a:xfrm>
          <a:prstGeom prst="rect">
            <a:avLst/>
          </a:prstGeom>
          <a:noFill/>
        </p:spPr>
        <p:txBody>
          <a:bodyPr wrap="none" lIns="67364" tIns="33682" rIns="67364" bIns="33682" rtlCol="0">
            <a:spAutoFit/>
          </a:bodyPr>
          <a:lstStyle/>
          <a:p>
            <a:pPr algn="ctr"/>
            <a:r>
              <a:rPr lang="zh-CN" altLang="en-US" sz="1800" dirty="0">
                <a:cs typeface="+mn-ea"/>
                <a:sym typeface="+mn-lt"/>
              </a:rPr>
              <a:t>一季度目标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783334" y="2868767"/>
            <a:ext cx="1290206" cy="345021"/>
          </a:xfrm>
          <a:prstGeom prst="rect">
            <a:avLst/>
          </a:prstGeom>
          <a:noFill/>
        </p:spPr>
        <p:txBody>
          <a:bodyPr wrap="none" lIns="67364" tIns="33682" rIns="67364" bIns="33682" rtlCol="0">
            <a:spAutoFit/>
          </a:bodyPr>
          <a:lstStyle/>
          <a:p>
            <a:pPr algn="ctr"/>
            <a:r>
              <a:rPr lang="zh-CN" altLang="en-US" sz="1800" dirty="0">
                <a:cs typeface="+mn-ea"/>
                <a:sym typeface="+mn-lt"/>
              </a:rPr>
              <a:t>二季度目标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36110" y="2868767"/>
            <a:ext cx="1290206" cy="345021"/>
          </a:xfrm>
          <a:prstGeom prst="rect">
            <a:avLst/>
          </a:prstGeom>
          <a:noFill/>
        </p:spPr>
        <p:txBody>
          <a:bodyPr wrap="none" lIns="67364" tIns="33682" rIns="67364" bIns="33682" rtlCol="0">
            <a:spAutoFit/>
          </a:bodyPr>
          <a:lstStyle/>
          <a:p>
            <a:pPr algn="ctr"/>
            <a:r>
              <a:rPr lang="zh-CN" altLang="en-US" sz="1800" dirty="0">
                <a:cs typeface="+mn-ea"/>
                <a:sym typeface="+mn-lt"/>
              </a:rPr>
              <a:t>三季度目标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727101" y="2868767"/>
            <a:ext cx="1290206" cy="345021"/>
          </a:xfrm>
          <a:prstGeom prst="rect">
            <a:avLst/>
          </a:prstGeom>
          <a:noFill/>
        </p:spPr>
        <p:txBody>
          <a:bodyPr wrap="none" lIns="67364" tIns="33682" rIns="67364" bIns="33682" rtlCol="0">
            <a:spAutoFit/>
          </a:bodyPr>
          <a:lstStyle/>
          <a:p>
            <a:pPr algn="ctr"/>
            <a:r>
              <a:rPr lang="zh-CN" altLang="en-US" sz="1800" dirty="0">
                <a:cs typeface="+mn-ea"/>
                <a:sym typeface="+mn-lt"/>
              </a:rPr>
              <a:t>四季度目标</a:t>
            </a:r>
          </a:p>
        </p:txBody>
      </p:sp>
      <p:grpSp>
        <p:nvGrpSpPr>
          <p:cNvPr id="18" name="组合 17"/>
          <p:cNvGrpSpPr/>
          <p:nvPr/>
        </p:nvGrpSpPr>
        <p:grpSpPr>
          <a:xfrm>
            <a:off x="515476" y="3609511"/>
            <a:ext cx="8023307" cy="363544"/>
            <a:chOff x="698575" y="4912345"/>
            <a:chExt cx="10873208" cy="494764"/>
          </a:xfrm>
        </p:grpSpPr>
        <p:cxnSp>
          <p:nvCxnSpPr>
            <p:cNvPr id="19" name="直接连接符 18"/>
            <p:cNvCxnSpPr/>
            <p:nvPr/>
          </p:nvCxnSpPr>
          <p:spPr>
            <a:xfrm>
              <a:off x="698575" y="5302002"/>
              <a:ext cx="10873208" cy="0"/>
            </a:xfrm>
            <a:prstGeom prst="line">
              <a:avLst/>
            </a:prstGeom>
            <a:ln>
              <a:solidFill>
                <a:srgbClr val="910101"/>
              </a:solidFill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sp>
          <p:nvSpPr>
            <p:cNvPr id="20" name="矩形 19"/>
            <p:cNvSpPr/>
            <p:nvPr/>
          </p:nvSpPr>
          <p:spPr>
            <a:xfrm>
              <a:off x="2906138" y="4912345"/>
              <a:ext cx="6222919" cy="494764"/>
            </a:xfrm>
            <a:prstGeom prst="rect">
              <a:avLst/>
            </a:prstGeom>
            <a:solidFill>
              <a:srgbClr val="003C72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2776157" y="3609511"/>
            <a:ext cx="3136865" cy="345021"/>
          </a:xfrm>
          <a:prstGeom prst="rect">
            <a:avLst/>
          </a:prstGeom>
          <a:noFill/>
        </p:spPr>
        <p:txBody>
          <a:bodyPr wrap="none" lIns="67364" tIns="33682" rIns="67364" bIns="33682" rtlCol="0">
            <a:spAutoFit/>
          </a:bodyPr>
          <a:lstStyle/>
          <a:p>
            <a:pPr algn="ctr"/>
            <a:r>
              <a:rPr lang="zh-CN" altLang="en-US" sz="1800" b="1" dirty="0">
                <a:solidFill>
                  <a:schemeClr val="bg1"/>
                </a:solidFill>
                <a:cs typeface="+mn-ea"/>
                <a:sym typeface="+mn-lt"/>
              </a:rPr>
              <a:t>输入标题说明指标内容和建议</a:t>
            </a:r>
          </a:p>
        </p:txBody>
      </p:sp>
      <p:pic>
        <p:nvPicPr>
          <p:cNvPr id="22" name="图片 21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8413" y="-124"/>
            <a:ext cx="2132711" cy="1199650"/>
          </a:xfrm>
          <a:prstGeom prst="rect">
            <a:avLst/>
          </a:prstGeom>
        </p:spPr>
      </p:pic>
      <p:pic>
        <p:nvPicPr>
          <p:cNvPr id="23" name="图片 22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5815315" y="-72132"/>
            <a:ext cx="3185810" cy="174094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47443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0375">
        <p14:gallery dir="l"/>
      </p:transition>
    </mc:Choice>
    <mc:Fallback xmlns="">
      <p:transition spd="slow" advTm="2037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 tmFilter="0,0; .5, 1; 1, 1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 tmFilter="0,0; .5, 1; 1, 1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4" dur="500" tmFilter="0,0; .5, 1; 1, 1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/>
      <p:bldP spid="5" grpId="0" animBg="1"/>
      <p:bldP spid="6" grpId="0" animBg="1"/>
      <p:bldP spid="7" grpId="0"/>
      <p:bldP spid="8" grpId="0" animBg="1"/>
      <p:bldP spid="9" grpId="0" animBg="1"/>
      <p:bldP spid="10" grpId="0"/>
      <p:bldP spid="11" grpId="0" animBg="1"/>
      <p:bldP spid="12" grpId="0" animBg="1"/>
      <p:bldP spid="13" grpId="0"/>
      <p:bldP spid="14" grpId="0"/>
      <p:bldP spid="15" grpId="0"/>
      <p:bldP spid="16" grpId="0"/>
      <p:bldP spid="17" grpId="0"/>
      <p:bldP spid="2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1282324" y="1147140"/>
            <a:ext cx="4251800" cy="803020"/>
            <a:chOff x="1552575" y="2407000"/>
            <a:chExt cx="5442604" cy="1032418"/>
          </a:xfrm>
        </p:grpSpPr>
        <p:sp>
          <p:nvSpPr>
            <p:cNvPr id="3" name="Shape 1664"/>
            <p:cNvSpPr/>
            <p:nvPr/>
          </p:nvSpPr>
          <p:spPr>
            <a:xfrm rot="5400000">
              <a:off x="4087021" y="531261"/>
              <a:ext cx="1029733" cy="47865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3078"/>
                  </a:moveTo>
                  <a:lnTo>
                    <a:pt x="21600" y="0"/>
                  </a:lnTo>
                  <a:lnTo>
                    <a:pt x="12326" y="1995"/>
                  </a:lnTo>
                  <a:lnTo>
                    <a:pt x="12342" y="13028"/>
                  </a:lnTo>
                  <a:lnTo>
                    <a:pt x="12326" y="13028"/>
                  </a:lnTo>
                  <a:lnTo>
                    <a:pt x="39" y="14799"/>
                  </a:lnTo>
                  <a:lnTo>
                    <a:pt x="0" y="14799"/>
                  </a:lnTo>
                  <a:lnTo>
                    <a:pt x="0" y="21600"/>
                  </a:lnTo>
                  <a:lnTo>
                    <a:pt x="15442" y="21600"/>
                  </a:lnTo>
                  <a:lnTo>
                    <a:pt x="15442" y="14804"/>
                  </a:lnTo>
                  <a:lnTo>
                    <a:pt x="21425" y="13078"/>
                  </a:lnTo>
                  <a:cubicBezTo>
                    <a:pt x="21425" y="13078"/>
                    <a:pt x="21600" y="13078"/>
                    <a:pt x="21600" y="13078"/>
                  </a:cubicBezTo>
                  <a:close/>
                </a:path>
              </a:pathLst>
            </a:custGeom>
            <a:solidFill>
              <a:srgbClr val="003C72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2500" kern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4" name="Shape 1665"/>
            <p:cNvSpPr/>
            <p:nvPr/>
          </p:nvSpPr>
          <p:spPr>
            <a:xfrm>
              <a:off x="1552575" y="2407000"/>
              <a:ext cx="775215" cy="744446"/>
            </a:xfrm>
            <a:prstGeom prst="rect">
              <a:avLst/>
            </a:prstGeom>
            <a:solidFill>
              <a:srgbClr val="F1F1F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2500" kern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" name="Group 2"/>
          <p:cNvGrpSpPr/>
          <p:nvPr/>
        </p:nvGrpSpPr>
        <p:grpSpPr>
          <a:xfrm>
            <a:off x="1282324" y="1836971"/>
            <a:ext cx="4635740" cy="580078"/>
            <a:chOff x="1552575" y="3293894"/>
            <a:chExt cx="5934074" cy="745789"/>
          </a:xfrm>
        </p:grpSpPr>
        <p:sp>
          <p:nvSpPr>
            <p:cNvPr id="6" name="Shape 1669"/>
            <p:cNvSpPr/>
            <p:nvPr/>
          </p:nvSpPr>
          <p:spPr>
            <a:xfrm rot="5400000">
              <a:off x="4500311" y="1053344"/>
              <a:ext cx="744446" cy="522823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599" y="15363"/>
                  </a:moveTo>
                  <a:lnTo>
                    <a:pt x="21490" y="13752"/>
                  </a:lnTo>
                  <a:lnTo>
                    <a:pt x="21490" y="0"/>
                  </a:lnTo>
                  <a:lnTo>
                    <a:pt x="8518" y="1825"/>
                  </a:lnTo>
                  <a:lnTo>
                    <a:pt x="8518" y="13752"/>
                  </a:lnTo>
                  <a:lnTo>
                    <a:pt x="8518" y="13752"/>
                  </a:lnTo>
                  <a:lnTo>
                    <a:pt x="81" y="15363"/>
                  </a:lnTo>
                  <a:lnTo>
                    <a:pt x="11" y="15363"/>
                  </a:lnTo>
                  <a:lnTo>
                    <a:pt x="11" y="15376"/>
                  </a:lnTo>
                  <a:lnTo>
                    <a:pt x="0" y="15378"/>
                  </a:lnTo>
                  <a:lnTo>
                    <a:pt x="11" y="15378"/>
                  </a:lnTo>
                  <a:lnTo>
                    <a:pt x="11" y="21600"/>
                  </a:lnTo>
                  <a:lnTo>
                    <a:pt x="21600" y="21600"/>
                  </a:lnTo>
                  <a:lnTo>
                    <a:pt x="21600" y="15363"/>
                  </a:lnTo>
                  <a:cubicBezTo>
                    <a:pt x="21600" y="15363"/>
                    <a:pt x="21599" y="15363"/>
                    <a:pt x="21599" y="15363"/>
                  </a:cubicBezTo>
                  <a:close/>
                </a:path>
              </a:pathLst>
            </a:custGeom>
            <a:solidFill>
              <a:srgbClr val="91010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2500" kern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7" name="Shape 1670"/>
            <p:cNvSpPr/>
            <p:nvPr/>
          </p:nvSpPr>
          <p:spPr>
            <a:xfrm>
              <a:off x="1552575" y="3293894"/>
              <a:ext cx="775215" cy="744446"/>
            </a:xfrm>
            <a:prstGeom prst="rect">
              <a:avLst/>
            </a:prstGeom>
            <a:solidFill>
              <a:srgbClr val="F1F1F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2500" kern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8" name="Group 3"/>
          <p:cNvGrpSpPr/>
          <p:nvPr/>
        </p:nvGrpSpPr>
        <p:grpSpPr>
          <a:xfrm>
            <a:off x="1282324" y="2523369"/>
            <a:ext cx="4635741" cy="579034"/>
            <a:chOff x="1552575" y="4176376"/>
            <a:chExt cx="5934075" cy="744446"/>
          </a:xfrm>
        </p:grpSpPr>
        <p:sp>
          <p:nvSpPr>
            <p:cNvPr id="9" name="Shape 1674"/>
            <p:cNvSpPr/>
            <p:nvPr/>
          </p:nvSpPr>
          <p:spPr>
            <a:xfrm rot="5400000">
              <a:off x="4504723" y="1934483"/>
              <a:ext cx="735623" cy="522823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532" y="15373"/>
                  </a:moveTo>
                  <a:lnTo>
                    <a:pt x="12874" y="13752"/>
                  </a:lnTo>
                  <a:lnTo>
                    <a:pt x="12874" y="1814"/>
                  </a:lnTo>
                  <a:lnTo>
                    <a:pt x="0" y="0"/>
                  </a:lnTo>
                  <a:lnTo>
                    <a:pt x="0" y="13779"/>
                  </a:lnTo>
                  <a:lnTo>
                    <a:pt x="2" y="13779"/>
                  </a:lnTo>
                  <a:lnTo>
                    <a:pt x="111" y="15373"/>
                  </a:lnTo>
                  <a:lnTo>
                    <a:pt x="2" y="15373"/>
                  </a:lnTo>
                  <a:lnTo>
                    <a:pt x="2" y="21600"/>
                  </a:lnTo>
                  <a:lnTo>
                    <a:pt x="21600" y="21600"/>
                  </a:lnTo>
                  <a:lnTo>
                    <a:pt x="21600" y="15373"/>
                  </a:lnTo>
                  <a:cubicBezTo>
                    <a:pt x="21600" y="15373"/>
                    <a:pt x="21532" y="15373"/>
                    <a:pt x="21532" y="15373"/>
                  </a:cubicBezTo>
                  <a:close/>
                </a:path>
              </a:pathLst>
            </a:custGeom>
            <a:solidFill>
              <a:srgbClr val="003C72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2500" kern="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10" name="Shape 1675"/>
            <p:cNvSpPr/>
            <p:nvPr/>
          </p:nvSpPr>
          <p:spPr>
            <a:xfrm>
              <a:off x="1552575" y="4176376"/>
              <a:ext cx="775215" cy="744446"/>
            </a:xfrm>
            <a:prstGeom prst="rect">
              <a:avLst/>
            </a:prstGeom>
            <a:solidFill>
              <a:srgbClr val="F1F1F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2500" kern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1" name="Group 4"/>
          <p:cNvGrpSpPr/>
          <p:nvPr/>
        </p:nvGrpSpPr>
        <p:grpSpPr>
          <a:xfrm>
            <a:off x="1282324" y="2974495"/>
            <a:ext cx="4251800" cy="810876"/>
            <a:chOff x="1552575" y="4756375"/>
            <a:chExt cx="5442604" cy="1042518"/>
          </a:xfrm>
        </p:grpSpPr>
        <p:sp>
          <p:nvSpPr>
            <p:cNvPr id="12" name="Shape 1679"/>
            <p:cNvSpPr/>
            <p:nvPr/>
          </p:nvSpPr>
          <p:spPr>
            <a:xfrm rot="5400000">
              <a:off x="4081932" y="2880436"/>
              <a:ext cx="1037307" cy="47891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405" y="14802"/>
                  </a:moveTo>
                  <a:lnTo>
                    <a:pt x="9188" y="13032"/>
                  </a:lnTo>
                  <a:lnTo>
                    <a:pt x="9188" y="2006"/>
                  </a:lnTo>
                  <a:lnTo>
                    <a:pt x="22" y="0"/>
                  </a:lnTo>
                  <a:lnTo>
                    <a:pt x="22" y="13032"/>
                  </a:lnTo>
                  <a:lnTo>
                    <a:pt x="0" y="13032"/>
                  </a:lnTo>
                  <a:lnTo>
                    <a:pt x="22" y="13039"/>
                  </a:lnTo>
                  <a:lnTo>
                    <a:pt x="22" y="13062"/>
                  </a:lnTo>
                  <a:lnTo>
                    <a:pt x="104" y="13062"/>
                  </a:lnTo>
                  <a:lnTo>
                    <a:pt x="6144" y="14808"/>
                  </a:lnTo>
                  <a:lnTo>
                    <a:pt x="6271" y="14808"/>
                  </a:lnTo>
                  <a:lnTo>
                    <a:pt x="6271" y="21600"/>
                  </a:lnTo>
                  <a:lnTo>
                    <a:pt x="21600" y="21600"/>
                  </a:lnTo>
                  <a:lnTo>
                    <a:pt x="21600" y="14802"/>
                  </a:lnTo>
                  <a:cubicBezTo>
                    <a:pt x="21600" y="14802"/>
                    <a:pt x="21405" y="14802"/>
                    <a:pt x="21405" y="14802"/>
                  </a:cubicBezTo>
                  <a:close/>
                </a:path>
              </a:pathLst>
            </a:custGeom>
            <a:solidFill>
              <a:srgbClr val="91010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2500" kern="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13" name="Shape 1680"/>
            <p:cNvSpPr/>
            <p:nvPr/>
          </p:nvSpPr>
          <p:spPr>
            <a:xfrm>
              <a:off x="1552575" y="5054446"/>
              <a:ext cx="775215" cy="744447"/>
            </a:xfrm>
            <a:prstGeom prst="rect">
              <a:avLst/>
            </a:prstGeom>
            <a:solidFill>
              <a:srgbClr val="F1F1F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2500" kern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sp>
        <p:nvSpPr>
          <p:cNvPr id="14" name="Shape 1684"/>
          <p:cNvSpPr/>
          <p:nvPr/>
        </p:nvSpPr>
        <p:spPr>
          <a:xfrm>
            <a:off x="2280934" y="1313002"/>
            <a:ext cx="282262" cy="24731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041" y="15188"/>
                </a:moveTo>
                <a:cubicBezTo>
                  <a:pt x="8905" y="14174"/>
                  <a:pt x="8222" y="13317"/>
                  <a:pt x="8222" y="11485"/>
                </a:cubicBezTo>
                <a:cubicBezTo>
                  <a:pt x="8222" y="10385"/>
                  <a:pt x="8875" y="10744"/>
                  <a:pt x="9161" y="8730"/>
                </a:cubicBezTo>
                <a:cubicBezTo>
                  <a:pt x="9279" y="7894"/>
                  <a:pt x="9855" y="8716"/>
                  <a:pt x="9966" y="6808"/>
                </a:cubicBezTo>
                <a:cubicBezTo>
                  <a:pt x="9966" y="6047"/>
                  <a:pt x="9651" y="5858"/>
                  <a:pt x="9651" y="5858"/>
                </a:cubicBezTo>
                <a:cubicBezTo>
                  <a:pt x="9651" y="5858"/>
                  <a:pt x="9811" y="4733"/>
                  <a:pt x="9873" y="3867"/>
                </a:cubicBezTo>
                <a:cubicBezTo>
                  <a:pt x="9951" y="2788"/>
                  <a:pt x="9396" y="0"/>
                  <a:pt x="6431" y="0"/>
                </a:cubicBezTo>
                <a:cubicBezTo>
                  <a:pt x="3466" y="0"/>
                  <a:pt x="2909" y="2788"/>
                  <a:pt x="2987" y="3867"/>
                </a:cubicBezTo>
                <a:cubicBezTo>
                  <a:pt x="3050" y="4733"/>
                  <a:pt x="3210" y="5858"/>
                  <a:pt x="3210" y="5858"/>
                </a:cubicBezTo>
                <a:cubicBezTo>
                  <a:pt x="3210" y="5858"/>
                  <a:pt x="2895" y="6047"/>
                  <a:pt x="2895" y="6808"/>
                </a:cubicBezTo>
                <a:cubicBezTo>
                  <a:pt x="3005" y="8716"/>
                  <a:pt x="3582" y="7894"/>
                  <a:pt x="3700" y="8730"/>
                </a:cubicBezTo>
                <a:cubicBezTo>
                  <a:pt x="3987" y="10744"/>
                  <a:pt x="4639" y="10385"/>
                  <a:pt x="4639" y="11485"/>
                </a:cubicBezTo>
                <a:cubicBezTo>
                  <a:pt x="4639" y="13317"/>
                  <a:pt x="3956" y="14174"/>
                  <a:pt x="1819" y="15188"/>
                </a:cubicBezTo>
                <a:cubicBezTo>
                  <a:pt x="1169" y="15497"/>
                  <a:pt x="0" y="15976"/>
                  <a:pt x="0" y="17129"/>
                </a:cubicBezTo>
                <a:lnTo>
                  <a:pt x="0" y="21600"/>
                </a:lnTo>
                <a:lnTo>
                  <a:pt x="15005" y="21600"/>
                </a:lnTo>
                <a:cubicBezTo>
                  <a:pt x="15005" y="21600"/>
                  <a:pt x="15005" y="18955"/>
                  <a:pt x="15005" y="18248"/>
                </a:cubicBezTo>
                <a:cubicBezTo>
                  <a:pt x="15005" y="17196"/>
                  <a:pt x="13184" y="16207"/>
                  <a:pt x="11041" y="15188"/>
                </a:cubicBezTo>
                <a:close/>
                <a:moveTo>
                  <a:pt x="21600" y="21600"/>
                </a:moveTo>
                <a:cubicBezTo>
                  <a:pt x="21600" y="21600"/>
                  <a:pt x="21557" y="16953"/>
                  <a:pt x="21307" y="16471"/>
                </a:cubicBezTo>
                <a:cubicBezTo>
                  <a:pt x="20935" y="15754"/>
                  <a:pt x="20071" y="15261"/>
                  <a:pt x="18463" y="14498"/>
                </a:cubicBezTo>
                <a:cubicBezTo>
                  <a:pt x="16861" y="13736"/>
                  <a:pt x="16349" y="13094"/>
                  <a:pt x="16349" y="11720"/>
                </a:cubicBezTo>
                <a:cubicBezTo>
                  <a:pt x="16349" y="10894"/>
                  <a:pt x="16838" y="11164"/>
                  <a:pt x="17053" y="9653"/>
                </a:cubicBezTo>
                <a:cubicBezTo>
                  <a:pt x="17142" y="9026"/>
                  <a:pt x="17574" y="9643"/>
                  <a:pt x="17657" y="8212"/>
                </a:cubicBezTo>
                <a:cubicBezTo>
                  <a:pt x="17657" y="7642"/>
                  <a:pt x="17420" y="7499"/>
                  <a:pt x="17420" y="7499"/>
                </a:cubicBezTo>
                <a:cubicBezTo>
                  <a:pt x="17420" y="7499"/>
                  <a:pt x="17541" y="6656"/>
                  <a:pt x="17588" y="6006"/>
                </a:cubicBezTo>
                <a:cubicBezTo>
                  <a:pt x="17646" y="5197"/>
                  <a:pt x="17229" y="3106"/>
                  <a:pt x="15005" y="3106"/>
                </a:cubicBezTo>
                <a:cubicBezTo>
                  <a:pt x="12781" y="3106"/>
                  <a:pt x="12365" y="5197"/>
                  <a:pt x="12422" y="6006"/>
                </a:cubicBezTo>
                <a:cubicBezTo>
                  <a:pt x="12469" y="6656"/>
                  <a:pt x="12589" y="7499"/>
                  <a:pt x="12589" y="7499"/>
                </a:cubicBezTo>
                <a:cubicBezTo>
                  <a:pt x="12589" y="7499"/>
                  <a:pt x="12353" y="7642"/>
                  <a:pt x="12353" y="8212"/>
                </a:cubicBezTo>
                <a:cubicBezTo>
                  <a:pt x="12437" y="9643"/>
                  <a:pt x="12868" y="9026"/>
                  <a:pt x="12957" y="9653"/>
                </a:cubicBezTo>
                <a:cubicBezTo>
                  <a:pt x="13173" y="11164"/>
                  <a:pt x="13662" y="10894"/>
                  <a:pt x="13662" y="11720"/>
                </a:cubicBezTo>
                <a:cubicBezTo>
                  <a:pt x="13662" y="12655"/>
                  <a:pt x="13424" y="13250"/>
                  <a:pt x="12768" y="13776"/>
                </a:cubicBezTo>
                <a:cubicBezTo>
                  <a:pt x="16268" y="15766"/>
                  <a:pt x="16737" y="16172"/>
                  <a:pt x="16737" y="17952"/>
                </a:cubicBezTo>
                <a:lnTo>
                  <a:pt x="16737" y="21600"/>
                </a:lnTo>
                <a:cubicBezTo>
                  <a:pt x="16737" y="21600"/>
                  <a:pt x="21600" y="21600"/>
                  <a:pt x="21600" y="21600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29714" tIns="29714" rIns="29714" bIns="29714" numCol="1" anchor="ctr">
            <a:noAutofit/>
          </a:bodyPr>
          <a:lstStyle/>
          <a:p>
            <a:pPr>
              <a:defRPr sz="3100" b="1">
                <a:latin typeface="Kontrapunkt Bob Bold"/>
                <a:ea typeface="Kontrapunkt Bob Bold"/>
                <a:cs typeface="Kontrapunkt Bob Bold"/>
                <a:sym typeface="Kontrapunkt Bob Bold"/>
              </a:defRPr>
            </a:pPr>
            <a:endParaRPr sz="2400" b="1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5" name="Shape 1687"/>
          <p:cNvSpPr/>
          <p:nvPr/>
        </p:nvSpPr>
        <p:spPr>
          <a:xfrm>
            <a:off x="2280934" y="1985960"/>
            <a:ext cx="282262" cy="28105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679" y="19547"/>
                </a:moveTo>
                <a:lnTo>
                  <a:pt x="11679" y="14693"/>
                </a:lnTo>
                <a:lnTo>
                  <a:pt x="9921" y="14693"/>
                </a:lnTo>
                <a:lnTo>
                  <a:pt x="9921" y="19547"/>
                </a:lnTo>
                <a:cubicBezTo>
                  <a:pt x="5768" y="19134"/>
                  <a:pt x="2465" y="15832"/>
                  <a:pt x="2052" y="11679"/>
                </a:cubicBezTo>
                <a:lnTo>
                  <a:pt x="6907" y="11679"/>
                </a:lnTo>
                <a:lnTo>
                  <a:pt x="6907" y="9921"/>
                </a:lnTo>
                <a:lnTo>
                  <a:pt x="2052" y="9921"/>
                </a:lnTo>
                <a:cubicBezTo>
                  <a:pt x="2465" y="5768"/>
                  <a:pt x="5768" y="2466"/>
                  <a:pt x="9921" y="2054"/>
                </a:cubicBezTo>
                <a:lnTo>
                  <a:pt x="9921" y="6907"/>
                </a:lnTo>
                <a:lnTo>
                  <a:pt x="11679" y="6907"/>
                </a:lnTo>
                <a:lnTo>
                  <a:pt x="11679" y="2054"/>
                </a:lnTo>
                <a:cubicBezTo>
                  <a:pt x="15832" y="2466"/>
                  <a:pt x="19135" y="5768"/>
                  <a:pt x="19548" y="9921"/>
                </a:cubicBezTo>
                <a:lnTo>
                  <a:pt x="14693" y="9921"/>
                </a:lnTo>
                <a:lnTo>
                  <a:pt x="14693" y="11679"/>
                </a:lnTo>
                <a:lnTo>
                  <a:pt x="19548" y="11679"/>
                </a:lnTo>
                <a:cubicBezTo>
                  <a:pt x="19135" y="15832"/>
                  <a:pt x="15832" y="19134"/>
                  <a:pt x="11679" y="19547"/>
                </a:cubicBezTo>
                <a:close/>
                <a:moveTo>
                  <a:pt x="10799" y="0"/>
                </a:moveTo>
                <a:cubicBezTo>
                  <a:pt x="4835" y="0"/>
                  <a:pt x="0" y="4836"/>
                  <a:pt x="0" y="10800"/>
                </a:cubicBezTo>
                <a:cubicBezTo>
                  <a:pt x="0" y="16765"/>
                  <a:pt x="4835" y="21600"/>
                  <a:pt x="10799" y="21600"/>
                </a:cubicBezTo>
                <a:cubicBezTo>
                  <a:pt x="16765" y="21600"/>
                  <a:pt x="21600" y="16765"/>
                  <a:pt x="21600" y="10800"/>
                </a:cubicBezTo>
                <a:cubicBezTo>
                  <a:pt x="21600" y="4836"/>
                  <a:pt x="16765" y="0"/>
                  <a:pt x="10799" y="0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29714" tIns="29714" rIns="29714" bIns="29714" numCol="1" anchor="ctr">
            <a:noAutofit/>
          </a:bodyPr>
          <a:lstStyle/>
          <a:p>
            <a:pPr>
              <a:defRPr sz="3100" b="1">
                <a:latin typeface="Kontrapunkt Bob Bold"/>
                <a:ea typeface="Kontrapunkt Bob Bold"/>
                <a:cs typeface="Kontrapunkt Bob Bold"/>
                <a:sym typeface="Kontrapunkt Bob Bold"/>
              </a:defRPr>
            </a:pPr>
            <a:endParaRPr sz="2400" b="1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6" name="Shape 1690"/>
          <p:cNvSpPr/>
          <p:nvPr/>
        </p:nvSpPr>
        <p:spPr>
          <a:xfrm>
            <a:off x="2287198" y="2671166"/>
            <a:ext cx="269734" cy="28105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29714" tIns="29714" rIns="29714" bIns="29714" numCol="1" anchor="ctr">
            <a:noAutofit/>
          </a:bodyPr>
          <a:lstStyle/>
          <a:p>
            <a:pPr>
              <a:defRPr sz="3100" b="1">
                <a:latin typeface="Kontrapunkt Bob Bold"/>
                <a:ea typeface="Kontrapunkt Bob Bold"/>
                <a:cs typeface="Kontrapunkt Bob Bold"/>
                <a:sym typeface="Kontrapunkt Bob Bold"/>
              </a:defRPr>
            </a:pPr>
            <a:endParaRPr sz="2400" b="1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7" name="Shape 1693"/>
          <p:cNvSpPr/>
          <p:nvPr/>
        </p:nvSpPr>
        <p:spPr>
          <a:xfrm>
            <a:off x="2281598" y="3355328"/>
            <a:ext cx="280933" cy="28105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29714" tIns="29714" rIns="29714" bIns="29714" numCol="1" anchor="ctr">
            <a:noAutofit/>
          </a:bodyPr>
          <a:lstStyle/>
          <a:p>
            <a:pPr>
              <a:defRPr sz="3100" b="1">
                <a:latin typeface="Kontrapunkt Bob Bold"/>
                <a:ea typeface="Kontrapunkt Bob Bold"/>
                <a:cs typeface="Kontrapunkt Bob Bold"/>
                <a:sym typeface="Kontrapunkt Bob Bold"/>
              </a:defRPr>
            </a:pPr>
            <a:endParaRPr sz="2400" b="1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536945" y="1682352"/>
            <a:ext cx="1438593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917883">
              <a:defRPr/>
            </a:pPr>
            <a:r>
              <a:rPr lang="zh-CN" altLang="en-US" sz="1100" dirty="0">
                <a:solidFill>
                  <a:srgbClr val="FFFFFF"/>
                </a:solidFill>
                <a:cs typeface="+mn-ea"/>
                <a:sym typeface="+mn-lt"/>
              </a:rPr>
              <a:t>添加标题</a:t>
            </a:r>
            <a:endParaRPr lang="en-GB" altLang="zh-CN" sz="1100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536945" y="2133977"/>
            <a:ext cx="1438593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917883">
              <a:defRPr/>
            </a:pPr>
            <a:r>
              <a:rPr lang="zh-CN" altLang="en-US" sz="1100" dirty="0">
                <a:solidFill>
                  <a:srgbClr val="FFFFFF"/>
                </a:solidFill>
                <a:cs typeface="+mn-ea"/>
                <a:sym typeface="+mn-lt"/>
              </a:rPr>
              <a:t>添加标题</a:t>
            </a:r>
            <a:endParaRPr lang="en-GB" altLang="zh-CN" sz="1100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536945" y="2603101"/>
            <a:ext cx="1438593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917883">
              <a:defRPr/>
            </a:pPr>
            <a:r>
              <a:rPr lang="zh-CN" altLang="en-US" sz="1100" dirty="0">
                <a:solidFill>
                  <a:srgbClr val="FFFFFF"/>
                </a:solidFill>
                <a:cs typeface="+mn-ea"/>
                <a:sym typeface="+mn-lt"/>
              </a:rPr>
              <a:t>添加标题</a:t>
            </a:r>
            <a:endParaRPr lang="en-GB" altLang="zh-CN" sz="1100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536945" y="3054726"/>
            <a:ext cx="1438593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917883">
              <a:defRPr/>
            </a:pPr>
            <a:r>
              <a:rPr lang="zh-CN" altLang="en-US" sz="1100" dirty="0">
                <a:solidFill>
                  <a:srgbClr val="FFFFFF"/>
                </a:solidFill>
                <a:cs typeface="+mn-ea"/>
                <a:sym typeface="+mn-lt"/>
              </a:rPr>
              <a:t>添加标题</a:t>
            </a:r>
            <a:endParaRPr lang="en-GB" altLang="zh-CN" sz="1100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828358" y="1007988"/>
            <a:ext cx="2179413" cy="4154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900" dirty="0">
                <a:solidFill>
                  <a:srgbClr val="474747"/>
                </a:solidFill>
                <a:cs typeface="+mn-ea"/>
                <a:sym typeface="+mn-lt"/>
              </a:rPr>
              <a:t>此处添加详细文本描述，建议与标题相关并符合整体语言风格，语言描述尽量简洁生动。尽量将每页幻灯片</a:t>
            </a:r>
            <a:endParaRPr lang="en-GB" sz="900" dirty="0">
              <a:solidFill>
                <a:srgbClr val="474747"/>
              </a:solidFill>
              <a:cs typeface="+mn-ea"/>
              <a:sym typeface="+mn-lt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977604" y="1793871"/>
            <a:ext cx="2179413" cy="4154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900" dirty="0">
                <a:solidFill>
                  <a:srgbClr val="474747"/>
                </a:solidFill>
                <a:cs typeface="+mn-ea"/>
                <a:sym typeface="+mn-lt"/>
              </a:rPr>
              <a:t>此处添加详细文本描述，建议与标题相关并符合整体语言风格，语言描述尽量简洁生动。尽量将每页幻灯片</a:t>
            </a:r>
            <a:endParaRPr lang="en-GB" sz="900" dirty="0">
              <a:solidFill>
                <a:srgbClr val="474747"/>
              </a:solidFill>
              <a:cs typeface="+mn-ea"/>
              <a:sym typeface="+mn-lt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974710" y="2752348"/>
            <a:ext cx="2179413" cy="4154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900" dirty="0">
                <a:solidFill>
                  <a:srgbClr val="474747"/>
                </a:solidFill>
                <a:cs typeface="+mn-ea"/>
                <a:sym typeface="+mn-lt"/>
              </a:rPr>
              <a:t>此处添加详细文本描述，建议与标题相关并符合整体语言风格，语言描述尽量简洁生动。尽量将每页幻灯片</a:t>
            </a:r>
            <a:endParaRPr lang="en-GB" sz="900" dirty="0">
              <a:solidFill>
                <a:srgbClr val="474747"/>
              </a:solidFill>
              <a:cs typeface="+mn-ea"/>
              <a:sym typeface="+mn-lt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831679" y="3545640"/>
            <a:ext cx="2200959" cy="4154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900" dirty="0">
                <a:solidFill>
                  <a:srgbClr val="474747"/>
                </a:solidFill>
                <a:cs typeface="+mn-ea"/>
                <a:sym typeface="+mn-lt"/>
              </a:rPr>
              <a:t>此处添加详细文本描述，建议与标题相关并符合整体语言风格，语言描述尽量简洁生动。尽量将每页幻灯片</a:t>
            </a:r>
            <a:endParaRPr lang="en-GB" sz="900" dirty="0">
              <a:solidFill>
                <a:srgbClr val="474747"/>
              </a:solidFill>
              <a:cs typeface="+mn-ea"/>
              <a:sym typeface="+mn-lt"/>
            </a:endParaRPr>
          </a:p>
        </p:txBody>
      </p:sp>
      <p:sp>
        <p:nvSpPr>
          <p:cNvPr id="26" name="Text Placeholder 2"/>
          <p:cNvSpPr txBox="1">
            <a:spLocks/>
          </p:cNvSpPr>
          <p:nvPr/>
        </p:nvSpPr>
        <p:spPr>
          <a:xfrm>
            <a:off x="1282324" y="1154623"/>
            <a:ext cx="605603" cy="571551"/>
          </a:xfrm>
          <a:prstGeom prst="rect">
            <a:avLst/>
          </a:prstGeom>
          <a:noFill/>
        </p:spPr>
        <p:txBody>
          <a:bodyPr vert="horz" lIns="0" tIns="35657" rIns="0" bIns="35657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="0" kern="1200" baseline="0">
                <a:solidFill>
                  <a:schemeClr val="accent1"/>
                </a:solidFill>
                <a:latin typeface="+mn-ea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1900" dirty="0">
                <a:solidFill>
                  <a:schemeClr val="bg1"/>
                </a:solidFill>
                <a:latin typeface="+mn-lt"/>
                <a:cs typeface="+mn-ea"/>
                <a:sym typeface="+mn-lt"/>
              </a:rPr>
              <a:t>1</a:t>
            </a:r>
            <a:endParaRPr lang="en-GB" sz="1900" dirty="0">
              <a:solidFill>
                <a:schemeClr val="bg1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27" name="Text Placeholder 2"/>
          <p:cNvSpPr txBox="1">
            <a:spLocks/>
          </p:cNvSpPr>
          <p:nvPr/>
        </p:nvSpPr>
        <p:spPr>
          <a:xfrm>
            <a:off x="1282324" y="1836370"/>
            <a:ext cx="605603" cy="571551"/>
          </a:xfrm>
          <a:prstGeom prst="rect">
            <a:avLst/>
          </a:prstGeom>
          <a:noFill/>
        </p:spPr>
        <p:txBody>
          <a:bodyPr vert="horz" lIns="0" tIns="35657" rIns="0" bIns="35657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="0" kern="1200" baseline="0">
                <a:solidFill>
                  <a:schemeClr val="accent1"/>
                </a:solidFill>
                <a:latin typeface="+mn-ea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1900">
                <a:solidFill>
                  <a:schemeClr val="bg1"/>
                </a:solidFill>
                <a:latin typeface="+mn-lt"/>
                <a:cs typeface="+mn-ea"/>
                <a:sym typeface="+mn-lt"/>
              </a:rPr>
              <a:t>2</a:t>
            </a:r>
            <a:endParaRPr lang="en-GB" sz="1900" dirty="0">
              <a:solidFill>
                <a:schemeClr val="bg1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28" name="Text Placeholder 2"/>
          <p:cNvSpPr txBox="1">
            <a:spLocks/>
          </p:cNvSpPr>
          <p:nvPr/>
        </p:nvSpPr>
        <p:spPr>
          <a:xfrm>
            <a:off x="1280864" y="2527148"/>
            <a:ext cx="605603" cy="571551"/>
          </a:xfrm>
          <a:prstGeom prst="rect">
            <a:avLst/>
          </a:prstGeom>
          <a:noFill/>
        </p:spPr>
        <p:txBody>
          <a:bodyPr vert="horz" lIns="0" tIns="35657" rIns="0" bIns="35657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="0" kern="1200" baseline="0">
                <a:solidFill>
                  <a:schemeClr val="accent1"/>
                </a:solidFill>
                <a:latin typeface="+mn-ea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1900">
                <a:solidFill>
                  <a:schemeClr val="bg1"/>
                </a:solidFill>
                <a:latin typeface="+mn-lt"/>
                <a:cs typeface="+mn-ea"/>
                <a:sym typeface="+mn-lt"/>
              </a:rPr>
              <a:t>3</a:t>
            </a:r>
            <a:endParaRPr lang="en-GB" sz="1900" dirty="0">
              <a:solidFill>
                <a:schemeClr val="bg1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29" name="Text Placeholder 2"/>
          <p:cNvSpPr txBox="1">
            <a:spLocks/>
          </p:cNvSpPr>
          <p:nvPr/>
        </p:nvSpPr>
        <p:spPr>
          <a:xfrm>
            <a:off x="1280864" y="3208895"/>
            <a:ext cx="605603" cy="571551"/>
          </a:xfrm>
          <a:prstGeom prst="rect">
            <a:avLst/>
          </a:prstGeom>
          <a:noFill/>
        </p:spPr>
        <p:txBody>
          <a:bodyPr vert="horz" lIns="0" tIns="35657" rIns="0" bIns="35657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="0" kern="1200" baseline="0">
                <a:solidFill>
                  <a:schemeClr val="accent1"/>
                </a:solidFill>
                <a:latin typeface="+mn-ea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1900">
                <a:solidFill>
                  <a:schemeClr val="bg1"/>
                </a:solidFill>
                <a:latin typeface="+mn-lt"/>
                <a:cs typeface="+mn-ea"/>
                <a:sym typeface="+mn-lt"/>
              </a:rPr>
              <a:t>4</a:t>
            </a:r>
            <a:endParaRPr lang="en-GB" sz="1900" dirty="0">
              <a:solidFill>
                <a:schemeClr val="bg1"/>
              </a:solidFill>
              <a:latin typeface="+mn-lt"/>
              <a:cs typeface="+mn-ea"/>
              <a:sym typeface="+mn-lt"/>
            </a:endParaRPr>
          </a:p>
        </p:txBody>
      </p:sp>
      <p:pic>
        <p:nvPicPr>
          <p:cNvPr id="30" name="图片 2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8413" y="-124"/>
            <a:ext cx="2132711" cy="1199650"/>
          </a:xfrm>
          <a:prstGeom prst="rect">
            <a:avLst/>
          </a:prstGeom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5815315" y="-72132"/>
            <a:ext cx="3185810" cy="1740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649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3503">
        <p14:gallery dir="l"/>
      </p:transition>
    </mc:Choice>
    <mc:Fallback xmlns="">
      <p:transition spd="slow" advTm="350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2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2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4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6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800"/>
                            </p:stCondLst>
                            <p:childTnLst>
                              <p:par>
                                <p:cTn id="5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2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2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0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2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 build="p"/>
      <p:bldP spid="27" grpId="0" build="p"/>
      <p:bldP spid="28" grpId="0" build="p"/>
      <p:bldP spid="29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23721"/>
            <a:ext cx="8960556" cy="5040313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 rot="18756238">
            <a:off x="5049472" y="3016531"/>
            <a:ext cx="5248199" cy="860175"/>
          </a:xfrm>
          <a:prstGeom prst="rect">
            <a:avLst/>
          </a:prstGeom>
          <a:solidFill>
            <a:srgbClr val="9101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1" name="Rectangle 47"/>
          <p:cNvSpPr/>
          <p:nvPr/>
        </p:nvSpPr>
        <p:spPr>
          <a:xfrm>
            <a:off x="0" y="647948"/>
            <a:ext cx="3168352" cy="441342"/>
          </a:xfrm>
          <a:prstGeom prst="rect">
            <a:avLst/>
          </a:prstGeom>
        </p:spPr>
        <p:txBody>
          <a:bodyPr wrap="square" lIns="71314" tIns="35657" rIns="71314" bIns="35657">
            <a:spAutoFit/>
          </a:bodyPr>
          <a:lstStyle/>
          <a:p>
            <a:pPr algn="ctr" defTabSz="917883"/>
            <a:r>
              <a:rPr lang="zh-CN" altLang="en-US" sz="2400" spc="600" dirty="0">
                <a:solidFill>
                  <a:srgbClr val="003C72"/>
                </a:solidFill>
                <a:cs typeface="+mn-ea"/>
                <a:sym typeface="+mn-lt"/>
              </a:rPr>
              <a:t>第五部分</a:t>
            </a:r>
            <a:endParaRPr lang="en-GB" altLang="zh-CN" sz="2400" dirty="0">
              <a:solidFill>
                <a:srgbClr val="003C72"/>
              </a:solidFill>
              <a:cs typeface="+mn-ea"/>
              <a:sym typeface="+mn-lt"/>
            </a:endParaRPr>
          </a:p>
        </p:txBody>
      </p:sp>
      <p:sp>
        <p:nvSpPr>
          <p:cNvPr id="32" name="Rectangle 47"/>
          <p:cNvSpPr/>
          <p:nvPr/>
        </p:nvSpPr>
        <p:spPr>
          <a:xfrm>
            <a:off x="1260202" y="2304132"/>
            <a:ext cx="6824978" cy="626008"/>
          </a:xfrm>
          <a:prstGeom prst="rect">
            <a:avLst/>
          </a:prstGeom>
        </p:spPr>
        <p:txBody>
          <a:bodyPr wrap="square" lIns="71314" tIns="35657" rIns="71314" bIns="35657">
            <a:spAutoFit/>
          </a:bodyPr>
          <a:lstStyle/>
          <a:p>
            <a:pPr algn="ctr" defTabSz="917883"/>
            <a:r>
              <a:rPr lang="zh-CN" altLang="en-US" sz="3600" dirty="0">
                <a:solidFill>
                  <a:srgbClr val="003C72"/>
                </a:solidFill>
                <a:cs typeface="+mn-ea"/>
                <a:sym typeface="+mn-lt"/>
              </a:rPr>
              <a:t>单击添加标题</a:t>
            </a:r>
            <a:endParaRPr lang="en-GB" altLang="zh-CN" sz="3600" dirty="0">
              <a:solidFill>
                <a:srgbClr val="003C72"/>
              </a:solidFill>
              <a:cs typeface="+mn-ea"/>
              <a:sym typeface="+mn-lt"/>
            </a:endParaRPr>
          </a:p>
        </p:txBody>
      </p:sp>
      <p:sp>
        <p:nvSpPr>
          <p:cNvPr id="11" name="矩形 10"/>
          <p:cNvSpPr/>
          <p:nvPr/>
        </p:nvSpPr>
        <p:spPr>
          <a:xfrm rot="18756238">
            <a:off x="6777866" y="3899880"/>
            <a:ext cx="3965557" cy="493397"/>
          </a:xfrm>
          <a:prstGeom prst="rect">
            <a:avLst/>
          </a:prstGeom>
          <a:solidFill>
            <a:srgbClr val="003C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07786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471">
        <p14:gallery dir="l"/>
      </p:transition>
    </mc:Choice>
    <mc:Fallback xmlns="">
      <p:transition spd="slow" advTm="147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Shape 2056"/>
          <p:cNvSpPr/>
          <p:nvPr/>
        </p:nvSpPr>
        <p:spPr>
          <a:xfrm>
            <a:off x="1428763" y="1224012"/>
            <a:ext cx="6004602" cy="288789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908" y="215"/>
                </a:moveTo>
                <a:lnTo>
                  <a:pt x="18515" y="2111"/>
                </a:lnTo>
                <a:lnTo>
                  <a:pt x="11972" y="10428"/>
                </a:lnTo>
                <a:lnTo>
                  <a:pt x="8013" y="7302"/>
                </a:lnTo>
                <a:lnTo>
                  <a:pt x="0" y="17211"/>
                </a:lnTo>
                <a:lnTo>
                  <a:pt x="1642" y="21600"/>
                </a:lnTo>
                <a:lnTo>
                  <a:pt x="8648" y="10721"/>
                </a:lnTo>
                <a:lnTo>
                  <a:pt x="12228" y="13359"/>
                </a:lnTo>
                <a:lnTo>
                  <a:pt x="19035" y="3738"/>
                </a:lnTo>
                <a:lnTo>
                  <a:pt x="19906" y="6461"/>
                </a:lnTo>
                <a:lnTo>
                  <a:pt x="20553" y="4063"/>
                </a:lnTo>
                <a:lnTo>
                  <a:pt x="20938" y="2571"/>
                </a:lnTo>
                <a:lnTo>
                  <a:pt x="21600" y="0"/>
                </a:lnTo>
                <a:cubicBezTo>
                  <a:pt x="21600" y="0"/>
                  <a:pt x="17908" y="215"/>
                  <a:pt x="17908" y="215"/>
                </a:cubicBezTo>
                <a:close/>
              </a:path>
            </a:pathLst>
          </a:custGeom>
          <a:solidFill>
            <a:srgbClr val="910101"/>
          </a:solidFill>
          <a:ln w="12700">
            <a:miter lim="400000"/>
          </a:ln>
        </p:spPr>
        <p:txBody>
          <a:bodyPr lIns="29714" tIns="29714" rIns="29714" bIns="29714" anchor="ctr"/>
          <a:lstStyle/>
          <a:p>
            <a:pPr>
              <a:def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sz="2500" kern="0">
              <a:solidFill>
                <a:srgbClr val="003C72"/>
              </a:solidFill>
              <a:cs typeface="+mn-ea"/>
              <a:sym typeface="+mn-lt"/>
            </a:endParaRPr>
          </a:p>
        </p:txBody>
      </p:sp>
      <p:sp>
        <p:nvSpPr>
          <p:cNvPr id="29" name="Shape 2057"/>
          <p:cNvSpPr/>
          <p:nvPr/>
        </p:nvSpPr>
        <p:spPr>
          <a:xfrm>
            <a:off x="1740120" y="3441530"/>
            <a:ext cx="367231" cy="3656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9619" tIns="39619" rIns="39619" bIns="39619" numCol="1" anchor="ctr">
            <a:noAutofit/>
          </a:bodyPr>
          <a:lstStyle/>
          <a:p>
            <a:pPr>
              <a:defRPr sz="3100" b="1">
                <a:latin typeface="Kontrapunkt Bob Bold"/>
                <a:ea typeface="Kontrapunkt Bob Bold"/>
                <a:cs typeface="Kontrapunkt Bob Bold"/>
                <a:sym typeface="Kontrapunkt Bob Bold"/>
              </a:defRPr>
            </a:pPr>
            <a:endParaRPr sz="2400" b="1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30" name="Shape 2060"/>
          <p:cNvSpPr/>
          <p:nvPr/>
        </p:nvSpPr>
        <p:spPr>
          <a:xfrm>
            <a:off x="3534713" y="2278335"/>
            <a:ext cx="367231" cy="3656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9619" tIns="39619" rIns="39619" bIns="39619" numCol="1" anchor="ctr">
            <a:noAutofit/>
          </a:bodyPr>
          <a:lstStyle/>
          <a:p>
            <a:pPr>
              <a:defRPr sz="3100" b="1">
                <a:latin typeface="Kontrapunkt Bob Bold"/>
                <a:ea typeface="Kontrapunkt Bob Bold"/>
                <a:cs typeface="Kontrapunkt Bob Bold"/>
                <a:sym typeface="Kontrapunkt Bob Bold"/>
              </a:defRPr>
            </a:pPr>
            <a:endParaRPr sz="2400" b="1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31" name="Shape 2063"/>
          <p:cNvSpPr/>
          <p:nvPr/>
        </p:nvSpPr>
        <p:spPr>
          <a:xfrm>
            <a:off x="4609519" y="2622570"/>
            <a:ext cx="367231" cy="3656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9619" tIns="39619" rIns="39619" bIns="39619" numCol="1" anchor="ctr">
            <a:noAutofit/>
          </a:bodyPr>
          <a:lstStyle/>
          <a:p>
            <a:pPr>
              <a:defRPr sz="3100" b="1">
                <a:latin typeface="Kontrapunkt Bob Bold"/>
                <a:ea typeface="Kontrapunkt Bob Bold"/>
                <a:cs typeface="Kontrapunkt Bob Bold"/>
                <a:sym typeface="Kontrapunkt Bob Bold"/>
              </a:defRPr>
            </a:pPr>
            <a:endParaRPr sz="2400" b="1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32" name="Shape 2066"/>
          <p:cNvSpPr/>
          <p:nvPr/>
        </p:nvSpPr>
        <p:spPr>
          <a:xfrm>
            <a:off x="6613708" y="1336148"/>
            <a:ext cx="367231" cy="3656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9619" tIns="39619" rIns="39619" bIns="39619" numCol="1" anchor="ctr">
            <a:noAutofit/>
          </a:bodyPr>
          <a:lstStyle/>
          <a:p>
            <a:pPr>
              <a:defRPr sz="3100" b="1">
                <a:latin typeface="Kontrapunkt Bob Bold"/>
                <a:ea typeface="Kontrapunkt Bob Bold"/>
                <a:cs typeface="Kontrapunkt Bob Bold"/>
                <a:sym typeface="Kontrapunkt Bob Bold"/>
              </a:defRPr>
            </a:pPr>
            <a:endParaRPr sz="2400" b="1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012867" y="2177394"/>
            <a:ext cx="1857788" cy="50272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800" dirty="0">
                <a:solidFill>
                  <a:srgbClr val="7F7F7F"/>
                </a:solidFill>
                <a:cs typeface="+mn-ea"/>
                <a:sym typeface="+mn-lt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800" dirty="0">
                <a:solidFill>
                  <a:srgbClr val="7F7F7F"/>
                </a:solidFill>
                <a:cs typeface="+mn-ea"/>
                <a:sym typeface="+mn-lt"/>
              </a:rPr>
              <a:t>200</a:t>
            </a:r>
            <a:r>
              <a:rPr lang="zh-CN" altLang="en-US" sz="800" dirty="0">
                <a:solidFill>
                  <a:srgbClr val="7F7F7F"/>
                </a:solidFill>
                <a:cs typeface="+mn-ea"/>
                <a:sym typeface="+mn-lt"/>
              </a:rPr>
              <a:t>字以内</a:t>
            </a:r>
          </a:p>
        </p:txBody>
      </p:sp>
      <p:sp>
        <p:nvSpPr>
          <p:cNvPr id="34" name="Text Placeholder 2"/>
          <p:cNvSpPr txBox="1">
            <a:spLocks/>
          </p:cNvSpPr>
          <p:nvPr/>
        </p:nvSpPr>
        <p:spPr>
          <a:xfrm>
            <a:off x="1016932" y="1912539"/>
            <a:ext cx="1810207" cy="229666"/>
          </a:xfrm>
          <a:prstGeom prst="rect">
            <a:avLst/>
          </a:prstGeom>
          <a:noFill/>
        </p:spPr>
        <p:txBody>
          <a:bodyPr vert="horz" lIns="0" tIns="35657" rIns="0" bIns="35657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="0" kern="1200" baseline="0">
                <a:solidFill>
                  <a:schemeClr val="accent1"/>
                </a:solidFill>
                <a:latin typeface="+mn-ea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ea"/>
                <a:sym typeface="+mn-lt"/>
              </a:rPr>
              <a:t>添加标题</a:t>
            </a:r>
            <a:endParaRPr lang="en-GB" sz="1100" dirty="0">
              <a:solidFill>
                <a:schemeClr val="tx1">
                  <a:lumMod val="50000"/>
                  <a:lumOff val="50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2870655" y="1589779"/>
            <a:ext cx="1857788" cy="50272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800" dirty="0">
                <a:solidFill>
                  <a:srgbClr val="7F7F7F"/>
                </a:solidFill>
                <a:cs typeface="+mn-ea"/>
                <a:sym typeface="+mn-lt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800" dirty="0">
                <a:solidFill>
                  <a:srgbClr val="7F7F7F"/>
                </a:solidFill>
                <a:cs typeface="+mn-ea"/>
                <a:sym typeface="+mn-lt"/>
              </a:rPr>
              <a:t>200</a:t>
            </a:r>
            <a:r>
              <a:rPr lang="zh-CN" altLang="en-US" sz="800" dirty="0">
                <a:solidFill>
                  <a:srgbClr val="7F7F7F"/>
                </a:solidFill>
                <a:cs typeface="+mn-ea"/>
                <a:sym typeface="+mn-lt"/>
              </a:rPr>
              <a:t>字以内</a:t>
            </a:r>
          </a:p>
        </p:txBody>
      </p:sp>
      <p:sp>
        <p:nvSpPr>
          <p:cNvPr id="36" name="Text Placeholder 2"/>
          <p:cNvSpPr txBox="1">
            <a:spLocks/>
          </p:cNvSpPr>
          <p:nvPr/>
        </p:nvSpPr>
        <p:spPr>
          <a:xfrm>
            <a:off x="2874720" y="1324923"/>
            <a:ext cx="1810207" cy="229666"/>
          </a:xfrm>
          <a:prstGeom prst="rect">
            <a:avLst/>
          </a:prstGeom>
          <a:noFill/>
        </p:spPr>
        <p:txBody>
          <a:bodyPr vert="horz" lIns="0" tIns="35657" rIns="0" bIns="35657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="0" kern="1200" baseline="0">
                <a:solidFill>
                  <a:schemeClr val="accent1"/>
                </a:solidFill>
                <a:latin typeface="+mn-ea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ea"/>
                <a:sym typeface="+mn-lt"/>
              </a:rPr>
              <a:t>添加标题</a:t>
            </a:r>
            <a:endParaRPr lang="en-GB" sz="1100" dirty="0">
              <a:solidFill>
                <a:schemeClr val="tx1">
                  <a:lumMod val="50000"/>
                  <a:lumOff val="50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4277007" y="3441530"/>
            <a:ext cx="1857788" cy="50272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800" dirty="0">
                <a:solidFill>
                  <a:srgbClr val="7F7F7F"/>
                </a:solidFill>
                <a:cs typeface="+mn-ea"/>
                <a:sym typeface="+mn-lt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800" dirty="0">
                <a:solidFill>
                  <a:srgbClr val="7F7F7F"/>
                </a:solidFill>
                <a:cs typeface="+mn-ea"/>
                <a:sym typeface="+mn-lt"/>
              </a:rPr>
              <a:t>200</a:t>
            </a:r>
            <a:r>
              <a:rPr lang="zh-CN" altLang="en-US" sz="800" dirty="0">
                <a:solidFill>
                  <a:srgbClr val="7F7F7F"/>
                </a:solidFill>
                <a:cs typeface="+mn-ea"/>
                <a:sym typeface="+mn-lt"/>
              </a:rPr>
              <a:t>字以内</a:t>
            </a:r>
          </a:p>
        </p:txBody>
      </p:sp>
      <p:sp>
        <p:nvSpPr>
          <p:cNvPr id="38" name="Text Placeholder 2"/>
          <p:cNvSpPr txBox="1">
            <a:spLocks/>
          </p:cNvSpPr>
          <p:nvPr/>
        </p:nvSpPr>
        <p:spPr>
          <a:xfrm>
            <a:off x="4281072" y="3176675"/>
            <a:ext cx="1810207" cy="229666"/>
          </a:xfrm>
          <a:prstGeom prst="rect">
            <a:avLst/>
          </a:prstGeom>
          <a:noFill/>
        </p:spPr>
        <p:txBody>
          <a:bodyPr vert="horz" lIns="0" tIns="35657" rIns="0" bIns="35657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="0" kern="1200" baseline="0">
                <a:solidFill>
                  <a:schemeClr val="accent1"/>
                </a:solidFill>
                <a:latin typeface="+mn-ea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ea"/>
                <a:sym typeface="+mn-lt"/>
              </a:rPr>
              <a:t>添加标题</a:t>
            </a:r>
            <a:endParaRPr lang="en-GB" sz="1100" dirty="0">
              <a:solidFill>
                <a:schemeClr val="tx1">
                  <a:lumMod val="50000"/>
                  <a:lumOff val="50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6504471" y="2536479"/>
            <a:ext cx="1857788" cy="50272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800" dirty="0">
                <a:solidFill>
                  <a:srgbClr val="7F7F7F"/>
                </a:solidFill>
                <a:cs typeface="+mn-ea"/>
                <a:sym typeface="+mn-lt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800" dirty="0">
                <a:solidFill>
                  <a:srgbClr val="7F7F7F"/>
                </a:solidFill>
                <a:cs typeface="+mn-ea"/>
                <a:sym typeface="+mn-lt"/>
              </a:rPr>
              <a:t>200</a:t>
            </a:r>
            <a:r>
              <a:rPr lang="zh-CN" altLang="en-US" sz="800" dirty="0">
                <a:solidFill>
                  <a:srgbClr val="7F7F7F"/>
                </a:solidFill>
                <a:cs typeface="+mn-ea"/>
                <a:sym typeface="+mn-lt"/>
              </a:rPr>
              <a:t>字以内</a:t>
            </a:r>
          </a:p>
        </p:txBody>
      </p:sp>
      <p:sp>
        <p:nvSpPr>
          <p:cNvPr id="40" name="Text Placeholder 2"/>
          <p:cNvSpPr txBox="1">
            <a:spLocks/>
          </p:cNvSpPr>
          <p:nvPr/>
        </p:nvSpPr>
        <p:spPr>
          <a:xfrm>
            <a:off x="6508536" y="2271624"/>
            <a:ext cx="1810207" cy="229666"/>
          </a:xfrm>
          <a:prstGeom prst="rect">
            <a:avLst/>
          </a:prstGeom>
          <a:noFill/>
        </p:spPr>
        <p:txBody>
          <a:bodyPr vert="horz" lIns="0" tIns="35657" rIns="0" bIns="35657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="0" kern="1200" baseline="0">
                <a:solidFill>
                  <a:schemeClr val="accent1"/>
                </a:solidFill>
                <a:latin typeface="+mn-ea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ea"/>
                <a:sym typeface="+mn-lt"/>
              </a:rPr>
              <a:t>添加标题</a:t>
            </a:r>
            <a:endParaRPr lang="en-GB" sz="1100" dirty="0">
              <a:solidFill>
                <a:schemeClr val="tx1">
                  <a:lumMod val="50000"/>
                  <a:lumOff val="50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41" name="Text Placeholder 2"/>
          <p:cNvSpPr txBox="1">
            <a:spLocks/>
          </p:cNvSpPr>
          <p:nvPr/>
        </p:nvSpPr>
        <p:spPr>
          <a:xfrm>
            <a:off x="1740120" y="3441531"/>
            <a:ext cx="367231" cy="365631"/>
          </a:xfrm>
          <a:prstGeom prst="rect">
            <a:avLst/>
          </a:prstGeom>
          <a:noFill/>
        </p:spPr>
        <p:txBody>
          <a:bodyPr vert="horz" lIns="0" tIns="35657" rIns="0" bIns="35657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="0" kern="1200" baseline="0">
                <a:solidFill>
                  <a:schemeClr val="accent1"/>
                </a:solidFill>
                <a:latin typeface="+mn-ea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GB" sz="1100" dirty="0">
                <a:solidFill>
                  <a:srgbClr val="003C72"/>
                </a:solidFill>
                <a:latin typeface="+mn-lt"/>
                <a:cs typeface="+mn-ea"/>
                <a:sym typeface="+mn-lt"/>
              </a:rPr>
              <a:t>01</a:t>
            </a:r>
          </a:p>
        </p:txBody>
      </p:sp>
      <p:sp>
        <p:nvSpPr>
          <p:cNvPr id="42" name="Text Placeholder 2"/>
          <p:cNvSpPr txBox="1">
            <a:spLocks/>
          </p:cNvSpPr>
          <p:nvPr/>
        </p:nvSpPr>
        <p:spPr>
          <a:xfrm>
            <a:off x="3532534" y="2277241"/>
            <a:ext cx="367231" cy="365631"/>
          </a:xfrm>
          <a:prstGeom prst="rect">
            <a:avLst/>
          </a:prstGeom>
          <a:noFill/>
        </p:spPr>
        <p:txBody>
          <a:bodyPr vert="horz" lIns="0" tIns="35657" rIns="0" bIns="35657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="0" kern="1200" baseline="0">
                <a:solidFill>
                  <a:schemeClr val="accent1"/>
                </a:solidFill>
                <a:latin typeface="+mn-ea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GB" sz="1100">
                <a:solidFill>
                  <a:srgbClr val="003C72"/>
                </a:solidFill>
                <a:latin typeface="+mn-lt"/>
                <a:cs typeface="+mn-ea"/>
                <a:sym typeface="+mn-lt"/>
              </a:rPr>
              <a:t>02</a:t>
            </a:r>
            <a:endParaRPr lang="en-GB" sz="1100" dirty="0">
              <a:solidFill>
                <a:srgbClr val="003C72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43" name="Text Placeholder 2"/>
          <p:cNvSpPr txBox="1">
            <a:spLocks/>
          </p:cNvSpPr>
          <p:nvPr/>
        </p:nvSpPr>
        <p:spPr>
          <a:xfrm>
            <a:off x="4609883" y="2622098"/>
            <a:ext cx="367231" cy="365631"/>
          </a:xfrm>
          <a:prstGeom prst="rect">
            <a:avLst/>
          </a:prstGeom>
          <a:noFill/>
        </p:spPr>
        <p:txBody>
          <a:bodyPr vert="horz" lIns="0" tIns="35657" rIns="0" bIns="35657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="0" kern="1200" baseline="0">
                <a:solidFill>
                  <a:schemeClr val="accent1"/>
                </a:solidFill>
                <a:latin typeface="+mn-ea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GB" sz="1100">
                <a:solidFill>
                  <a:srgbClr val="003C72"/>
                </a:solidFill>
                <a:latin typeface="+mn-lt"/>
                <a:cs typeface="+mn-ea"/>
                <a:sym typeface="+mn-lt"/>
              </a:rPr>
              <a:t>03</a:t>
            </a:r>
            <a:endParaRPr lang="en-GB" sz="1100" dirty="0">
              <a:solidFill>
                <a:srgbClr val="003C72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44" name="Text Placeholder 2"/>
          <p:cNvSpPr txBox="1">
            <a:spLocks/>
          </p:cNvSpPr>
          <p:nvPr/>
        </p:nvSpPr>
        <p:spPr>
          <a:xfrm>
            <a:off x="6613781" y="1336149"/>
            <a:ext cx="367231" cy="365631"/>
          </a:xfrm>
          <a:prstGeom prst="rect">
            <a:avLst/>
          </a:prstGeom>
          <a:noFill/>
        </p:spPr>
        <p:txBody>
          <a:bodyPr vert="horz" lIns="0" tIns="35657" rIns="0" bIns="35657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="0" kern="1200" baseline="0">
                <a:solidFill>
                  <a:schemeClr val="accent1"/>
                </a:solidFill>
                <a:latin typeface="+mn-ea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GB" sz="1100">
                <a:solidFill>
                  <a:srgbClr val="003C72"/>
                </a:solidFill>
                <a:latin typeface="+mn-lt"/>
                <a:cs typeface="+mn-ea"/>
                <a:sym typeface="+mn-lt"/>
              </a:rPr>
              <a:t>04</a:t>
            </a:r>
            <a:endParaRPr lang="en-GB" sz="1100" dirty="0">
              <a:solidFill>
                <a:srgbClr val="003C72"/>
              </a:solidFill>
              <a:latin typeface="+mn-lt"/>
              <a:cs typeface="+mn-ea"/>
              <a:sym typeface="+mn-lt"/>
            </a:endParaRPr>
          </a:p>
        </p:txBody>
      </p:sp>
      <p:pic>
        <p:nvPicPr>
          <p:cNvPr id="19" name="图片 18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8413" y="-124"/>
            <a:ext cx="2132711" cy="1199650"/>
          </a:xfrm>
          <a:prstGeom prst="rect">
            <a:avLst/>
          </a:prstGeom>
        </p:spPr>
      </p:pic>
      <p:pic>
        <p:nvPicPr>
          <p:cNvPr id="20" name="图片 19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5815315" y="-72132"/>
            <a:ext cx="3185810" cy="1740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7255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3045">
        <p14:gallery dir="l"/>
      </p:transition>
    </mc:Choice>
    <mc:Fallback xmlns="">
      <p:transition spd="slow" advTm="304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0" dur="2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3" dur="2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200"/>
                            </p:stCondLst>
                            <p:childTnLst>
                              <p:par>
                                <p:cTn id="4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6" dur="2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4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600"/>
                            </p:stCondLst>
                            <p:childTnLst>
                              <p:par>
                                <p:cTn id="5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2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9" grpId="0" animBg="1"/>
      <p:bldP spid="30" grpId="0" animBg="1"/>
      <p:bldP spid="31" grpId="0" animBg="1"/>
      <p:bldP spid="32" grpId="0" animBg="1"/>
      <p:bldP spid="33" grpId="0"/>
      <p:bldP spid="34" grpId="0" build="p"/>
      <p:bldP spid="35" grpId="0"/>
      <p:bldP spid="36" grpId="0" build="p"/>
      <p:bldP spid="37" grpId="0"/>
      <p:bldP spid="38" grpId="0" build="p"/>
      <p:bldP spid="39" grpId="0"/>
      <p:bldP spid="40" grpId="0" build="p"/>
      <p:bldP spid="41" grpId="0" build="p"/>
      <p:bldP spid="42" grpId="0" build="p"/>
      <p:bldP spid="43" grpId="0" build="p"/>
      <p:bldP spid="44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Shape 2199"/>
          <p:cNvSpPr/>
          <p:nvPr/>
        </p:nvSpPr>
        <p:spPr>
          <a:xfrm rot="5400000" flipH="1">
            <a:off x="910325" y="2513376"/>
            <a:ext cx="540199" cy="479751"/>
          </a:xfrm>
          <a:prstGeom prst="rightArrow">
            <a:avLst>
              <a:gd name="adj1" fmla="val 32000"/>
              <a:gd name="adj2" fmla="val 64000"/>
            </a:avLst>
          </a:prstGeom>
          <a:solidFill>
            <a:srgbClr val="910101">
              <a:alpha val="25000"/>
            </a:srgbClr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def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sz="2500" kern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50" name="Shape 2200"/>
          <p:cNvSpPr/>
          <p:nvPr/>
        </p:nvSpPr>
        <p:spPr>
          <a:xfrm rot="5400000">
            <a:off x="7647041" y="1955448"/>
            <a:ext cx="540199" cy="479751"/>
          </a:xfrm>
          <a:prstGeom prst="rightArrow">
            <a:avLst>
              <a:gd name="adj1" fmla="val 32000"/>
              <a:gd name="adj2" fmla="val 64000"/>
            </a:avLst>
          </a:prstGeom>
          <a:solidFill>
            <a:srgbClr val="003C72">
              <a:alpha val="25000"/>
            </a:srgbClr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def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sz="2500" kern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51" name="Shape 2204"/>
          <p:cNvSpPr/>
          <p:nvPr/>
        </p:nvSpPr>
        <p:spPr>
          <a:xfrm>
            <a:off x="6112117" y="1509095"/>
            <a:ext cx="2044900" cy="8322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240"/>
                </a:moveTo>
                <a:lnTo>
                  <a:pt x="12159" y="3240"/>
                </a:lnTo>
                <a:lnTo>
                  <a:pt x="12159" y="0"/>
                </a:lnTo>
                <a:lnTo>
                  <a:pt x="21600" y="10800"/>
                </a:lnTo>
                <a:lnTo>
                  <a:pt x="12159" y="21600"/>
                </a:lnTo>
                <a:lnTo>
                  <a:pt x="12159" y="18360"/>
                </a:lnTo>
                <a:lnTo>
                  <a:pt x="0" y="18360"/>
                </a:lnTo>
                <a:cubicBezTo>
                  <a:pt x="0" y="18360"/>
                  <a:pt x="0" y="3240"/>
                  <a:pt x="0" y="3240"/>
                </a:cubicBezTo>
                <a:close/>
              </a:path>
            </a:pathLst>
          </a:custGeom>
          <a:solidFill>
            <a:srgbClr val="003C72"/>
          </a:solidFill>
          <a:ln w="63500">
            <a:solidFill>
              <a:srgbClr val="FFFFFF"/>
            </a:solidFill>
            <a:miter lim="400000"/>
          </a:ln>
        </p:spPr>
        <p:txBody>
          <a:bodyPr lIns="29714" tIns="29714" rIns="29714" bIns="29714" anchor="ctr"/>
          <a:lstStyle/>
          <a:p>
            <a:pPr>
              <a:def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sz="2500" kern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52" name="Shape 2205"/>
          <p:cNvSpPr/>
          <p:nvPr/>
        </p:nvSpPr>
        <p:spPr>
          <a:xfrm>
            <a:off x="4399046" y="1509095"/>
            <a:ext cx="2044899" cy="8322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240"/>
                </a:moveTo>
                <a:lnTo>
                  <a:pt x="12159" y="3240"/>
                </a:lnTo>
                <a:lnTo>
                  <a:pt x="12159" y="0"/>
                </a:lnTo>
                <a:lnTo>
                  <a:pt x="21600" y="10800"/>
                </a:lnTo>
                <a:lnTo>
                  <a:pt x="12159" y="21600"/>
                </a:lnTo>
                <a:lnTo>
                  <a:pt x="12159" y="18360"/>
                </a:lnTo>
                <a:lnTo>
                  <a:pt x="0" y="18360"/>
                </a:lnTo>
                <a:cubicBezTo>
                  <a:pt x="0" y="18360"/>
                  <a:pt x="0" y="3240"/>
                  <a:pt x="0" y="3240"/>
                </a:cubicBezTo>
                <a:close/>
              </a:path>
            </a:pathLst>
          </a:custGeom>
          <a:solidFill>
            <a:srgbClr val="910101"/>
          </a:solidFill>
          <a:ln w="63500">
            <a:solidFill>
              <a:srgbClr val="FFFFFF"/>
            </a:solidFill>
            <a:miter lim="400000"/>
          </a:ln>
        </p:spPr>
        <p:txBody>
          <a:bodyPr lIns="29714" tIns="29714" rIns="29714" bIns="29714" anchor="ctr"/>
          <a:lstStyle/>
          <a:p>
            <a:pPr>
              <a:def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sz="2500" kern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53" name="Shape 2206"/>
          <p:cNvSpPr/>
          <p:nvPr/>
        </p:nvSpPr>
        <p:spPr>
          <a:xfrm>
            <a:off x="2653621" y="1509095"/>
            <a:ext cx="2044899" cy="8322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240"/>
                </a:moveTo>
                <a:lnTo>
                  <a:pt x="12159" y="3240"/>
                </a:lnTo>
                <a:lnTo>
                  <a:pt x="12159" y="0"/>
                </a:lnTo>
                <a:lnTo>
                  <a:pt x="21600" y="10800"/>
                </a:lnTo>
                <a:lnTo>
                  <a:pt x="12159" y="21600"/>
                </a:lnTo>
                <a:lnTo>
                  <a:pt x="12159" y="18360"/>
                </a:lnTo>
                <a:lnTo>
                  <a:pt x="0" y="18360"/>
                </a:lnTo>
                <a:cubicBezTo>
                  <a:pt x="0" y="18360"/>
                  <a:pt x="0" y="3240"/>
                  <a:pt x="0" y="3240"/>
                </a:cubicBezTo>
                <a:close/>
              </a:path>
            </a:pathLst>
          </a:custGeom>
          <a:solidFill>
            <a:srgbClr val="003C72"/>
          </a:solidFill>
          <a:ln w="63500">
            <a:solidFill>
              <a:srgbClr val="FFFFFF"/>
            </a:solidFill>
            <a:miter lim="400000"/>
          </a:ln>
        </p:spPr>
        <p:txBody>
          <a:bodyPr lIns="29714" tIns="29714" rIns="29714" bIns="29714" anchor="ctr"/>
          <a:lstStyle/>
          <a:p>
            <a:pPr>
              <a:def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sz="2500" kern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54" name="Shape 2207"/>
          <p:cNvSpPr/>
          <p:nvPr/>
        </p:nvSpPr>
        <p:spPr>
          <a:xfrm>
            <a:off x="940549" y="1509095"/>
            <a:ext cx="2044900" cy="8322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240"/>
                </a:moveTo>
                <a:lnTo>
                  <a:pt x="12159" y="3240"/>
                </a:lnTo>
                <a:lnTo>
                  <a:pt x="12159" y="0"/>
                </a:lnTo>
                <a:lnTo>
                  <a:pt x="21600" y="10800"/>
                </a:lnTo>
                <a:lnTo>
                  <a:pt x="12159" y="21600"/>
                </a:lnTo>
                <a:lnTo>
                  <a:pt x="12159" y="18360"/>
                </a:lnTo>
                <a:lnTo>
                  <a:pt x="0" y="18360"/>
                </a:lnTo>
                <a:cubicBezTo>
                  <a:pt x="0" y="18360"/>
                  <a:pt x="0" y="3240"/>
                  <a:pt x="0" y="3240"/>
                </a:cubicBezTo>
                <a:close/>
              </a:path>
            </a:pathLst>
          </a:custGeom>
          <a:solidFill>
            <a:srgbClr val="910101"/>
          </a:solidFill>
          <a:ln w="63500">
            <a:solidFill>
              <a:srgbClr val="FFFFFF"/>
            </a:solidFill>
            <a:miter lim="400000"/>
          </a:ln>
        </p:spPr>
        <p:txBody>
          <a:bodyPr lIns="29714" tIns="29714" rIns="29714" bIns="29714" anchor="ctr"/>
          <a:lstStyle/>
          <a:p>
            <a:pPr>
              <a:def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sz="2500" kern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55" name="Shape 2208"/>
          <p:cNvSpPr/>
          <p:nvPr/>
        </p:nvSpPr>
        <p:spPr>
          <a:xfrm rot="10800000">
            <a:off x="940548" y="2607221"/>
            <a:ext cx="2044900" cy="8322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240"/>
                </a:moveTo>
                <a:lnTo>
                  <a:pt x="12159" y="3240"/>
                </a:lnTo>
                <a:lnTo>
                  <a:pt x="12159" y="0"/>
                </a:lnTo>
                <a:lnTo>
                  <a:pt x="21600" y="10800"/>
                </a:lnTo>
                <a:lnTo>
                  <a:pt x="12159" y="21600"/>
                </a:lnTo>
                <a:lnTo>
                  <a:pt x="12159" y="18360"/>
                </a:lnTo>
                <a:lnTo>
                  <a:pt x="0" y="18360"/>
                </a:lnTo>
                <a:cubicBezTo>
                  <a:pt x="0" y="18360"/>
                  <a:pt x="0" y="3240"/>
                  <a:pt x="0" y="3240"/>
                </a:cubicBezTo>
                <a:close/>
              </a:path>
            </a:pathLst>
          </a:custGeom>
          <a:solidFill>
            <a:srgbClr val="003C72"/>
          </a:solidFill>
          <a:ln w="63500">
            <a:solidFill>
              <a:srgbClr val="FFFFFF"/>
            </a:solidFill>
            <a:miter lim="400000"/>
          </a:ln>
        </p:spPr>
        <p:txBody>
          <a:bodyPr lIns="29714" tIns="29714" rIns="29714" bIns="29714" anchor="ctr"/>
          <a:lstStyle/>
          <a:p>
            <a:pPr>
              <a:def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sz="2500" kern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56" name="Shape 2209"/>
          <p:cNvSpPr/>
          <p:nvPr/>
        </p:nvSpPr>
        <p:spPr>
          <a:xfrm rot="10800000">
            <a:off x="2653620" y="2607221"/>
            <a:ext cx="2044900" cy="8322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240"/>
                </a:moveTo>
                <a:lnTo>
                  <a:pt x="12159" y="3240"/>
                </a:lnTo>
                <a:lnTo>
                  <a:pt x="12159" y="0"/>
                </a:lnTo>
                <a:lnTo>
                  <a:pt x="21600" y="10800"/>
                </a:lnTo>
                <a:lnTo>
                  <a:pt x="12159" y="21600"/>
                </a:lnTo>
                <a:lnTo>
                  <a:pt x="12159" y="18360"/>
                </a:lnTo>
                <a:lnTo>
                  <a:pt x="0" y="18360"/>
                </a:lnTo>
                <a:cubicBezTo>
                  <a:pt x="0" y="18360"/>
                  <a:pt x="0" y="3240"/>
                  <a:pt x="0" y="3240"/>
                </a:cubicBezTo>
                <a:close/>
              </a:path>
            </a:pathLst>
          </a:custGeom>
          <a:solidFill>
            <a:srgbClr val="910101"/>
          </a:solidFill>
          <a:ln w="63500">
            <a:solidFill>
              <a:srgbClr val="FFFFFF"/>
            </a:solidFill>
            <a:miter lim="400000"/>
          </a:ln>
        </p:spPr>
        <p:txBody>
          <a:bodyPr lIns="29714" tIns="29714" rIns="29714" bIns="29714" anchor="ctr"/>
          <a:lstStyle/>
          <a:p>
            <a:pPr>
              <a:def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sz="2500" kern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57" name="Shape 2210"/>
          <p:cNvSpPr/>
          <p:nvPr/>
        </p:nvSpPr>
        <p:spPr>
          <a:xfrm rot="10800000">
            <a:off x="4399045" y="2607221"/>
            <a:ext cx="2044900" cy="8322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240"/>
                </a:moveTo>
                <a:lnTo>
                  <a:pt x="12159" y="3240"/>
                </a:lnTo>
                <a:lnTo>
                  <a:pt x="12159" y="0"/>
                </a:lnTo>
                <a:lnTo>
                  <a:pt x="21600" y="10800"/>
                </a:lnTo>
                <a:lnTo>
                  <a:pt x="12159" y="21600"/>
                </a:lnTo>
                <a:lnTo>
                  <a:pt x="12159" y="18360"/>
                </a:lnTo>
                <a:lnTo>
                  <a:pt x="0" y="18360"/>
                </a:lnTo>
                <a:cubicBezTo>
                  <a:pt x="0" y="18360"/>
                  <a:pt x="0" y="3240"/>
                  <a:pt x="0" y="3240"/>
                </a:cubicBezTo>
                <a:close/>
              </a:path>
            </a:pathLst>
          </a:custGeom>
          <a:solidFill>
            <a:srgbClr val="003C72"/>
          </a:solidFill>
          <a:ln w="63500">
            <a:solidFill>
              <a:srgbClr val="FFFFFF"/>
            </a:solidFill>
            <a:miter lim="400000"/>
          </a:ln>
        </p:spPr>
        <p:txBody>
          <a:bodyPr lIns="29714" tIns="29714" rIns="29714" bIns="29714" anchor="ctr"/>
          <a:lstStyle/>
          <a:p>
            <a:pPr>
              <a:def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sz="2500" kern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58" name="Shape 2211"/>
          <p:cNvSpPr/>
          <p:nvPr/>
        </p:nvSpPr>
        <p:spPr>
          <a:xfrm rot="10800000">
            <a:off x="6112117" y="2607221"/>
            <a:ext cx="2044899" cy="8322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240"/>
                </a:moveTo>
                <a:lnTo>
                  <a:pt x="12159" y="3240"/>
                </a:lnTo>
                <a:lnTo>
                  <a:pt x="12159" y="0"/>
                </a:lnTo>
                <a:lnTo>
                  <a:pt x="21600" y="10800"/>
                </a:lnTo>
                <a:lnTo>
                  <a:pt x="12159" y="21600"/>
                </a:lnTo>
                <a:lnTo>
                  <a:pt x="12159" y="18360"/>
                </a:lnTo>
                <a:lnTo>
                  <a:pt x="0" y="18360"/>
                </a:lnTo>
                <a:cubicBezTo>
                  <a:pt x="0" y="18360"/>
                  <a:pt x="0" y="3240"/>
                  <a:pt x="0" y="3240"/>
                </a:cubicBezTo>
                <a:close/>
              </a:path>
            </a:pathLst>
          </a:custGeom>
          <a:solidFill>
            <a:srgbClr val="910101"/>
          </a:solidFill>
          <a:ln w="63500">
            <a:solidFill>
              <a:srgbClr val="FFFFFF"/>
            </a:solidFill>
            <a:miter lim="400000"/>
          </a:ln>
        </p:spPr>
        <p:txBody>
          <a:bodyPr lIns="29714" tIns="29714" rIns="29714" bIns="29714" anchor="ctr"/>
          <a:lstStyle/>
          <a:p>
            <a:pPr>
              <a:def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sz="2500" kern="0">
              <a:solidFill>
                <a:srgbClr val="FFFFFF"/>
              </a:solidFill>
              <a:cs typeface="+mn-ea"/>
              <a:sym typeface="+mn-lt"/>
            </a:endParaRPr>
          </a:p>
        </p:txBody>
      </p:sp>
      <p:grpSp>
        <p:nvGrpSpPr>
          <p:cNvPr id="59" name="Group 2"/>
          <p:cNvGrpSpPr/>
          <p:nvPr/>
        </p:nvGrpSpPr>
        <p:grpSpPr>
          <a:xfrm>
            <a:off x="2664167" y="1730730"/>
            <a:ext cx="407788" cy="406013"/>
            <a:chOff x="3712472" y="2651901"/>
            <a:chExt cx="521998" cy="521999"/>
          </a:xfrm>
        </p:grpSpPr>
        <p:sp>
          <p:nvSpPr>
            <p:cNvPr id="60" name="Shape 2214"/>
            <p:cNvSpPr/>
            <p:nvPr/>
          </p:nvSpPr>
          <p:spPr>
            <a:xfrm>
              <a:off x="3712472" y="2651901"/>
              <a:ext cx="521998" cy="5219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3100" b="1">
                  <a:latin typeface="Kontrapunkt Bob Bold"/>
                  <a:ea typeface="Kontrapunkt Bob Bold"/>
                  <a:cs typeface="Kontrapunkt Bob Bold"/>
                  <a:sym typeface="Kontrapunkt Bob Bold"/>
                </a:defRPr>
              </a:pPr>
              <a:endParaRPr sz="2400" b="1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grpSp>
          <p:nvGrpSpPr>
            <p:cNvPr id="61" name="Group 2217"/>
            <p:cNvGrpSpPr/>
            <p:nvPr/>
          </p:nvGrpSpPr>
          <p:grpSpPr>
            <a:xfrm>
              <a:off x="3878843" y="2769409"/>
              <a:ext cx="188787" cy="265098"/>
              <a:chOff x="0" y="0"/>
              <a:chExt cx="390413" cy="548221"/>
            </a:xfrm>
          </p:grpSpPr>
          <p:sp>
            <p:nvSpPr>
              <p:cNvPr id="62" name="Shape 2215"/>
              <p:cNvSpPr/>
              <p:nvPr/>
            </p:nvSpPr>
            <p:spPr>
              <a:xfrm>
                <a:off x="0" y="46251"/>
                <a:ext cx="390413" cy="50197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2500" kern="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63" name="Shape 2216"/>
              <p:cNvSpPr/>
              <p:nvPr/>
            </p:nvSpPr>
            <p:spPr>
              <a:xfrm>
                <a:off x="68773" y="0"/>
                <a:ext cx="250985" cy="11155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2500" kern="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64" name="Group 1"/>
          <p:cNvGrpSpPr/>
          <p:nvPr/>
        </p:nvGrpSpPr>
        <p:grpSpPr>
          <a:xfrm>
            <a:off x="940916" y="1722218"/>
            <a:ext cx="407788" cy="406013"/>
            <a:chOff x="1506589" y="2640958"/>
            <a:chExt cx="521998" cy="521999"/>
          </a:xfrm>
        </p:grpSpPr>
        <p:sp>
          <p:nvSpPr>
            <p:cNvPr id="65" name="Shape 2220"/>
            <p:cNvSpPr/>
            <p:nvPr/>
          </p:nvSpPr>
          <p:spPr>
            <a:xfrm>
              <a:off x="1506589" y="2640958"/>
              <a:ext cx="521998" cy="5219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3100" b="1">
                  <a:latin typeface="Kontrapunkt Bob Bold"/>
                  <a:ea typeface="Kontrapunkt Bob Bold"/>
                  <a:cs typeface="Kontrapunkt Bob Bold"/>
                  <a:sym typeface="Kontrapunkt Bob Bold"/>
                </a:defRPr>
              </a:pPr>
              <a:endParaRPr sz="2400" b="1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66" name="Shape 2221"/>
            <p:cNvSpPr/>
            <p:nvPr/>
          </p:nvSpPr>
          <p:spPr>
            <a:xfrm>
              <a:off x="1633470" y="2769409"/>
              <a:ext cx="276863" cy="2650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913" y="16137"/>
                  </a:moveTo>
                  <a:cubicBezTo>
                    <a:pt x="14080" y="15059"/>
                    <a:pt x="13176" y="14150"/>
                    <a:pt x="13176" y="12203"/>
                  </a:cubicBezTo>
                  <a:cubicBezTo>
                    <a:pt x="13176" y="11034"/>
                    <a:pt x="14040" y="11415"/>
                    <a:pt x="14419" y="9274"/>
                  </a:cubicBezTo>
                  <a:cubicBezTo>
                    <a:pt x="14577" y="8387"/>
                    <a:pt x="15341" y="9261"/>
                    <a:pt x="15487" y="7233"/>
                  </a:cubicBezTo>
                  <a:cubicBezTo>
                    <a:pt x="15487" y="6425"/>
                    <a:pt x="15071" y="6224"/>
                    <a:pt x="15071" y="6224"/>
                  </a:cubicBezTo>
                  <a:cubicBezTo>
                    <a:pt x="15071" y="6224"/>
                    <a:pt x="15283" y="5028"/>
                    <a:pt x="15366" y="4109"/>
                  </a:cubicBezTo>
                  <a:cubicBezTo>
                    <a:pt x="15468" y="2962"/>
                    <a:pt x="14731" y="0"/>
                    <a:pt x="10800" y="0"/>
                  </a:cubicBezTo>
                  <a:cubicBezTo>
                    <a:pt x="6869" y="0"/>
                    <a:pt x="6131" y="2962"/>
                    <a:pt x="6234" y="4109"/>
                  </a:cubicBezTo>
                  <a:cubicBezTo>
                    <a:pt x="6317" y="5028"/>
                    <a:pt x="6529" y="6224"/>
                    <a:pt x="6529" y="6224"/>
                  </a:cubicBezTo>
                  <a:cubicBezTo>
                    <a:pt x="6529" y="6224"/>
                    <a:pt x="6113" y="6425"/>
                    <a:pt x="6113" y="7233"/>
                  </a:cubicBezTo>
                  <a:cubicBezTo>
                    <a:pt x="6258" y="9261"/>
                    <a:pt x="7022" y="8387"/>
                    <a:pt x="7179" y="9274"/>
                  </a:cubicBezTo>
                  <a:cubicBezTo>
                    <a:pt x="7560" y="11415"/>
                    <a:pt x="8424" y="11034"/>
                    <a:pt x="8424" y="12203"/>
                  </a:cubicBezTo>
                  <a:cubicBezTo>
                    <a:pt x="8424" y="14150"/>
                    <a:pt x="7520" y="15059"/>
                    <a:pt x="4687" y="16137"/>
                  </a:cubicBezTo>
                  <a:cubicBezTo>
                    <a:pt x="1846" y="17219"/>
                    <a:pt x="0" y="18321"/>
                    <a:pt x="0" y="19073"/>
                  </a:cubicBezTo>
                  <a:cubicBezTo>
                    <a:pt x="0" y="19825"/>
                    <a:pt x="0" y="21600"/>
                    <a:pt x="0" y="21600"/>
                  </a:cubicBezTo>
                  <a:lnTo>
                    <a:pt x="10800" y="21600"/>
                  </a:lnTo>
                  <a:lnTo>
                    <a:pt x="21600" y="21600"/>
                  </a:lnTo>
                  <a:cubicBezTo>
                    <a:pt x="21600" y="21600"/>
                    <a:pt x="21600" y="19825"/>
                    <a:pt x="21600" y="19073"/>
                  </a:cubicBezTo>
                  <a:cubicBezTo>
                    <a:pt x="21600" y="18321"/>
                    <a:pt x="19754" y="17219"/>
                    <a:pt x="16913" y="16137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2500" kern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67" name="Group 3"/>
          <p:cNvGrpSpPr/>
          <p:nvPr/>
        </p:nvGrpSpPr>
        <p:grpSpPr>
          <a:xfrm>
            <a:off x="4387052" y="1730730"/>
            <a:ext cx="407788" cy="406013"/>
            <a:chOff x="5917887" y="2651901"/>
            <a:chExt cx="521998" cy="521999"/>
          </a:xfrm>
        </p:grpSpPr>
        <p:sp>
          <p:nvSpPr>
            <p:cNvPr id="68" name="Shape 2224"/>
            <p:cNvSpPr/>
            <p:nvPr/>
          </p:nvSpPr>
          <p:spPr>
            <a:xfrm>
              <a:off x="5917887" y="2651901"/>
              <a:ext cx="521998" cy="5219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3100" b="1">
                  <a:latin typeface="Kontrapunkt Bob Bold"/>
                  <a:ea typeface="Kontrapunkt Bob Bold"/>
                  <a:cs typeface="Kontrapunkt Bob Bold"/>
                  <a:sym typeface="Kontrapunkt Bob Bold"/>
                </a:defRPr>
              </a:pPr>
              <a:endParaRPr sz="2400" b="1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69" name="Shape 2225"/>
            <p:cNvSpPr/>
            <p:nvPr/>
          </p:nvSpPr>
          <p:spPr>
            <a:xfrm>
              <a:off x="6067226" y="2798035"/>
              <a:ext cx="223320" cy="2233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14" h="20814" extrusionOk="0">
                  <a:moveTo>
                    <a:pt x="16063" y="4751"/>
                  </a:moveTo>
                  <a:cubicBezTo>
                    <a:pt x="14562" y="3251"/>
                    <a:pt x="14186" y="1270"/>
                    <a:pt x="14318" y="1137"/>
                  </a:cubicBezTo>
                  <a:cubicBezTo>
                    <a:pt x="14452" y="1003"/>
                    <a:pt x="16354" y="1458"/>
                    <a:pt x="17856" y="2959"/>
                  </a:cubicBezTo>
                  <a:cubicBezTo>
                    <a:pt x="19356" y="4460"/>
                    <a:pt x="19807" y="6366"/>
                    <a:pt x="19677" y="6496"/>
                  </a:cubicBezTo>
                  <a:cubicBezTo>
                    <a:pt x="19548" y="6625"/>
                    <a:pt x="17564" y="6252"/>
                    <a:pt x="16063" y="4751"/>
                  </a:cubicBezTo>
                  <a:close/>
                  <a:moveTo>
                    <a:pt x="8257" y="11610"/>
                  </a:moveTo>
                  <a:cubicBezTo>
                    <a:pt x="7827" y="11179"/>
                    <a:pt x="7967" y="10342"/>
                    <a:pt x="8569" y="9739"/>
                  </a:cubicBezTo>
                  <a:cubicBezTo>
                    <a:pt x="9172" y="9137"/>
                    <a:pt x="10009" y="8997"/>
                    <a:pt x="10440" y="9428"/>
                  </a:cubicBezTo>
                  <a:cubicBezTo>
                    <a:pt x="10869" y="9858"/>
                    <a:pt x="10730" y="10696"/>
                    <a:pt x="10128" y="11298"/>
                  </a:cubicBezTo>
                  <a:cubicBezTo>
                    <a:pt x="9526" y="11900"/>
                    <a:pt x="8687" y="12040"/>
                    <a:pt x="8257" y="11610"/>
                  </a:cubicBezTo>
                  <a:close/>
                  <a:moveTo>
                    <a:pt x="18634" y="2180"/>
                  </a:moveTo>
                  <a:cubicBezTo>
                    <a:pt x="16698" y="243"/>
                    <a:pt x="14265" y="-466"/>
                    <a:pt x="13491" y="308"/>
                  </a:cubicBezTo>
                  <a:lnTo>
                    <a:pt x="10372" y="3426"/>
                  </a:lnTo>
                  <a:cubicBezTo>
                    <a:pt x="9900" y="3899"/>
                    <a:pt x="9488" y="5482"/>
                    <a:pt x="9676" y="7085"/>
                  </a:cubicBezTo>
                  <a:lnTo>
                    <a:pt x="240" y="16521"/>
                  </a:lnTo>
                  <a:cubicBezTo>
                    <a:pt x="-320" y="17081"/>
                    <a:pt x="134" y="18442"/>
                    <a:pt x="1253" y="19561"/>
                  </a:cubicBezTo>
                  <a:cubicBezTo>
                    <a:pt x="2373" y="20681"/>
                    <a:pt x="3733" y="21134"/>
                    <a:pt x="4293" y="20574"/>
                  </a:cubicBezTo>
                  <a:lnTo>
                    <a:pt x="13729" y="11138"/>
                  </a:lnTo>
                  <a:cubicBezTo>
                    <a:pt x="15332" y="11327"/>
                    <a:pt x="16915" y="10914"/>
                    <a:pt x="17388" y="10442"/>
                  </a:cubicBezTo>
                  <a:lnTo>
                    <a:pt x="20506" y="7324"/>
                  </a:lnTo>
                  <a:cubicBezTo>
                    <a:pt x="21280" y="6549"/>
                    <a:pt x="20573" y="4116"/>
                    <a:pt x="18634" y="2180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2500" kern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70" name="Group 4"/>
          <p:cNvGrpSpPr/>
          <p:nvPr/>
        </p:nvGrpSpPr>
        <p:grpSpPr>
          <a:xfrm>
            <a:off x="6122664" y="1730730"/>
            <a:ext cx="407788" cy="406013"/>
            <a:chOff x="8139592" y="2651901"/>
            <a:chExt cx="521998" cy="521999"/>
          </a:xfrm>
        </p:grpSpPr>
        <p:sp>
          <p:nvSpPr>
            <p:cNvPr id="71" name="Shape 2228"/>
            <p:cNvSpPr/>
            <p:nvPr/>
          </p:nvSpPr>
          <p:spPr>
            <a:xfrm>
              <a:off x="8139592" y="2651901"/>
              <a:ext cx="521998" cy="5219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3100" b="1">
                  <a:latin typeface="Kontrapunkt Bob Bold"/>
                  <a:ea typeface="Kontrapunkt Bob Bold"/>
                  <a:cs typeface="Kontrapunkt Bob Bold"/>
                  <a:sym typeface="Kontrapunkt Bob Bold"/>
                </a:defRPr>
              </a:pPr>
              <a:endParaRPr sz="2400" b="1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72" name="Shape 2229"/>
            <p:cNvSpPr/>
            <p:nvPr/>
          </p:nvSpPr>
          <p:spPr>
            <a:xfrm>
              <a:off x="8286417" y="2801240"/>
              <a:ext cx="223305" cy="2233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2500" kern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73" name="Group 5"/>
          <p:cNvGrpSpPr/>
          <p:nvPr/>
        </p:nvGrpSpPr>
        <p:grpSpPr>
          <a:xfrm>
            <a:off x="7749228" y="2820344"/>
            <a:ext cx="407788" cy="406013"/>
            <a:chOff x="10221709" y="4052785"/>
            <a:chExt cx="521998" cy="521999"/>
          </a:xfrm>
        </p:grpSpPr>
        <p:sp>
          <p:nvSpPr>
            <p:cNvPr id="74" name="Shape 2232"/>
            <p:cNvSpPr/>
            <p:nvPr/>
          </p:nvSpPr>
          <p:spPr>
            <a:xfrm>
              <a:off x="10221709" y="4052785"/>
              <a:ext cx="521998" cy="5219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3100" b="1">
                  <a:latin typeface="Kontrapunkt Bob Bold"/>
                  <a:ea typeface="Kontrapunkt Bob Bold"/>
                  <a:cs typeface="Kontrapunkt Bob Bold"/>
                  <a:sym typeface="Kontrapunkt Bob Bold"/>
                </a:defRPr>
              </a:pPr>
              <a:endParaRPr sz="2400" b="1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75" name="Shape 2233"/>
            <p:cNvSpPr/>
            <p:nvPr/>
          </p:nvSpPr>
          <p:spPr>
            <a:xfrm>
              <a:off x="10388587" y="4179325"/>
              <a:ext cx="188243" cy="2689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7" h="21276" extrusionOk="0">
                  <a:moveTo>
                    <a:pt x="1877" y="21023"/>
                  </a:moveTo>
                  <a:cubicBezTo>
                    <a:pt x="2335" y="19958"/>
                    <a:pt x="3030" y="18458"/>
                    <a:pt x="3960" y="16288"/>
                  </a:cubicBezTo>
                  <a:cubicBezTo>
                    <a:pt x="8011" y="15823"/>
                    <a:pt x="9689" y="16658"/>
                    <a:pt x="12261" y="13325"/>
                  </a:cubicBezTo>
                  <a:cubicBezTo>
                    <a:pt x="10172" y="13789"/>
                    <a:pt x="7654" y="12465"/>
                    <a:pt x="7789" y="11892"/>
                  </a:cubicBezTo>
                  <a:cubicBezTo>
                    <a:pt x="7924" y="11318"/>
                    <a:pt x="13647" y="12306"/>
                    <a:pt x="17393" y="8447"/>
                  </a:cubicBezTo>
                  <a:cubicBezTo>
                    <a:pt x="12670" y="9202"/>
                    <a:pt x="11160" y="7540"/>
                    <a:pt x="11769" y="7289"/>
                  </a:cubicBezTo>
                  <a:cubicBezTo>
                    <a:pt x="13175" y="6708"/>
                    <a:pt x="17348" y="7048"/>
                    <a:pt x="19572" y="5477"/>
                  </a:cubicBezTo>
                  <a:cubicBezTo>
                    <a:pt x="20719" y="4669"/>
                    <a:pt x="21256" y="2702"/>
                    <a:pt x="20789" y="2000"/>
                  </a:cubicBezTo>
                  <a:cubicBezTo>
                    <a:pt x="20229" y="1153"/>
                    <a:pt x="16813" y="-111"/>
                    <a:pt x="14931" y="7"/>
                  </a:cubicBezTo>
                  <a:cubicBezTo>
                    <a:pt x="13047" y="126"/>
                    <a:pt x="10093" y="5208"/>
                    <a:pt x="9217" y="5168"/>
                  </a:cubicBezTo>
                  <a:cubicBezTo>
                    <a:pt x="8341" y="5128"/>
                    <a:pt x="8166" y="2892"/>
                    <a:pt x="9694" y="813"/>
                  </a:cubicBezTo>
                  <a:cubicBezTo>
                    <a:pt x="8081" y="1330"/>
                    <a:pt x="5127" y="2940"/>
                    <a:pt x="4200" y="4315"/>
                  </a:cubicBezTo>
                  <a:cubicBezTo>
                    <a:pt x="2475" y="6874"/>
                    <a:pt x="4362" y="12744"/>
                    <a:pt x="3757" y="12953"/>
                  </a:cubicBezTo>
                  <a:cubicBezTo>
                    <a:pt x="3151" y="13163"/>
                    <a:pt x="1114" y="10259"/>
                    <a:pt x="505" y="8944"/>
                  </a:cubicBezTo>
                  <a:cubicBezTo>
                    <a:pt x="-324" y="10961"/>
                    <a:pt x="-344" y="12982"/>
                    <a:pt x="2082" y="15667"/>
                  </a:cubicBezTo>
                  <a:cubicBezTo>
                    <a:pt x="1167" y="17429"/>
                    <a:pt x="667" y="19457"/>
                    <a:pt x="592" y="20487"/>
                  </a:cubicBezTo>
                  <a:cubicBezTo>
                    <a:pt x="557" y="21312"/>
                    <a:pt x="1675" y="21489"/>
                    <a:pt x="1877" y="21023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2500" kern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76" name="Group 6"/>
          <p:cNvGrpSpPr/>
          <p:nvPr/>
        </p:nvGrpSpPr>
        <p:grpSpPr>
          <a:xfrm>
            <a:off x="6025977" y="2820344"/>
            <a:ext cx="407788" cy="406013"/>
            <a:chOff x="8015826" y="4052785"/>
            <a:chExt cx="521998" cy="521999"/>
          </a:xfrm>
        </p:grpSpPr>
        <p:sp>
          <p:nvSpPr>
            <p:cNvPr id="77" name="Shape 2236"/>
            <p:cNvSpPr/>
            <p:nvPr/>
          </p:nvSpPr>
          <p:spPr>
            <a:xfrm>
              <a:off x="8015826" y="4052785"/>
              <a:ext cx="521998" cy="5219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3100" b="1">
                  <a:latin typeface="Kontrapunkt Bob Bold"/>
                  <a:ea typeface="Kontrapunkt Bob Bold"/>
                  <a:cs typeface="Kontrapunkt Bob Bold"/>
                  <a:sym typeface="Kontrapunkt Bob Bold"/>
                </a:defRPr>
              </a:pPr>
              <a:endParaRPr sz="2400" b="1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78" name="Shape 2237"/>
            <p:cNvSpPr/>
            <p:nvPr/>
          </p:nvSpPr>
          <p:spPr>
            <a:xfrm>
              <a:off x="8155776" y="4192637"/>
              <a:ext cx="242294" cy="2422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2500" kern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79" name="Group 7"/>
          <p:cNvGrpSpPr/>
          <p:nvPr/>
        </p:nvGrpSpPr>
        <p:grpSpPr>
          <a:xfrm>
            <a:off x="4278670" y="2820344"/>
            <a:ext cx="407788" cy="406013"/>
            <a:chOff x="5779150" y="4052785"/>
            <a:chExt cx="521998" cy="521999"/>
          </a:xfrm>
        </p:grpSpPr>
        <p:sp>
          <p:nvSpPr>
            <p:cNvPr id="80" name="Shape 2240"/>
            <p:cNvSpPr/>
            <p:nvPr/>
          </p:nvSpPr>
          <p:spPr>
            <a:xfrm>
              <a:off x="5779150" y="4052785"/>
              <a:ext cx="521998" cy="5219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3100" b="1">
                  <a:latin typeface="Kontrapunkt Bob Bold"/>
                  <a:ea typeface="Kontrapunkt Bob Bold"/>
                  <a:cs typeface="Kontrapunkt Bob Bold"/>
                  <a:sym typeface="Kontrapunkt Bob Bold"/>
                </a:defRPr>
              </a:pPr>
              <a:endParaRPr sz="2400" b="1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grpSp>
          <p:nvGrpSpPr>
            <p:cNvPr id="81" name="Group 2243"/>
            <p:cNvGrpSpPr/>
            <p:nvPr/>
          </p:nvGrpSpPr>
          <p:grpSpPr>
            <a:xfrm>
              <a:off x="5923244" y="4211998"/>
              <a:ext cx="233810" cy="203573"/>
              <a:chOff x="-1382595" y="-97300"/>
              <a:chExt cx="483522" cy="420990"/>
            </a:xfrm>
          </p:grpSpPr>
          <p:sp>
            <p:nvSpPr>
              <p:cNvPr id="82" name="Shape 2241"/>
              <p:cNvSpPr/>
              <p:nvPr/>
            </p:nvSpPr>
            <p:spPr>
              <a:xfrm>
                <a:off x="-1361117" y="-97300"/>
                <a:ext cx="440016" cy="12335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38" h="21600" extrusionOk="0">
                    <a:moveTo>
                      <a:pt x="499" y="21600"/>
                    </a:moveTo>
                    <a:lnTo>
                      <a:pt x="20739" y="21600"/>
                    </a:lnTo>
                    <a:cubicBezTo>
                      <a:pt x="21419" y="21600"/>
                      <a:pt x="21309" y="18973"/>
                      <a:pt x="20970" y="18547"/>
                    </a:cubicBezTo>
                    <a:cubicBezTo>
                      <a:pt x="20632" y="18117"/>
                      <a:pt x="16870" y="12960"/>
                      <a:pt x="16216" y="12960"/>
                    </a:cubicBezTo>
                    <a:lnTo>
                      <a:pt x="15143" y="12960"/>
                    </a:lnTo>
                    <a:lnTo>
                      <a:pt x="15143" y="0"/>
                    </a:lnTo>
                    <a:lnTo>
                      <a:pt x="6095" y="0"/>
                    </a:lnTo>
                    <a:lnTo>
                      <a:pt x="6095" y="12960"/>
                    </a:lnTo>
                    <a:lnTo>
                      <a:pt x="5022" y="12960"/>
                    </a:lnTo>
                    <a:cubicBezTo>
                      <a:pt x="4367" y="12960"/>
                      <a:pt x="606" y="18117"/>
                      <a:pt x="268" y="18547"/>
                    </a:cubicBezTo>
                    <a:cubicBezTo>
                      <a:pt x="-71" y="18973"/>
                      <a:pt x="-181" y="21600"/>
                      <a:pt x="499" y="21600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2500" kern="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83" name="Shape 2242"/>
              <p:cNvSpPr/>
              <p:nvPr/>
            </p:nvSpPr>
            <p:spPr>
              <a:xfrm>
                <a:off x="-1382595" y="54793"/>
                <a:ext cx="483522" cy="2688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388" y="0"/>
                    </a:moveTo>
                    <a:lnTo>
                      <a:pt x="1212" y="0"/>
                    </a:lnTo>
                    <a:cubicBezTo>
                      <a:pt x="606" y="0"/>
                      <a:pt x="0" y="1289"/>
                      <a:pt x="0" y="2378"/>
                    </a:cubicBezTo>
                    <a:lnTo>
                      <a:pt x="0" y="9313"/>
                    </a:lnTo>
                    <a:cubicBezTo>
                      <a:pt x="0" y="10404"/>
                      <a:pt x="606" y="11691"/>
                      <a:pt x="1212" y="11691"/>
                    </a:cubicBezTo>
                    <a:lnTo>
                      <a:pt x="3397" y="11691"/>
                    </a:lnTo>
                    <a:lnTo>
                      <a:pt x="2424" y="21600"/>
                    </a:lnTo>
                    <a:lnTo>
                      <a:pt x="19176" y="21600"/>
                    </a:lnTo>
                    <a:lnTo>
                      <a:pt x="18203" y="11691"/>
                    </a:lnTo>
                    <a:lnTo>
                      <a:pt x="20388" y="11691"/>
                    </a:lnTo>
                    <a:cubicBezTo>
                      <a:pt x="20994" y="11691"/>
                      <a:pt x="21600" y="10404"/>
                      <a:pt x="21600" y="9313"/>
                    </a:cubicBezTo>
                    <a:lnTo>
                      <a:pt x="21600" y="2378"/>
                    </a:lnTo>
                    <a:cubicBezTo>
                      <a:pt x="21600" y="1289"/>
                      <a:pt x="20994" y="0"/>
                      <a:pt x="20388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2500" kern="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84" name="Group 8"/>
          <p:cNvGrpSpPr/>
          <p:nvPr/>
        </p:nvGrpSpPr>
        <p:grpSpPr>
          <a:xfrm>
            <a:off x="2565788" y="2820344"/>
            <a:ext cx="407788" cy="406013"/>
            <a:chOff x="3586540" y="4052785"/>
            <a:chExt cx="521998" cy="521999"/>
          </a:xfrm>
        </p:grpSpPr>
        <p:sp>
          <p:nvSpPr>
            <p:cNvPr id="85" name="Shape 2246"/>
            <p:cNvSpPr/>
            <p:nvPr/>
          </p:nvSpPr>
          <p:spPr>
            <a:xfrm>
              <a:off x="3586540" y="4052785"/>
              <a:ext cx="521998" cy="5219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3100" b="1">
                  <a:latin typeface="Kontrapunkt Bob Bold"/>
                  <a:ea typeface="Kontrapunkt Bob Bold"/>
                  <a:cs typeface="Kontrapunkt Bob Bold"/>
                  <a:sym typeface="Kontrapunkt Bob Bold"/>
                </a:defRPr>
              </a:pPr>
              <a:endParaRPr sz="2400" b="1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86" name="Shape 2247"/>
            <p:cNvSpPr/>
            <p:nvPr/>
          </p:nvSpPr>
          <p:spPr>
            <a:xfrm>
              <a:off x="3722299" y="4183326"/>
              <a:ext cx="250481" cy="2609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30" h="21387" extrusionOk="0">
                  <a:moveTo>
                    <a:pt x="15651" y="10439"/>
                  </a:moveTo>
                  <a:cubicBezTo>
                    <a:pt x="14876" y="10985"/>
                    <a:pt x="13809" y="10794"/>
                    <a:pt x="13267" y="10015"/>
                  </a:cubicBezTo>
                  <a:cubicBezTo>
                    <a:pt x="12724" y="9235"/>
                    <a:pt x="12913" y="8160"/>
                    <a:pt x="13688" y="7614"/>
                  </a:cubicBezTo>
                  <a:cubicBezTo>
                    <a:pt x="14302" y="7180"/>
                    <a:pt x="15100" y="7212"/>
                    <a:pt x="15674" y="7633"/>
                  </a:cubicBezTo>
                  <a:cubicBezTo>
                    <a:pt x="15386" y="7808"/>
                    <a:pt x="15187" y="7909"/>
                    <a:pt x="15149" y="7927"/>
                  </a:cubicBezTo>
                  <a:cubicBezTo>
                    <a:pt x="14829" y="8080"/>
                    <a:pt x="14692" y="8465"/>
                    <a:pt x="14842" y="8787"/>
                  </a:cubicBezTo>
                  <a:cubicBezTo>
                    <a:pt x="14952" y="9021"/>
                    <a:pt x="15183" y="9159"/>
                    <a:pt x="15425" y="9159"/>
                  </a:cubicBezTo>
                  <a:cubicBezTo>
                    <a:pt x="15515" y="9159"/>
                    <a:pt x="15608" y="9138"/>
                    <a:pt x="15698" y="9096"/>
                  </a:cubicBezTo>
                  <a:cubicBezTo>
                    <a:pt x="15903" y="8999"/>
                    <a:pt x="16125" y="8881"/>
                    <a:pt x="16356" y="8743"/>
                  </a:cubicBezTo>
                  <a:cubicBezTo>
                    <a:pt x="16460" y="9377"/>
                    <a:pt x="16209" y="10045"/>
                    <a:pt x="15651" y="10439"/>
                  </a:cubicBezTo>
                  <a:close/>
                  <a:moveTo>
                    <a:pt x="20298" y="434"/>
                  </a:moveTo>
                  <a:cubicBezTo>
                    <a:pt x="20181" y="97"/>
                    <a:pt x="19814" y="-81"/>
                    <a:pt x="19481" y="36"/>
                  </a:cubicBezTo>
                  <a:cubicBezTo>
                    <a:pt x="19146" y="153"/>
                    <a:pt x="18970" y="523"/>
                    <a:pt x="19086" y="859"/>
                  </a:cubicBezTo>
                  <a:cubicBezTo>
                    <a:pt x="20075" y="3715"/>
                    <a:pt x="18112" y="5846"/>
                    <a:pt x="16617" y="6988"/>
                  </a:cubicBezTo>
                  <a:lnTo>
                    <a:pt x="16012" y="6118"/>
                  </a:lnTo>
                  <a:cubicBezTo>
                    <a:pt x="15810" y="5827"/>
                    <a:pt x="15355" y="5583"/>
                    <a:pt x="15003" y="5578"/>
                  </a:cubicBezTo>
                  <a:lnTo>
                    <a:pt x="11612" y="5594"/>
                  </a:lnTo>
                  <a:cubicBezTo>
                    <a:pt x="11260" y="5588"/>
                    <a:pt x="10735" y="5751"/>
                    <a:pt x="10445" y="5955"/>
                  </a:cubicBezTo>
                  <a:lnTo>
                    <a:pt x="457" y="13000"/>
                  </a:lnTo>
                  <a:cubicBezTo>
                    <a:pt x="-27" y="13341"/>
                    <a:pt x="-145" y="14013"/>
                    <a:pt x="194" y="14500"/>
                  </a:cubicBezTo>
                  <a:lnTo>
                    <a:pt x="4734" y="21032"/>
                  </a:lnTo>
                  <a:cubicBezTo>
                    <a:pt x="5073" y="21519"/>
                    <a:pt x="5618" y="21461"/>
                    <a:pt x="6101" y="21120"/>
                  </a:cubicBezTo>
                  <a:lnTo>
                    <a:pt x="16090" y="14075"/>
                  </a:lnTo>
                  <a:cubicBezTo>
                    <a:pt x="16378" y="13870"/>
                    <a:pt x="16709" y="13429"/>
                    <a:pt x="16826" y="13093"/>
                  </a:cubicBezTo>
                  <a:lnTo>
                    <a:pt x="17888" y="9729"/>
                  </a:lnTo>
                  <a:cubicBezTo>
                    <a:pt x="18003" y="9393"/>
                    <a:pt x="17932" y="8880"/>
                    <a:pt x="17730" y="8589"/>
                  </a:cubicBezTo>
                  <a:lnTo>
                    <a:pt x="17361" y="8058"/>
                  </a:lnTo>
                  <a:cubicBezTo>
                    <a:pt x="19371" y="6513"/>
                    <a:pt x="21455" y="3778"/>
                    <a:pt x="20298" y="434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2500" kern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sp>
        <p:nvSpPr>
          <p:cNvPr id="87" name="TextBox 86"/>
          <p:cNvSpPr txBox="1"/>
          <p:nvPr/>
        </p:nvSpPr>
        <p:spPr>
          <a:xfrm>
            <a:off x="1348304" y="1851822"/>
            <a:ext cx="1326865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 defTabSz="917883"/>
            <a:r>
              <a:rPr lang="zh-CN" altLang="en-US" sz="1100" dirty="0">
                <a:solidFill>
                  <a:srgbClr val="FFFFFF"/>
                </a:solidFill>
                <a:cs typeface="+mn-ea"/>
                <a:sym typeface="+mn-lt"/>
              </a:rPr>
              <a:t>添加标题</a:t>
            </a:r>
            <a:endParaRPr lang="en-GB" altLang="zh-CN" sz="1100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3070595" y="1851822"/>
            <a:ext cx="1326865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 defTabSz="917883"/>
            <a:r>
              <a:rPr lang="zh-CN" altLang="en-US" sz="1100" dirty="0">
                <a:solidFill>
                  <a:srgbClr val="FFFFFF"/>
                </a:solidFill>
                <a:cs typeface="+mn-ea"/>
                <a:sym typeface="+mn-lt"/>
              </a:rPr>
              <a:t>添加标题</a:t>
            </a:r>
            <a:endParaRPr lang="en-GB" altLang="zh-CN" sz="1100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89" name="TextBox 88"/>
          <p:cNvSpPr txBox="1"/>
          <p:nvPr/>
        </p:nvSpPr>
        <p:spPr>
          <a:xfrm>
            <a:off x="4793670" y="1848058"/>
            <a:ext cx="1326865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 defTabSz="917883"/>
            <a:r>
              <a:rPr lang="zh-CN" altLang="en-US" sz="1100" dirty="0">
                <a:solidFill>
                  <a:srgbClr val="FFFFFF"/>
                </a:solidFill>
                <a:cs typeface="+mn-ea"/>
                <a:sym typeface="+mn-lt"/>
              </a:rPr>
              <a:t>添加标题</a:t>
            </a:r>
            <a:endParaRPr lang="en-GB" altLang="zh-CN" sz="1100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6515961" y="1848058"/>
            <a:ext cx="1326865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 defTabSz="917883"/>
            <a:r>
              <a:rPr lang="zh-CN" altLang="en-US" sz="1100" dirty="0">
                <a:solidFill>
                  <a:srgbClr val="FFFFFF"/>
                </a:solidFill>
                <a:cs typeface="+mn-ea"/>
                <a:sym typeface="+mn-lt"/>
              </a:rPr>
              <a:t>添加标题</a:t>
            </a:r>
            <a:endParaRPr lang="en-GB" altLang="zh-CN" sz="1100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91" name="TextBox 90"/>
          <p:cNvSpPr txBox="1"/>
          <p:nvPr/>
        </p:nvSpPr>
        <p:spPr>
          <a:xfrm>
            <a:off x="1244707" y="2955891"/>
            <a:ext cx="1326865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 defTabSz="917883"/>
            <a:r>
              <a:rPr lang="zh-CN" altLang="en-US" sz="1100" dirty="0">
                <a:solidFill>
                  <a:srgbClr val="FFFFFF"/>
                </a:solidFill>
                <a:cs typeface="+mn-ea"/>
                <a:sym typeface="+mn-lt"/>
              </a:rPr>
              <a:t>添加标题</a:t>
            </a:r>
            <a:endParaRPr lang="en-GB" altLang="zh-CN" sz="1100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92" name="TextBox 91"/>
          <p:cNvSpPr txBox="1"/>
          <p:nvPr/>
        </p:nvSpPr>
        <p:spPr>
          <a:xfrm>
            <a:off x="2966998" y="2955891"/>
            <a:ext cx="1326865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 defTabSz="917883"/>
            <a:r>
              <a:rPr lang="zh-CN" altLang="en-US" sz="1100" dirty="0">
                <a:solidFill>
                  <a:srgbClr val="FFFFFF"/>
                </a:solidFill>
                <a:cs typeface="+mn-ea"/>
                <a:sym typeface="+mn-lt"/>
              </a:rPr>
              <a:t>添加标题</a:t>
            </a:r>
            <a:endParaRPr lang="en-GB" altLang="zh-CN" sz="1100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93" name="TextBox 92"/>
          <p:cNvSpPr txBox="1"/>
          <p:nvPr/>
        </p:nvSpPr>
        <p:spPr>
          <a:xfrm>
            <a:off x="4690072" y="2952127"/>
            <a:ext cx="1326865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 defTabSz="917883"/>
            <a:r>
              <a:rPr lang="zh-CN" altLang="en-US" sz="1100" dirty="0">
                <a:solidFill>
                  <a:srgbClr val="FFFFFF"/>
                </a:solidFill>
                <a:cs typeface="+mn-ea"/>
                <a:sym typeface="+mn-lt"/>
              </a:rPr>
              <a:t>添加标题</a:t>
            </a:r>
            <a:endParaRPr lang="en-GB" altLang="zh-CN" sz="1100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94" name="TextBox 93"/>
          <p:cNvSpPr txBox="1"/>
          <p:nvPr/>
        </p:nvSpPr>
        <p:spPr>
          <a:xfrm>
            <a:off x="6412363" y="2952127"/>
            <a:ext cx="1326865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 defTabSz="917883"/>
            <a:r>
              <a:rPr lang="zh-CN" altLang="en-US" sz="1100" dirty="0">
                <a:solidFill>
                  <a:srgbClr val="FFFFFF"/>
                </a:solidFill>
                <a:cs typeface="+mn-ea"/>
                <a:sym typeface="+mn-lt"/>
              </a:rPr>
              <a:t>添加标题</a:t>
            </a:r>
            <a:endParaRPr lang="en-GB" altLang="zh-CN" sz="1100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95" name="TextBox 94"/>
          <p:cNvSpPr txBox="1"/>
          <p:nvPr/>
        </p:nvSpPr>
        <p:spPr>
          <a:xfrm>
            <a:off x="1040036" y="3805408"/>
            <a:ext cx="7116980" cy="43090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900" dirty="0">
                <a:solidFill>
                  <a:srgbClr val="474747"/>
                </a:solidFill>
                <a:cs typeface="+mn-ea"/>
                <a:sym typeface="+mn-lt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900" dirty="0">
                <a:solidFill>
                  <a:srgbClr val="474747"/>
                </a:solidFill>
                <a:cs typeface="+mn-ea"/>
                <a:sym typeface="+mn-lt"/>
              </a:rPr>
              <a:t>200</a:t>
            </a:r>
            <a:r>
              <a:rPr lang="zh-CN" altLang="en-US" sz="900" dirty="0">
                <a:solidFill>
                  <a:srgbClr val="474747"/>
                </a:solidFill>
                <a:cs typeface="+mn-ea"/>
                <a:sym typeface="+mn-lt"/>
              </a:rPr>
              <a:t>字以内，据统计每页幻灯片的最好控制在</a:t>
            </a:r>
            <a:r>
              <a:rPr lang="en-US" altLang="zh-CN" sz="900" dirty="0">
                <a:solidFill>
                  <a:srgbClr val="474747"/>
                </a:solidFill>
                <a:cs typeface="+mn-ea"/>
                <a:sym typeface="+mn-lt"/>
              </a:rPr>
              <a:t>5</a:t>
            </a:r>
            <a:r>
              <a:rPr lang="zh-CN" altLang="en-US" sz="900" dirty="0">
                <a:solidFill>
                  <a:srgbClr val="474747"/>
                </a:solidFill>
                <a:cs typeface="+mn-ea"/>
                <a:sym typeface="+mn-lt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lang="en-US" altLang="zh-CN" sz="900" dirty="0">
                <a:solidFill>
                  <a:srgbClr val="474747"/>
                </a:solidFill>
                <a:cs typeface="+mn-ea"/>
                <a:sym typeface="+mn-lt"/>
              </a:rPr>
              <a:t>200</a:t>
            </a:r>
            <a:r>
              <a:rPr lang="zh-CN" altLang="en-US" sz="900" dirty="0">
                <a:solidFill>
                  <a:srgbClr val="474747"/>
                </a:solidFill>
                <a:cs typeface="+mn-ea"/>
                <a:sym typeface="+mn-lt"/>
              </a:rPr>
              <a:t>字以内，据统计每页幻灯片的最好控制在</a:t>
            </a:r>
            <a:r>
              <a:rPr lang="en-US" altLang="zh-CN" sz="900" dirty="0">
                <a:solidFill>
                  <a:srgbClr val="474747"/>
                </a:solidFill>
                <a:cs typeface="+mn-ea"/>
                <a:sym typeface="+mn-lt"/>
              </a:rPr>
              <a:t>5</a:t>
            </a:r>
            <a:r>
              <a:rPr lang="zh-CN" altLang="en-US" sz="900" dirty="0">
                <a:solidFill>
                  <a:srgbClr val="474747"/>
                </a:solidFill>
                <a:cs typeface="+mn-ea"/>
                <a:sym typeface="+mn-lt"/>
              </a:rPr>
              <a:t>分钟之内。</a:t>
            </a:r>
          </a:p>
        </p:txBody>
      </p:sp>
      <p:pic>
        <p:nvPicPr>
          <p:cNvPr id="96" name="图片 9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8413" y="-124"/>
            <a:ext cx="2132711" cy="1199650"/>
          </a:xfrm>
          <a:prstGeom prst="rect">
            <a:avLst/>
          </a:prstGeom>
        </p:spPr>
      </p:pic>
      <p:pic>
        <p:nvPicPr>
          <p:cNvPr id="97" name="图片 9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5815315" y="-72132"/>
            <a:ext cx="3185810" cy="1740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5115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539">
        <p14:gallery dir="l"/>
      </p:transition>
    </mc:Choice>
    <mc:Fallback xmlns="">
      <p:transition spd="slow" advTm="453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2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2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4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6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2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800"/>
                            </p:stCondLst>
                            <p:childTnLst>
                              <p:par>
                                <p:cTn id="5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2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200"/>
                            </p:stCondLst>
                            <p:childTnLst>
                              <p:par>
                                <p:cTn id="6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2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400"/>
                            </p:stCondLst>
                            <p:childTnLst>
                              <p:par>
                                <p:cTn id="6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600"/>
                            </p:stCondLst>
                            <p:childTnLst>
                              <p:par>
                                <p:cTn id="7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2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800"/>
                            </p:stCondLst>
                            <p:childTnLst>
                              <p:par>
                                <p:cTn id="7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2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2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3000"/>
                            </p:stCondLst>
                            <p:childTnLst>
                              <p:par>
                                <p:cTn id="8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8" dur="2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32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2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2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3400"/>
                            </p:stCondLst>
                            <p:childTnLst>
                              <p:par>
                                <p:cTn id="9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" dur="2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3600"/>
                            </p:stCondLst>
                            <p:childTnLst>
                              <p:par>
                                <p:cTn id="10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2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87" grpId="0"/>
      <p:bldP spid="88" grpId="0"/>
      <p:bldP spid="89" grpId="0"/>
      <p:bldP spid="90" grpId="0"/>
      <p:bldP spid="91" grpId="0"/>
      <p:bldP spid="92" grpId="0"/>
      <p:bldP spid="93" grpId="0"/>
      <p:bldP spid="94" grpId="0"/>
      <p:bldP spid="9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 noChangeArrowheads="1"/>
          </p:cNvPicPr>
          <p:nvPr/>
        </p:nvPicPr>
        <p:blipFill rotWithShape="1">
          <a:blip r:embed="rId3" cstate="screen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045197" y="1530908"/>
            <a:ext cx="7055567" cy="17081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AutoShape 15"/>
          <p:cNvSpPr>
            <a:spLocks/>
          </p:cNvSpPr>
          <p:nvPr/>
        </p:nvSpPr>
        <p:spPr bwMode="auto">
          <a:xfrm rot="16200000">
            <a:off x="1064896" y="1508292"/>
            <a:ext cx="1712773" cy="1752171"/>
          </a:xfrm>
          <a:custGeom>
            <a:avLst/>
            <a:gdLst/>
            <a:ahLst/>
            <a:cxnLst/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  <a:moveTo>
                  <a:pt x="0" y="0"/>
                </a:moveTo>
              </a:path>
            </a:pathLst>
          </a:custGeom>
          <a:solidFill>
            <a:srgbClr val="910101">
              <a:alpha val="79999"/>
            </a:srgbClr>
          </a:solidFill>
          <a:ln>
            <a:noFill/>
          </a:ln>
          <a:extLst/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000" kern="0" dirty="0">
              <a:solidFill>
                <a:srgbClr val="008000"/>
              </a:solidFill>
              <a:cs typeface="+mn-ea"/>
              <a:sym typeface="+mn-lt"/>
            </a:endParaRPr>
          </a:p>
        </p:txBody>
      </p:sp>
      <p:sp>
        <p:nvSpPr>
          <p:cNvPr id="4" name="AutoShape 16"/>
          <p:cNvSpPr>
            <a:spLocks/>
          </p:cNvSpPr>
          <p:nvPr/>
        </p:nvSpPr>
        <p:spPr bwMode="auto">
          <a:xfrm rot="16200000">
            <a:off x="4602642" y="1508292"/>
            <a:ext cx="1712773" cy="1752171"/>
          </a:xfrm>
          <a:custGeom>
            <a:avLst/>
            <a:gdLst/>
            <a:ahLst/>
            <a:cxnLst/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  <a:moveTo>
                  <a:pt x="0" y="0"/>
                </a:moveTo>
              </a:path>
            </a:pathLst>
          </a:custGeom>
          <a:solidFill>
            <a:srgbClr val="003C72">
              <a:alpha val="79999"/>
            </a:srgbClr>
          </a:solidFill>
          <a:ln>
            <a:noFill/>
          </a:ln>
          <a:extLst/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000" kern="0">
              <a:solidFill>
                <a:srgbClr val="000000"/>
              </a:solidFill>
              <a:cs typeface="+mn-ea"/>
              <a:sym typeface="+mn-lt"/>
            </a:endParaRPr>
          </a:p>
        </p:txBody>
      </p:sp>
      <p:pic>
        <p:nvPicPr>
          <p:cNvPr id="5" name="Picture 17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12833" y="2051856"/>
            <a:ext cx="825103" cy="6889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" name="Group 18"/>
          <p:cNvGrpSpPr>
            <a:grpSpLocks/>
          </p:cNvGrpSpPr>
          <p:nvPr/>
        </p:nvGrpSpPr>
        <p:grpSpPr bwMode="auto">
          <a:xfrm>
            <a:off x="1048126" y="3397690"/>
            <a:ext cx="1542381" cy="858720"/>
            <a:chOff x="0" y="0"/>
            <a:chExt cx="2632" cy="1472"/>
          </a:xfrm>
        </p:grpSpPr>
        <p:sp>
          <p:nvSpPr>
            <p:cNvPr id="7" name="Rectangle 19"/>
            <p:cNvSpPr>
              <a:spLocks/>
            </p:cNvSpPr>
            <p:nvPr/>
          </p:nvSpPr>
          <p:spPr bwMode="auto">
            <a:xfrm>
              <a:off x="0" y="448"/>
              <a:ext cx="2632" cy="10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此处添加详细文本描述，建议与标题相关并符合整体语言风格，语言描述尽量简洁生动。尽量将每页幻灯片的字数</a:t>
              </a:r>
              <a:endParaRPr lang="en-US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8" name="Rectangle 20"/>
            <p:cNvSpPr>
              <a:spLocks/>
            </p:cNvSpPr>
            <p:nvPr/>
          </p:nvSpPr>
          <p:spPr bwMode="auto">
            <a:xfrm>
              <a:off x="0" y="0"/>
              <a:ext cx="2632" cy="4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5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添加标题</a:t>
              </a:r>
            </a:p>
          </p:txBody>
        </p:sp>
      </p:grpSp>
      <p:grpSp>
        <p:nvGrpSpPr>
          <p:cNvPr id="9" name="Group 21"/>
          <p:cNvGrpSpPr>
            <a:grpSpLocks/>
          </p:cNvGrpSpPr>
          <p:nvPr/>
        </p:nvGrpSpPr>
        <p:grpSpPr bwMode="auto">
          <a:xfrm>
            <a:off x="2820222" y="3397690"/>
            <a:ext cx="1542381" cy="858720"/>
            <a:chOff x="0" y="0"/>
            <a:chExt cx="2632" cy="1472"/>
          </a:xfrm>
        </p:grpSpPr>
        <p:sp>
          <p:nvSpPr>
            <p:cNvPr id="10" name="Rectangle 22"/>
            <p:cNvSpPr>
              <a:spLocks/>
            </p:cNvSpPr>
            <p:nvPr/>
          </p:nvSpPr>
          <p:spPr bwMode="auto">
            <a:xfrm>
              <a:off x="0" y="448"/>
              <a:ext cx="2632" cy="10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此处添加详细文本描述，建议与标题相关并符合整体语言风格，语言描述尽量简洁生动。尽量将每页幻灯片的字数</a:t>
              </a:r>
              <a:endPara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1" name="Rectangle 23"/>
            <p:cNvSpPr>
              <a:spLocks/>
            </p:cNvSpPr>
            <p:nvPr/>
          </p:nvSpPr>
          <p:spPr bwMode="auto">
            <a:xfrm>
              <a:off x="0" y="0"/>
              <a:ext cx="2632" cy="4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5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添加标题</a:t>
              </a:r>
            </a:p>
          </p:txBody>
        </p:sp>
      </p:grpSp>
      <p:grpSp>
        <p:nvGrpSpPr>
          <p:cNvPr id="12" name="Group 24"/>
          <p:cNvGrpSpPr>
            <a:grpSpLocks/>
          </p:cNvGrpSpPr>
          <p:nvPr/>
        </p:nvGrpSpPr>
        <p:grpSpPr bwMode="auto">
          <a:xfrm>
            <a:off x="4597007" y="3397690"/>
            <a:ext cx="1542381" cy="858720"/>
            <a:chOff x="0" y="0"/>
            <a:chExt cx="2632" cy="1472"/>
          </a:xfrm>
        </p:grpSpPr>
        <p:sp>
          <p:nvSpPr>
            <p:cNvPr id="13" name="Rectangle 25"/>
            <p:cNvSpPr>
              <a:spLocks/>
            </p:cNvSpPr>
            <p:nvPr/>
          </p:nvSpPr>
          <p:spPr bwMode="auto">
            <a:xfrm>
              <a:off x="0" y="448"/>
              <a:ext cx="2632" cy="10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此处添加详细文本描述，建议与标题相关并符合整体语言风格，语言描述尽量简洁生动。尽量将每页幻灯片的字数</a:t>
              </a:r>
              <a:endPara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4" name="Rectangle 26"/>
            <p:cNvSpPr>
              <a:spLocks/>
            </p:cNvSpPr>
            <p:nvPr/>
          </p:nvSpPr>
          <p:spPr bwMode="auto">
            <a:xfrm>
              <a:off x="0" y="0"/>
              <a:ext cx="2632" cy="4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5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添加标题</a:t>
              </a:r>
            </a:p>
          </p:txBody>
        </p:sp>
      </p:grpSp>
      <p:grpSp>
        <p:nvGrpSpPr>
          <p:cNvPr id="15" name="Group 27"/>
          <p:cNvGrpSpPr>
            <a:grpSpLocks/>
          </p:cNvGrpSpPr>
          <p:nvPr/>
        </p:nvGrpSpPr>
        <p:grpSpPr bwMode="auto">
          <a:xfrm>
            <a:off x="6369103" y="3397690"/>
            <a:ext cx="1542381" cy="858720"/>
            <a:chOff x="0" y="0"/>
            <a:chExt cx="2632" cy="1472"/>
          </a:xfrm>
        </p:grpSpPr>
        <p:sp>
          <p:nvSpPr>
            <p:cNvPr id="16" name="Rectangle 28"/>
            <p:cNvSpPr>
              <a:spLocks/>
            </p:cNvSpPr>
            <p:nvPr/>
          </p:nvSpPr>
          <p:spPr bwMode="auto">
            <a:xfrm>
              <a:off x="0" y="448"/>
              <a:ext cx="2632" cy="10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此处添加详细文本描述，建议与标题相关并符合整体语言风格，语言描述尽量简洁生动。尽量将每页幻灯片的字数</a:t>
              </a:r>
              <a:endPara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7" name="Rectangle 29"/>
            <p:cNvSpPr>
              <a:spLocks/>
            </p:cNvSpPr>
            <p:nvPr/>
          </p:nvSpPr>
          <p:spPr bwMode="auto">
            <a:xfrm>
              <a:off x="0" y="0"/>
              <a:ext cx="2632" cy="4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5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添加标题</a:t>
              </a:r>
            </a:p>
          </p:txBody>
        </p:sp>
      </p:grpSp>
      <p:pic>
        <p:nvPicPr>
          <p:cNvPr id="18" name="Picture 30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74760" y="2109027"/>
            <a:ext cx="1026691" cy="5752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31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07045" y="2047773"/>
            <a:ext cx="534442" cy="6971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32"/>
          <p:cNvPicPr>
            <a:picLocks noChangeAspect="1" noChangeArrowheads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32469" y="2048940"/>
            <a:ext cx="418998" cy="6953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图片 20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8413" y="-124"/>
            <a:ext cx="2132711" cy="1199650"/>
          </a:xfrm>
          <a:prstGeom prst="rect">
            <a:avLst/>
          </a:prstGeom>
        </p:spPr>
      </p:pic>
      <p:pic>
        <p:nvPicPr>
          <p:cNvPr id="22" name="图片 21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5815315" y="-72132"/>
            <a:ext cx="3185810" cy="1740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96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094">
        <p14:gallery dir="l"/>
      </p:transition>
    </mc:Choice>
    <mc:Fallback xmlns="">
      <p:transition spd="slow" advTm="209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2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2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"/>
                            </p:stCondLst>
                            <p:childTnLst>
                              <p:par>
                                <p:cTn id="2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2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00"/>
                            </p:stCondLst>
                            <p:childTnLst>
                              <p:par>
                                <p:cTn id="3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2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800"/>
                            </p:stCondLst>
                            <p:childTnLst>
                              <p:par>
                                <p:cTn id="3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2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47"/>
          <p:cNvSpPr/>
          <p:nvPr/>
        </p:nvSpPr>
        <p:spPr>
          <a:xfrm>
            <a:off x="1836266" y="1728068"/>
            <a:ext cx="5688632" cy="903007"/>
          </a:xfrm>
          <a:prstGeom prst="rect">
            <a:avLst/>
          </a:prstGeom>
        </p:spPr>
        <p:txBody>
          <a:bodyPr wrap="square" lIns="71314" tIns="35657" rIns="71314" bIns="35657">
            <a:spAutoFit/>
          </a:bodyPr>
          <a:lstStyle/>
          <a:p>
            <a:pPr algn="ctr" defTabSz="917883"/>
            <a:r>
              <a:rPr lang="zh-CN" altLang="en-US" sz="5400" dirty="0">
                <a:solidFill>
                  <a:srgbClr val="003C72"/>
                </a:solidFill>
                <a:cs typeface="+mn-ea"/>
                <a:sym typeface="+mn-lt"/>
              </a:rPr>
              <a:t>谢谢观看</a:t>
            </a:r>
            <a:endParaRPr lang="en-GB" altLang="zh-CN" sz="5400" dirty="0">
              <a:solidFill>
                <a:srgbClr val="003C72"/>
              </a:solidFill>
              <a:cs typeface="+mn-ea"/>
              <a:sym typeface="+mn-lt"/>
            </a:endParaRPr>
          </a:p>
        </p:txBody>
      </p:sp>
      <p:sp>
        <p:nvSpPr>
          <p:cNvPr id="29" name="Rectangle 47"/>
          <p:cNvSpPr/>
          <p:nvPr/>
        </p:nvSpPr>
        <p:spPr>
          <a:xfrm>
            <a:off x="1692250" y="2592164"/>
            <a:ext cx="5976664" cy="687564"/>
          </a:xfrm>
          <a:prstGeom prst="rect">
            <a:avLst/>
          </a:prstGeom>
        </p:spPr>
        <p:txBody>
          <a:bodyPr wrap="square" lIns="71314" tIns="35657" rIns="71314" bIns="35657">
            <a:spAutoFit/>
          </a:bodyPr>
          <a:lstStyle/>
          <a:p>
            <a:pPr algn="ctr" defTabSz="917883"/>
            <a:r>
              <a:rPr lang="en-US" altLang="zh-CN" sz="4000" dirty="0" smtClean="0">
                <a:solidFill>
                  <a:srgbClr val="C00000"/>
                </a:solidFill>
                <a:latin typeface="Agency FB" panose="020B0503020202020204" pitchFamily="34" charset="0"/>
                <a:cs typeface="+mn-ea"/>
                <a:sym typeface="+mn-lt"/>
              </a:rPr>
              <a:t>THANKS YOU</a:t>
            </a:r>
            <a:endParaRPr lang="en-GB" altLang="zh-CN" sz="4400" dirty="0">
              <a:solidFill>
                <a:srgbClr val="C00000"/>
              </a:solidFill>
              <a:latin typeface="Agency FB" panose="020B0503020202020204" pitchFamily="34" charset="0"/>
              <a:cs typeface="+mn-ea"/>
              <a:sym typeface="+mn-lt"/>
            </a:endParaRPr>
          </a:p>
        </p:txBody>
      </p:sp>
      <p:sp>
        <p:nvSpPr>
          <p:cNvPr id="4" name="Rectangle 47"/>
          <p:cNvSpPr/>
          <p:nvPr/>
        </p:nvSpPr>
        <p:spPr>
          <a:xfrm>
            <a:off x="5076626" y="359916"/>
            <a:ext cx="5688632" cy="687564"/>
          </a:xfrm>
          <a:prstGeom prst="rect">
            <a:avLst/>
          </a:prstGeom>
        </p:spPr>
        <p:txBody>
          <a:bodyPr wrap="square" lIns="71314" tIns="35657" rIns="71314" bIns="35657">
            <a:spAutoFit/>
          </a:bodyPr>
          <a:lstStyle/>
          <a:p>
            <a:pPr algn="ctr" defTabSz="917883"/>
            <a:r>
              <a:rPr lang="en-US" altLang="zh-CN" sz="4000" dirty="0">
                <a:solidFill>
                  <a:srgbClr val="003C72"/>
                </a:solidFill>
                <a:latin typeface="Agency FB" panose="020B0503020202020204" pitchFamily="34" charset="0"/>
                <a:cs typeface="+mn-ea"/>
                <a:sym typeface="+mn-lt"/>
              </a:rPr>
              <a:t>LOGO</a:t>
            </a:r>
            <a:endParaRPr lang="en-GB" altLang="zh-CN" sz="4000" dirty="0">
              <a:solidFill>
                <a:srgbClr val="003C72"/>
              </a:solidFill>
              <a:latin typeface="Agency FB" panose="020B0503020202020204" pitchFamily="34" charset="0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206991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291">
        <p14:gallery dir="l"/>
      </p:transition>
    </mc:Choice>
    <mc:Fallback xmlns="">
      <p:transition spd="slow" advTm="229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红蓝商务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3|1.3|0.6|0.8|0.6|0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|1.8|0.9|0|0.8|1|2.2|0.7|0.9|2.4|0.7|0.8|2.7|0.7|0.7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mlea1rwf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308</TotalTime>
  <Words>1734</Words>
  <Application>Microsoft Office PowerPoint</Application>
  <PresentationFormat>自定义</PresentationFormat>
  <Paragraphs>273</Paragraphs>
  <Slides>27</Slides>
  <Notes>27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37" baseType="lpstr">
      <vt:lpstr>Helvetica Light</vt:lpstr>
      <vt:lpstr>Kontrapunkt Bob Bold</vt:lpstr>
      <vt:lpstr>等线</vt:lpstr>
      <vt:lpstr>方正姚体</vt:lpstr>
      <vt:lpstr>宋体</vt:lpstr>
      <vt:lpstr>微软雅黑</vt:lpstr>
      <vt:lpstr>Agency FB</vt:lpstr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红蓝商务</dc:title>
  <dc:creator>第一PPT</dc:creator>
  <cp:keywords>www.1ppt.com</cp:keywords>
  <dc:description>www.1ppt.com</dc:description>
  <cp:lastModifiedBy>faith123</cp:lastModifiedBy>
  <cp:revision>36</cp:revision>
  <dcterms:modified xsi:type="dcterms:W3CDTF">2020-04-22T02:57:45Z</dcterms:modified>
</cp:coreProperties>
</file>