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charts/chart2.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3.xml" ContentType="application/vnd.openxmlformats-officedocument.drawingml.chart+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836" r:id="rId2"/>
    <p:sldId id="961" r:id="rId3"/>
    <p:sldId id="963" r:id="rId4"/>
    <p:sldId id="981" r:id="rId5"/>
    <p:sldId id="971" r:id="rId6"/>
    <p:sldId id="979" r:id="rId7"/>
    <p:sldId id="980" r:id="rId8"/>
    <p:sldId id="987" r:id="rId9"/>
    <p:sldId id="969" r:id="rId10"/>
    <p:sldId id="970" r:id="rId11"/>
    <p:sldId id="972" r:id="rId12"/>
    <p:sldId id="975" r:id="rId13"/>
    <p:sldId id="988" r:id="rId14"/>
    <p:sldId id="978" r:id="rId15"/>
    <p:sldId id="974" r:id="rId16"/>
    <p:sldId id="977" r:id="rId17"/>
    <p:sldId id="968" r:id="rId18"/>
    <p:sldId id="989" r:id="rId19"/>
    <p:sldId id="973" r:id="rId20"/>
    <p:sldId id="976" r:id="rId21"/>
    <p:sldId id="967" r:id="rId22"/>
    <p:sldId id="944" r:id="rId23"/>
    <p:sldId id="982" r:id="rId24"/>
  </p:sldIdLst>
  <p:sldSz cx="9144000" cy="5143500" type="screen16x9"/>
  <p:notesSz cx="6858000" cy="9144000"/>
  <p:custDataLst>
    <p:tags r:id="rId26"/>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45" autoAdjust="0"/>
    <p:restoredTop sz="93347" autoAdjust="0"/>
  </p:normalViewPr>
  <p:slideViewPr>
    <p:cSldViewPr>
      <p:cViewPr varScale="1">
        <p:scale>
          <a:sx n="113" d="100"/>
          <a:sy n="113" d="100"/>
        </p:scale>
        <p:origin x="762" y="102"/>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86" d="100"/>
        <a:sy n="18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solidFill>
              <a:schemeClr val="accent1"/>
            </a:soli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0AC6-447D-9A0A-9BEE2DFBAAE5}"/>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chemeClr val="accent2"/>
            </a:soli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0AC6-447D-9A0A-9BEE2DFBAAE5}"/>
            </c:ext>
            <c:ext xmlns:c15="http://schemas.microsoft.com/office/drawing/2012/chart" uri="{02D57815-91ED-43cb-92C2-25804820EDAC}">
              <c15:filteredSeriesTitle>
                <c15:tx>
                  <c:strRef>
                    <c:extLs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accent3"/>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0AC6-447D-9A0A-9BEE2DFBAAE5}"/>
            </c:ext>
            <c:ext xmlns:c15="http://schemas.microsoft.com/office/drawing/2012/chart" uri="{02D57815-91ED-43cb-92C2-25804820EDAC}">
              <c15:filteredSeriesTitle>
                <c15:tx>
                  <c:strRef>
                    <c:extLs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1442389296"/>
        <c:axId val="-1442369712"/>
      </c:barChart>
      <c:catAx>
        <c:axId val="-1442389296"/>
        <c:scaling>
          <c:orientation val="minMax"/>
        </c:scaling>
        <c:delete val="0"/>
        <c:axPos val="l"/>
        <c:numFmt formatCode="General" sourceLinked="1"/>
        <c:majorTickMark val="none"/>
        <c:minorTickMark val="none"/>
        <c:tickLblPos val="nextTo"/>
        <c:spPr>
          <a:noFill/>
          <a:ln w="9525" cap="flat" cmpd="sng" algn="ctr">
            <a:solidFill>
              <a:schemeClr val="accent2"/>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442369712"/>
        <c:crosses val="autoZero"/>
        <c:auto val="1"/>
        <c:lblAlgn val="ctr"/>
        <c:lblOffset val="100"/>
        <c:noMultiLvlLbl val="0"/>
      </c:catAx>
      <c:valAx>
        <c:axId val="-14423697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accent2"/>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1442389296"/>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1-5B9F-4CBF-A9A5-556CC45D212B}"/>
              </c:ext>
            </c:extLst>
          </c:dPt>
          <c:dPt>
            <c:idx val="1"/>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3-5B9F-4CBF-A9A5-556CC45D212B}"/>
              </c:ext>
            </c:extLst>
          </c:dPt>
          <c:dPt>
            <c:idx val="2"/>
            <c:bubble3D val="0"/>
            <c:spPr>
              <a:solidFill>
                <a:schemeClr val="accent4"/>
              </a:solidFill>
              <a:ln w="19050">
                <a:noFill/>
              </a:ln>
              <a:effectLst/>
            </c:spPr>
            <c:extLst xmlns:c16r2="http://schemas.microsoft.com/office/drawing/2015/06/chart">
              <c:ext xmlns:c16="http://schemas.microsoft.com/office/drawing/2014/chart" uri="{C3380CC4-5D6E-409C-BE32-E72D297353CC}">
                <c16:uniqueId val="{00000005-5B9F-4CBF-A9A5-556CC45D212B}"/>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7-5B9F-4CBF-A9A5-556CC45D212B}"/>
              </c:ext>
            </c:extLst>
          </c:dPt>
          <c:dLbls>
            <c:dLbl>
              <c:idx val="0"/>
              <c:layout>
                <c:manualLayout>
                  <c:x val="0.13815790449632948"/>
                  <c:y val="0"/>
                </c:manualLayout>
              </c:layout>
              <c:tx>
                <c:rich>
                  <a:bodyPr/>
                  <a:lstStyle/>
                  <a:p>
                    <a:r>
                      <a:rPr lang="zh-CN" altLang="en-US" dirty="0" smtClean="0">
                        <a:solidFill>
                          <a:schemeClr val="accent2"/>
                        </a:solidFill>
                      </a:rPr>
                      <a:t>文字内容</a:t>
                    </a:r>
                    <a:r>
                      <a:rPr lang="zh-CN" altLang="en-US" baseline="0" dirty="0"/>
                      <a:t>
</a:t>
                    </a:r>
                    <a:fld id="{ABCF13AD-F1DB-4CEF-A0C6-06217161B480}"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5B9F-4CBF-A9A5-556CC45D212B}"/>
                </c:ext>
                <c:ext xmlns:c15="http://schemas.microsoft.com/office/drawing/2012/chart" uri="{CE6537A1-D6FC-4f65-9D91-7224C49458BB}">
                  <c15:dlblFieldTable/>
                  <c15:showDataLabelsRange val="0"/>
                </c:ext>
              </c:extLst>
            </c:dLbl>
            <c:dLbl>
              <c:idx val="1"/>
              <c:layout>
                <c:manualLayout>
                  <c:x val="-0.19983036402654603"/>
                  <c:y val="5.3824406432990982E-2"/>
                </c:manualLayout>
              </c:layout>
              <c:tx>
                <c:rich>
                  <a:bodyPr/>
                  <a:lstStyle/>
                  <a:p>
                    <a:r>
                      <a:rPr lang="zh-CN" altLang="en-US" dirty="0" smtClean="0">
                        <a:solidFill>
                          <a:schemeClr val="accent3"/>
                        </a:solidFill>
                      </a:rPr>
                      <a:t>文字内容</a:t>
                    </a:r>
                    <a:r>
                      <a:rPr lang="zh-CN" altLang="en-US" baseline="0" dirty="0"/>
                      <a:t>
</a:t>
                    </a:r>
                    <a:fld id="{EDAAE65A-6D76-4DA3-BF56-3713A370866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5B9F-4CBF-A9A5-556CC45D212B}"/>
                </c:ext>
                <c:ext xmlns:c15="http://schemas.microsoft.com/office/drawing/2012/chart" uri="{CE6537A1-D6FC-4f65-9D91-7224C49458BB}">
                  <c15:dlblFieldTable/>
                  <c15:showDataLabelsRange val="0"/>
                </c:ext>
              </c:extLst>
            </c:dLbl>
            <c:dLbl>
              <c:idx val="2"/>
              <c:layout>
                <c:manualLayout>
                  <c:x val="-0.16872308998161573"/>
                  <c:y val="0"/>
                </c:manualLayout>
              </c:layout>
              <c:tx>
                <c:rich>
                  <a:bodyPr/>
                  <a:lstStyle/>
                  <a:p>
                    <a:r>
                      <a:rPr lang="zh-CN" altLang="en-US" dirty="0" smtClean="0">
                        <a:solidFill>
                          <a:schemeClr val="accent4"/>
                        </a:solidFill>
                      </a:rPr>
                      <a:t>文字内容</a:t>
                    </a:r>
                    <a:r>
                      <a:rPr lang="zh-CN" altLang="en-US" baseline="0" dirty="0"/>
                      <a:t>
</a:t>
                    </a:r>
                    <a:fld id="{A86670D7-7ADC-4F16-8B68-2B95DB2A189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5B9F-4CBF-A9A5-556CC45D212B}"/>
                </c:ext>
                <c:ext xmlns:c15="http://schemas.microsoft.com/office/drawing/2012/chart" uri="{CE6537A1-D6FC-4f65-9D91-7224C49458BB}">
                  <c15:dlblFieldTable/>
                  <c15:showDataLabelsRange val="0"/>
                </c:ext>
              </c:extLst>
            </c:dLbl>
            <c:dLbl>
              <c:idx val="3"/>
              <c:layout>
                <c:manualLayout>
                  <c:x val="-0.24971825018321026"/>
                  <c:y val="-6.1446732143909812E-2"/>
                </c:manualLayout>
              </c:layout>
              <c:tx>
                <c:rich>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dirty="0" smtClean="0">
                        <a:solidFill>
                          <a:schemeClr val="accent5"/>
                        </a:solidFill>
                      </a:rPr>
                      <a:t>文字内容</a:t>
                    </a:r>
                    <a:r>
                      <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t>
</a:t>
                    </a:r>
                    <a:fld id="{A86670D7-7ADC-4F16-8B68-2B95DB2A189B}" type="PERCENTAGE">
                      <a:rPr lang="en-US" altLang="zh-CN" sz="1800" b="0" i="0" u="none" strike="noStrike" kern="1200" baseline="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t>[百分比]</a:t>
                    </a:fld>
                    <a:endPar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c:rich>
              </c:tx>
              <c:spPr>
                <a:noFill/>
                <a:ln>
                  <a:noFill/>
                </a:ln>
                <a:effectLst/>
              </c:sp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5B9F-4CBF-A9A5-556CC45D212B}"/>
                </c:ext>
                <c:ext xmlns:c15="http://schemas.microsoft.com/office/drawing/2012/chart" uri="{CE6537A1-D6FC-4f65-9D91-7224C49458BB}">
                  <c15:layout>
                    <c:manualLayout>
                      <c:w val="0.25745236275216626"/>
                      <c:h val="0.1930249424711262"/>
                    </c:manualLayout>
                  </c15:layout>
                  <c15:dlblFieldTable/>
                  <c15:showDataLabelsRange val="0"/>
                </c:ext>
              </c:extLst>
            </c:dLbl>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Sheet1!$B$2:$B$5</c:f>
              <c:numCache>
                <c:formatCode>General</c:formatCode>
                <c:ptCount val="4"/>
                <c:pt idx="0">
                  <c:v>5</c:v>
                </c:pt>
                <c:pt idx="1">
                  <c:v>2</c:v>
                </c:pt>
                <c:pt idx="2">
                  <c:v>3</c:v>
                </c:pt>
                <c:pt idx="3">
                  <c:v>1.5</c:v>
                </c:pt>
              </c:numCache>
            </c:numRef>
          </c:val>
          <c:extLst xmlns:c16r2="http://schemas.microsoft.com/office/drawing/2015/06/chart">
            <c:ext xmlns:c16="http://schemas.microsoft.com/office/drawing/2014/chart" uri="{C3380CC4-5D6E-409C-BE32-E72D297353CC}">
              <c16:uniqueId val="{00000008-5B9F-4CBF-A9A5-556CC45D212B}"/>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Research</c:v>
                      </c:pt>
                      <c:pt idx="1">
                        <c:v>Meet</c:v>
                      </c:pt>
                      <c:pt idx="2">
                        <c:v>Brief</c:v>
                      </c:pt>
                      <c:pt idx="3">
                        <c:v>Fixes</c:v>
                      </c:pt>
                    </c:strCache>
                  </c:strRef>
                </c15:cat>
              </c15:filteredCategoryTitle>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r"/>
      <c:legendEntry>
        <c:idx val="0"/>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1"/>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2"/>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3"/>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ayout>
        <c:manualLayout>
          <c:xMode val="edge"/>
          <c:yMode val="edge"/>
          <c:x val="0.87473678995412452"/>
          <c:y val="0.62934520711861808"/>
          <c:w val="6.7702007702854783E-2"/>
          <c:h val="0.3476864550343871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
    <c:plotVisOnly val="1"/>
    <c:dispBlanksAs val="zero"/>
    <c:showDLblsOverMax val="0"/>
  </c:chart>
  <c:spPr>
    <a:noFill/>
    <a:ln>
      <a:noFill/>
    </a:ln>
    <a:effectLst/>
  </c:spPr>
  <c:txPr>
    <a:bodyPr/>
    <a:lstStyle/>
    <a:p>
      <a:pPr>
        <a:defRPr sz="18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5400" cap="rnd" cmpd="sng" algn="ctr">
              <a:solidFill>
                <a:schemeClr val="accent4"/>
              </a:solidFill>
              <a:round/>
            </a:ln>
            <a:effectLst>
              <a:outerShdw blurRad="50800" dist="38100" dir="2700000" algn="tl" rotWithShape="0">
                <a:prstClr val="black">
                  <a:alpha val="40000"/>
                </a:prstClr>
              </a:outerShdw>
            </a:effectLst>
          </c:spPr>
          <c:marker>
            <c:symbol val="circle"/>
            <c:size val="17"/>
            <c:spPr>
              <a:solidFill>
                <a:srgbClr val="2F5EB0"/>
              </a:solidFill>
              <a:ln w="25400">
                <a:solidFill>
                  <a:schemeClr val="accent4"/>
                </a:solidFill>
              </a:ln>
              <a:effectLst>
                <a:outerShdw blurRad="50800" dist="38100" dir="2700000" algn="tl" rotWithShape="0">
                  <a:prstClr val="black">
                    <a:alpha val="40000"/>
                  </a:prstClr>
                </a:outerShdw>
              </a:effectLst>
            </c:spPr>
          </c:marker>
          <c:dLbls>
            <c:numFmt formatCode="General" sourceLinked="0"/>
            <c:spPr>
              <a:solidFill>
                <a:schemeClr val="accent6"/>
              </a:solidFill>
              <a:ln>
                <a:noFill/>
              </a:ln>
              <a:effectLst/>
            </c:spPr>
            <c:txPr>
              <a:bodyPr rot="0" vert="horz"/>
              <a:lstStyle/>
              <a:p>
                <a:pPr>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Sheet1!$B$2:$B$13</c:f>
              <c:numCache>
                <c:formatCode>General</c:formatCode>
                <c:ptCount val="12"/>
                <c:pt idx="0">
                  <c:v>10</c:v>
                </c:pt>
                <c:pt idx="1">
                  <c:v>62</c:v>
                </c:pt>
                <c:pt idx="2">
                  <c:v>40</c:v>
                </c:pt>
                <c:pt idx="3">
                  <c:v>32</c:v>
                </c:pt>
                <c:pt idx="4">
                  <c:v>40</c:v>
                </c:pt>
                <c:pt idx="5">
                  <c:v>30</c:v>
                </c:pt>
                <c:pt idx="6">
                  <c:v>28</c:v>
                </c:pt>
                <c:pt idx="7">
                  <c:v>20</c:v>
                </c:pt>
                <c:pt idx="8">
                  <c:v>40</c:v>
                </c:pt>
                <c:pt idx="9">
                  <c:v>38</c:v>
                </c:pt>
                <c:pt idx="10">
                  <c:v>47</c:v>
                </c:pt>
                <c:pt idx="11">
                  <c:v>37</c:v>
                </c:pt>
              </c:numCache>
            </c:numRef>
          </c:val>
          <c:smooth val="0"/>
        </c:ser>
        <c:ser>
          <c:idx val="1"/>
          <c:order val="1"/>
          <c:tx>
            <c:strRef>
              <c:f>Sheet1!$C$1</c:f>
              <c:strCache>
                <c:ptCount val="1"/>
                <c:pt idx="0">
                  <c:v>Series 2</c:v>
                </c:pt>
              </c:strCache>
            </c:strRef>
          </c:tx>
          <c:spPr>
            <a:ln w="25400" cap="rnd" cmpd="sng" algn="ctr">
              <a:solidFill>
                <a:schemeClr val="bg1">
                  <a:lumMod val="65000"/>
                  <a:alpha val="67059"/>
                </a:schemeClr>
              </a:solidFill>
              <a:round/>
            </a:ln>
            <a:effectLst>
              <a:outerShdw blurRad="50800" dist="38100" dir="2700000" algn="tl" rotWithShape="0">
                <a:prstClr val="black">
                  <a:alpha val="40000"/>
                </a:prstClr>
              </a:outerShdw>
            </a:effectLst>
          </c:spPr>
          <c:marker>
            <c:symbol val="circle"/>
            <c:size val="17"/>
            <c:spPr>
              <a:solidFill>
                <a:schemeClr val="bg1">
                  <a:lumMod val="65000"/>
                </a:schemeClr>
              </a:solidFill>
              <a:ln w="25400">
                <a:solidFill>
                  <a:schemeClr val="bg1">
                    <a:lumMod val="65000"/>
                    <a:alpha val="67059"/>
                  </a:schemeClr>
                </a:solidFill>
              </a:ln>
              <a:effectLst>
                <a:outerShdw blurRad="50800" dist="38100" dir="2700000" algn="tl" rotWithShape="0">
                  <a:prstClr val="black">
                    <a:alpha val="40000"/>
                  </a:prstClr>
                </a:outerShdw>
              </a:effectLst>
            </c:spPr>
          </c:marker>
          <c:dLbls>
            <c:dLbl>
              <c:idx val="2"/>
              <c:delete val="1"/>
              <c:extLst>
                <c:ext xmlns:c15="http://schemas.microsoft.com/office/drawing/2012/chart" uri="{CE6537A1-D6FC-4f65-9D91-7224C49458BB}"/>
              </c:extLst>
            </c:dLbl>
            <c:dLbl>
              <c:idx val="4"/>
              <c:delete val="1"/>
              <c:extLst>
                <c:ext xmlns:c15="http://schemas.microsoft.com/office/drawing/2012/chart" uri="{CE6537A1-D6FC-4f65-9D91-7224C49458BB}"/>
              </c:extLst>
            </c:dLbl>
            <c:dLbl>
              <c:idx val="7"/>
              <c:delete val="1"/>
              <c:extLst>
                <c:ext xmlns:c15="http://schemas.microsoft.com/office/drawing/2012/chart" uri="{CE6537A1-D6FC-4f65-9D91-7224C49458BB}"/>
              </c:extLst>
            </c:dLbl>
            <c:dLbl>
              <c:idx val="9"/>
              <c:delete val="1"/>
              <c:extLst>
                <c:ext xmlns:c15="http://schemas.microsoft.com/office/drawing/2012/chart" uri="{CE6537A1-D6FC-4f65-9D91-7224C49458BB}"/>
              </c:extLst>
            </c:dLbl>
            <c:spPr>
              <a:noFill/>
              <a:ln>
                <a:noFill/>
              </a:ln>
              <a:effectLst/>
            </c:spPr>
            <c:txPr>
              <a:bodyPr rot="0" vert="horz"/>
              <a:lstStyle/>
              <a:p>
                <a:pPr>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12700">
                      <a:solidFill>
                        <a:schemeClr val="accent3"/>
                      </a:solidFill>
                      <a:tailEnd type="oval"/>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Sheet1!$C$2:$C$13</c:f>
              <c:numCache>
                <c:formatCode>General</c:formatCode>
                <c:ptCount val="12"/>
                <c:pt idx="0">
                  <c:v>32</c:v>
                </c:pt>
                <c:pt idx="1">
                  <c:v>15</c:v>
                </c:pt>
                <c:pt idx="2">
                  <c:v>65</c:v>
                </c:pt>
                <c:pt idx="3">
                  <c:v>17</c:v>
                </c:pt>
                <c:pt idx="4">
                  <c:v>50</c:v>
                </c:pt>
                <c:pt idx="5">
                  <c:v>42</c:v>
                </c:pt>
                <c:pt idx="6">
                  <c:v>15</c:v>
                </c:pt>
                <c:pt idx="7">
                  <c:v>35</c:v>
                </c:pt>
                <c:pt idx="8">
                  <c:v>25</c:v>
                </c:pt>
                <c:pt idx="9">
                  <c:v>45</c:v>
                </c:pt>
                <c:pt idx="10">
                  <c:v>35</c:v>
                </c:pt>
                <c:pt idx="11">
                  <c:v>51</c:v>
                </c:pt>
              </c:numCache>
            </c:numRef>
          </c:val>
          <c:smooth val="0"/>
        </c:ser>
        <c:dLbls>
          <c:showLegendKey val="0"/>
          <c:showVal val="1"/>
          <c:showCatName val="0"/>
          <c:showSerName val="0"/>
          <c:showPercent val="0"/>
          <c:showBubbleSize val="0"/>
        </c:dLbls>
        <c:marker val="1"/>
        <c:smooth val="0"/>
        <c:axId val="-1442389840"/>
        <c:axId val="-1442367536"/>
      </c:lineChart>
      <c:catAx>
        <c:axId val="-1442389840"/>
        <c:scaling>
          <c:orientation val="minMax"/>
        </c:scaling>
        <c:delete val="0"/>
        <c:axPos val="b"/>
        <c:numFmt formatCode="General" sourceLinked="1"/>
        <c:majorTickMark val="none"/>
        <c:minorTickMark val="none"/>
        <c:tickLblPos val="nextTo"/>
        <c:spPr>
          <a:noFill/>
          <a:ln w="12700" cap="flat" cmpd="sng" algn="ctr">
            <a:solidFill>
              <a:schemeClr val="bg1">
                <a:lumMod val="50000"/>
              </a:schemeClr>
            </a:solidFill>
            <a:round/>
            <a:headEnd type="oval" w="sm" len="sm"/>
            <a:tailEnd type="oval" w="sm" len="sm"/>
          </a:ln>
          <a:effectLst/>
        </c:spPr>
        <c:txPr>
          <a:bodyPr rot="-60000000" vert="horz"/>
          <a:lstStyle/>
          <a:p>
            <a:pPr>
              <a:defRPr sz="1400">
                <a:solidFill>
                  <a:schemeClr val="accent1"/>
                </a:solidFill>
              </a:defRPr>
            </a:pPr>
            <a:endParaRPr lang="zh-CN"/>
          </a:p>
        </c:txPr>
        <c:crossAx val="-1442367536"/>
        <c:crosses val="autoZero"/>
        <c:auto val="1"/>
        <c:lblAlgn val="ctr"/>
        <c:lblOffset val="100"/>
        <c:noMultiLvlLbl val="0"/>
      </c:catAx>
      <c:valAx>
        <c:axId val="-1442367536"/>
        <c:scaling>
          <c:orientation val="minMax"/>
          <c:max val="100"/>
        </c:scaling>
        <c:delete val="1"/>
        <c:axPos val="l"/>
        <c:numFmt formatCode="General" sourceLinked="1"/>
        <c:majorTickMark val="none"/>
        <c:minorTickMark val="none"/>
        <c:tickLblPos val="none"/>
        <c:crossAx val="-1442389840"/>
        <c:crosses val="autoZero"/>
        <c:crossBetween val="between"/>
      </c:valAx>
      <c:spPr>
        <a:noFill/>
        <a:ln>
          <a:noFill/>
        </a:ln>
        <a:effectLst/>
      </c:spPr>
    </c:plotArea>
    <c:plotVisOnly val="1"/>
    <c:dispBlanksAs val="gap"/>
    <c:showDLblsOverMax val="0"/>
  </c:chart>
  <c:spPr>
    <a:noFill/>
    <a:ln w="0" cap="flat" cmpd="sng" algn="ctr">
      <a:noFill/>
      <a:round/>
    </a:ln>
    <a:effectLst/>
  </c:spPr>
  <c:txPr>
    <a:bodyPr/>
    <a:lstStyle/>
    <a:p>
      <a:pPr>
        <a:defRPr>
          <a:solidFill>
            <a:schemeClr val="bg1"/>
          </a:solidFill>
          <a:latin typeface="微软雅黑" panose="020B0503020204020204" pitchFamily="34" charset="-122"/>
          <a:ea typeface="微软雅黑" panose="020B0503020204020204" pitchFamily="34"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2020/4/22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3878808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2</a:t>
            </a:fld>
            <a:endParaRPr lang="zh-CN" altLang="en-US"/>
          </a:p>
        </p:txBody>
      </p:sp>
    </p:spTree>
    <p:extLst>
      <p:ext uri="{BB962C8B-B14F-4D97-AF65-F5344CB8AC3E}">
        <p14:creationId xmlns:p14="http://schemas.microsoft.com/office/powerpoint/2010/main" val="1761313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497818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2072132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51041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356387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pPr/>
              <a:t>7</a:t>
            </a:fld>
            <a:endParaRPr lang="zh-CN" altLang="en-US"/>
          </a:p>
        </p:txBody>
      </p:sp>
    </p:spTree>
    <p:extLst>
      <p:ext uri="{BB962C8B-B14F-4D97-AF65-F5344CB8AC3E}">
        <p14:creationId xmlns:p14="http://schemas.microsoft.com/office/powerpoint/2010/main" val="17316295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1497818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45715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6245511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6209846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363170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pPr/>
              <a:t>13</a:t>
            </a:fld>
            <a:endParaRPr lang="zh-CN" altLang="en-US">
              <a:solidFill>
                <a:prstClr val="black"/>
              </a:solidFill>
            </a:endParaRPr>
          </a:p>
        </p:txBody>
      </p:sp>
    </p:spTree>
    <p:extLst>
      <p:ext uri="{BB962C8B-B14F-4D97-AF65-F5344CB8AC3E}">
        <p14:creationId xmlns:p14="http://schemas.microsoft.com/office/powerpoint/2010/main" val="1497818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814048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15</a:t>
            </a:fld>
            <a:endParaRPr lang="zh-CN" altLang="en-US"/>
          </a:p>
        </p:txBody>
      </p:sp>
    </p:spTree>
    <p:extLst>
      <p:ext uri="{BB962C8B-B14F-4D97-AF65-F5344CB8AC3E}">
        <p14:creationId xmlns:p14="http://schemas.microsoft.com/office/powerpoint/2010/main" val="3071665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16</a:t>
            </a:fld>
            <a:endParaRPr lang="en-GB"/>
          </a:p>
        </p:txBody>
      </p:sp>
    </p:spTree>
    <p:extLst>
      <p:ext uri="{BB962C8B-B14F-4D97-AF65-F5344CB8AC3E}">
        <p14:creationId xmlns:p14="http://schemas.microsoft.com/office/powerpoint/2010/main" val="1897043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B963944-84AD-4C31-99FF-18D9B5868545}" type="slidenum">
              <a:rPr lang="zh-CN" altLang="en-US" smtClean="0"/>
              <a:pPr/>
              <a:t>17</a:t>
            </a:fld>
            <a:endParaRPr lang="zh-CN" altLang="en-US"/>
          </a:p>
        </p:txBody>
      </p:sp>
    </p:spTree>
    <p:extLst>
      <p:ext uri="{BB962C8B-B14F-4D97-AF65-F5344CB8AC3E}">
        <p14:creationId xmlns:p14="http://schemas.microsoft.com/office/powerpoint/2010/main" val="11897845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p14="http://schemas.microsoft.com/office/powerpoint/2010/main" val="14978182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6004241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78305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53840B-94F0-49FA-A493-1B79233BF67D}" type="slidenum">
              <a:rPr lang="en-US" smtClean="0"/>
              <a:pPr/>
              <a:t>21</a:t>
            </a:fld>
            <a:endParaRPr lang="en-US"/>
          </a:p>
        </p:txBody>
      </p:sp>
    </p:spTree>
    <p:extLst>
      <p:ext uri="{BB962C8B-B14F-4D97-AF65-F5344CB8AC3E}">
        <p14:creationId xmlns:p14="http://schemas.microsoft.com/office/powerpoint/2010/main" val="30407718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22</a:t>
            </a:fld>
            <a:endParaRPr lang="zh-CN" altLang="en-US"/>
          </a:p>
        </p:txBody>
      </p:sp>
    </p:spTree>
    <p:extLst>
      <p:ext uri="{BB962C8B-B14F-4D97-AF65-F5344CB8AC3E}">
        <p14:creationId xmlns:p14="http://schemas.microsoft.com/office/powerpoint/2010/main" val="3245573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23</a:t>
            </a:fld>
            <a:endParaRPr lang="zh-CN" altLang="en-US"/>
          </a:p>
        </p:txBody>
      </p:sp>
    </p:spTree>
    <p:extLst>
      <p:ext uri="{BB962C8B-B14F-4D97-AF65-F5344CB8AC3E}">
        <p14:creationId xmlns:p14="http://schemas.microsoft.com/office/powerpoint/2010/main" val="3093145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lumMod val="95000"/>
          </a:schemeClr>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2020/4/22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12" name="组合 3"/>
          <p:cNvGrpSpPr/>
          <p:nvPr userDrawn="1"/>
        </p:nvGrpSpPr>
        <p:grpSpPr bwMode="auto">
          <a:xfrm flipH="1">
            <a:off x="-1" y="248018"/>
            <a:ext cx="179513" cy="507206"/>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15" name="文本框 12"/>
          <p:cNvSpPr txBox="1">
            <a:spLocks noChangeArrowheads="1"/>
          </p:cNvSpPr>
          <p:nvPr userDrawn="1"/>
        </p:nvSpPr>
        <p:spPr bwMode="auto">
          <a:xfrm>
            <a:off x="255630" y="370296"/>
            <a:ext cx="1796090" cy="250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a:spLocks/>
          </p:cNvSpPr>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pPr/>
              <a:t>‹#›</a:t>
            </a:fld>
            <a:endParaRPr lang="en-US" sz="1000" dirty="0"/>
          </a:p>
        </p:txBody>
      </p:sp>
      <p:grpSp>
        <p:nvGrpSpPr>
          <p:cNvPr id="2"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3"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descr="C:\Users\Administrator\Desktop\微立体创业计划\005.png"/>
          <p:cNvPicPr>
            <a:picLocks noChangeAspect="1" noChangeArrowheads="1"/>
          </p:cNvPicPr>
          <p:nvPr userDrawn="1"/>
        </p:nvPicPr>
        <p:blipFill>
          <a:blip r:embed="rId2"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itchFamily="34" charset="-122"/>
                <a:ea typeface="微软雅黑" pitchFamily="34" charset="-122"/>
                <a:sym typeface="Arial" pitchFamily="34" charset="0"/>
              </a:rPr>
              <a:t>Click here to add the title text content</a:t>
            </a:r>
            <a:endParaRPr lang="zh-CN" altLang="en-US" sz="1050" b="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itchFamily="34" charset="-122"/>
                <a:cs typeface="+mn-cs"/>
              </a:defRPr>
            </a:lvl1pPr>
          </a:lstStyle>
          <a:p>
            <a:pPr lvl="0" algn="l"/>
            <a:r>
              <a:rPr lang="zh-CN" altLang="en-US" dirty="0" smtClean="0"/>
              <a:t>单击此处编辑母版标题样式</a:t>
            </a:r>
            <a:endParaRPr lang="zh-CN" altLang="en-US" dirty="0"/>
          </a:p>
        </p:txBody>
      </p:sp>
    </p:spTree>
    <p:extLst>
      <p:ext uri="{BB962C8B-B14F-4D97-AF65-F5344CB8AC3E}">
        <p14:creationId xmlns:p14="http://schemas.microsoft.com/office/powerpoint/2010/main" val="160921018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2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2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pPr/>
              <a:t>2020/4/22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pPr/>
              <a:t>‹#›</a:t>
            </a:fld>
            <a:endParaRPr lang="zh-CN" altLang="en-US"/>
          </a:p>
        </p:txBody>
      </p:sp>
    </p:spTree>
    <p:extLst>
      <p:ext uri="{BB962C8B-B14F-4D97-AF65-F5344CB8AC3E}">
        <p14:creationId xmlns:p14="http://schemas.microsoft.com/office/powerpoint/2010/main" val="4164599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2854A03-91AF-448A-9954-517C0577E5F0}" type="datetimeFigureOut">
              <a:rPr lang="zh-CN" altLang="en-US" smtClean="0"/>
              <a:pPr/>
              <a:t>2020/4/22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7" name="矩形 6"/>
          <p:cNvSpPr/>
          <p:nvPr userDrawn="1"/>
        </p:nvSpPr>
        <p:spPr>
          <a:xfrm>
            <a:off x="7236296"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423627590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空白页">
    <p:bg>
      <p:bgPr>
        <a:solidFill>
          <a:schemeClr val="bg1"/>
        </a:solidFill>
        <a:effectLst/>
      </p:bgPr>
    </p:bg>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3499" cy="5143500"/>
          </a:xfrm>
          <a:prstGeom prst="rect">
            <a:avLst/>
          </a:prstGeom>
        </p:spPr>
      </p:pic>
      <p:grpSp>
        <p:nvGrpSpPr>
          <p:cNvPr id="7" name="组合 3"/>
          <p:cNvGrpSpPr/>
          <p:nvPr userDrawn="1"/>
        </p:nvGrpSpPr>
        <p:grpSpPr bwMode="auto">
          <a:xfrm flipH="1">
            <a:off x="-1" y="248018"/>
            <a:ext cx="179513" cy="507206"/>
            <a:chOff x="2370576" y="533400"/>
            <a:chExt cx="2417494" cy="675969"/>
          </a:xfrm>
          <a:solidFill>
            <a:srgbClr val="EE1C39"/>
          </a:solidFill>
        </p:grpSpPr>
        <p:sp>
          <p:nvSpPr>
            <p:cNvPr id="8" name="矩形 7"/>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9" name="椭圆 8"/>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10" name="文本框 12"/>
          <p:cNvSpPr txBox="1">
            <a:spLocks noChangeArrowheads="1"/>
          </p:cNvSpPr>
          <p:nvPr userDrawn="1"/>
        </p:nvSpPr>
        <p:spPr bwMode="auto">
          <a:xfrm>
            <a:off x="255630" y="370296"/>
            <a:ext cx="1796090" cy="250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2020/4/22</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63" r:id="rId2"/>
    <p:sldLayoutId id="2147483665" r:id="rId3"/>
    <p:sldLayoutId id="2147483670" r:id="rId4"/>
    <p:sldLayoutId id="2147483668" r:id="rId5"/>
    <p:sldLayoutId id="2147483669" r:id="rId6"/>
  </p:sldLayoutIdLs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6.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资源 234302"/>
          <p:cNvPicPr>
            <a:picLocks noChangeAspect="1"/>
          </p:cNvPicPr>
          <p:nvPr/>
        </p:nvPicPr>
        <p:blipFill>
          <a:blip r:embed="rId3"/>
          <a:stretch>
            <a:fillRect/>
          </a:stretch>
        </p:blipFill>
        <p:spPr>
          <a:xfrm>
            <a:off x="6155867" y="-20538"/>
            <a:ext cx="2664605" cy="3562973"/>
          </a:xfrm>
          <a:prstGeom prst="rect">
            <a:avLst/>
          </a:prstGeom>
        </p:spPr>
      </p:pic>
      <p:pic>
        <p:nvPicPr>
          <p:cNvPr id="34" name="图片 33" descr="资源 234302"/>
          <p:cNvPicPr>
            <a:picLocks noChangeAspect="1"/>
          </p:cNvPicPr>
          <p:nvPr/>
        </p:nvPicPr>
        <p:blipFill>
          <a:blip r:embed="rId3"/>
          <a:stretch>
            <a:fillRect/>
          </a:stretch>
        </p:blipFill>
        <p:spPr>
          <a:xfrm>
            <a:off x="4579682" y="2648291"/>
            <a:ext cx="1154630" cy="1544003"/>
          </a:xfrm>
          <a:prstGeom prst="rect">
            <a:avLst/>
          </a:prstGeom>
        </p:spPr>
      </p:pic>
      <p:pic>
        <p:nvPicPr>
          <p:cNvPr id="35" name="图片 34" descr="资源 434302"/>
          <p:cNvPicPr>
            <a:picLocks noChangeAspect="1"/>
          </p:cNvPicPr>
          <p:nvPr/>
        </p:nvPicPr>
        <p:blipFill>
          <a:blip r:embed="rId4"/>
          <a:stretch>
            <a:fillRect/>
          </a:stretch>
        </p:blipFill>
        <p:spPr>
          <a:xfrm>
            <a:off x="5353246" y="757021"/>
            <a:ext cx="2325456" cy="3110873"/>
          </a:xfrm>
          <a:prstGeom prst="rect">
            <a:avLst/>
          </a:prstGeom>
        </p:spPr>
      </p:pic>
      <p:pic>
        <p:nvPicPr>
          <p:cNvPr id="36" name="图片 35" descr="资源 234302"/>
          <p:cNvPicPr>
            <a:picLocks noChangeAspect="1"/>
          </p:cNvPicPr>
          <p:nvPr/>
        </p:nvPicPr>
        <p:blipFill>
          <a:blip r:embed="rId3"/>
          <a:stretch>
            <a:fillRect/>
          </a:stretch>
        </p:blipFill>
        <p:spPr>
          <a:xfrm flipH="1">
            <a:off x="6806061" y="2987963"/>
            <a:ext cx="461090" cy="616934"/>
          </a:xfrm>
          <a:prstGeom prst="rect">
            <a:avLst/>
          </a:prstGeom>
        </p:spPr>
      </p:pic>
      <p:pic>
        <p:nvPicPr>
          <p:cNvPr id="37" name="图片 36" descr="资源 234302"/>
          <p:cNvPicPr>
            <a:picLocks noChangeAspect="1"/>
          </p:cNvPicPr>
          <p:nvPr/>
        </p:nvPicPr>
        <p:blipFill>
          <a:blip r:embed="rId3"/>
          <a:stretch>
            <a:fillRect/>
          </a:stretch>
        </p:blipFill>
        <p:spPr>
          <a:xfrm flipH="1">
            <a:off x="4431542" y="4799701"/>
            <a:ext cx="297708" cy="398744"/>
          </a:xfrm>
          <a:prstGeom prst="rect">
            <a:avLst/>
          </a:prstGeom>
        </p:spPr>
      </p:pic>
      <p:pic>
        <p:nvPicPr>
          <p:cNvPr id="38" name="图片 37" descr="资源 234302"/>
          <p:cNvPicPr>
            <a:picLocks noChangeAspect="1"/>
          </p:cNvPicPr>
          <p:nvPr/>
        </p:nvPicPr>
        <p:blipFill>
          <a:blip r:embed="rId3"/>
          <a:stretch>
            <a:fillRect/>
          </a:stretch>
        </p:blipFill>
        <p:spPr>
          <a:xfrm flipH="1">
            <a:off x="7777303" y="4192294"/>
            <a:ext cx="297708" cy="398744"/>
          </a:xfrm>
          <a:prstGeom prst="rect">
            <a:avLst/>
          </a:prstGeom>
        </p:spPr>
      </p:pic>
      <p:pic>
        <p:nvPicPr>
          <p:cNvPr id="39" name="图片 38" descr="资源 234302"/>
          <p:cNvPicPr>
            <a:picLocks noChangeAspect="1"/>
          </p:cNvPicPr>
          <p:nvPr/>
        </p:nvPicPr>
        <p:blipFill>
          <a:blip r:embed="rId3"/>
          <a:stretch>
            <a:fillRect/>
          </a:stretch>
        </p:blipFill>
        <p:spPr>
          <a:xfrm flipH="1">
            <a:off x="6155867" y="3813082"/>
            <a:ext cx="1035547" cy="1385363"/>
          </a:xfrm>
          <a:prstGeom prst="rect">
            <a:avLst/>
          </a:prstGeom>
        </p:spPr>
      </p:pic>
      <p:pic>
        <p:nvPicPr>
          <p:cNvPr id="40" name="图片 39" descr="资源 234302"/>
          <p:cNvPicPr>
            <a:picLocks noChangeAspect="1"/>
          </p:cNvPicPr>
          <p:nvPr/>
        </p:nvPicPr>
        <p:blipFill>
          <a:blip r:embed="rId3"/>
          <a:stretch>
            <a:fillRect/>
          </a:stretch>
        </p:blipFill>
        <p:spPr>
          <a:xfrm flipH="1">
            <a:off x="4652085" y="661991"/>
            <a:ext cx="601608" cy="804635"/>
          </a:xfrm>
          <a:prstGeom prst="rect">
            <a:avLst/>
          </a:prstGeom>
        </p:spPr>
      </p:pic>
      <p:pic>
        <p:nvPicPr>
          <p:cNvPr id="41" name="图片 40" descr="资源 534302"/>
          <p:cNvPicPr>
            <a:picLocks noChangeAspect="1"/>
          </p:cNvPicPr>
          <p:nvPr/>
        </p:nvPicPr>
        <p:blipFill>
          <a:blip r:embed="rId5"/>
          <a:stretch>
            <a:fillRect/>
          </a:stretch>
        </p:blipFill>
        <p:spPr>
          <a:xfrm>
            <a:off x="5932943" y="-313050"/>
            <a:ext cx="1995358" cy="2668776"/>
          </a:xfrm>
          <a:prstGeom prst="rect">
            <a:avLst/>
          </a:prstGeom>
        </p:spPr>
      </p:pic>
      <p:sp>
        <p:nvSpPr>
          <p:cNvPr id="44" name="矩形 259"/>
          <p:cNvSpPr>
            <a:spLocks noChangeArrowheads="1"/>
          </p:cNvSpPr>
          <p:nvPr/>
        </p:nvSpPr>
        <p:spPr bwMode="auto">
          <a:xfrm>
            <a:off x="609652" y="2197187"/>
            <a:ext cx="5186484" cy="492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b="1" dirty="0">
                <a:solidFill>
                  <a:schemeClr val="tx1">
                    <a:lumMod val="75000"/>
                    <a:lumOff val="25000"/>
                  </a:schemeClr>
                </a:solidFill>
                <a:latin typeface="Arial" panose="020B0604020202020204" pitchFamily="34" charset="0"/>
                <a:cs typeface="Arial" panose="020B0604020202020204" pitchFamily="34" charset="0"/>
              </a:rPr>
              <a:t>微商活动策划方案</a:t>
            </a:r>
            <a:r>
              <a:rPr lang="en-US" altLang="zh-CN" b="1" dirty="0" err="1">
                <a:solidFill>
                  <a:schemeClr val="tx1">
                    <a:lumMod val="75000"/>
                    <a:lumOff val="25000"/>
                  </a:schemeClr>
                </a:solidFill>
                <a:latin typeface="Arial" panose="020B0604020202020204" pitchFamily="34" charset="0"/>
                <a:cs typeface="Arial" panose="020B0604020202020204" pitchFamily="34" charset="0"/>
              </a:rPr>
              <a:t>ppt</a:t>
            </a:r>
            <a:r>
              <a:rPr lang="zh-CN" altLang="en-US" b="1" dirty="0">
                <a:solidFill>
                  <a:schemeClr val="tx1">
                    <a:lumMod val="75000"/>
                    <a:lumOff val="25000"/>
                  </a:schemeClr>
                </a:solidFill>
                <a:latin typeface="Arial" panose="020B0604020202020204" pitchFamily="34" charset="0"/>
                <a:cs typeface="Arial" panose="020B0604020202020204" pitchFamily="34" charset="0"/>
              </a:rPr>
              <a:t>模板</a:t>
            </a:r>
            <a:endParaRPr lang="en-US" altLang="zh-CN"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5" name="矩形 259"/>
          <p:cNvSpPr>
            <a:spLocks noChangeArrowheads="1"/>
          </p:cNvSpPr>
          <p:nvPr/>
        </p:nvSpPr>
        <p:spPr bwMode="auto">
          <a:xfrm>
            <a:off x="611560" y="987574"/>
            <a:ext cx="2664296" cy="1231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8000" dirty="0" smtClean="0">
                <a:solidFill>
                  <a:schemeClr val="bg1">
                    <a:lumMod val="50000"/>
                  </a:schemeClr>
                </a:solidFill>
                <a:latin typeface="Agency FB" panose="020B0503020202020204" pitchFamily="34" charset="0"/>
                <a:cs typeface="Arial" panose="020B0604020202020204" pitchFamily="34" charset="0"/>
              </a:rPr>
              <a:t>2030</a:t>
            </a:r>
            <a:endParaRPr lang="en-US" altLang="zh-CN" sz="8000" dirty="0">
              <a:solidFill>
                <a:schemeClr val="bg1">
                  <a:lumMod val="50000"/>
                </a:schemeClr>
              </a:solidFill>
              <a:latin typeface="Agency FB" panose="020B0503020202020204" pitchFamily="34" charset="0"/>
              <a:cs typeface="Arial" panose="020B0604020202020204" pitchFamily="34" charset="0"/>
            </a:endParaRPr>
          </a:p>
        </p:txBody>
      </p:sp>
    </p:spTree>
    <p:extLst>
      <p:ext uri="{BB962C8B-B14F-4D97-AF65-F5344CB8AC3E}">
        <p14:creationId xmlns:p14="http://schemas.microsoft.com/office/powerpoint/2010/main" val="15570102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5"/>
                                        </p:tgtEl>
                                        <p:attrNameLst>
                                          <p:attrName>ppt_y</p:attrName>
                                        </p:attrNameLst>
                                      </p:cBhvr>
                                      <p:tavLst>
                                        <p:tav tm="0">
                                          <p:val>
                                            <p:strVal val="#ppt_y"/>
                                          </p:val>
                                        </p:tav>
                                        <p:tav tm="100000">
                                          <p:val>
                                            <p:strVal val="#ppt_y"/>
                                          </p:val>
                                        </p:tav>
                                      </p:tavLst>
                                    </p:anim>
                                    <p:anim calcmode="lin" valueType="num">
                                      <p:cBhvr>
                                        <p:cTn id="9"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5"/>
                                        </p:tgtEl>
                                      </p:cBhvr>
                                    </p:animEffect>
                                  </p:childTnLst>
                                </p:cTn>
                              </p:par>
                            </p:childTnLst>
                          </p:cTn>
                        </p:par>
                        <p:par>
                          <p:cTn id="12" fill="hold">
                            <p:stCondLst>
                              <p:cond delay="6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45"/>
                                        </p:tgtEl>
                                      </p:cBhvr>
                                    </p:animEffect>
                                    <p:animScale>
                                      <p:cBhvr>
                                        <p:cTn id="15" dur="250" autoRev="1" fill="hold"/>
                                        <p:tgtEl>
                                          <p:spTgt spid="45"/>
                                        </p:tgtEl>
                                      </p:cBhvr>
                                      <p:by x="105000" y="105000"/>
                                    </p:animScale>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44"/>
                                        </p:tgtEl>
                                        <p:attrNameLst>
                                          <p:attrName>style.visibility</p:attrName>
                                        </p:attrNameLst>
                                      </p:cBhvr>
                                      <p:to>
                                        <p:strVal val="visible"/>
                                      </p:to>
                                    </p:set>
                                    <p:anim calcmode="lin" valueType="num">
                                      <p:cBhvr>
                                        <p:cTn id="20"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4"/>
                                        </p:tgtEl>
                                        <p:attrNameLst>
                                          <p:attrName>ppt_y</p:attrName>
                                        </p:attrNameLst>
                                      </p:cBhvr>
                                      <p:tavLst>
                                        <p:tav tm="0">
                                          <p:val>
                                            <p:strVal val="#ppt_y"/>
                                          </p:val>
                                        </p:tav>
                                        <p:tav tm="100000">
                                          <p:val>
                                            <p:strVal val="#ppt_y"/>
                                          </p:val>
                                        </p:tav>
                                      </p:tavLst>
                                    </p:anim>
                                    <p:anim calcmode="lin" valueType="num">
                                      <p:cBhvr>
                                        <p:cTn id="22"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4"/>
                                        </p:tgtEl>
                                      </p:cBhvr>
                                    </p:animEffect>
                                  </p:childTnLst>
                                </p:cTn>
                              </p:par>
                            </p:childTnLst>
                          </p:cTn>
                        </p:par>
                        <p:par>
                          <p:cTn id="25" fill="hold">
                            <p:stCondLst>
                              <p:cond delay="1100"/>
                            </p:stCondLst>
                            <p:childTnLst>
                              <p:par>
                                <p:cTn id="26" presetID="26" presetClass="emph" presetSubtype="0" fill="hold" grpId="1" nodeType="afterEffect">
                                  <p:stCondLst>
                                    <p:cond delay="0"/>
                                  </p:stCondLst>
                                  <p:iterate type="lt">
                                    <p:tmPct val="0"/>
                                  </p:iterate>
                                  <p:childTnLst>
                                    <p:animEffect transition="out" filter="fade">
                                      <p:cBhvr>
                                        <p:cTn id="27" dur="500" tmFilter="0, 0; .2, .5; .8, .5; 1, 0"/>
                                        <p:tgtEl>
                                          <p:spTgt spid="44"/>
                                        </p:tgtEl>
                                      </p:cBhvr>
                                    </p:animEffect>
                                    <p:animScale>
                                      <p:cBhvr>
                                        <p:cTn id="28" dur="250" autoRev="1" fill="hold"/>
                                        <p:tgtEl>
                                          <p:spTgt spid="4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45" grpId="0"/>
      <p:bldP spid="45"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descr="资源 234302"/>
          <p:cNvPicPr>
            <a:picLocks noChangeAspect="1"/>
          </p:cNvPicPr>
          <p:nvPr/>
        </p:nvPicPr>
        <p:blipFill>
          <a:blip r:embed="rId5"/>
          <a:stretch>
            <a:fillRect/>
          </a:stretch>
        </p:blipFill>
        <p:spPr>
          <a:xfrm>
            <a:off x="140567" y="2648291"/>
            <a:ext cx="1154630" cy="1544003"/>
          </a:xfrm>
          <a:prstGeom prst="rect">
            <a:avLst/>
          </a:prstGeom>
        </p:spPr>
      </p:pic>
      <p:pic>
        <p:nvPicPr>
          <p:cNvPr id="19" name="图片 18" descr="资源 434302"/>
          <p:cNvPicPr>
            <a:picLocks noChangeAspect="1"/>
          </p:cNvPicPr>
          <p:nvPr/>
        </p:nvPicPr>
        <p:blipFill>
          <a:blip r:embed="rId6"/>
          <a:stretch>
            <a:fillRect/>
          </a:stretch>
        </p:blipFill>
        <p:spPr>
          <a:xfrm>
            <a:off x="683568" y="685013"/>
            <a:ext cx="2325456" cy="3110873"/>
          </a:xfrm>
          <a:prstGeom prst="rect">
            <a:avLst/>
          </a:prstGeom>
        </p:spPr>
      </p:pic>
      <p:pic>
        <p:nvPicPr>
          <p:cNvPr id="20" name="图片 19" descr="资源 234302"/>
          <p:cNvPicPr>
            <a:picLocks noChangeAspect="1"/>
          </p:cNvPicPr>
          <p:nvPr/>
        </p:nvPicPr>
        <p:blipFill>
          <a:blip r:embed="rId5"/>
          <a:stretch>
            <a:fillRect/>
          </a:stretch>
        </p:blipFill>
        <p:spPr>
          <a:xfrm flipH="1">
            <a:off x="2123728" y="2987963"/>
            <a:ext cx="461090" cy="616934"/>
          </a:xfrm>
          <a:prstGeom prst="rect">
            <a:avLst/>
          </a:prstGeom>
        </p:spPr>
      </p:pic>
      <p:pic>
        <p:nvPicPr>
          <p:cNvPr id="21" name="图片 20" descr="资源 234302"/>
          <p:cNvPicPr>
            <a:picLocks noChangeAspect="1"/>
          </p:cNvPicPr>
          <p:nvPr/>
        </p:nvPicPr>
        <p:blipFill>
          <a:blip r:embed="rId5"/>
          <a:stretch>
            <a:fillRect/>
          </a:stretch>
        </p:blipFill>
        <p:spPr>
          <a:xfrm flipH="1">
            <a:off x="-7573" y="4799701"/>
            <a:ext cx="297708" cy="398744"/>
          </a:xfrm>
          <a:prstGeom prst="rect">
            <a:avLst/>
          </a:prstGeom>
        </p:spPr>
      </p:pic>
      <p:pic>
        <p:nvPicPr>
          <p:cNvPr id="22" name="图片 21" descr="资源 234302"/>
          <p:cNvPicPr>
            <a:picLocks noChangeAspect="1"/>
          </p:cNvPicPr>
          <p:nvPr/>
        </p:nvPicPr>
        <p:blipFill>
          <a:blip r:embed="rId5"/>
          <a:stretch>
            <a:fillRect/>
          </a:stretch>
        </p:blipFill>
        <p:spPr>
          <a:xfrm flipH="1">
            <a:off x="3203848" y="4192294"/>
            <a:ext cx="297708" cy="398744"/>
          </a:xfrm>
          <a:prstGeom prst="rect">
            <a:avLst/>
          </a:prstGeom>
        </p:spPr>
      </p:pic>
      <p:pic>
        <p:nvPicPr>
          <p:cNvPr id="23" name="图片 22" descr="资源 234302"/>
          <p:cNvPicPr>
            <a:picLocks noChangeAspect="1"/>
          </p:cNvPicPr>
          <p:nvPr/>
        </p:nvPicPr>
        <p:blipFill>
          <a:blip r:embed="rId5"/>
          <a:stretch>
            <a:fillRect/>
          </a:stretch>
        </p:blipFill>
        <p:spPr>
          <a:xfrm flipH="1">
            <a:off x="1592237" y="3813082"/>
            <a:ext cx="1035547" cy="1385363"/>
          </a:xfrm>
          <a:prstGeom prst="rect">
            <a:avLst/>
          </a:prstGeom>
        </p:spPr>
      </p:pic>
      <p:pic>
        <p:nvPicPr>
          <p:cNvPr id="24" name="图片 23" descr="资源 234302"/>
          <p:cNvPicPr>
            <a:picLocks noChangeAspect="1"/>
          </p:cNvPicPr>
          <p:nvPr/>
        </p:nvPicPr>
        <p:blipFill>
          <a:blip r:embed="rId5"/>
          <a:stretch>
            <a:fillRect/>
          </a:stretch>
        </p:blipFill>
        <p:spPr>
          <a:xfrm flipH="1">
            <a:off x="212970" y="563578"/>
            <a:ext cx="601608" cy="804635"/>
          </a:xfrm>
          <a:prstGeom prst="rect">
            <a:avLst/>
          </a:prstGeom>
        </p:spPr>
      </p:pic>
      <p:pic>
        <p:nvPicPr>
          <p:cNvPr id="25" name="图片 24" descr="资源 534302"/>
          <p:cNvPicPr>
            <a:picLocks noChangeAspect="1"/>
          </p:cNvPicPr>
          <p:nvPr/>
        </p:nvPicPr>
        <p:blipFill>
          <a:blip r:embed="rId7"/>
          <a:stretch>
            <a:fillRect/>
          </a:stretch>
        </p:blipFill>
        <p:spPr>
          <a:xfrm>
            <a:off x="1493828" y="-313050"/>
            <a:ext cx="1995358" cy="2668776"/>
          </a:xfrm>
          <a:prstGeom prst="rect">
            <a:avLst/>
          </a:prstGeom>
        </p:spPr>
      </p:pic>
      <p:sp>
        <p:nvSpPr>
          <p:cNvPr id="17" name="圆角矩形 16"/>
          <p:cNvSpPr/>
          <p:nvPr/>
        </p:nvSpPr>
        <p:spPr>
          <a:xfrm>
            <a:off x="4947500" y="1597957"/>
            <a:ext cx="776951" cy="451412"/>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6" name="圆角矩形 95"/>
          <p:cNvSpPr/>
          <p:nvPr/>
        </p:nvSpPr>
        <p:spPr>
          <a:xfrm>
            <a:off x="4947500" y="2212139"/>
            <a:ext cx="776951" cy="451412"/>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b="1" dirty="0"/>
          </a:p>
        </p:txBody>
      </p:sp>
      <p:sp>
        <p:nvSpPr>
          <p:cNvPr id="101" name="圆角矩形 100"/>
          <p:cNvSpPr/>
          <p:nvPr/>
        </p:nvSpPr>
        <p:spPr>
          <a:xfrm>
            <a:off x="4947500" y="2826320"/>
            <a:ext cx="776951" cy="451412"/>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2" name="圆角矩形 101"/>
          <p:cNvSpPr/>
          <p:nvPr/>
        </p:nvSpPr>
        <p:spPr>
          <a:xfrm>
            <a:off x="4947500" y="3440502"/>
            <a:ext cx="776951" cy="451412"/>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16" name="椭圆 80"/>
          <p:cNvSpPr/>
          <p:nvPr/>
        </p:nvSpPr>
        <p:spPr bwMode="auto">
          <a:xfrm>
            <a:off x="4932040" y="1560276"/>
            <a:ext cx="709935" cy="520016"/>
          </a:xfrm>
          <a:prstGeom prst="ellipse">
            <a:avLst/>
          </a:prstGeom>
          <a:noFill/>
          <a:ln w="25400" cap="flat" cmpd="sng" algn="ctr">
            <a:noFill/>
            <a:prstDash val="solid"/>
          </a:ln>
          <a:effectLst>
            <a:innerShdw blurRad="63500" dist="25400" dir="18660000">
              <a:prstClr val="black">
                <a:alpha val="35000"/>
              </a:prstClr>
            </a:innerShdw>
          </a:effectLst>
        </p:spPr>
        <p:txBody>
          <a:bodyPr lIns="51435" tIns="25718" rIns="51435" bIns="2571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en-US" altLang="zh-CN" b="1" kern="0" dirty="0" smtClean="0">
                <a:solidFill>
                  <a:srgbClr val="FFFFFF"/>
                </a:solidFill>
                <a:latin typeface="微软雅黑" pitchFamily="34" charset="-122"/>
                <a:ea typeface="微软雅黑" pitchFamily="34" charset="-122"/>
              </a:rPr>
              <a:t>01</a:t>
            </a:r>
            <a:endParaRPr lang="zh-CN" altLang="en-US" sz="2100" b="1" kern="0" dirty="0">
              <a:solidFill>
                <a:srgbClr val="FFFFFF"/>
              </a:solidFill>
              <a:latin typeface="微软雅黑" pitchFamily="34" charset="-122"/>
              <a:ea typeface="微软雅黑" pitchFamily="34" charset="-122"/>
            </a:endParaRPr>
          </a:p>
        </p:txBody>
      </p:sp>
      <p:sp>
        <p:nvSpPr>
          <p:cNvPr id="117" name="椭圆 80"/>
          <p:cNvSpPr/>
          <p:nvPr/>
        </p:nvSpPr>
        <p:spPr bwMode="auto">
          <a:xfrm>
            <a:off x="4932040" y="2177836"/>
            <a:ext cx="709935" cy="520016"/>
          </a:xfrm>
          <a:prstGeom prst="ellipse">
            <a:avLst/>
          </a:prstGeom>
          <a:noFill/>
          <a:ln w="25400" cap="flat" cmpd="sng" algn="ctr">
            <a:noFill/>
            <a:prstDash val="solid"/>
          </a:ln>
          <a:effectLst>
            <a:innerShdw blurRad="63500" dist="25400" dir="18660000">
              <a:prstClr val="black">
                <a:alpha val="35000"/>
              </a:prstClr>
            </a:innerShdw>
          </a:effectLst>
        </p:spPr>
        <p:txBody>
          <a:bodyPr lIns="51435" tIns="25718" rIns="51435" bIns="2571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en-US" altLang="zh-CN" b="1" kern="0" dirty="0" smtClean="0">
                <a:solidFill>
                  <a:srgbClr val="FFFFFF"/>
                </a:solidFill>
                <a:latin typeface="微软雅黑" pitchFamily="34" charset="-122"/>
                <a:ea typeface="微软雅黑" pitchFamily="34" charset="-122"/>
              </a:rPr>
              <a:t>02</a:t>
            </a:r>
            <a:endParaRPr lang="zh-CN" altLang="en-US" sz="2100" b="1" kern="0" dirty="0">
              <a:solidFill>
                <a:srgbClr val="FFFFFF"/>
              </a:solidFill>
              <a:latin typeface="微软雅黑" pitchFamily="34" charset="-122"/>
              <a:ea typeface="微软雅黑" pitchFamily="34" charset="-122"/>
            </a:endParaRPr>
          </a:p>
        </p:txBody>
      </p:sp>
      <p:sp>
        <p:nvSpPr>
          <p:cNvPr id="118" name="椭圆 80"/>
          <p:cNvSpPr/>
          <p:nvPr/>
        </p:nvSpPr>
        <p:spPr bwMode="auto">
          <a:xfrm>
            <a:off x="4932040" y="2792018"/>
            <a:ext cx="709935" cy="520016"/>
          </a:xfrm>
          <a:prstGeom prst="ellipse">
            <a:avLst/>
          </a:prstGeom>
          <a:noFill/>
          <a:ln w="25400" cap="flat" cmpd="sng" algn="ctr">
            <a:noFill/>
            <a:prstDash val="solid"/>
          </a:ln>
          <a:effectLst>
            <a:innerShdw blurRad="63500" dist="25400" dir="18660000">
              <a:prstClr val="black">
                <a:alpha val="35000"/>
              </a:prstClr>
            </a:innerShdw>
          </a:effectLst>
        </p:spPr>
        <p:txBody>
          <a:bodyPr lIns="51435" tIns="25718" rIns="51435" bIns="2571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en-US" altLang="zh-CN" b="1" kern="0" dirty="0" smtClean="0">
                <a:solidFill>
                  <a:srgbClr val="FFFFFF"/>
                </a:solidFill>
                <a:latin typeface="微软雅黑" pitchFamily="34" charset="-122"/>
                <a:ea typeface="微软雅黑" pitchFamily="34" charset="-122"/>
              </a:rPr>
              <a:t>03</a:t>
            </a:r>
            <a:endParaRPr lang="zh-CN" altLang="en-US" sz="2100" b="1" kern="0" dirty="0">
              <a:solidFill>
                <a:srgbClr val="FFFFFF"/>
              </a:solidFill>
              <a:latin typeface="微软雅黑" pitchFamily="34" charset="-122"/>
              <a:ea typeface="微软雅黑" pitchFamily="34" charset="-122"/>
            </a:endParaRPr>
          </a:p>
        </p:txBody>
      </p:sp>
      <p:sp>
        <p:nvSpPr>
          <p:cNvPr id="119" name="椭圆 80"/>
          <p:cNvSpPr/>
          <p:nvPr/>
        </p:nvSpPr>
        <p:spPr bwMode="auto">
          <a:xfrm>
            <a:off x="4932040" y="3419886"/>
            <a:ext cx="709935" cy="520016"/>
          </a:xfrm>
          <a:prstGeom prst="ellipse">
            <a:avLst/>
          </a:prstGeom>
          <a:noFill/>
          <a:ln w="25400" cap="flat" cmpd="sng" algn="ctr">
            <a:noFill/>
            <a:prstDash val="solid"/>
          </a:ln>
          <a:effectLst>
            <a:innerShdw blurRad="63500" dist="25400" dir="18660000">
              <a:prstClr val="black">
                <a:alpha val="35000"/>
              </a:prstClr>
            </a:innerShdw>
          </a:effectLst>
        </p:spPr>
        <p:txBody>
          <a:bodyPr lIns="51435" tIns="25718" rIns="51435" bIns="2571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en-US" altLang="zh-CN" b="1" kern="0" dirty="0" smtClean="0">
                <a:solidFill>
                  <a:srgbClr val="FFFFFF"/>
                </a:solidFill>
                <a:latin typeface="微软雅黑" pitchFamily="34" charset="-122"/>
                <a:ea typeface="微软雅黑" pitchFamily="34" charset="-122"/>
              </a:rPr>
              <a:t>04</a:t>
            </a:r>
            <a:endParaRPr lang="zh-CN" altLang="en-US" sz="2100" b="1" kern="0" dirty="0">
              <a:solidFill>
                <a:srgbClr val="FFFFFF"/>
              </a:solidFill>
              <a:latin typeface="微软雅黑" pitchFamily="34" charset="-122"/>
              <a:ea typeface="微软雅黑" pitchFamily="34" charset="-122"/>
            </a:endParaRPr>
          </a:p>
        </p:txBody>
      </p:sp>
      <p:sp>
        <p:nvSpPr>
          <p:cNvPr id="121" name="矩形 39"/>
          <p:cNvSpPr>
            <a:spLocks noChangeArrowheads="1"/>
          </p:cNvSpPr>
          <p:nvPr/>
        </p:nvSpPr>
        <p:spPr bwMode="auto">
          <a:xfrm>
            <a:off x="6081812" y="1568336"/>
            <a:ext cx="2594644"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563"/>
              </a:spcBef>
            </a:pPr>
            <a:r>
              <a:rPr lang="en-US" altLang="zh-CN" dirty="0" smtClean="0">
                <a:solidFill>
                  <a:schemeClr val="bg1">
                    <a:lumMod val="50000"/>
                  </a:schemeClr>
                </a:solidFill>
                <a:latin typeface="微软雅黑" pitchFamily="34" charset="-122"/>
                <a:ea typeface="微软雅黑" pitchFamily="34" charset="-122"/>
                <a:cs typeface="宋体" charset="-122"/>
              </a:rPr>
              <a:t>【 </a:t>
            </a:r>
            <a:r>
              <a:rPr lang="zh-CN" altLang="en-US" dirty="0" smtClean="0">
                <a:solidFill>
                  <a:schemeClr val="bg1">
                    <a:lumMod val="50000"/>
                  </a:schemeClr>
                </a:solidFill>
                <a:latin typeface="微软雅黑" pitchFamily="34" charset="-122"/>
                <a:ea typeface="微软雅黑" pitchFamily="34" charset="-122"/>
                <a:cs typeface="宋体" charset="-122"/>
              </a:rPr>
              <a:t>加入标题描述 </a:t>
            </a:r>
            <a:r>
              <a:rPr lang="en-US" altLang="zh-CN" dirty="0" smtClean="0">
                <a:solidFill>
                  <a:schemeClr val="bg1">
                    <a:lumMod val="50000"/>
                  </a:schemeClr>
                </a:solidFill>
                <a:latin typeface="微软雅黑" pitchFamily="34" charset="-122"/>
                <a:ea typeface="微软雅黑" pitchFamily="34" charset="-122"/>
                <a:cs typeface="宋体" charset="-122"/>
              </a:rPr>
              <a:t>】</a:t>
            </a:r>
            <a:endParaRPr lang="zh-CN" altLang="en-US" dirty="0">
              <a:solidFill>
                <a:schemeClr val="bg1">
                  <a:lumMod val="50000"/>
                </a:schemeClr>
              </a:solidFill>
              <a:latin typeface="微软雅黑" pitchFamily="34" charset="-122"/>
              <a:ea typeface="微软雅黑" pitchFamily="34" charset="-122"/>
              <a:cs typeface="宋体" charset="-122"/>
            </a:endParaRPr>
          </a:p>
        </p:txBody>
      </p:sp>
      <p:sp>
        <p:nvSpPr>
          <p:cNvPr id="122" name="矩形 39"/>
          <p:cNvSpPr>
            <a:spLocks noChangeArrowheads="1"/>
          </p:cNvSpPr>
          <p:nvPr/>
        </p:nvSpPr>
        <p:spPr bwMode="auto">
          <a:xfrm>
            <a:off x="6081812" y="2191494"/>
            <a:ext cx="2594644"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563"/>
              </a:spcBef>
            </a:pPr>
            <a:r>
              <a:rPr lang="en-US" altLang="zh-CN" dirty="0">
                <a:solidFill>
                  <a:schemeClr val="bg1">
                    <a:lumMod val="50000"/>
                  </a:schemeClr>
                </a:solidFill>
                <a:latin typeface="微软雅黑" pitchFamily="34" charset="-122"/>
                <a:ea typeface="微软雅黑" pitchFamily="34" charset="-122"/>
                <a:cs typeface="宋体" charset="-122"/>
              </a:rPr>
              <a:t>【 </a:t>
            </a:r>
            <a:r>
              <a:rPr lang="zh-CN" altLang="en-US" dirty="0">
                <a:solidFill>
                  <a:schemeClr val="bg1">
                    <a:lumMod val="50000"/>
                  </a:schemeClr>
                </a:solidFill>
                <a:latin typeface="微软雅黑" pitchFamily="34" charset="-122"/>
                <a:ea typeface="微软雅黑" pitchFamily="34" charset="-122"/>
                <a:cs typeface="宋体" charset="-122"/>
              </a:rPr>
              <a:t>加入标题描述 </a:t>
            </a:r>
            <a:r>
              <a:rPr lang="en-US" altLang="zh-CN" dirty="0">
                <a:solidFill>
                  <a:schemeClr val="bg1">
                    <a:lumMod val="50000"/>
                  </a:schemeClr>
                </a:solidFill>
                <a:latin typeface="微软雅黑" pitchFamily="34" charset="-122"/>
                <a:ea typeface="微软雅黑" pitchFamily="34" charset="-122"/>
                <a:cs typeface="宋体" charset="-122"/>
              </a:rPr>
              <a:t>】</a:t>
            </a:r>
            <a:endParaRPr lang="zh-CN" altLang="en-US" dirty="0">
              <a:solidFill>
                <a:schemeClr val="bg1">
                  <a:lumMod val="50000"/>
                </a:schemeClr>
              </a:solidFill>
              <a:latin typeface="微软雅黑" pitchFamily="34" charset="-122"/>
              <a:ea typeface="微软雅黑" pitchFamily="34" charset="-122"/>
              <a:cs typeface="宋体" charset="-122"/>
            </a:endParaRPr>
          </a:p>
        </p:txBody>
      </p:sp>
      <p:sp>
        <p:nvSpPr>
          <p:cNvPr id="123" name="矩形 39"/>
          <p:cNvSpPr>
            <a:spLocks noChangeArrowheads="1"/>
          </p:cNvSpPr>
          <p:nvPr/>
        </p:nvSpPr>
        <p:spPr bwMode="auto">
          <a:xfrm>
            <a:off x="6081812" y="2806472"/>
            <a:ext cx="2594644"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563"/>
              </a:spcBef>
            </a:pPr>
            <a:r>
              <a:rPr lang="en-US" altLang="zh-CN" dirty="0">
                <a:solidFill>
                  <a:schemeClr val="bg1">
                    <a:lumMod val="50000"/>
                  </a:schemeClr>
                </a:solidFill>
                <a:latin typeface="微软雅黑" pitchFamily="34" charset="-122"/>
                <a:ea typeface="微软雅黑" pitchFamily="34" charset="-122"/>
                <a:cs typeface="宋体" charset="-122"/>
              </a:rPr>
              <a:t>【 </a:t>
            </a:r>
            <a:r>
              <a:rPr lang="zh-CN" altLang="en-US" dirty="0">
                <a:solidFill>
                  <a:schemeClr val="bg1">
                    <a:lumMod val="50000"/>
                  </a:schemeClr>
                </a:solidFill>
                <a:latin typeface="微软雅黑" pitchFamily="34" charset="-122"/>
                <a:ea typeface="微软雅黑" pitchFamily="34" charset="-122"/>
                <a:cs typeface="宋体" charset="-122"/>
              </a:rPr>
              <a:t>加入标题描述 </a:t>
            </a:r>
            <a:r>
              <a:rPr lang="en-US" altLang="zh-CN" dirty="0">
                <a:solidFill>
                  <a:schemeClr val="bg1">
                    <a:lumMod val="50000"/>
                  </a:schemeClr>
                </a:solidFill>
                <a:latin typeface="微软雅黑" pitchFamily="34" charset="-122"/>
                <a:ea typeface="微软雅黑" pitchFamily="34" charset="-122"/>
                <a:cs typeface="宋体" charset="-122"/>
              </a:rPr>
              <a:t>】</a:t>
            </a:r>
            <a:endParaRPr lang="zh-CN" altLang="en-US" dirty="0">
              <a:solidFill>
                <a:schemeClr val="bg1">
                  <a:lumMod val="50000"/>
                </a:schemeClr>
              </a:solidFill>
              <a:latin typeface="微软雅黑" pitchFamily="34" charset="-122"/>
              <a:ea typeface="微软雅黑" pitchFamily="34" charset="-122"/>
              <a:cs typeface="宋体" charset="-122"/>
            </a:endParaRPr>
          </a:p>
        </p:txBody>
      </p:sp>
      <p:sp>
        <p:nvSpPr>
          <p:cNvPr id="124" name="矩形 39"/>
          <p:cNvSpPr>
            <a:spLocks noChangeArrowheads="1"/>
          </p:cNvSpPr>
          <p:nvPr/>
        </p:nvSpPr>
        <p:spPr bwMode="auto">
          <a:xfrm>
            <a:off x="6081812" y="3426535"/>
            <a:ext cx="2594644"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563"/>
              </a:spcBef>
            </a:pPr>
            <a:r>
              <a:rPr lang="en-US" altLang="zh-CN" dirty="0">
                <a:solidFill>
                  <a:schemeClr val="bg1">
                    <a:lumMod val="50000"/>
                  </a:schemeClr>
                </a:solidFill>
                <a:latin typeface="微软雅黑" pitchFamily="34" charset="-122"/>
                <a:ea typeface="微软雅黑" pitchFamily="34" charset="-122"/>
                <a:cs typeface="宋体" charset="-122"/>
              </a:rPr>
              <a:t>【 </a:t>
            </a:r>
            <a:r>
              <a:rPr lang="zh-CN" altLang="en-US" dirty="0">
                <a:solidFill>
                  <a:schemeClr val="bg1">
                    <a:lumMod val="50000"/>
                  </a:schemeClr>
                </a:solidFill>
                <a:latin typeface="微软雅黑" pitchFamily="34" charset="-122"/>
                <a:ea typeface="微软雅黑" pitchFamily="34" charset="-122"/>
                <a:cs typeface="宋体" charset="-122"/>
              </a:rPr>
              <a:t>加入标题描述 </a:t>
            </a:r>
            <a:r>
              <a:rPr lang="en-US" altLang="zh-CN" dirty="0">
                <a:solidFill>
                  <a:schemeClr val="bg1">
                    <a:lumMod val="50000"/>
                  </a:schemeClr>
                </a:solidFill>
                <a:latin typeface="微软雅黑" pitchFamily="34" charset="-122"/>
                <a:ea typeface="微软雅黑" pitchFamily="34" charset="-122"/>
                <a:cs typeface="宋体" charset="-122"/>
              </a:rPr>
              <a:t>】</a:t>
            </a:r>
            <a:endParaRPr lang="zh-CN" altLang="en-US" dirty="0">
              <a:solidFill>
                <a:schemeClr val="bg1">
                  <a:lumMod val="50000"/>
                </a:schemeClr>
              </a:solidFill>
              <a:latin typeface="微软雅黑" pitchFamily="34" charset="-122"/>
              <a:ea typeface="微软雅黑" pitchFamily="34" charset="-122"/>
              <a:cs typeface="宋体" charset="-122"/>
            </a:endParaRPr>
          </a:p>
        </p:txBody>
      </p:sp>
      <p:sp>
        <p:nvSpPr>
          <p:cNvPr id="29" name="MH_Others_1"/>
          <p:cNvSpPr txBox="1"/>
          <p:nvPr>
            <p:custDataLst>
              <p:tags r:id="rId1"/>
            </p:custDataLst>
          </p:nvPr>
        </p:nvSpPr>
        <p:spPr>
          <a:xfrm>
            <a:off x="3059832" y="2139702"/>
            <a:ext cx="1141603" cy="615425"/>
          </a:xfrm>
          <a:prstGeom prst="rect">
            <a:avLst/>
          </a:prstGeom>
          <a:noFill/>
        </p:spPr>
        <p:txBody>
          <a:bodyPr vert="horz" wrap="square" lIns="0" tIns="0" rIns="0" bIns="0" rtlCol="0" anchor="ctr" anchorCtr="0">
            <a:spAutoFit/>
          </a:bodyPr>
          <a:lstStyle/>
          <a:p>
            <a:pPr algn="ctr"/>
            <a:r>
              <a:rPr lang="zh-CN" altLang="en-US" sz="3999" b="1" dirty="0">
                <a:solidFill>
                  <a:schemeClr val="accent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30" name="MH_Others_2"/>
          <p:cNvSpPr txBox="1"/>
          <p:nvPr>
            <p:custDataLst>
              <p:tags r:id="rId2"/>
            </p:custDataLst>
          </p:nvPr>
        </p:nvSpPr>
        <p:spPr>
          <a:xfrm>
            <a:off x="2627784" y="2768029"/>
            <a:ext cx="1872208" cy="307777"/>
          </a:xfrm>
          <a:prstGeom prst="rect">
            <a:avLst/>
          </a:prstGeom>
          <a:noFill/>
        </p:spPr>
        <p:txBody>
          <a:bodyPr wrap="square" lIns="0" tIns="0" rIns="0" bIns="0">
            <a:spAutoFit/>
          </a:bodyPr>
          <a:lstStyle/>
          <a:p>
            <a:pPr algn="ctr">
              <a:defRPr/>
            </a:pPr>
            <a:r>
              <a:rPr lang="en-US" altLang="zh-CN" sz="2000" dirty="0">
                <a:solidFill>
                  <a:schemeClr val="accent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671882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96"/>
                                        </p:tgtEl>
                                        <p:attrNameLst>
                                          <p:attrName>style.visibility</p:attrName>
                                        </p:attrNameLst>
                                      </p:cBhvr>
                                      <p:to>
                                        <p:strVal val="visible"/>
                                      </p:to>
                                    </p:set>
                                    <p:anim calcmode="lin" valueType="num">
                                      <p:cBhvr additive="base">
                                        <p:cTn id="11" dur="500" fill="hold"/>
                                        <p:tgtEl>
                                          <p:spTgt spid="96"/>
                                        </p:tgtEl>
                                        <p:attrNameLst>
                                          <p:attrName>ppt_x</p:attrName>
                                        </p:attrNameLst>
                                      </p:cBhvr>
                                      <p:tavLst>
                                        <p:tav tm="0">
                                          <p:val>
                                            <p:strVal val="1+#ppt_w/2"/>
                                          </p:val>
                                        </p:tav>
                                        <p:tav tm="100000">
                                          <p:val>
                                            <p:strVal val="#ppt_x"/>
                                          </p:val>
                                        </p:tav>
                                      </p:tavLst>
                                    </p:anim>
                                    <p:anim calcmode="lin" valueType="num">
                                      <p:cBhvr additive="base">
                                        <p:cTn id="12" dur="500" fill="hold"/>
                                        <p:tgtEl>
                                          <p:spTgt spid="96"/>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cBhvr additive="base">
                                        <p:cTn id="15" dur="500" fill="hold"/>
                                        <p:tgtEl>
                                          <p:spTgt spid="101"/>
                                        </p:tgtEl>
                                        <p:attrNameLst>
                                          <p:attrName>ppt_x</p:attrName>
                                        </p:attrNameLst>
                                      </p:cBhvr>
                                      <p:tavLst>
                                        <p:tav tm="0">
                                          <p:val>
                                            <p:strVal val="1+#ppt_w/2"/>
                                          </p:val>
                                        </p:tav>
                                        <p:tav tm="100000">
                                          <p:val>
                                            <p:strVal val="#ppt_x"/>
                                          </p:val>
                                        </p:tav>
                                      </p:tavLst>
                                    </p:anim>
                                    <p:anim calcmode="lin" valueType="num">
                                      <p:cBhvr additive="base">
                                        <p:cTn id="16" dur="500" fill="hold"/>
                                        <p:tgtEl>
                                          <p:spTgt spid="101"/>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02"/>
                                        </p:tgtEl>
                                        <p:attrNameLst>
                                          <p:attrName>style.visibility</p:attrName>
                                        </p:attrNameLst>
                                      </p:cBhvr>
                                      <p:to>
                                        <p:strVal val="visible"/>
                                      </p:to>
                                    </p:set>
                                    <p:anim calcmode="lin" valueType="num">
                                      <p:cBhvr additive="base">
                                        <p:cTn id="19" dur="500" fill="hold"/>
                                        <p:tgtEl>
                                          <p:spTgt spid="102"/>
                                        </p:tgtEl>
                                        <p:attrNameLst>
                                          <p:attrName>ppt_x</p:attrName>
                                        </p:attrNameLst>
                                      </p:cBhvr>
                                      <p:tavLst>
                                        <p:tav tm="0">
                                          <p:val>
                                            <p:strVal val="1+#ppt_w/2"/>
                                          </p:val>
                                        </p:tav>
                                        <p:tav tm="100000">
                                          <p:val>
                                            <p:strVal val="#ppt_x"/>
                                          </p:val>
                                        </p:tav>
                                      </p:tavLst>
                                    </p:anim>
                                    <p:anim calcmode="lin" valueType="num">
                                      <p:cBhvr additive="base">
                                        <p:cTn id="20" dur="500" fill="hold"/>
                                        <p:tgtEl>
                                          <p:spTgt spid="102"/>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additive="base">
                                        <p:cTn id="23" dur="500" fill="hold"/>
                                        <p:tgtEl>
                                          <p:spTgt spid="116"/>
                                        </p:tgtEl>
                                        <p:attrNameLst>
                                          <p:attrName>ppt_x</p:attrName>
                                        </p:attrNameLst>
                                      </p:cBhvr>
                                      <p:tavLst>
                                        <p:tav tm="0">
                                          <p:val>
                                            <p:strVal val="1+#ppt_w/2"/>
                                          </p:val>
                                        </p:tav>
                                        <p:tav tm="100000">
                                          <p:val>
                                            <p:strVal val="#ppt_x"/>
                                          </p:val>
                                        </p:tav>
                                      </p:tavLst>
                                    </p:anim>
                                    <p:anim calcmode="lin" valueType="num">
                                      <p:cBhvr additive="base">
                                        <p:cTn id="24" dur="500" fill="hold"/>
                                        <p:tgtEl>
                                          <p:spTgt spid="11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17"/>
                                        </p:tgtEl>
                                        <p:attrNameLst>
                                          <p:attrName>style.visibility</p:attrName>
                                        </p:attrNameLst>
                                      </p:cBhvr>
                                      <p:to>
                                        <p:strVal val="visible"/>
                                      </p:to>
                                    </p:set>
                                    <p:anim calcmode="lin" valueType="num">
                                      <p:cBhvr additive="base">
                                        <p:cTn id="27" dur="500" fill="hold"/>
                                        <p:tgtEl>
                                          <p:spTgt spid="117"/>
                                        </p:tgtEl>
                                        <p:attrNameLst>
                                          <p:attrName>ppt_x</p:attrName>
                                        </p:attrNameLst>
                                      </p:cBhvr>
                                      <p:tavLst>
                                        <p:tav tm="0">
                                          <p:val>
                                            <p:strVal val="1+#ppt_w/2"/>
                                          </p:val>
                                        </p:tav>
                                        <p:tav tm="100000">
                                          <p:val>
                                            <p:strVal val="#ppt_x"/>
                                          </p:val>
                                        </p:tav>
                                      </p:tavLst>
                                    </p:anim>
                                    <p:anim calcmode="lin" valueType="num">
                                      <p:cBhvr additive="base">
                                        <p:cTn id="28" dur="500" fill="hold"/>
                                        <p:tgtEl>
                                          <p:spTgt spid="11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18"/>
                                        </p:tgtEl>
                                        <p:attrNameLst>
                                          <p:attrName>style.visibility</p:attrName>
                                        </p:attrNameLst>
                                      </p:cBhvr>
                                      <p:to>
                                        <p:strVal val="visible"/>
                                      </p:to>
                                    </p:set>
                                    <p:anim calcmode="lin" valueType="num">
                                      <p:cBhvr additive="base">
                                        <p:cTn id="31" dur="500" fill="hold"/>
                                        <p:tgtEl>
                                          <p:spTgt spid="118"/>
                                        </p:tgtEl>
                                        <p:attrNameLst>
                                          <p:attrName>ppt_x</p:attrName>
                                        </p:attrNameLst>
                                      </p:cBhvr>
                                      <p:tavLst>
                                        <p:tav tm="0">
                                          <p:val>
                                            <p:strVal val="1+#ppt_w/2"/>
                                          </p:val>
                                        </p:tav>
                                        <p:tav tm="100000">
                                          <p:val>
                                            <p:strVal val="#ppt_x"/>
                                          </p:val>
                                        </p:tav>
                                      </p:tavLst>
                                    </p:anim>
                                    <p:anim calcmode="lin" valueType="num">
                                      <p:cBhvr additive="base">
                                        <p:cTn id="32" dur="500" fill="hold"/>
                                        <p:tgtEl>
                                          <p:spTgt spid="11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19"/>
                                        </p:tgtEl>
                                        <p:attrNameLst>
                                          <p:attrName>style.visibility</p:attrName>
                                        </p:attrNameLst>
                                      </p:cBhvr>
                                      <p:to>
                                        <p:strVal val="visible"/>
                                      </p:to>
                                    </p:set>
                                    <p:anim calcmode="lin" valueType="num">
                                      <p:cBhvr additive="base">
                                        <p:cTn id="35" dur="500" fill="hold"/>
                                        <p:tgtEl>
                                          <p:spTgt spid="119"/>
                                        </p:tgtEl>
                                        <p:attrNameLst>
                                          <p:attrName>ppt_x</p:attrName>
                                        </p:attrNameLst>
                                      </p:cBhvr>
                                      <p:tavLst>
                                        <p:tav tm="0">
                                          <p:val>
                                            <p:strVal val="1+#ppt_w/2"/>
                                          </p:val>
                                        </p:tav>
                                        <p:tav tm="100000">
                                          <p:val>
                                            <p:strVal val="#ppt_x"/>
                                          </p:val>
                                        </p:tav>
                                      </p:tavLst>
                                    </p:anim>
                                    <p:anim calcmode="lin" valueType="num">
                                      <p:cBhvr additive="base">
                                        <p:cTn id="36" dur="500" fill="hold"/>
                                        <p:tgtEl>
                                          <p:spTgt spid="119"/>
                                        </p:tgtEl>
                                        <p:attrNameLst>
                                          <p:attrName>ppt_y</p:attrName>
                                        </p:attrNameLst>
                                      </p:cBhvr>
                                      <p:tavLst>
                                        <p:tav tm="0">
                                          <p:val>
                                            <p:strVal val="#ppt_y"/>
                                          </p:val>
                                        </p:tav>
                                        <p:tav tm="100000">
                                          <p:val>
                                            <p:strVal val="#ppt_y"/>
                                          </p:val>
                                        </p:tav>
                                      </p:tavLst>
                                    </p:anim>
                                  </p:childTnLst>
                                </p:cTn>
                              </p:par>
                              <p:par>
                                <p:cTn id="37" presetID="22" presetClass="entr" presetSubtype="8" fill="hold" grpId="0" nodeType="withEffect">
                                  <p:stCondLst>
                                    <p:cond delay="0"/>
                                  </p:stCondLst>
                                  <p:childTnLst>
                                    <p:set>
                                      <p:cBhvr>
                                        <p:cTn id="38" dur="1" fill="hold">
                                          <p:stCondLst>
                                            <p:cond delay="0"/>
                                          </p:stCondLst>
                                        </p:cTn>
                                        <p:tgtEl>
                                          <p:spTgt spid="121"/>
                                        </p:tgtEl>
                                        <p:attrNameLst>
                                          <p:attrName>style.visibility</p:attrName>
                                        </p:attrNameLst>
                                      </p:cBhvr>
                                      <p:to>
                                        <p:strVal val="visible"/>
                                      </p:to>
                                    </p:set>
                                    <p:animEffect transition="in" filter="wipe(left)">
                                      <p:cBhvr>
                                        <p:cTn id="39" dur="500"/>
                                        <p:tgtEl>
                                          <p:spTgt spid="121"/>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22"/>
                                        </p:tgtEl>
                                        <p:attrNameLst>
                                          <p:attrName>style.visibility</p:attrName>
                                        </p:attrNameLst>
                                      </p:cBhvr>
                                      <p:to>
                                        <p:strVal val="visible"/>
                                      </p:to>
                                    </p:set>
                                    <p:animEffect transition="in" filter="wipe(left)">
                                      <p:cBhvr>
                                        <p:cTn id="42" dur="500"/>
                                        <p:tgtEl>
                                          <p:spTgt spid="122"/>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3"/>
                                        </p:tgtEl>
                                        <p:attrNameLst>
                                          <p:attrName>style.visibility</p:attrName>
                                        </p:attrNameLst>
                                      </p:cBhvr>
                                      <p:to>
                                        <p:strVal val="visible"/>
                                      </p:to>
                                    </p:set>
                                    <p:animEffect transition="in" filter="wipe(left)">
                                      <p:cBhvr>
                                        <p:cTn id="45" dur="500"/>
                                        <p:tgtEl>
                                          <p:spTgt spid="123"/>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24"/>
                                        </p:tgtEl>
                                        <p:attrNameLst>
                                          <p:attrName>style.visibility</p:attrName>
                                        </p:attrNameLst>
                                      </p:cBhvr>
                                      <p:to>
                                        <p:strVal val="visible"/>
                                      </p:to>
                                    </p:set>
                                    <p:animEffect transition="in" filter="wipe(left)">
                                      <p:cBhvr>
                                        <p:cTn id="48" dur="500"/>
                                        <p:tgtEl>
                                          <p:spTgt spid="124"/>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500" fill="hold"/>
                                        <p:tgtEl>
                                          <p:spTgt spid="29"/>
                                        </p:tgtEl>
                                        <p:attrNameLst>
                                          <p:attrName>ppt_x</p:attrName>
                                        </p:attrNameLst>
                                      </p:cBhvr>
                                      <p:tavLst>
                                        <p:tav tm="0">
                                          <p:val>
                                            <p:strVal val="#ppt_x"/>
                                          </p:val>
                                        </p:tav>
                                        <p:tav tm="100000">
                                          <p:val>
                                            <p:strVal val="#ppt_x"/>
                                          </p:val>
                                        </p:tav>
                                      </p:tavLst>
                                    </p:anim>
                                    <p:anim calcmode="lin" valueType="num">
                                      <p:cBhvr additive="base">
                                        <p:cTn id="54" dur="5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500" fill="hold"/>
                                        <p:tgtEl>
                                          <p:spTgt spid="30"/>
                                        </p:tgtEl>
                                        <p:attrNameLst>
                                          <p:attrName>ppt_x</p:attrName>
                                        </p:attrNameLst>
                                      </p:cBhvr>
                                      <p:tavLst>
                                        <p:tav tm="0">
                                          <p:val>
                                            <p:strVal val="#ppt_x"/>
                                          </p:val>
                                        </p:tav>
                                        <p:tav tm="100000">
                                          <p:val>
                                            <p:strVal val="#ppt_x"/>
                                          </p:val>
                                        </p:tav>
                                      </p:tavLst>
                                    </p:anim>
                                    <p:anim calcmode="lin" valueType="num">
                                      <p:cBhvr additive="base">
                                        <p:cTn id="5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96" grpId="0" animBg="1"/>
      <p:bldP spid="101" grpId="0" animBg="1"/>
      <p:bldP spid="102" grpId="0" animBg="1"/>
      <p:bldP spid="116" grpId="0"/>
      <p:bldP spid="117" grpId="0"/>
      <p:bldP spid="118" grpId="0"/>
      <p:bldP spid="119" grpId="0"/>
      <p:bldP spid="121" grpId="0"/>
      <p:bldP spid="122" grpId="0"/>
      <p:bldP spid="123" grpId="0"/>
      <p:bldP spid="124"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资源 234302"/>
          <p:cNvPicPr>
            <a:picLocks noChangeAspect="1"/>
          </p:cNvPicPr>
          <p:nvPr/>
        </p:nvPicPr>
        <p:blipFill>
          <a:blip r:embed="rId3"/>
          <a:stretch>
            <a:fillRect/>
          </a:stretch>
        </p:blipFill>
        <p:spPr>
          <a:xfrm>
            <a:off x="1461189" y="827440"/>
            <a:ext cx="2664605" cy="3562973"/>
          </a:xfrm>
          <a:prstGeom prst="rect">
            <a:avLst/>
          </a:prstGeom>
        </p:spPr>
      </p:pic>
      <p:pic>
        <p:nvPicPr>
          <p:cNvPr id="35" name="图片 34" descr="资源 434302"/>
          <p:cNvPicPr>
            <a:picLocks noChangeAspect="1"/>
          </p:cNvPicPr>
          <p:nvPr/>
        </p:nvPicPr>
        <p:blipFill>
          <a:blip r:embed="rId4"/>
          <a:stretch>
            <a:fillRect/>
          </a:stretch>
        </p:blipFill>
        <p:spPr>
          <a:xfrm>
            <a:off x="658568" y="1623499"/>
            <a:ext cx="2325456" cy="3110873"/>
          </a:xfrm>
          <a:prstGeom prst="rect">
            <a:avLst/>
          </a:prstGeom>
        </p:spPr>
      </p:pic>
      <p:pic>
        <p:nvPicPr>
          <p:cNvPr id="36" name="图片 35" descr="资源 234302"/>
          <p:cNvPicPr>
            <a:picLocks noChangeAspect="1"/>
          </p:cNvPicPr>
          <p:nvPr/>
        </p:nvPicPr>
        <p:blipFill>
          <a:blip r:embed="rId3"/>
          <a:stretch>
            <a:fillRect/>
          </a:stretch>
        </p:blipFill>
        <p:spPr>
          <a:xfrm flipH="1">
            <a:off x="3274111" y="2987963"/>
            <a:ext cx="461090" cy="616934"/>
          </a:xfrm>
          <a:prstGeom prst="rect">
            <a:avLst/>
          </a:prstGeom>
        </p:spPr>
      </p:pic>
      <p:pic>
        <p:nvPicPr>
          <p:cNvPr id="37" name="图片 36" descr="资源 234302"/>
          <p:cNvPicPr>
            <a:picLocks noChangeAspect="1"/>
          </p:cNvPicPr>
          <p:nvPr/>
        </p:nvPicPr>
        <p:blipFill>
          <a:blip r:embed="rId3"/>
          <a:stretch>
            <a:fillRect/>
          </a:stretch>
        </p:blipFill>
        <p:spPr>
          <a:xfrm flipH="1">
            <a:off x="350224" y="4172578"/>
            <a:ext cx="297708" cy="398744"/>
          </a:xfrm>
          <a:prstGeom prst="rect">
            <a:avLst/>
          </a:prstGeom>
        </p:spPr>
      </p:pic>
      <p:pic>
        <p:nvPicPr>
          <p:cNvPr id="38" name="图片 37" descr="资源 234302"/>
          <p:cNvPicPr>
            <a:picLocks noChangeAspect="1"/>
          </p:cNvPicPr>
          <p:nvPr/>
        </p:nvPicPr>
        <p:blipFill>
          <a:blip r:embed="rId3"/>
          <a:stretch>
            <a:fillRect/>
          </a:stretch>
        </p:blipFill>
        <p:spPr>
          <a:xfrm flipH="1">
            <a:off x="3976940" y="3813082"/>
            <a:ext cx="297708" cy="398744"/>
          </a:xfrm>
          <a:prstGeom prst="rect">
            <a:avLst/>
          </a:prstGeom>
        </p:spPr>
      </p:pic>
      <p:pic>
        <p:nvPicPr>
          <p:cNvPr id="39" name="图片 38" descr="资源 234302"/>
          <p:cNvPicPr>
            <a:picLocks noChangeAspect="1"/>
          </p:cNvPicPr>
          <p:nvPr/>
        </p:nvPicPr>
        <p:blipFill>
          <a:blip r:embed="rId3"/>
          <a:stretch>
            <a:fillRect/>
          </a:stretch>
        </p:blipFill>
        <p:spPr>
          <a:xfrm flipH="1">
            <a:off x="2267744" y="3778675"/>
            <a:ext cx="1035547" cy="1385363"/>
          </a:xfrm>
          <a:prstGeom prst="rect">
            <a:avLst/>
          </a:prstGeom>
        </p:spPr>
      </p:pic>
      <p:pic>
        <p:nvPicPr>
          <p:cNvPr id="40" name="图片 39" descr="资源 234302"/>
          <p:cNvPicPr>
            <a:picLocks noChangeAspect="1"/>
          </p:cNvPicPr>
          <p:nvPr/>
        </p:nvPicPr>
        <p:blipFill>
          <a:blip r:embed="rId3"/>
          <a:stretch>
            <a:fillRect/>
          </a:stretch>
        </p:blipFill>
        <p:spPr>
          <a:xfrm flipH="1">
            <a:off x="1018064" y="483518"/>
            <a:ext cx="601608" cy="804635"/>
          </a:xfrm>
          <a:prstGeom prst="rect">
            <a:avLst/>
          </a:prstGeom>
        </p:spPr>
      </p:pic>
      <p:pic>
        <p:nvPicPr>
          <p:cNvPr id="41" name="图片 40" descr="资源 534302"/>
          <p:cNvPicPr>
            <a:picLocks noChangeAspect="1"/>
          </p:cNvPicPr>
          <p:nvPr/>
        </p:nvPicPr>
        <p:blipFill>
          <a:blip r:embed="rId5"/>
          <a:stretch>
            <a:fillRect/>
          </a:stretch>
        </p:blipFill>
        <p:spPr>
          <a:xfrm>
            <a:off x="1238265" y="573996"/>
            <a:ext cx="1995358" cy="2668776"/>
          </a:xfrm>
          <a:prstGeom prst="rect">
            <a:avLst/>
          </a:prstGeom>
        </p:spPr>
      </p:pic>
      <p:sp>
        <p:nvSpPr>
          <p:cNvPr id="42" name="矩形 41"/>
          <p:cNvSpPr/>
          <p:nvPr/>
        </p:nvSpPr>
        <p:spPr>
          <a:xfrm>
            <a:off x="5486020" y="1946363"/>
            <a:ext cx="2236530" cy="707896"/>
          </a:xfrm>
          <a:prstGeom prst="rect">
            <a:avLst/>
          </a:prstGeom>
        </p:spPr>
        <p:txBody>
          <a:bodyPr wrap="none" lIns="91450" tIns="45725" rIns="91450" bIns="45725">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4000" dirty="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a:t>
            </a:r>
            <a:r>
              <a:rPr lang="en-US" altLang="zh-CN" sz="4000" dirty="0" smtClean="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en-US" altLang="zh-CN" sz="4000" dirty="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3" name="TextBox 3"/>
          <p:cNvSpPr txBox="1"/>
          <p:nvPr/>
        </p:nvSpPr>
        <p:spPr>
          <a:xfrm>
            <a:off x="5030505" y="2664667"/>
            <a:ext cx="3147557" cy="600347"/>
          </a:xfrm>
          <a:prstGeom prst="rect">
            <a:avLst/>
          </a:prstGeom>
          <a:noFill/>
        </p:spPr>
        <p:txBody>
          <a:bodyPr wrap="none" lIns="91450" tIns="45725" rIns="91450" bIns="4572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3300" b="1" dirty="0">
                <a:solidFill>
                  <a:srgbClr val="657079"/>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请输入您的标题</a:t>
            </a:r>
          </a:p>
        </p:txBody>
      </p:sp>
      <p:sp>
        <p:nvSpPr>
          <p:cNvPr id="44" name="TextBox 4"/>
          <p:cNvSpPr txBox="1"/>
          <p:nvPr/>
        </p:nvSpPr>
        <p:spPr>
          <a:xfrm>
            <a:off x="4796946" y="3362820"/>
            <a:ext cx="3614675" cy="450262"/>
          </a:xfrm>
          <a:prstGeom prst="rect">
            <a:avLst/>
          </a:prstGeom>
          <a:noFill/>
          <a:effectLst/>
        </p:spPr>
        <p:txBody>
          <a:bodyPr wrap="square" lIns="68589" tIns="34295" rIns="68589" bIns="3429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800" dirty="0">
                <a:solidFill>
                  <a:srgbClr val="FFFFFF">
                    <a:lumMod val="50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Your content to play here, or through your copy, paste in this box, and select only the text. Your content to play here, or through your copy, paste in this box, and select only the text.</a:t>
            </a:r>
          </a:p>
        </p:txBody>
      </p:sp>
      <p:cxnSp>
        <p:nvCxnSpPr>
          <p:cNvPr id="45" name="直接连接符 44"/>
          <p:cNvCxnSpPr/>
          <p:nvPr/>
        </p:nvCxnSpPr>
        <p:spPr>
          <a:xfrm>
            <a:off x="4833894" y="3272855"/>
            <a:ext cx="3540780" cy="0"/>
          </a:xfrm>
          <a:prstGeom prst="line">
            <a:avLst/>
          </a:prstGeom>
          <a:noFill/>
          <a:ln w="6350" cap="flat" cmpd="sng" algn="ctr">
            <a:solidFill>
              <a:srgbClr val="000000">
                <a:lumMod val="50000"/>
                <a:lumOff val="50000"/>
              </a:srgbClr>
            </a:solidFill>
            <a:prstDash val="solid"/>
            <a:miter lim="800000"/>
          </a:ln>
          <a:effectLst/>
        </p:spPr>
      </p:cxnSp>
      <p:pic>
        <p:nvPicPr>
          <p:cNvPr id="34" name="图片 33" descr="资源 234302"/>
          <p:cNvPicPr>
            <a:picLocks noChangeAspect="1"/>
          </p:cNvPicPr>
          <p:nvPr/>
        </p:nvPicPr>
        <p:blipFill>
          <a:blip r:embed="rId3"/>
          <a:stretch>
            <a:fillRect/>
          </a:stretch>
        </p:blipFill>
        <p:spPr>
          <a:xfrm>
            <a:off x="827584" y="2827947"/>
            <a:ext cx="1154630" cy="1544003"/>
          </a:xfrm>
          <a:prstGeom prst="rect">
            <a:avLst/>
          </a:prstGeom>
        </p:spPr>
      </p:pic>
    </p:spTree>
    <p:extLst>
      <p:ext uri="{BB962C8B-B14F-4D97-AF65-F5344CB8AC3E}">
        <p14:creationId xmlns:p14="http://schemas.microsoft.com/office/powerpoint/2010/main" val="176505173"/>
      </p:ext>
    </p:extLst>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3461960" y="1637035"/>
            <a:ext cx="2199151" cy="2197203"/>
            <a:chOff x="0" y="0"/>
            <a:chExt cx="6753151" cy="6746917"/>
          </a:xfrm>
          <a:effectLst/>
        </p:grpSpPr>
        <p:sp>
          <p:nvSpPr>
            <p:cNvPr id="33794" name="AutoShape 2"/>
            <p:cNvSpPr>
              <a:spLocks/>
            </p:cNvSpPr>
            <p:nvPr/>
          </p:nvSpPr>
          <p:spPr bwMode="auto">
            <a:xfrm>
              <a:off x="0" y="0"/>
              <a:ext cx="6753151" cy="6746917"/>
            </a:xfrm>
            <a:custGeom>
              <a:avLst/>
              <a:gdLst>
                <a:gd name="T0" fmla="*/ 3376405 w 19777"/>
                <a:gd name="T1" fmla="*/ 3680572 h 19739"/>
                <a:gd name="T2" fmla="*/ 3376405 w 19777"/>
                <a:gd name="T3" fmla="*/ 3680572 h 19739"/>
                <a:gd name="T4" fmla="*/ 3376405 w 19777"/>
                <a:gd name="T5" fmla="*/ 3680572 h 19739"/>
                <a:gd name="T6" fmla="*/ 3376405 w 19777"/>
                <a:gd name="T7" fmla="*/ 3680572 h 1973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77" h="19739">
                  <a:moveTo>
                    <a:pt x="17933" y="-1"/>
                  </a:moveTo>
                  <a:lnTo>
                    <a:pt x="15856" y="2079"/>
                  </a:lnTo>
                  <a:cubicBezTo>
                    <a:pt x="11992" y="-899"/>
                    <a:pt x="6427" y="-621"/>
                    <a:pt x="2885" y="2921"/>
                  </a:cubicBezTo>
                  <a:cubicBezTo>
                    <a:pt x="-962" y="6768"/>
                    <a:pt x="-962" y="13006"/>
                    <a:pt x="2885" y="16853"/>
                  </a:cubicBezTo>
                  <a:cubicBezTo>
                    <a:pt x="6733" y="20700"/>
                    <a:pt x="12971" y="20701"/>
                    <a:pt x="16819" y="16853"/>
                  </a:cubicBezTo>
                  <a:cubicBezTo>
                    <a:pt x="20348" y="13324"/>
                    <a:pt x="20637" y="7786"/>
                    <a:pt x="17693" y="3924"/>
                  </a:cubicBezTo>
                  <a:lnTo>
                    <a:pt x="19777" y="1836"/>
                  </a:lnTo>
                  <a:lnTo>
                    <a:pt x="19694" y="76"/>
                  </a:lnTo>
                  <a:lnTo>
                    <a:pt x="17933" y="-1"/>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795" name="AutoShape 3"/>
            <p:cNvSpPr>
              <a:spLocks/>
            </p:cNvSpPr>
            <p:nvPr/>
          </p:nvSpPr>
          <p:spPr bwMode="auto">
            <a:xfrm>
              <a:off x="244472" y="255591"/>
              <a:ext cx="6251505" cy="6251614"/>
            </a:xfrm>
            <a:custGeom>
              <a:avLst/>
              <a:gdLst>
                <a:gd name="T0" fmla="*/ 3125594 w 19679"/>
                <a:gd name="T1" fmla="*/ 3430938 h 19679"/>
                <a:gd name="T2" fmla="*/ 3125594 w 19679"/>
                <a:gd name="T3" fmla="*/ 3430938 h 19679"/>
                <a:gd name="T4" fmla="*/ 3125594 w 19679"/>
                <a:gd name="T5" fmla="*/ 3430938 h 19679"/>
                <a:gd name="T6" fmla="*/ 3125594 w 19679"/>
                <a:gd name="T7" fmla="*/ 343093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6">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796" name="Line 4"/>
            <p:cNvSpPr>
              <a:spLocks noChangeShapeType="1"/>
            </p:cNvSpPr>
            <p:nvPr/>
          </p:nvSpPr>
          <p:spPr bwMode="auto">
            <a:xfrm flipH="1">
              <a:off x="5526027" y="346077"/>
              <a:ext cx="871527" cy="871543"/>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48882">
                <a:defRPr/>
              </a:pPr>
              <a:endParaRPr lang="es-ES" sz="4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5"/>
          <p:cNvGrpSpPr>
            <a:grpSpLocks/>
          </p:cNvGrpSpPr>
          <p:nvPr/>
        </p:nvGrpSpPr>
        <p:grpSpPr bwMode="auto">
          <a:xfrm>
            <a:off x="3631523" y="1811260"/>
            <a:ext cx="2477276" cy="1853405"/>
            <a:chOff x="-1" y="0"/>
            <a:chExt cx="7608239" cy="5691704"/>
          </a:xfrm>
          <a:effectLst/>
        </p:grpSpPr>
        <p:sp>
          <p:nvSpPr>
            <p:cNvPr id="33798" name="AutoShape 6"/>
            <p:cNvSpPr>
              <a:spLocks/>
            </p:cNvSpPr>
            <p:nvPr/>
          </p:nvSpPr>
          <p:spPr bwMode="auto">
            <a:xfrm>
              <a:off x="-1" y="0"/>
              <a:ext cx="7608239" cy="5691704"/>
            </a:xfrm>
            <a:custGeom>
              <a:avLst/>
              <a:gdLst>
                <a:gd name="T0" fmla="*/ 3804119 w 20840"/>
                <a:gd name="T1" fmla="*/ 2845714 h 20595"/>
                <a:gd name="T2" fmla="*/ 3804119 w 20840"/>
                <a:gd name="T3" fmla="*/ 2845714 h 20595"/>
                <a:gd name="T4" fmla="*/ 3804119 w 20840"/>
                <a:gd name="T5" fmla="*/ 2845714 h 20595"/>
                <a:gd name="T6" fmla="*/ 3804119 w 20840"/>
                <a:gd name="T7" fmla="*/ 2845714 h 205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840" h="20595">
                  <a:moveTo>
                    <a:pt x="7788" y="0"/>
                  </a:moveTo>
                  <a:cubicBezTo>
                    <a:pt x="5795" y="0"/>
                    <a:pt x="3802" y="1004"/>
                    <a:pt x="2281" y="3015"/>
                  </a:cubicBezTo>
                  <a:cubicBezTo>
                    <a:pt x="-760" y="7037"/>
                    <a:pt x="-760" y="13557"/>
                    <a:pt x="2281" y="17578"/>
                  </a:cubicBezTo>
                  <a:cubicBezTo>
                    <a:pt x="5322" y="21600"/>
                    <a:pt x="10254" y="21599"/>
                    <a:pt x="13295" y="17578"/>
                  </a:cubicBezTo>
                  <a:cubicBezTo>
                    <a:pt x="14526" y="15951"/>
                    <a:pt x="15257" y="13915"/>
                    <a:pt x="15492" y="11801"/>
                  </a:cubicBezTo>
                  <a:lnTo>
                    <a:pt x="19726" y="11801"/>
                  </a:lnTo>
                  <a:lnTo>
                    <a:pt x="20839" y="10192"/>
                  </a:lnTo>
                  <a:lnTo>
                    <a:pt x="19726" y="8584"/>
                  </a:lnTo>
                  <a:lnTo>
                    <a:pt x="15466" y="8584"/>
                  </a:lnTo>
                  <a:cubicBezTo>
                    <a:pt x="15207" y="6545"/>
                    <a:pt x="14485" y="4589"/>
                    <a:pt x="13295" y="3015"/>
                  </a:cubicBezTo>
                  <a:cubicBezTo>
                    <a:pt x="11774" y="1004"/>
                    <a:pt x="9781" y="0"/>
                    <a:pt x="7788" y="0"/>
                  </a:cubicBez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799" name="AutoShape 7"/>
            <p:cNvSpPr>
              <a:spLocks/>
            </p:cNvSpPr>
            <p:nvPr/>
          </p:nvSpPr>
          <p:spPr bwMode="auto">
            <a:xfrm>
              <a:off x="201637" y="222270"/>
              <a:ext cx="5258449" cy="5258278"/>
            </a:xfrm>
            <a:custGeom>
              <a:avLst/>
              <a:gdLst>
                <a:gd name="T0" fmla="*/ 2629091 w 19679"/>
                <a:gd name="T1" fmla="*/ 2885787 h 19679"/>
                <a:gd name="T2" fmla="*/ 2629091 w 19679"/>
                <a:gd name="T3" fmla="*/ 2885787 h 19679"/>
                <a:gd name="T4" fmla="*/ 2629091 w 19679"/>
                <a:gd name="T5" fmla="*/ 2885787 h 19679"/>
                <a:gd name="T6" fmla="*/ 2629091 w 19679"/>
                <a:gd name="T7" fmla="*/ 288578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5">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800" name="Line 8"/>
            <p:cNvSpPr>
              <a:spLocks noChangeShapeType="1"/>
            </p:cNvSpPr>
            <p:nvPr/>
          </p:nvSpPr>
          <p:spPr bwMode="auto">
            <a:xfrm flipH="1" flipV="1">
              <a:off x="5418806" y="2806955"/>
              <a:ext cx="1595634" cy="0"/>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48882">
                <a:defRPr/>
              </a:pPr>
              <a:endParaRPr lang="es-ES" sz="4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9"/>
          <p:cNvGrpSpPr>
            <a:grpSpLocks/>
          </p:cNvGrpSpPr>
          <p:nvPr/>
        </p:nvGrpSpPr>
        <p:grpSpPr bwMode="auto">
          <a:xfrm>
            <a:off x="3780926" y="1960670"/>
            <a:ext cx="1876567" cy="1955770"/>
            <a:chOff x="0" y="0"/>
            <a:chExt cx="5763342" cy="6005116"/>
          </a:xfrm>
          <a:effectLst/>
        </p:grpSpPr>
        <p:sp>
          <p:nvSpPr>
            <p:cNvPr id="33802" name="AutoShape 10"/>
            <p:cNvSpPr>
              <a:spLocks/>
            </p:cNvSpPr>
            <p:nvPr/>
          </p:nvSpPr>
          <p:spPr bwMode="auto">
            <a:xfrm>
              <a:off x="0" y="0"/>
              <a:ext cx="5763342" cy="6005116"/>
            </a:xfrm>
            <a:custGeom>
              <a:avLst/>
              <a:gdLst>
                <a:gd name="T0" fmla="*/ 2881532 w 20761"/>
                <a:gd name="T1" fmla="*/ 3002558 h 21600"/>
                <a:gd name="T2" fmla="*/ 2881532 w 20761"/>
                <a:gd name="T3" fmla="*/ 3002558 h 21600"/>
                <a:gd name="T4" fmla="*/ 2881532 w 20761"/>
                <a:gd name="T5" fmla="*/ 3002558 h 21600"/>
                <a:gd name="T6" fmla="*/ 2881532 w 20761"/>
                <a:gd name="T7" fmla="*/ 300255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761" h="21600">
                  <a:moveTo>
                    <a:pt x="8590" y="0"/>
                  </a:moveTo>
                  <a:cubicBezTo>
                    <a:pt x="6391" y="0"/>
                    <a:pt x="4192" y="837"/>
                    <a:pt x="2515" y="2513"/>
                  </a:cubicBezTo>
                  <a:cubicBezTo>
                    <a:pt x="-839" y="5866"/>
                    <a:pt x="-839" y="11302"/>
                    <a:pt x="2515" y="14655"/>
                  </a:cubicBezTo>
                  <a:cubicBezTo>
                    <a:pt x="5245" y="17383"/>
                    <a:pt x="9356" y="17890"/>
                    <a:pt x="12600" y="16178"/>
                  </a:cubicBezTo>
                  <a:lnTo>
                    <a:pt x="18602" y="21600"/>
                  </a:lnTo>
                  <a:lnTo>
                    <a:pt x="20761" y="21395"/>
                  </a:lnTo>
                  <a:lnTo>
                    <a:pt x="20750" y="19230"/>
                  </a:lnTo>
                  <a:lnTo>
                    <a:pt x="15123" y="14145"/>
                  </a:lnTo>
                  <a:cubicBezTo>
                    <a:pt x="18003" y="10772"/>
                    <a:pt x="17854" y="5703"/>
                    <a:pt x="14663" y="2513"/>
                  </a:cubicBezTo>
                  <a:cubicBezTo>
                    <a:pt x="12986" y="837"/>
                    <a:pt x="10788" y="0"/>
                    <a:pt x="8590" y="0"/>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803" name="AutoShape 11"/>
            <p:cNvSpPr>
              <a:spLocks/>
            </p:cNvSpPr>
            <p:nvPr/>
          </p:nvSpPr>
          <p:spPr bwMode="auto">
            <a:xfrm>
              <a:off x="180998" y="225410"/>
              <a:ext cx="4382045" cy="4382798"/>
            </a:xfrm>
            <a:custGeom>
              <a:avLst/>
              <a:gdLst>
                <a:gd name="T0" fmla="*/ 2190911 w 19679"/>
                <a:gd name="T1" fmla="*/ 2405316 h 19679"/>
                <a:gd name="T2" fmla="*/ 2190911 w 19679"/>
                <a:gd name="T3" fmla="*/ 2405316 h 19679"/>
                <a:gd name="T4" fmla="*/ 2190911 w 19679"/>
                <a:gd name="T5" fmla="*/ 2405316 h 19679"/>
                <a:gd name="T6" fmla="*/ 2190911 w 19679"/>
                <a:gd name="T7" fmla="*/ 240531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4">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804" name="Line 12"/>
            <p:cNvSpPr>
              <a:spLocks noChangeShapeType="1"/>
            </p:cNvSpPr>
            <p:nvPr/>
          </p:nvSpPr>
          <p:spPr bwMode="auto">
            <a:xfrm flipH="1" flipV="1">
              <a:off x="3735852" y="4101829"/>
              <a:ext cx="1579760" cy="1406432"/>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48882">
                <a:defRPr/>
              </a:pPr>
              <a:endParaRPr lang="es-ES" sz="4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13"/>
          <p:cNvGrpSpPr>
            <a:grpSpLocks/>
          </p:cNvGrpSpPr>
          <p:nvPr/>
        </p:nvGrpSpPr>
        <p:grpSpPr bwMode="auto">
          <a:xfrm>
            <a:off x="3472817" y="2110079"/>
            <a:ext cx="1745776" cy="1805326"/>
            <a:chOff x="0" y="0"/>
            <a:chExt cx="5362063" cy="5542360"/>
          </a:xfrm>
          <a:effectLst/>
        </p:grpSpPr>
        <p:sp>
          <p:nvSpPr>
            <p:cNvPr id="33806" name="AutoShape 14"/>
            <p:cNvSpPr>
              <a:spLocks/>
            </p:cNvSpPr>
            <p:nvPr/>
          </p:nvSpPr>
          <p:spPr bwMode="auto">
            <a:xfrm>
              <a:off x="0" y="0"/>
              <a:ext cx="5362063" cy="5542360"/>
            </a:xfrm>
            <a:custGeom>
              <a:avLst/>
              <a:gdLst>
                <a:gd name="T0" fmla="*/ 2680903 w 20853"/>
                <a:gd name="T1" fmla="*/ 2771180 h 21600"/>
                <a:gd name="T2" fmla="*/ 2680903 w 20853"/>
                <a:gd name="T3" fmla="*/ 2771180 h 21600"/>
                <a:gd name="T4" fmla="*/ 2680903 w 20853"/>
                <a:gd name="T5" fmla="*/ 2771180 h 21600"/>
                <a:gd name="T6" fmla="*/ 2680903 w 20853"/>
                <a:gd name="T7" fmla="*/ 277118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853" h="21600">
                  <a:moveTo>
                    <a:pt x="13197" y="0"/>
                  </a:moveTo>
                  <a:cubicBezTo>
                    <a:pt x="11238" y="0"/>
                    <a:pt x="9279" y="749"/>
                    <a:pt x="7784" y="2248"/>
                  </a:cubicBezTo>
                  <a:cubicBezTo>
                    <a:pt x="5095" y="4946"/>
                    <a:pt x="4835" y="9149"/>
                    <a:pt x="6985" y="12149"/>
                  </a:cubicBezTo>
                  <a:lnTo>
                    <a:pt x="0" y="19149"/>
                  </a:lnTo>
                  <a:lnTo>
                    <a:pt x="104" y="21493"/>
                  </a:lnTo>
                  <a:lnTo>
                    <a:pt x="2444" y="21600"/>
                  </a:lnTo>
                  <a:lnTo>
                    <a:pt x="9583" y="14446"/>
                  </a:lnTo>
                  <a:cubicBezTo>
                    <a:pt x="12480" y="16005"/>
                    <a:pt x="16165" y="15560"/>
                    <a:pt x="18610" y="13108"/>
                  </a:cubicBezTo>
                  <a:cubicBezTo>
                    <a:pt x="21599" y="10109"/>
                    <a:pt x="21599" y="5247"/>
                    <a:pt x="18610" y="2248"/>
                  </a:cubicBezTo>
                  <a:cubicBezTo>
                    <a:pt x="17115" y="749"/>
                    <a:pt x="15156" y="0"/>
                    <a:pt x="13197" y="0"/>
                  </a:cubicBez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807" name="AutoShape 15"/>
            <p:cNvSpPr>
              <a:spLocks/>
            </p:cNvSpPr>
            <p:nvPr/>
          </p:nvSpPr>
          <p:spPr bwMode="auto">
            <a:xfrm>
              <a:off x="1611636" y="193632"/>
              <a:ext cx="3536074" cy="3536191"/>
            </a:xfrm>
            <a:custGeom>
              <a:avLst/>
              <a:gdLst>
                <a:gd name="T0" fmla="*/ 1767947 w 19679"/>
                <a:gd name="T1" fmla="*/ 1940691 h 19679"/>
                <a:gd name="T2" fmla="*/ 1767947 w 19679"/>
                <a:gd name="T3" fmla="*/ 1940691 h 19679"/>
                <a:gd name="T4" fmla="*/ 1767947 w 19679"/>
                <a:gd name="T5" fmla="*/ 1940691 h 19679"/>
                <a:gd name="T6" fmla="*/ 1767947 w 19679"/>
                <a:gd name="T7" fmla="*/ 194069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3">
                <a:lumMod val="60000"/>
                <a:lumOff val="4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808" name="Line 16"/>
            <p:cNvSpPr>
              <a:spLocks noChangeShapeType="1"/>
            </p:cNvSpPr>
            <p:nvPr/>
          </p:nvSpPr>
          <p:spPr bwMode="auto">
            <a:xfrm flipV="1">
              <a:off x="369961" y="3271135"/>
              <a:ext cx="1906971" cy="1906179"/>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48882">
                <a:defRPr/>
              </a:pPr>
              <a:endParaRPr lang="es-ES" sz="4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17"/>
          <p:cNvGrpSpPr>
            <a:grpSpLocks/>
          </p:cNvGrpSpPr>
          <p:nvPr/>
        </p:nvGrpSpPr>
        <p:grpSpPr bwMode="auto">
          <a:xfrm>
            <a:off x="3016858" y="2263109"/>
            <a:ext cx="2049232" cy="977626"/>
            <a:chOff x="0" y="-1"/>
            <a:chExt cx="6292395" cy="3002312"/>
          </a:xfrm>
        </p:grpSpPr>
        <p:sp>
          <p:nvSpPr>
            <p:cNvPr id="33810" name="AutoShape 18"/>
            <p:cNvSpPr>
              <a:spLocks/>
            </p:cNvSpPr>
            <p:nvPr/>
          </p:nvSpPr>
          <p:spPr bwMode="auto">
            <a:xfrm>
              <a:off x="0" y="-1"/>
              <a:ext cx="6292395" cy="3002312"/>
            </a:xfrm>
            <a:custGeom>
              <a:avLst/>
              <a:gdLst>
                <a:gd name="T0" fmla="*/ 3146048 w 21109"/>
                <a:gd name="T1" fmla="*/ 1501083 h 20595"/>
                <a:gd name="T2" fmla="*/ 3146048 w 21109"/>
                <a:gd name="T3" fmla="*/ 1501083 h 20595"/>
                <a:gd name="T4" fmla="*/ 3146048 w 21109"/>
                <a:gd name="T5" fmla="*/ 1501083 h 20595"/>
                <a:gd name="T6" fmla="*/ 3146048 w 21109"/>
                <a:gd name="T7" fmla="*/ 1501083 h 2059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9" h="20595">
                  <a:moveTo>
                    <a:pt x="16077" y="0"/>
                  </a:moveTo>
                  <a:cubicBezTo>
                    <a:pt x="14790" y="0"/>
                    <a:pt x="13502" y="1005"/>
                    <a:pt x="12520" y="3016"/>
                  </a:cubicBezTo>
                  <a:cubicBezTo>
                    <a:pt x="11895" y="4295"/>
                    <a:pt x="11470" y="5826"/>
                    <a:pt x="11243" y="7451"/>
                  </a:cubicBezTo>
                  <a:lnTo>
                    <a:pt x="1363" y="7451"/>
                  </a:lnTo>
                  <a:lnTo>
                    <a:pt x="0" y="10500"/>
                  </a:lnTo>
                  <a:lnTo>
                    <a:pt x="1363" y="13549"/>
                  </a:lnTo>
                  <a:lnTo>
                    <a:pt x="11308" y="13549"/>
                  </a:lnTo>
                  <a:cubicBezTo>
                    <a:pt x="11547" y="15021"/>
                    <a:pt x="11947" y="16407"/>
                    <a:pt x="12520" y="17578"/>
                  </a:cubicBezTo>
                  <a:cubicBezTo>
                    <a:pt x="14485" y="21599"/>
                    <a:pt x="17670" y="21599"/>
                    <a:pt x="19635" y="17578"/>
                  </a:cubicBezTo>
                  <a:cubicBezTo>
                    <a:pt x="21599" y="13557"/>
                    <a:pt x="21600" y="7037"/>
                    <a:pt x="19635" y="3016"/>
                  </a:cubicBezTo>
                  <a:cubicBezTo>
                    <a:pt x="18652" y="1005"/>
                    <a:pt x="17365" y="0"/>
                    <a:pt x="16077" y="0"/>
                  </a:cubicBez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811" name="AutoShape 19"/>
            <p:cNvSpPr>
              <a:spLocks/>
            </p:cNvSpPr>
            <p:nvPr/>
          </p:nvSpPr>
          <p:spPr bwMode="auto">
            <a:xfrm>
              <a:off x="3562093" y="263555"/>
              <a:ext cx="2481082" cy="2481551"/>
            </a:xfrm>
            <a:custGeom>
              <a:avLst/>
              <a:gdLst>
                <a:gd name="T0" fmla="*/ 1240478 w 19679"/>
                <a:gd name="T1" fmla="*/ 1361896 h 19679"/>
                <a:gd name="T2" fmla="*/ 1240478 w 19679"/>
                <a:gd name="T3" fmla="*/ 1361896 h 19679"/>
                <a:gd name="T4" fmla="*/ 1240478 w 19679"/>
                <a:gd name="T5" fmla="*/ 1361896 h 19679"/>
                <a:gd name="T6" fmla="*/ 1240478 w 19679"/>
                <a:gd name="T7" fmla="*/ 136189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2">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0" tIns="0" rIns="0" bIns="0" anchor="ctr"/>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812" name="Line 20"/>
            <p:cNvSpPr>
              <a:spLocks noChangeShapeType="1"/>
            </p:cNvSpPr>
            <p:nvPr/>
          </p:nvSpPr>
          <p:spPr bwMode="auto">
            <a:xfrm>
              <a:off x="541298" y="1522588"/>
              <a:ext cx="3131912" cy="0"/>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48882">
                <a:defRPr/>
              </a:pPr>
              <a:endParaRPr lang="es-ES" sz="4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21"/>
          <p:cNvGrpSpPr>
            <a:grpSpLocks/>
          </p:cNvGrpSpPr>
          <p:nvPr/>
        </p:nvGrpSpPr>
        <p:grpSpPr bwMode="auto">
          <a:xfrm>
            <a:off x="3472300" y="1634449"/>
            <a:ext cx="1443871" cy="1455841"/>
            <a:chOff x="0" y="0"/>
            <a:chExt cx="4433297" cy="4470884"/>
          </a:xfrm>
          <a:effectLst/>
        </p:grpSpPr>
        <p:sp>
          <p:nvSpPr>
            <p:cNvPr id="33814" name="AutoShape 22"/>
            <p:cNvSpPr>
              <a:spLocks/>
            </p:cNvSpPr>
            <p:nvPr/>
          </p:nvSpPr>
          <p:spPr bwMode="auto">
            <a:xfrm>
              <a:off x="0" y="0"/>
              <a:ext cx="4433297" cy="4470884"/>
            </a:xfrm>
            <a:custGeom>
              <a:avLst/>
              <a:gdLst>
                <a:gd name="T0" fmla="*/ 2216544 w 21117"/>
                <a:gd name="T1" fmla="*/ 2235336 h 21121"/>
                <a:gd name="T2" fmla="*/ 2216544 w 21117"/>
                <a:gd name="T3" fmla="*/ 2235336 h 21121"/>
                <a:gd name="T4" fmla="*/ 2216544 w 21117"/>
                <a:gd name="T5" fmla="*/ 2235336 h 21121"/>
                <a:gd name="T6" fmla="*/ 2216544 w 21117"/>
                <a:gd name="T7" fmla="*/ 2235336 h 211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17" h="21121">
                  <a:moveTo>
                    <a:pt x="2994" y="0"/>
                  </a:moveTo>
                  <a:lnTo>
                    <a:pt x="128" y="127"/>
                  </a:lnTo>
                  <a:lnTo>
                    <a:pt x="0" y="2969"/>
                  </a:lnTo>
                  <a:lnTo>
                    <a:pt x="11559" y="14434"/>
                  </a:lnTo>
                  <a:cubicBezTo>
                    <a:pt x="10874" y="16192"/>
                    <a:pt x="11241" y="18263"/>
                    <a:pt x="12671" y="19682"/>
                  </a:cubicBezTo>
                  <a:cubicBezTo>
                    <a:pt x="14603" y="21600"/>
                    <a:pt x="17735" y="21599"/>
                    <a:pt x="19667" y="19682"/>
                  </a:cubicBezTo>
                  <a:cubicBezTo>
                    <a:pt x="21600" y="17764"/>
                    <a:pt x="21599" y="14653"/>
                    <a:pt x="19667" y="12735"/>
                  </a:cubicBezTo>
                  <a:cubicBezTo>
                    <a:pt x="18305" y="11383"/>
                    <a:pt x="16347" y="10989"/>
                    <a:pt x="14633" y="11543"/>
                  </a:cubicBezTo>
                  <a:lnTo>
                    <a:pt x="2994"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20936" tIns="20936" rIns="20936" bIns="20936"/>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815" name="AutoShape 23"/>
            <p:cNvSpPr>
              <a:spLocks/>
            </p:cNvSpPr>
            <p:nvPr/>
          </p:nvSpPr>
          <p:spPr bwMode="auto">
            <a:xfrm>
              <a:off x="2771406" y="2835582"/>
              <a:ext cx="1196815" cy="1197105"/>
            </a:xfrm>
            <a:custGeom>
              <a:avLst/>
              <a:gdLst>
                <a:gd name="T0" fmla="*/ 598377 w 19679"/>
                <a:gd name="T1" fmla="*/ 656981 h 19679"/>
                <a:gd name="T2" fmla="*/ 598377 w 19679"/>
                <a:gd name="T3" fmla="*/ 656981 h 19679"/>
                <a:gd name="T4" fmla="*/ 598377 w 19679"/>
                <a:gd name="T5" fmla="*/ 656981 h 19679"/>
                <a:gd name="T6" fmla="*/ 598377 w 19679"/>
                <a:gd name="T7" fmla="*/ 65698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1">
                <a:lumMod val="60000"/>
                <a:lumOff val="4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lIns="0" tIns="0" rIns="0" bIns="0" anchor="ctr"/>
            <a:lstStyle/>
            <a:p>
              <a:pPr>
                <a:lnSpc>
                  <a:spcPct val="120000"/>
                </a:lnSpc>
              </a:pP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816" name="Line 24"/>
            <p:cNvSpPr>
              <a:spLocks noChangeShapeType="1"/>
            </p:cNvSpPr>
            <p:nvPr/>
          </p:nvSpPr>
          <p:spPr bwMode="auto">
            <a:xfrm flipH="1" flipV="1">
              <a:off x="430156" y="446134"/>
              <a:ext cx="2963466" cy="2962597"/>
            </a:xfrm>
            <a:prstGeom prst="line">
              <a:avLst/>
            </a:prstGeom>
            <a:noFill/>
            <a:ln w="63500" cap="flat" cmpd="sng">
              <a:solidFill>
                <a:schemeClr val="bg1"/>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48882">
                <a:defRPr/>
              </a:pPr>
              <a:endParaRPr lang="es-ES" sz="4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3821" name="AutoShape 29"/>
          <p:cNvSpPr>
            <a:spLocks/>
          </p:cNvSpPr>
          <p:nvPr/>
        </p:nvSpPr>
        <p:spPr bwMode="auto">
          <a:xfrm>
            <a:off x="6010060" y="1817463"/>
            <a:ext cx="1019484" cy="311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54"/>
              </a:spcBef>
            </a:pPr>
            <a:r>
              <a:rPr lang="en-US" altLang="zh-CN" sz="5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2" name="AutoShape 30"/>
          <p:cNvSpPr>
            <a:spLocks/>
          </p:cNvSpPr>
          <p:nvPr/>
        </p:nvSpPr>
        <p:spPr bwMode="auto">
          <a:xfrm>
            <a:off x="6005924" y="1632898"/>
            <a:ext cx="845745" cy="166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2407" tIns="12407" rIns="12407" bIns="1240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3" name="AutoShape 31"/>
          <p:cNvSpPr>
            <a:spLocks/>
          </p:cNvSpPr>
          <p:nvPr/>
        </p:nvSpPr>
        <p:spPr bwMode="auto">
          <a:xfrm>
            <a:off x="5829123" y="1658748"/>
            <a:ext cx="140613" cy="14062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190238">
              <a:lnSpc>
                <a:spcPct val="120000"/>
              </a:lnSpc>
              <a:defRPr/>
            </a:pPr>
            <a:endParaRPr lang="es-ES" sz="9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24" name="AutoShape 32"/>
          <p:cNvSpPr>
            <a:spLocks/>
          </p:cNvSpPr>
          <p:nvPr/>
        </p:nvSpPr>
        <p:spPr bwMode="auto">
          <a:xfrm>
            <a:off x="6361593" y="2818354"/>
            <a:ext cx="1019064" cy="311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54"/>
              </a:spcBef>
            </a:pPr>
            <a:r>
              <a:rPr lang="en-US" altLang="zh-CN" sz="5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5" name="AutoShape 33"/>
          <p:cNvSpPr>
            <a:spLocks/>
          </p:cNvSpPr>
          <p:nvPr/>
        </p:nvSpPr>
        <p:spPr bwMode="auto">
          <a:xfrm>
            <a:off x="6356939" y="2633789"/>
            <a:ext cx="845746" cy="166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2407" tIns="12407" rIns="12407" bIns="1240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6" name="AutoShape 34"/>
          <p:cNvSpPr>
            <a:spLocks/>
          </p:cNvSpPr>
          <p:nvPr/>
        </p:nvSpPr>
        <p:spPr bwMode="auto">
          <a:xfrm>
            <a:off x="6180139" y="2659639"/>
            <a:ext cx="140613" cy="14062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defTabSz="190238">
              <a:lnSpc>
                <a:spcPct val="120000"/>
              </a:lnSpc>
              <a:defRPr/>
            </a:pPr>
            <a:endParaRPr lang="es-ES" sz="9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27" name="AutoShape 35"/>
          <p:cNvSpPr>
            <a:spLocks/>
          </p:cNvSpPr>
          <p:nvPr/>
        </p:nvSpPr>
        <p:spPr bwMode="auto">
          <a:xfrm>
            <a:off x="5902532" y="3841993"/>
            <a:ext cx="1019484" cy="311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54"/>
              </a:spcBef>
            </a:pPr>
            <a:r>
              <a:rPr lang="en-US" altLang="zh-CN" sz="5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8" name="AutoShape 36"/>
          <p:cNvSpPr>
            <a:spLocks/>
          </p:cNvSpPr>
          <p:nvPr/>
        </p:nvSpPr>
        <p:spPr bwMode="auto">
          <a:xfrm>
            <a:off x="5897879" y="3657427"/>
            <a:ext cx="846298" cy="166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2407" tIns="12407" rIns="12407" bIns="1240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9" name="AutoShape 37"/>
          <p:cNvSpPr>
            <a:spLocks/>
          </p:cNvSpPr>
          <p:nvPr/>
        </p:nvSpPr>
        <p:spPr bwMode="auto">
          <a:xfrm>
            <a:off x="5721079" y="3683277"/>
            <a:ext cx="140613" cy="14062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190238">
              <a:lnSpc>
                <a:spcPct val="120000"/>
              </a:lnSpc>
              <a:defRPr/>
            </a:pPr>
            <a:endParaRPr lang="es-ES" sz="1300" dirty="0">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30" name="AutoShape 38"/>
          <p:cNvSpPr>
            <a:spLocks/>
          </p:cNvSpPr>
          <p:nvPr/>
        </p:nvSpPr>
        <p:spPr bwMode="auto">
          <a:xfrm>
            <a:off x="2093639" y="3882317"/>
            <a:ext cx="1055044" cy="2714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554"/>
              </a:spcBef>
            </a:pPr>
            <a:r>
              <a:rPr lang="en-US" altLang="zh-CN" sz="5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1" name="AutoShape 39"/>
          <p:cNvSpPr>
            <a:spLocks/>
          </p:cNvSpPr>
          <p:nvPr/>
        </p:nvSpPr>
        <p:spPr bwMode="auto">
          <a:xfrm>
            <a:off x="2269331" y="3697236"/>
            <a:ext cx="874699" cy="1447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2407" tIns="12407" rIns="12407" bIns="1240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2" name="AutoShape 40"/>
          <p:cNvSpPr>
            <a:spLocks/>
          </p:cNvSpPr>
          <p:nvPr/>
        </p:nvSpPr>
        <p:spPr bwMode="auto">
          <a:xfrm>
            <a:off x="3203998" y="3723602"/>
            <a:ext cx="140613" cy="14062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defTabSz="190238">
              <a:lnSpc>
                <a:spcPct val="120000"/>
              </a:lnSpc>
              <a:defRPr/>
            </a:pPr>
            <a:endParaRPr lang="es-ES" sz="9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33" name="AutoShape 41"/>
          <p:cNvSpPr>
            <a:spLocks/>
          </p:cNvSpPr>
          <p:nvPr/>
        </p:nvSpPr>
        <p:spPr bwMode="auto">
          <a:xfrm>
            <a:off x="1699199" y="2853509"/>
            <a:ext cx="1055044" cy="2714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554"/>
              </a:spcBef>
            </a:pPr>
            <a:r>
              <a:rPr lang="en-US" altLang="zh-CN" sz="5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4" name="AutoShape 42"/>
          <p:cNvSpPr>
            <a:spLocks/>
          </p:cNvSpPr>
          <p:nvPr/>
        </p:nvSpPr>
        <p:spPr bwMode="auto">
          <a:xfrm>
            <a:off x="1874891" y="2668428"/>
            <a:ext cx="874698" cy="1447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2407" tIns="12407" rIns="12407" bIns="1240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5" name="AutoShape 43"/>
          <p:cNvSpPr>
            <a:spLocks/>
          </p:cNvSpPr>
          <p:nvPr/>
        </p:nvSpPr>
        <p:spPr bwMode="auto">
          <a:xfrm>
            <a:off x="2793014" y="2694794"/>
            <a:ext cx="140613" cy="14062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190238">
              <a:lnSpc>
                <a:spcPct val="120000"/>
              </a:lnSpc>
              <a:defRPr/>
            </a:pPr>
            <a:endParaRPr lang="es-ES" sz="9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3836" name="AutoShape 44"/>
          <p:cNvSpPr>
            <a:spLocks/>
          </p:cNvSpPr>
          <p:nvPr/>
        </p:nvSpPr>
        <p:spPr bwMode="auto">
          <a:xfrm>
            <a:off x="2096740" y="1821599"/>
            <a:ext cx="1055044" cy="2714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554"/>
              </a:spcBef>
            </a:pPr>
            <a:r>
              <a:rPr lang="en-US" altLang="zh-CN" sz="5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7" name="AutoShape 45"/>
          <p:cNvSpPr>
            <a:spLocks/>
          </p:cNvSpPr>
          <p:nvPr/>
        </p:nvSpPr>
        <p:spPr bwMode="auto">
          <a:xfrm>
            <a:off x="2273794" y="1637034"/>
            <a:ext cx="879023" cy="1447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2407" tIns="12407" rIns="12407" bIns="1240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38" name="AutoShape 46"/>
          <p:cNvSpPr>
            <a:spLocks/>
          </p:cNvSpPr>
          <p:nvPr/>
        </p:nvSpPr>
        <p:spPr bwMode="auto">
          <a:xfrm>
            <a:off x="3207099" y="1662884"/>
            <a:ext cx="140613" cy="14062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defTabSz="190238">
              <a:lnSpc>
                <a:spcPct val="120000"/>
              </a:lnSpc>
              <a:defRPr/>
            </a:pPr>
            <a:endParaRPr lang="es-ES" sz="9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255349717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3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300"/>
                            </p:stCondLst>
                            <p:childTnLst>
                              <p:par>
                                <p:cTn id="15" presetID="23" presetClass="entr" presetSubtype="16" fill="hold" nodeType="afterEffect">
                                  <p:stCondLst>
                                    <p:cond delay="3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childTnLst>
                                </p:cTn>
                              </p:par>
                            </p:childTnLst>
                          </p:cTn>
                        </p:par>
                        <p:par>
                          <p:cTn id="19" fill="hold" nodeType="afterGroup">
                            <p:stCondLst>
                              <p:cond delay="2100"/>
                            </p:stCondLst>
                            <p:childTnLst>
                              <p:par>
                                <p:cTn id="20" presetID="23" presetClass="entr" presetSubtype="16" fill="hold" nodeType="afterEffect">
                                  <p:stCondLst>
                                    <p:cond delay="30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900"/>
                            </p:stCondLst>
                            <p:childTnLst>
                              <p:par>
                                <p:cTn id="25" presetID="23" presetClass="entr" presetSubtype="16" fill="hold" nodeType="afterEffect">
                                  <p:stCondLst>
                                    <p:cond delay="3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par>
                          <p:cTn id="29" fill="hold" nodeType="afterGroup">
                            <p:stCondLst>
                              <p:cond delay="3700"/>
                            </p:stCondLst>
                            <p:childTnLst>
                              <p:par>
                                <p:cTn id="30" presetID="23" presetClass="entr" presetSubtype="16" fill="hold" nodeType="afterEffect">
                                  <p:stCondLst>
                                    <p:cond delay="30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childTnLst>
                                </p:cTn>
                              </p:par>
                            </p:childTnLst>
                          </p:cTn>
                        </p:par>
                        <p:par>
                          <p:cTn id="34" fill="hold" nodeType="afterGroup">
                            <p:stCondLst>
                              <p:cond delay="4500"/>
                            </p:stCondLst>
                            <p:childTnLst>
                              <p:par>
                                <p:cTn id="35" presetID="2" presetClass="entr" presetSubtype="2" fill="hold" grpId="0" nodeType="afterEffect">
                                  <p:stCondLst>
                                    <p:cond delay="100"/>
                                  </p:stCondLst>
                                  <p:childTnLst>
                                    <p:set>
                                      <p:cBhvr>
                                        <p:cTn id="36" dur="1" fill="hold">
                                          <p:stCondLst>
                                            <p:cond delay="0"/>
                                          </p:stCondLst>
                                        </p:cTn>
                                        <p:tgtEl>
                                          <p:spTgt spid="33822"/>
                                        </p:tgtEl>
                                        <p:attrNameLst>
                                          <p:attrName>style.visibility</p:attrName>
                                        </p:attrNameLst>
                                      </p:cBhvr>
                                      <p:to>
                                        <p:strVal val="visible"/>
                                      </p:to>
                                    </p:set>
                                    <p:anim calcmode="lin" valueType="num">
                                      <p:cBhvr additive="base">
                                        <p:cTn id="37" dur="500" fill="hold"/>
                                        <p:tgtEl>
                                          <p:spTgt spid="33822"/>
                                        </p:tgtEl>
                                        <p:attrNameLst>
                                          <p:attrName>ppt_x</p:attrName>
                                        </p:attrNameLst>
                                      </p:cBhvr>
                                      <p:tavLst>
                                        <p:tav tm="0">
                                          <p:val>
                                            <p:strVal val="1+#ppt_w/2"/>
                                          </p:val>
                                        </p:tav>
                                        <p:tav tm="100000">
                                          <p:val>
                                            <p:strVal val="#ppt_x"/>
                                          </p:val>
                                        </p:tav>
                                      </p:tavLst>
                                    </p:anim>
                                    <p:anim calcmode="lin" valueType="num">
                                      <p:cBhvr additive="base">
                                        <p:cTn id="38" dur="500" fill="hold"/>
                                        <p:tgtEl>
                                          <p:spTgt spid="33822"/>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5100"/>
                            </p:stCondLst>
                            <p:childTnLst>
                              <p:par>
                                <p:cTn id="40" presetID="2" presetClass="entr" presetSubtype="2" fill="hold" grpId="0" nodeType="afterEffect">
                                  <p:stCondLst>
                                    <p:cond delay="0"/>
                                  </p:stCondLst>
                                  <p:childTnLst>
                                    <p:set>
                                      <p:cBhvr>
                                        <p:cTn id="41" dur="1" fill="hold">
                                          <p:stCondLst>
                                            <p:cond delay="0"/>
                                          </p:stCondLst>
                                        </p:cTn>
                                        <p:tgtEl>
                                          <p:spTgt spid="33821"/>
                                        </p:tgtEl>
                                        <p:attrNameLst>
                                          <p:attrName>style.visibility</p:attrName>
                                        </p:attrNameLst>
                                      </p:cBhvr>
                                      <p:to>
                                        <p:strVal val="visible"/>
                                      </p:to>
                                    </p:set>
                                    <p:anim calcmode="lin" valueType="num">
                                      <p:cBhvr additive="base">
                                        <p:cTn id="42" dur="500" fill="hold"/>
                                        <p:tgtEl>
                                          <p:spTgt spid="33821"/>
                                        </p:tgtEl>
                                        <p:attrNameLst>
                                          <p:attrName>ppt_x</p:attrName>
                                        </p:attrNameLst>
                                      </p:cBhvr>
                                      <p:tavLst>
                                        <p:tav tm="0">
                                          <p:val>
                                            <p:strVal val="1+#ppt_w/2"/>
                                          </p:val>
                                        </p:tav>
                                        <p:tav tm="100000">
                                          <p:val>
                                            <p:strVal val="#ppt_x"/>
                                          </p:val>
                                        </p:tav>
                                      </p:tavLst>
                                    </p:anim>
                                    <p:anim calcmode="lin" valueType="num">
                                      <p:cBhvr additive="base">
                                        <p:cTn id="43" dur="500" fill="hold"/>
                                        <p:tgtEl>
                                          <p:spTgt spid="33821"/>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5600"/>
                            </p:stCondLst>
                            <p:childTnLst>
                              <p:par>
                                <p:cTn id="45" presetID="9" presetClass="entr" presetSubtype="0" fill="hold" nodeType="afterEffect">
                                  <p:stCondLst>
                                    <p:cond delay="100"/>
                                  </p:stCondLst>
                                  <p:childTnLst>
                                    <p:set>
                                      <p:cBhvr>
                                        <p:cTn id="46" dur="1" fill="hold">
                                          <p:stCondLst>
                                            <p:cond delay="0"/>
                                          </p:stCondLst>
                                        </p:cTn>
                                        <p:tgtEl>
                                          <p:spTgt spid="33823"/>
                                        </p:tgtEl>
                                        <p:attrNameLst>
                                          <p:attrName>style.visibility</p:attrName>
                                        </p:attrNameLst>
                                      </p:cBhvr>
                                      <p:to>
                                        <p:strVal val="visible"/>
                                      </p:to>
                                    </p:set>
                                    <p:animEffect transition="in" filter="dissolve">
                                      <p:cBhvr>
                                        <p:cTn id="47" dur="500"/>
                                        <p:tgtEl>
                                          <p:spTgt spid="33823"/>
                                        </p:tgtEl>
                                      </p:cBhvr>
                                    </p:animEffect>
                                  </p:childTnLst>
                                </p:cTn>
                              </p:par>
                            </p:childTnLst>
                          </p:cTn>
                        </p:par>
                        <p:par>
                          <p:cTn id="48" fill="hold" nodeType="afterGroup">
                            <p:stCondLst>
                              <p:cond delay="6200"/>
                            </p:stCondLst>
                            <p:childTnLst>
                              <p:par>
                                <p:cTn id="49" presetID="2" presetClass="entr" presetSubtype="2" fill="hold" grpId="0" nodeType="afterEffect">
                                  <p:stCondLst>
                                    <p:cond delay="100"/>
                                  </p:stCondLst>
                                  <p:childTnLst>
                                    <p:set>
                                      <p:cBhvr>
                                        <p:cTn id="50" dur="1" fill="hold">
                                          <p:stCondLst>
                                            <p:cond delay="0"/>
                                          </p:stCondLst>
                                        </p:cTn>
                                        <p:tgtEl>
                                          <p:spTgt spid="33825"/>
                                        </p:tgtEl>
                                        <p:attrNameLst>
                                          <p:attrName>style.visibility</p:attrName>
                                        </p:attrNameLst>
                                      </p:cBhvr>
                                      <p:to>
                                        <p:strVal val="visible"/>
                                      </p:to>
                                    </p:set>
                                    <p:anim calcmode="lin" valueType="num">
                                      <p:cBhvr additive="base">
                                        <p:cTn id="51" dur="500" fill="hold"/>
                                        <p:tgtEl>
                                          <p:spTgt spid="33825"/>
                                        </p:tgtEl>
                                        <p:attrNameLst>
                                          <p:attrName>ppt_x</p:attrName>
                                        </p:attrNameLst>
                                      </p:cBhvr>
                                      <p:tavLst>
                                        <p:tav tm="0">
                                          <p:val>
                                            <p:strVal val="1+#ppt_w/2"/>
                                          </p:val>
                                        </p:tav>
                                        <p:tav tm="100000">
                                          <p:val>
                                            <p:strVal val="#ppt_x"/>
                                          </p:val>
                                        </p:tav>
                                      </p:tavLst>
                                    </p:anim>
                                    <p:anim calcmode="lin" valueType="num">
                                      <p:cBhvr additive="base">
                                        <p:cTn id="52" dur="500" fill="hold"/>
                                        <p:tgtEl>
                                          <p:spTgt spid="33825"/>
                                        </p:tgtEl>
                                        <p:attrNameLst>
                                          <p:attrName>ppt_y</p:attrName>
                                        </p:attrNameLst>
                                      </p:cBhvr>
                                      <p:tavLst>
                                        <p:tav tm="0">
                                          <p:val>
                                            <p:strVal val="#ppt_y"/>
                                          </p:val>
                                        </p:tav>
                                        <p:tav tm="100000">
                                          <p:val>
                                            <p:strVal val="#ppt_y"/>
                                          </p:val>
                                        </p:tav>
                                      </p:tavLst>
                                    </p:anim>
                                  </p:childTnLst>
                                </p:cTn>
                              </p:par>
                            </p:childTnLst>
                          </p:cTn>
                        </p:par>
                        <p:par>
                          <p:cTn id="53" fill="hold" nodeType="afterGroup">
                            <p:stCondLst>
                              <p:cond delay="6800"/>
                            </p:stCondLst>
                            <p:childTnLst>
                              <p:par>
                                <p:cTn id="54" presetID="2" presetClass="entr" presetSubtype="2" fill="hold" grpId="0" nodeType="afterEffect">
                                  <p:stCondLst>
                                    <p:cond delay="0"/>
                                  </p:stCondLst>
                                  <p:childTnLst>
                                    <p:set>
                                      <p:cBhvr>
                                        <p:cTn id="55" dur="1" fill="hold">
                                          <p:stCondLst>
                                            <p:cond delay="0"/>
                                          </p:stCondLst>
                                        </p:cTn>
                                        <p:tgtEl>
                                          <p:spTgt spid="33824"/>
                                        </p:tgtEl>
                                        <p:attrNameLst>
                                          <p:attrName>style.visibility</p:attrName>
                                        </p:attrNameLst>
                                      </p:cBhvr>
                                      <p:to>
                                        <p:strVal val="visible"/>
                                      </p:to>
                                    </p:set>
                                    <p:anim calcmode="lin" valueType="num">
                                      <p:cBhvr additive="base">
                                        <p:cTn id="56" dur="500" fill="hold"/>
                                        <p:tgtEl>
                                          <p:spTgt spid="33824"/>
                                        </p:tgtEl>
                                        <p:attrNameLst>
                                          <p:attrName>ppt_x</p:attrName>
                                        </p:attrNameLst>
                                      </p:cBhvr>
                                      <p:tavLst>
                                        <p:tav tm="0">
                                          <p:val>
                                            <p:strVal val="1+#ppt_w/2"/>
                                          </p:val>
                                        </p:tav>
                                        <p:tav tm="100000">
                                          <p:val>
                                            <p:strVal val="#ppt_x"/>
                                          </p:val>
                                        </p:tav>
                                      </p:tavLst>
                                    </p:anim>
                                    <p:anim calcmode="lin" valueType="num">
                                      <p:cBhvr additive="base">
                                        <p:cTn id="57" dur="500" fill="hold"/>
                                        <p:tgtEl>
                                          <p:spTgt spid="33824"/>
                                        </p:tgtEl>
                                        <p:attrNameLst>
                                          <p:attrName>ppt_y</p:attrName>
                                        </p:attrNameLst>
                                      </p:cBhvr>
                                      <p:tavLst>
                                        <p:tav tm="0">
                                          <p:val>
                                            <p:strVal val="#ppt_y"/>
                                          </p:val>
                                        </p:tav>
                                        <p:tav tm="100000">
                                          <p:val>
                                            <p:strVal val="#ppt_y"/>
                                          </p:val>
                                        </p:tav>
                                      </p:tavLst>
                                    </p:anim>
                                  </p:childTnLst>
                                </p:cTn>
                              </p:par>
                            </p:childTnLst>
                          </p:cTn>
                        </p:par>
                        <p:par>
                          <p:cTn id="58" fill="hold" nodeType="afterGroup">
                            <p:stCondLst>
                              <p:cond delay="7300"/>
                            </p:stCondLst>
                            <p:childTnLst>
                              <p:par>
                                <p:cTn id="59" presetID="9" presetClass="entr" presetSubtype="0" fill="hold" nodeType="afterEffect">
                                  <p:stCondLst>
                                    <p:cond delay="100"/>
                                  </p:stCondLst>
                                  <p:childTnLst>
                                    <p:set>
                                      <p:cBhvr>
                                        <p:cTn id="60" dur="1" fill="hold">
                                          <p:stCondLst>
                                            <p:cond delay="0"/>
                                          </p:stCondLst>
                                        </p:cTn>
                                        <p:tgtEl>
                                          <p:spTgt spid="33826"/>
                                        </p:tgtEl>
                                        <p:attrNameLst>
                                          <p:attrName>style.visibility</p:attrName>
                                        </p:attrNameLst>
                                      </p:cBhvr>
                                      <p:to>
                                        <p:strVal val="visible"/>
                                      </p:to>
                                    </p:set>
                                    <p:animEffect transition="in" filter="dissolve">
                                      <p:cBhvr>
                                        <p:cTn id="61" dur="500"/>
                                        <p:tgtEl>
                                          <p:spTgt spid="33826"/>
                                        </p:tgtEl>
                                      </p:cBhvr>
                                    </p:animEffect>
                                  </p:childTnLst>
                                </p:cTn>
                              </p:par>
                            </p:childTnLst>
                          </p:cTn>
                        </p:par>
                        <p:par>
                          <p:cTn id="62" fill="hold" nodeType="afterGroup">
                            <p:stCondLst>
                              <p:cond delay="7900"/>
                            </p:stCondLst>
                            <p:childTnLst>
                              <p:par>
                                <p:cTn id="63" presetID="2" presetClass="entr" presetSubtype="2" fill="hold" grpId="0" nodeType="afterEffect">
                                  <p:stCondLst>
                                    <p:cond delay="100"/>
                                  </p:stCondLst>
                                  <p:childTnLst>
                                    <p:set>
                                      <p:cBhvr>
                                        <p:cTn id="64" dur="1" fill="hold">
                                          <p:stCondLst>
                                            <p:cond delay="0"/>
                                          </p:stCondLst>
                                        </p:cTn>
                                        <p:tgtEl>
                                          <p:spTgt spid="33828"/>
                                        </p:tgtEl>
                                        <p:attrNameLst>
                                          <p:attrName>style.visibility</p:attrName>
                                        </p:attrNameLst>
                                      </p:cBhvr>
                                      <p:to>
                                        <p:strVal val="visible"/>
                                      </p:to>
                                    </p:set>
                                    <p:anim calcmode="lin" valueType="num">
                                      <p:cBhvr additive="base">
                                        <p:cTn id="65" dur="500" fill="hold"/>
                                        <p:tgtEl>
                                          <p:spTgt spid="33828"/>
                                        </p:tgtEl>
                                        <p:attrNameLst>
                                          <p:attrName>ppt_x</p:attrName>
                                        </p:attrNameLst>
                                      </p:cBhvr>
                                      <p:tavLst>
                                        <p:tav tm="0">
                                          <p:val>
                                            <p:strVal val="1+#ppt_w/2"/>
                                          </p:val>
                                        </p:tav>
                                        <p:tav tm="100000">
                                          <p:val>
                                            <p:strVal val="#ppt_x"/>
                                          </p:val>
                                        </p:tav>
                                      </p:tavLst>
                                    </p:anim>
                                    <p:anim calcmode="lin" valueType="num">
                                      <p:cBhvr additive="base">
                                        <p:cTn id="66" dur="500" fill="hold"/>
                                        <p:tgtEl>
                                          <p:spTgt spid="33828"/>
                                        </p:tgtEl>
                                        <p:attrNameLst>
                                          <p:attrName>ppt_y</p:attrName>
                                        </p:attrNameLst>
                                      </p:cBhvr>
                                      <p:tavLst>
                                        <p:tav tm="0">
                                          <p:val>
                                            <p:strVal val="#ppt_y"/>
                                          </p:val>
                                        </p:tav>
                                        <p:tav tm="100000">
                                          <p:val>
                                            <p:strVal val="#ppt_y"/>
                                          </p:val>
                                        </p:tav>
                                      </p:tavLst>
                                    </p:anim>
                                  </p:childTnLst>
                                </p:cTn>
                              </p:par>
                            </p:childTnLst>
                          </p:cTn>
                        </p:par>
                        <p:par>
                          <p:cTn id="67" fill="hold" nodeType="afterGroup">
                            <p:stCondLst>
                              <p:cond delay="8500"/>
                            </p:stCondLst>
                            <p:childTnLst>
                              <p:par>
                                <p:cTn id="68" presetID="2" presetClass="entr" presetSubtype="2" fill="hold" grpId="0" nodeType="afterEffect">
                                  <p:stCondLst>
                                    <p:cond delay="0"/>
                                  </p:stCondLst>
                                  <p:childTnLst>
                                    <p:set>
                                      <p:cBhvr>
                                        <p:cTn id="69" dur="1" fill="hold">
                                          <p:stCondLst>
                                            <p:cond delay="0"/>
                                          </p:stCondLst>
                                        </p:cTn>
                                        <p:tgtEl>
                                          <p:spTgt spid="33827"/>
                                        </p:tgtEl>
                                        <p:attrNameLst>
                                          <p:attrName>style.visibility</p:attrName>
                                        </p:attrNameLst>
                                      </p:cBhvr>
                                      <p:to>
                                        <p:strVal val="visible"/>
                                      </p:to>
                                    </p:set>
                                    <p:anim calcmode="lin" valueType="num">
                                      <p:cBhvr additive="base">
                                        <p:cTn id="70" dur="500" fill="hold"/>
                                        <p:tgtEl>
                                          <p:spTgt spid="33827"/>
                                        </p:tgtEl>
                                        <p:attrNameLst>
                                          <p:attrName>ppt_x</p:attrName>
                                        </p:attrNameLst>
                                      </p:cBhvr>
                                      <p:tavLst>
                                        <p:tav tm="0">
                                          <p:val>
                                            <p:strVal val="1+#ppt_w/2"/>
                                          </p:val>
                                        </p:tav>
                                        <p:tav tm="100000">
                                          <p:val>
                                            <p:strVal val="#ppt_x"/>
                                          </p:val>
                                        </p:tav>
                                      </p:tavLst>
                                    </p:anim>
                                    <p:anim calcmode="lin" valueType="num">
                                      <p:cBhvr additive="base">
                                        <p:cTn id="71" dur="500" fill="hold"/>
                                        <p:tgtEl>
                                          <p:spTgt spid="33827"/>
                                        </p:tgtEl>
                                        <p:attrNameLst>
                                          <p:attrName>ppt_y</p:attrName>
                                        </p:attrNameLst>
                                      </p:cBhvr>
                                      <p:tavLst>
                                        <p:tav tm="0">
                                          <p:val>
                                            <p:strVal val="#ppt_y"/>
                                          </p:val>
                                        </p:tav>
                                        <p:tav tm="100000">
                                          <p:val>
                                            <p:strVal val="#ppt_y"/>
                                          </p:val>
                                        </p:tav>
                                      </p:tavLst>
                                    </p:anim>
                                  </p:childTnLst>
                                </p:cTn>
                              </p:par>
                            </p:childTnLst>
                          </p:cTn>
                        </p:par>
                        <p:par>
                          <p:cTn id="72" fill="hold" nodeType="afterGroup">
                            <p:stCondLst>
                              <p:cond delay="9000"/>
                            </p:stCondLst>
                            <p:childTnLst>
                              <p:par>
                                <p:cTn id="73" presetID="9" presetClass="entr" presetSubtype="0" fill="hold" nodeType="afterEffect">
                                  <p:stCondLst>
                                    <p:cond delay="100"/>
                                  </p:stCondLst>
                                  <p:childTnLst>
                                    <p:set>
                                      <p:cBhvr>
                                        <p:cTn id="74" dur="1" fill="hold">
                                          <p:stCondLst>
                                            <p:cond delay="0"/>
                                          </p:stCondLst>
                                        </p:cTn>
                                        <p:tgtEl>
                                          <p:spTgt spid="33829"/>
                                        </p:tgtEl>
                                        <p:attrNameLst>
                                          <p:attrName>style.visibility</p:attrName>
                                        </p:attrNameLst>
                                      </p:cBhvr>
                                      <p:to>
                                        <p:strVal val="visible"/>
                                      </p:to>
                                    </p:set>
                                    <p:animEffect transition="in" filter="dissolve">
                                      <p:cBhvr>
                                        <p:cTn id="75" dur="500"/>
                                        <p:tgtEl>
                                          <p:spTgt spid="33829"/>
                                        </p:tgtEl>
                                      </p:cBhvr>
                                    </p:animEffect>
                                  </p:childTnLst>
                                </p:cTn>
                              </p:par>
                            </p:childTnLst>
                          </p:cTn>
                        </p:par>
                        <p:par>
                          <p:cTn id="76" fill="hold" nodeType="afterGroup">
                            <p:stCondLst>
                              <p:cond delay="9600"/>
                            </p:stCondLst>
                            <p:childTnLst>
                              <p:par>
                                <p:cTn id="77" presetID="2" presetClass="entr" presetSubtype="8" fill="hold" grpId="0" nodeType="afterEffect">
                                  <p:stCondLst>
                                    <p:cond delay="100"/>
                                  </p:stCondLst>
                                  <p:childTnLst>
                                    <p:set>
                                      <p:cBhvr>
                                        <p:cTn id="78" dur="1" fill="hold">
                                          <p:stCondLst>
                                            <p:cond delay="0"/>
                                          </p:stCondLst>
                                        </p:cTn>
                                        <p:tgtEl>
                                          <p:spTgt spid="33831"/>
                                        </p:tgtEl>
                                        <p:attrNameLst>
                                          <p:attrName>style.visibility</p:attrName>
                                        </p:attrNameLst>
                                      </p:cBhvr>
                                      <p:to>
                                        <p:strVal val="visible"/>
                                      </p:to>
                                    </p:set>
                                    <p:anim calcmode="lin" valueType="num">
                                      <p:cBhvr additive="base">
                                        <p:cTn id="79" dur="500" fill="hold"/>
                                        <p:tgtEl>
                                          <p:spTgt spid="33831"/>
                                        </p:tgtEl>
                                        <p:attrNameLst>
                                          <p:attrName>ppt_x</p:attrName>
                                        </p:attrNameLst>
                                      </p:cBhvr>
                                      <p:tavLst>
                                        <p:tav tm="0">
                                          <p:val>
                                            <p:strVal val="0-#ppt_w/2"/>
                                          </p:val>
                                        </p:tav>
                                        <p:tav tm="100000">
                                          <p:val>
                                            <p:strVal val="#ppt_x"/>
                                          </p:val>
                                        </p:tav>
                                      </p:tavLst>
                                    </p:anim>
                                    <p:anim calcmode="lin" valueType="num">
                                      <p:cBhvr additive="base">
                                        <p:cTn id="80" dur="500" fill="hold"/>
                                        <p:tgtEl>
                                          <p:spTgt spid="33831"/>
                                        </p:tgtEl>
                                        <p:attrNameLst>
                                          <p:attrName>ppt_y</p:attrName>
                                        </p:attrNameLst>
                                      </p:cBhvr>
                                      <p:tavLst>
                                        <p:tav tm="0">
                                          <p:val>
                                            <p:strVal val="#ppt_y"/>
                                          </p:val>
                                        </p:tav>
                                        <p:tav tm="100000">
                                          <p:val>
                                            <p:strVal val="#ppt_y"/>
                                          </p:val>
                                        </p:tav>
                                      </p:tavLst>
                                    </p:anim>
                                  </p:childTnLst>
                                </p:cTn>
                              </p:par>
                            </p:childTnLst>
                          </p:cTn>
                        </p:par>
                        <p:par>
                          <p:cTn id="81" fill="hold" nodeType="afterGroup">
                            <p:stCondLst>
                              <p:cond delay="10200"/>
                            </p:stCondLst>
                            <p:childTnLst>
                              <p:par>
                                <p:cTn id="82" presetID="2" presetClass="entr" presetSubtype="8" fill="hold" grpId="0" nodeType="afterEffect">
                                  <p:stCondLst>
                                    <p:cond delay="0"/>
                                  </p:stCondLst>
                                  <p:childTnLst>
                                    <p:set>
                                      <p:cBhvr>
                                        <p:cTn id="83" dur="1" fill="hold">
                                          <p:stCondLst>
                                            <p:cond delay="0"/>
                                          </p:stCondLst>
                                        </p:cTn>
                                        <p:tgtEl>
                                          <p:spTgt spid="33830"/>
                                        </p:tgtEl>
                                        <p:attrNameLst>
                                          <p:attrName>style.visibility</p:attrName>
                                        </p:attrNameLst>
                                      </p:cBhvr>
                                      <p:to>
                                        <p:strVal val="visible"/>
                                      </p:to>
                                    </p:set>
                                    <p:anim calcmode="lin" valueType="num">
                                      <p:cBhvr additive="base">
                                        <p:cTn id="84" dur="500" fill="hold"/>
                                        <p:tgtEl>
                                          <p:spTgt spid="33830"/>
                                        </p:tgtEl>
                                        <p:attrNameLst>
                                          <p:attrName>ppt_x</p:attrName>
                                        </p:attrNameLst>
                                      </p:cBhvr>
                                      <p:tavLst>
                                        <p:tav tm="0">
                                          <p:val>
                                            <p:strVal val="0-#ppt_w/2"/>
                                          </p:val>
                                        </p:tav>
                                        <p:tav tm="100000">
                                          <p:val>
                                            <p:strVal val="#ppt_x"/>
                                          </p:val>
                                        </p:tav>
                                      </p:tavLst>
                                    </p:anim>
                                    <p:anim calcmode="lin" valueType="num">
                                      <p:cBhvr additive="base">
                                        <p:cTn id="85" dur="500" fill="hold"/>
                                        <p:tgtEl>
                                          <p:spTgt spid="33830"/>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10700"/>
                            </p:stCondLst>
                            <p:childTnLst>
                              <p:par>
                                <p:cTn id="87" presetID="9" presetClass="entr" presetSubtype="0" fill="hold" nodeType="afterEffect">
                                  <p:stCondLst>
                                    <p:cond delay="100"/>
                                  </p:stCondLst>
                                  <p:childTnLst>
                                    <p:set>
                                      <p:cBhvr>
                                        <p:cTn id="88" dur="1" fill="hold">
                                          <p:stCondLst>
                                            <p:cond delay="0"/>
                                          </p:stCondLst>
                                        </p:cTn>
                                        <p:tgtEl>
                                          <p:spTgt spid="33832"/>
                                        </p:tgtEl>
                                        <p:attrNameLst>
                                          <p:attrName>style.visibility</p:attrName>
                                        </p:attrNameLst>
                                      </p:cBhvr>
                                      <p:to>
                                        <p:strVal val="visible"/>
                                      </p:to>
                                    </p:set>
                                    <p:animEffect transition="in" filter="dissolve">
                                      <p:cBhvr>
                                        <p:cTn id="89" dur="500"/>
                                        <p:tgtEl>
                                          <p:spTgt spid="33832"/>
                                        </p:tgtEl>
                                      </p:cBhvr>
                                    </p:animEffect>
                                  </p:childTnLst>
                                </p:cTn>
                              </p:par>
                            </p:childTnLst>
                          </p:cTn>
                        </p:par>
                        <p:par>
                          <p:cTn id="90" fill="hold" nodeType="afterGroup">
                            <p:stCondLst>
                              <p:cond delay="11300"/>
                            </p:stCondLst>
                            <p:childTnLst>
                              <p:par>
                                <p:cTn id="91" presetID="2" presetClass="entr" presetSubtype="8" fill="hold" grpId="0" nodeType="afterEffect">
                                  <p:stCondLst>
                                    <p:cond delay="100"/>
                                  </p:stCondLst>
                                  <p:childTnLst>
                                    <p:set>
                                      <p:cBhvr>
                                        <p:cTn id="92" dur="1" fill="hold">
                                          <p:stCondLst>
                                            <p:cond delay="0"/>
                                          </p:stCondLst>
                                        </p:cTn>
                                        <p:tgtEl>
                                          <p:spTgt spid="33834"/>
                                        </p:tgtEl>
                                        <p:attrNameLst>
                                          <p:attrName>style.visibility</p:attrName>
                                        </p:attrNameLst>
                                      </p:cBhvr>
                                      <p:to>
                                        <p:strVal val="visible"/>
                                      </p:to>
                                    </p:set>
                                    <p:anim calcmode="lin" valueType="num">
                                      <p:cBhvr additive="base">
                                        <p:cTn id="93" dur="500" fill="hold"/>
                                        <p:tgtEl>
                                          <p:spTgt spid="33834"/>
                                        </p:tgtEl>
                                        <p:attrNameLst>
                                          <p:attrName>ppt_x</p:attrName>
                                        </p:attrNameLst>
                                      </p:cBhvr>
                                      <p:tavLst>
                                        <p:tav tm="0">
                                          <p:val>
                                            <p:strVal val="0-#ppt_w/2"/>
                                          </p:val>
                                        </p:tav>
                                        <p:tav tm="100000">
                                          <p:val>
                                            <p:strVal val="#ppt_x"/>
                                          </p:val>
                                        </p:tav>
                                      </p:tavLst>
                                    </p:anim>
                                    <p:anim calcmode="lin" valueType="num">
                                      <p:cBhvr additive="base">
                                        <p:cTn id="94" dur="500" fill="hold"/>
                                        <p:tgtEl>
                                          <p:spTgt spid="33834"/>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11900"/>
                            </p:stCondLst>
                            <p:childTnLst>
                              <p:par>
                                <p:cTn id="96" presetID="2" presetClass="entr" presetSubtype="8" fill="hold" grpId="0" nodeType="afterEffect">
                                  <p:stCondLst>
                                    <p:cond delay="0"/>
                                  </p:stCondLst>
                                  <p:childTnLst>
                                    <p:set>
                                      <p:cBhvr>
                                        <p:cTn id="97" dur="1" fill="hold">
                                          <p:stCondLst>
                                            <p:cond delay="0"/>
                                          </p:stCondLst>
                                        </p:cTn>
                                        <p:tgtEl>
                                          <p:spTgt spid="33833"/>
                                        </p:tgtEl>
                                        <p:attrNameLst>
                                          <p:attrName>style.visibility</p:attrName>
                                        </p:attrNameLst>
                                      </p:cBhvr>
                                      <p:to>
                                        <p:strVal val="visible"/>
                                      </p:to>
                                    </p:set>
                                    <p:anim calcmode="lin" valueType="num">
                                      <p:cBhvr additive="base">
                                        <p:cTn id="98" dur="500" fill="hold"/>
                                        <p:tgtEl>
                                          <p:spTgt spid="33833"/>
                                        </p:tgtEl>
                                        <p:attrNameLst>
                                          <p:attrName>ppt_x</p:attrName>
                                        </p:attrNameLst>
                                      </p:cBhvr>
                                      <p:tavLst>
                                        <p:tav tm="0">
                                          <p:val>
                                            <p:strVal val="0-#ppt_w/2"/>
                                          </p:val>
                                        </p:tav>
                                        <p:tav tm="100000">
                                          <p:val>
                                            <p:strVal val="#ppt_x"/>
                                          </p:val>
                                        </p:tav>
                                      </p:tavLst>
                                    </p:anim>
                                    <p:anim calcmode="lin" valueType="num">
                                      <p:cBhvr additive="base">
                                        <p:cTn id="99" dur="500" fill="hold"/>
                                        <p:tgtEl>
                                          <p:spTgt spid="33833"/>
                                        </p:tgtEl>
                                        <p:attrNameLst>
                                          <p:attrName>ppt_y</p:attrName>
                                        </p:attrNameLst>
                                      </p:cBhvr>
                                      <p:tavLst>
                                        <p:tav tm="0">
                                          <p:val>
                                            <p:strVal val="#ppt_y"/>
                                          </p:val>
                                        </p:tav>
                                        <p:tav tm="100000">
                                          <p:val>
                                            <p:strVal val="#ppt_y"/>
                                          </p:val>
                                        </p:tav>
                                      </p:tavLst>
                                    </p:anim>
                                  </p:childTnLst>
                                </p:cTn>
                              </p:par>
                            </p:childTnLst>
                          </p:cTn>
                        </p:par>
                        <p:par>
                          <p:cTn id="100" fill="hold" nodeType="afterGroup">
                            <p:stCondLst>
                              <p:cond delay="12400"/>
                            </p:stCondLst>
                            <p:childTnLst>
                              <p:par>
                                <p:cTn id="101" presetID="9" presetClass="entr" presetSubtype="0" fill="hold" nodeType="afterEffect">
                                  <p:stCondLst>
                                    <p:cond delay="100"/>
                                  </p:stCondLst>
                                  <p:childTnLst>
                                    <p:set>
                                      <p:cBhvr>
                                        <p:cTn id="102" dur="1" fill="hold">
                                          <p:stCondLst>
                                            <p:cond delay="0"/>
                                          </p:stCondLst>
                                        </p:cTn>
                                        <p:tgtEl>
                                          <p:spTgt spid="33835"/>
                                        </p:tgtEl>
                                        <p:attrNameLst>
                                          <p:attrName>style.visibility</p:attrName>
                                        </p:attrNameLst>
                                      </p:cBhvr>
                                      <p:to>
                                        <p:strVal val="visible"/>
                                      </p:to>
                                    </p:set>
                                    <p:animEffect transition="in" filter="dissolve">
                                      <p:cBhvr>
                                        <p:cTn id="103" dur="500"/>
                                        <p:tgtEl>
                                          <p:spTgt spid="33835"/>
                                        </p:tgtEl>
                                      </p:cBhvr>
                                    </p:animEffect>
                                  </p:childTnLst>
                                </p:cTn>
                              </p:par>
                            </p:childTnLst>
                          </p:cTn>
                        </p:par>
                        <p:par>
                          <p:cTn id="104" fill="hold" nodeType="afterGroup">
                            <p:stCondLst>
                              <p:cond delay="13000"/>
                            </p:stCondLst>
                            <p:childTnLst>
                              <p:par>
                                <p:cTn id="105" presetID="2" presetClass="entr" presetSubtype="8" fill="hold" grpId="0" nodeType="afterEffect">
                                  <p:stCondLst>
                                    <p:cond delay="100"/>
                                  </p:stCondLst>
                                  <p:childTnLst>
                                    <p:set>
                                      <p:cBhvr>
                                        <p:cTn id="106" dur="1" fill="hold">
                                          <p:stCondLst>
                                            <p:cond delay="0"/>
                                          </p:stCondLst>
                                        </p:cTn>
                                        <p:tgtEl>
                                          <p:spTgt spid="33837"/>
                                        </p:tgtEl>
                                        <p:attrNameLst>
                                          <p:attrName>style.visibility</p:attrName>
                                        </p:attrNameLst>
                                      </p:cBhvr>
                                      <p:to>
                                        <p:strVal val="visible"/>
                                      </p:to>
                                    </p:set>
                                    <p:anim calcmode="lin" valueType="num">
                                      <p:cBhvr additive="base">
                                        <p:cTn id="107" dur="500" fill="hold"/>
                                        <p:tgtEl>
                                          <p:spTgt spid="33837"/>
                                        </p:tgtEl>
                                        <p:attrNameLst>
                                          <p:attrName>ppt_x</p:attrName>
                                        </p:attrNameLst>
                                      </p:cBhvr>
                                      <p:tavLst>
                                        <p:tav tm="0">
                                          <p:val>
                                            <p:strVal val="0-#ppt_w/2"/>
                                          </p:val>
                                        </p:tav>
                                        <p:tav tm="100000">
                                          <p:val>
                                            <p:strVal val="#ppt_x"/>
                                          </p:val>
                                        </p:tav>
                                      </p:tavLst>
                                    </p:anim>
                                    <p:anim calcmode="lin" valueType="num">
                                      <p:cBhvr additive="base">
                                        <p:cTn id="108" dur="500" fill="hold"/>
                                        <p:tgtEl>
                                          <p:spTgt spid="33837"/>
                                        </p:tgtEl>
                                        <p:attrNameLst>
                                          <p:attrName>ppt_y</p:attrName>
                                        </p:attrNameLst>
                                      </p:cBhvr>
                                      <p:tavLst>
                                        <p:tav tm="0">
                                          <p:val>
                                            <p:strVal val="#ppt_y"/>
                                          </p:val>
                                        </p:tav>
                                        <p:tav tm="100000">
                                          <p:val>
                                            <p:strVal val="#ppt_y"/>
                                          </p:val>
                                        </p:tav>
                                      </p:tavLst>
                                    </p:anim>
                                  </p:childTnLst>
                                </p:cTn>
                              </p:par>
                            </p:childTnLst>
                          </p:cTn>
                        </p:par>
                        <p:par>
                          <p:cTn id="109" fill="hold" nodeType="afterGroup">
                            <p:stCondLst>
                              <p:cond delay="13600"/>
                            </p:stCondLst>
                            <p:childTnLst>
                              <p:par>
                                <p:cTn id="110" presetID="2" presetClass="entr" presetSubtype="8" fill="hold" grpId="0" nodeType="afterEffect">
                                  <p:stCondLst>
                                    <p:cond delay="0"/>
                                  </p:stCondLst>
                                  <p:childTnLst>
                                    <p:set>
                                      <p:cBhvr>
                                        <p:cTn id="111" dur="1" fill="hold">
                                          <p:stCondLst>
                                            <p:cond delay="0"/>
                                          </p:stCondLst>
                                        </p:cTn>
                                        <p:tgtEl>
                                          <p:spTgt spid="33836"/>
                                        </p:tgtEl>
                                        <p:attrNameLst>
                                          <p:attrName>style.visibility</p:attrName>
                                        </p:attrNameLst>
                                      </p:cBhvr>
                                      <p:to>
                                        <p:strVal val="visible"/>
                                      </p:to>
                                    </p:set>
                                    <p:anim calcmode="lin" valueType="num">
                                      <p:cBhvr additive="base">
                                        <p:cTn id="112" dur="500" fill="hold"/>
                                        <p:tgtEl>
                                          <p:spTgt spid="33836"/>
                                        </p:tgtEl>
                                        <p:attrNameLst>
                                          <p:attrName>ppt_x</p:attrName>
                                        </p:attrNameLst>
                                      </p:cBhvr>
                                      <p:tavLst>
                                        <p:tav tm="0">
                                          <p:val>
                                            <p:strVal val="0-#ppt_w/2"/>
                                          </p:val>
                                        </p:tav>
                                        <p:tav tm="100000">
                                          <p:val>
                                            <p:strVal val="#ppt_x"/>
                                          </p:val>
                                        </p:tav>
                                      </p:tavLst>
                                    </p:anim>
                                    <p:anim calcmode="lin" valueType="num">
                                      <p:cBhvr additive="base">
                                        <p:cTn id="113" dur="500" fill="hold"/>
                                        <p:tgtEl>
                                          <p:spTgt spid="33836"/>
                                        </p:tgtEl>
                                        <p:attrNameLst>
                                          <p:attrName>ppt_y</p:attrName>
                                        </p:attrNameLst>
                                      </p:cBhvr>
                                      <p:tavLst>
                                        <p:tav tm="0">
                                          <p:val>
                                            <p:strVal val="#ppt_y"/>
                                          </p:val>
                                        </p:tav>
                                        <p:tav tm="100000">
                                          <p:val>
                                            <p:strVal val="#ppt_y"/>
                                          </p:val>
                                        </p:tav>
                                      </p:tavLst>
                                    </p:anim>
                                  </p:childTnLst>
                                </p:cTn>
                              </p:par>
                            </p:childTnLst>
                          </p:cTn>
                        </p:par>
                        <p:par>
                          <p:cTn id="114" fill="hold" nodeType="afterGroup">
                            <p:stCondLst>
                              <p:cond delay="14100"/>
                            </p:stCondLst>
                            <p:childTnLst>
                              <p:par>
                                <p:cTn id="115" presetID="9" presetClass="entr" presetSubtype="0" fill="hold" nodeType="afterEffect">
                                  <p:stCondLst>
                                    <p:cond delay="100"/>
                                  </p:stCondLst>
                                  <p:childTnLst>
                                    <p:set>
                                      <p:cBhvr>
                                        <p:cTn id="116" dur="1" fill="hold">
                                          <p:stCondLst>
                                            <p:cond delay="0"/>
                                          </p:stCondLst>
                                        </p:cTn>
                                        <p:tgtEl>
                                          <p:spTgt spid="33838"/>
                                        </p:tgtEl>
                                        <p:attrNameLst>
                                          <p:attrName>style.visibility</p:attrName>
                                        </p:attrNameLst>
                                      </p:cBhvr>
                                      <p:to>
                                        <p:strVal val="visible"/>
                                      </p:to>
                                    </p:set>
                                    <p:animEffect transition="in" filter="dissolve">
                                      <p:cBhvr>
                                        <p:cTn id="117" dur="500"/>
                                        <p:tgtEl>
                                          <p:spTgt spid="338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21" grpId="0" autoUpdateAnimBg="0"/>
      <p:bldP spid="33822" grpId="0" autoUpdateAnimBg="0"/>
      <p:bldP spid="33824" grpId="0" autoUpdateAnimBg="0"/>
      <p:bldP spid="33825" grpId="0" autoUpdateAnimBg="0"/>
      <p:bldP spid="33827" grpId="0" autoUpdateAnimBg="0"/>
      <p:bldP spid="33828" grpId="0" autoUpdateAnimBg="0"/>
      <p:bldP spid="33830" grpId="0" autoUpdateAnimBg="0"/>
      <p:bldP spid="33831" grpId="0" autoUpdateAnimBg="0"/>
      <p:bldP spid="33833" grpId="0" autoUpdateAnimBg="0"/>
      <p:bldP spid="33834" grpId="0" autoUpdateAnimBg="0"/>
      <p:bldP spid="33836" grpId="0" autoUpdateAnimBg="0"/>
      <p:bldP spid="33837"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7" name="Line 5"/>
          <p:cNvSpPr>
            <a:spLocks noChangeShapeType="1"/>
          </p:cNvSpPr>
          <p:nvPr/>
        </p:nvSpPr>
        <p:spPr bwMode="auto">
          <a:xfrm flipV="1">
            <a:off x="1260657" y="3287010"/>
            <a:ext cx="3969793" cy="0"/>
          </a:xfrm>
          <a:prstGeom prst="line">
            <a:avLst/>
          </a:prstGeom>
          <a:noFill/>
          <a:ln w="38100">
            <a:solidFill>
              <a:schemeClr val="bg1">
                <a:lumMod val="65000"/>
              </a:schemeClr>
            </a:solidFill>
            <a:prstDash val="dash"/>
            <a:round/>
            <a:headEnd type="diamond" w="med" len="med"/>
            <a:tailEnd type="diamond" w="med" len="med"/>
          </a:ln>
          <a:extLst>
            <a:ext uri="{909E8E84-426E-40DD-AFC4-6F175D3DCCD1}">
              <a14:hiddenFill xmlns:a14="http://schemas.microsoft.com/office/drawing/2010/main">
                <a:noFill/>
              </a14:hiddenFill>
            </a:ext>
          </a:extLst>
        </p:spPr>
        <p:txBody>
          <a:bodyPr lIns="0" tIns="0" rIns="0" bIns="0" anchor="ctr"/>
          <a:lstStyle/>
          <a:p>
            <a:pPr algn="ctr"/>
            <a:endPar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798" name="AutoShape 6"/>
          <p:cNvSpPr>
            <a:spLocks/>
          </p:cNvSpPr>
          <p:nvPr/>
        </p:nvSpPr>
        <p:spPr bwMode="auto">
          <a:xfrm>
            <a:off x="2095788" y="1304657"/>
            <a:ext cx="318347" cy="230285"/>
          </a:xfrm>
          <a:custGeom>
            <a:avLst/>
            <a:gdLst>
              <a:gd name="T0" fmla="*/ 476250 w 21600"/>
              <a:gd name="T1" fmla="*/ 344488 h 21600"/>
              <a:gd name="T2" fmla="*/ 476250 w 21600"/>
              <a:gd name="T3" fmla="*/ 344488 h 21600"/>
              <a:gd name="T4" fmla="*/ 476250 w 21600"/>
              <a:gd name="T5" fmla="*/ 344488 h 21600"/>
              <a:gd name="T6" fmla="*/ 476250 w 21600"/>
              <a:gd name="T7" fmla="*/ 344488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es-E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33799" name="AutoShape 7"/>
          <p:cNvSpPr>
            <a:spLocks/>
          </p:cNvSpPr>
          <p:nvPr/>
        </p:nvSpPr>
        <p:spPr bwMode="auto">
          <a:xfrm>
            <a:off x="1568923" y="1837388"/>
            <a:ext cx="317818" cy="230285"/>
          </a:xfrm>
          <a:custGeom>
            <a:avLst/>
            <a:gdLst>
              <a:gd name="T0" fmla="*/ 475457 w 21600"/>
              <a:gd name="T1" fmla="*/ 344488 h 21600"/>
              <a:gd name="T2" fmla="*/ 475457 w 21600"/>
              <a:gd name="T3" fmla="*/ 344488 h 21600"/>
              <a:gd name="T4" fmla="*/ 475457 w 21600"/>
              <a:gd name="T5" fmla="*/ 344488 h 21600"/>
              <a:gd name="T6" fmla="*/ 475457 w 21600"/>
              <a:gd name="T7" fmla="*/ 344488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es-E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33800" name="AutoShape 8"/>
          <p:cNvSpPr>
            <a:spLocks/>
          </p:cNvSpPr>
          <p:nvPr/>
        </p:nvSpPr>
        <p:spPr bwMode="auto">
          <a:xfrm>
            <a:off x="2623185" y="2163713"/>
            <a:ext cx="318347" cy="230285"/>
          </a:xfrm>
          <a:custGeom>
            <a:avLst/>
            <a:gdLst>
              <a:gd name="T0" fmla="*/ 476250 w 21600"/>
              <a:gd name="T1" fmla="*/ 344488 h 21600"/>
              <a:gd name="T2" fmla="*/ 476250 w 21600"/>
              <a:gd name="T3" fmla="*/ 344488 h 21600"/>
              <a:gd name="T4" fmla="*/ 476250 w 21600"/>
              <a:gd name="T5" fmla="*/ 344488 h 21600"/>
              <a:gd name="T6" fmla="*/ 476250 w 21600"/>
              <a:gd name="T7" fmla="*/ 344488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es-E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25%</a:t>
            </a:r>
          </a:p>
        </p:txBody>
      </p:sp>
      <p:sp>
        <p:nvSpPr>
          <p:cNvPr id="33801" name="AutoShape 9"/>
          <p:cNvSpPr>
            <a:spLocks/>
          </p:cNvSpPr>
          <p:nvPr/>
        </p:nvSpPr>
        <p:spPr bwMode="auto">
          <a:xfrm>
            <a:off x="3190373" y="1552453"/>
            <a:ext cx="318347" cy="230814"/>
          </a:xfrm>
          <a:custGeom>
            <a:avLst/>
            <a:gdLst>
              <a:gd name="T0" fmla="*/ 476250 w 21600"/>
              <a:gd name="T1" fmla="*/ 345281 h 21600"/>
              <a:gd name="T2" fmla="*/ 476250 w 21600"/>
              <a:gd name="T3" fmla="*/ 345281 h 21600"/>
              <a:gd name="T4" fmla="*/ 476250 w 21600"/>
              <a:gd name="T5" fmla="*/ 345281 h 21600"/>
              <a:gd name="T6" fmla="*/ 476250 w 21600"/>
              <a:gd name="T7" fmla="*/ 345281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es-E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802" name="AutoShape 10"/>
          <p:cNvSpPr>
            <a:spLocks/>
          </p:cNvSpPr>
          <p:nvPr/>
        </p:nvSpPr>
        <p:spPr bwMode="auto">
          <a:xfrm>
            <a:off x="3677444" y="1879837"/>
            <a:ext cx="318347" cy="230285"/>
          </a:xfrm>
          <a:custGeom>
            <a:avLst/>
            <a:gdLst>
              <a:gd name="T0" fmla="*/ 476250 w 21600"/>
              <a:gd name="T1" fmla="*/ 344488 h 21600"/>
              <a:gd name="T2" fmla="*/ 476250 w 21600"/>
              <a:gd name="T3" fmla="*/ 344488 h 21600"/>
              <a:gd name="T4" fmla="*/ 476250 w 21600"/>
              <a:gd name="T5" fmla="*/ 344488 h 21600"/>
              <a:gd name="T6" fmla="*/ 476250 w 21600"/>
              <a:gd name="T7" fmla="*/ 344488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es-E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35%</a:t>
            </a:r>
          </a:p>
        </p:txBody>
      </p:sp>
      <p:sp>
        <p:nvSpPr>
          <p:cNvPr id="33803" name="AutoShape 11"/>
          <p:cNvSpPr>
            <a:spLocks/>
          </p:cNvSpPr>
          <p:nvPr/>
        </p:nvSpPr>
        <p:spPr bwMode="auto">
          <a:xfrm>
            <a:off x="1951786" y="3489132"/>
            <a:ext cx="596803" cy="127959"/>
          </a:xfrm>
          <a:custGeom>
            <a:avLst/>
            <a:gdLst>
              <a:gd name="T0" fmla="*/ 669925 w 21600"/>
              <a:gd name="T1" fmla="*/ 245269 h 21600"/>
              <a:gd name="T2" fmla="*/ 669925 w 21600"/>
              <a:gd name="T3" fmla="*/ 245269 h 21600"/>
              <a:gd name="T4" fmla="*/ 669925 w 21600"/>
              <a:gd name="T5" fmla="*/ 245269 h 21600"/>
              <a:gd name="T6" fmla="*/ 669925 w 21600"/>
              <a:gd name="T7" fmla="*/ 245269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s-E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04" name="AutoShape 12"/>
          <p:cNvSpPr>
            <a:spLocks/>
          </p:cNvSpPr>
          <p:nvPr/>
        </p:nvSpPr>
        <p:spPr bwMode="auto">
          <a:xfrm>
            <a:off x="1432879" y="3489132"/>
            <a:ext cx="596803" cy="127959"/>
          </a:xfrm>
          <a:custGeom>
            <a:avLst/>
            <a:gdLst>
              <a:gd name="T0" fmla="*/ 669925 w 21600"/>
              <a:gd name="T1" fmla="*/ 245269 h 21600"/>
              <a:gd name="T2" fmla="*/ 669925 w 21600"/>
              <a:gd name="T3" fmla="*/ 245269 h 21600"/>
              <a:gd name="T4" fmla="*/ 669925 w 21600"/>
              <a:gd name="T5" fmla="*/ 245269 h 21600"/>
              <a:gd name="T6" fmla="*/ 669925 w 21600"/>
              <a:gd name="T7" fmla="*/ 245269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s-E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05" name="AutoShape 13"/>
          <p:cNvSpPr>
            <a:spLocks/>
          </p:cNvSpPr>
          <p:nvPr/>
        </p:nvSpPr>
        <p:spPr bwMode="auto">
          <a:xfrm>
            <a:off x="2478651" y="3489132"/>
            <a:ext cx="596803" cy="127959"/>
          </a:xfrm>
          <a:custGeom>
            <a:avLst/>
            <a:gdLst>
              <a:gd name="T0" fmla="*/ 669925 w 21600"/>
              <a:gd name="T1" fmla="*/ 245269 h 21600"/>
              <a:gd name="T2" fmla="*/ 669925 w 21600"/>
              <a:gd name="T3" fmla="*/ 245269 h 21600"/>
              <a:gd name="T4" fmla="*/ 669925 w 21600"/>
              <a:gd name="T5" fmla="*/ 245269 h 21600"/>
              <a:gd name="T6" fmla="*/ 669925 w 21600"/>
              <a:gd name="T7" fmla="*/ 245269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s-E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06" name="AutoShape 14"/>
          <p:cNvSpPr>
            <a:spLocks/>
          </p:cNvSpPr>
          <p:nvPr/>
        </p:nvSpPr>
        <p:spPr bwMode="auto">
          <a:xfrm>
            <a:off x="3003393" y="3489132"/>
            <a:ext cx="596803" cy="127959"/>
          </a:xfrm>
          <a:custGeom>
            <a:avLst/>
            <a:gdLst>
              <a:gd name="T0" fmla="*/ 669925 w 21600"/>
              <a:gd name="T1" fmla="*/ 245269 h 21600"/>
              <a:gd name="T2" fmla="*/ 669925 w 21600"/>
              <a:gd name="T3" fmla="*/ 245269 h 21600"/>
              <a:gd name="T4" fmla="*/ 669925 w 21600"/>
              <a:gd name="T5" fmla="*/ 245269 h 21600"/>
              <a:gd name="T6" fmla="*/ 669925 w 21600"/>
              <a:gd name="T7" fmla="*/ 245269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s-E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07" name="AutoShape 15"/>
          <p:cNvSpPr>
            <a:spLocks/>
          </p:cNvSpPr>
          <p:nvPr/>
        </p:nvSpPr>
        <p:spPr bwMode="auto">
          <a:xfrm>
            <a:off x="3533442" y="3489132"/>
            <a:ext cx="596803" cy="127959"/>
          </a:xfrm>
          <a:custGeom>
            <a:avLst/>
            <a:gdLst>
              <a:gd name="T0" fmla="*/ 669925 w 21600"/>
              <a:gd name="T1" fmla="*/ 245269 h 21600"/>
              <a:gd name="T2" fmla="*/ 669925 w 21600"/>
              <a:gd name="T3" fmla="*/ 245269 h 21600"/>
              <a:gd name="T4" fmla="*/ 669925 w 21600"/>
              <a:gd name="T5" fmla="*/ 245269 h 21600"/>
              <a:gd name="T6" fmla="*/ 669925 w 21600"/>
              <a:gd name="T7" fmla="*/ 245269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s-E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08" name="AutoShape 16"/>
          <p:cNvSpPr>
            <a:spLocks/>
          </p:cNvSpPr>
          <p:nvPr/>
        </p:nvSpPr>
        <p:spPr bwMode="auto">
          <a:xfrm>
            <a:off x="4177250" y="1550330"/>
            <a:ext cx="318347" cy="230285"/>
          </a:xfrm>
          <a:custGeom>
            <a:avLst/>
            <a:gdLst>
              <a:gd name="T0" fmla="*/ 476250 w 21600"/>
              <a:gd name="T1" fmla="*/ 344488 h 21600"/>
              <a:gd name="T2" fmla="*/ 476250 w 21600"/>
              <a:gd name="T3" fmla="*/ 344488 h 21600"/>
              <a:gd name="T4" fmla="*/ 476250 w 21600"/>
              <a:gd name="T5" fmla="*/ 344488 h 21600"/>
              <a:gd name="T6" fmla="*/ 476250 w 21600"/>
              <a:gd name="T7" fmla="*/ 344488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es-E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809" name="AutoShape 17"/>
          <p:cNvSpPr>
            <a:spLocks/>
          </p:cNvSpPr>
          <p:nvPr/>
        </p:nvSpPr>
        <p:spPr bwMode="auto">
          <a:xfrm>
            <a:off x="4049254" y="3486479"/>
            <a:ext cx="596095" cy="127959"/>
          </a:xfrm>
          <a:custGeom>
            <a:avLst/>
            <a:gdLst>
              <a:gd name="T0" fmla="*/ 669131 w 21600"/>
              <a:gd name="T1" fmla="*/ 245269 h 21600"/>
              <a:gd name="T2" fmla="*/ 669131 w 21600"/>
              <a:gd name="T3" fmla="*/ 245269 h 21600"/>
              <a:gd name="T4" fmla="*/ 669131 w 21600"/>
              <a:gd name="T5" fmla="*/ 245269 h 21600"/>
              <a:gd name="T6" fmla="*/ 669131 w 21600"/>
              <a:gd name="T7" fmla="*/ 245269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s-E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0" name="AutoShape 18"/>
          <p:cNvSpPr>
            <a:spLocks/>
          </p:cNvSpPr>
          <p:nvPr/>
        </p:nvSpPr>
        <p:spPr bwMode="auto">
          <a:xfrm>
            <a:off x="1589086" y="2137183"/>
            <a:ext cx="275371" cy="1249582"/>
          </a:xfrm>
          <a:prstGeom prst="roundRect">
            <a:avLst>
              <a:gd name="adj" fmla="val 50000"/>
            </a:avLst>
          </a:pr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ctr" defTabSz="195244">
              <a:lnSpc>
                <a:spcPct val="120000"/>
              </a:lnSpc>
              <a:defRPr/>
            </a:pPr>
            <a:endParaRPr lang="es-ES" sz="6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1" name="AutoShape 19"/>
          <p:cNvSpPr>
            <a:spLocks/>
          </p:cNvSpPr>
          <p:nvPr/>
        </p:nvSpPr>
        <p:spPr bwMode="auto">
          <a:xfrm>
            <a:off x="2116481" y="1531759"/>
            <a:ext cx="275371" cy="1855006"/>
          </a:xfrm>
          <a:prstGeom prst="roundRect">
            <a:avLst>
              <a:gd name="adj" fmla="val 50000"/>
            </a:avLst>
          </a:pr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algn="ctr" defTabSz="195244">
              <a:lnSpc>
                <a:spcPct val="120000"/>
              </a:lnSpc>
              <a:defRPr/>
            </a:pPr>
            <a:endParaRPr lang="es-ES" sz="6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2" name="AutoShape 20"/>
          <p:cNvSpPr>
            <a:spLocks/>
          </p:cNvSpPr>
          <p:nvPr/>
        </p:nvSpPr>
        <p:spPr bwMode="auto">
          <a:xfrm>
            <a:off x="2643877" y="2462977"/>
            <a:ext cx="275371" cy="923789"/>
          </a:xfrm>
          <a:prstGeom prst="roundRect">
            <a:avLst>
              <a:gd name="adj" fmla="val 50000"/>
            </a:avLst>
          </a:pr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algn="ctr" defTabSz="195244">
              <a:lnSpc>
                <a:spcPct val="120000"/>
              </a:lnSpc>
              <a:defRPr/>
            </a:pPr>
            <a:endParaRPr lang="es-ES" sz="6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3" name="AutoShape 21"/>
          <p:cNvSpPr>
            <a:spLocks/>
          </p:cNvSpPr>
          <p:nvPr/>
        </p:nvSpPr>
        <p:spPr bwMode="auto">
          <a:xfrm>
            <a:off x="3171272" y="1834206"/>
            <a:ext cx="275371" cy="1552560"/>
          </a:xfrm>
          <a:prstGeom prst="roundRect">
            <a:avLst>
              <a:gd name="adj" fmla="val 50000"/>
            </a:avLst>
          </a:pr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algn="ctr" defTabSz="195244">
              <a:lnSpc>
                <a:spcPct val="120000"/>
              </a:lnSpc>
              <a:defRPr/>
            </a:pPr>
            <a:endParaRPr lang="es-ES" sz="6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4" name="AutoShape 22"/>
          <p:cNvSpPr>
            <a:spLocks/>
          </p:cNvSpPr>
          <p:nvPr/>
        </p:nvSpPr>
        <p:spPr bwMode="auto">
          <a:xfrm>
            <a:off x="3699199" y="2137183"/>
            <a:ext cx="274840" cy="1249582"/>
          </a:xfrm>
          <a:prstGeom prst="roundRect">
            <a:avLst>
              <a:gd name="adj" fmla="val 50000"/>
            </a:avLst>
          </a:pr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algn="ctr" defTabSz="195244">
              <a:lnSpc>
                <a:spcPct val="120000"/>
              </a:lnSpc>
              <a:defRPr/>
            </a:pPr>
            <a:endParaRPr lang="es-ES" sz="6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5" name="AutoShape 23"/>
          <p:cNvSpPr>
            <a:spLocks/>
          </p:cNvSpPr>
          <p:nvPr/>
        </p:nvSpPr>
        <p:spPr bwMode="auto">
          <a:xfrm>
            <a:off x="4200066" y="1826247"/>
            <a:ext cx="274840" cy="1552560"/>
          </a:xfrm>
          <a:prstGeom prst="roundRect">
            <a:avLst>
              <a:gd name="adj" fmla="val 50000"/>
            </a:avLst>
          </a:pr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algn="ctr" defTabSz="195244">
              <a:lnSpc>
                <a:spcPct val="120000"/>
              </a:lnSpc>
              <a:defRPr/>
            </a:pPr>
            <a:endParaRPr lang="es-ES" sz="6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6" name="AutoShape 24"/>
          <p:cNvSpPr>
            <a:spLocks/>
          </p:cNvSpPr>
          <p:nvPr/>
        </p:nvSpPr>
        <p:spPr bwMode="auto">
          <a:xfrm>
            <a:off x="4777866" y="2137183"/>
            <a:ext cx="274840" cy="1249582"/>
          </a:xfrm>
          <a:prstGeom prst="roundRect">
            <a:avLst>
              <a:gd name="adj" fmla="val 50000"/>
            </a:avLst>
          </a:pr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ctr" defTabSz="195244">
              <a:lnSpc>
                <a:spcPct val="120000"/>
              </a:lnSpc>
              <a:defRPr/>
            </a:pPr>
            <a:endParaRPr lang="es-ES" sz="6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7" name="AutoShape 25"/>
          <p:cNvSpPr>
            <a:spLocks/>
          </p:cNvSpPr>
          <p:nvPr/>
        </p:nvSpPr>
        <p:spPr bwMode="auto">
          <a:xfrm>
            <a:off x="4755581" y="1879837"/>
            <a:ext cx="318347" cy="230285"/>
          </a:xfrm>
          <a:custGeom>
            <a:avLst/>
            <a:gdLst>
              <a:gd name="T0" fmla="*/ 476250 w 21600"/>
              <a:gd name="T1" fmla="*/ 344488 h 21600"/>
              <a:gd name="T2" fmla="*/ 476250 w 21600"/>
              <a:gd name="T3" fmla="*/ 344488 h 21600"/>
              <a:gd name="T4" fmla="*/ 476250 w 21600"/>
              <a:gd name="T5" fmla="*/ 344488 h 21600"/>
              <a:gd name="T6" fmla="*/ 476250 w 21600"/>
              <a:gd name="T7" fmla="*/ 344488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es-E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35%</a:t>
            </a:r>
          </a:p>
        </p:txBody>
      </p:sp>
      <p:sp>
        <p:nvSpPr>
          <p:cNvPr id="33818" name="AutoShape 26"/>
          <p:cNvSpPr>
            <a:spLocks/>
          </p:cNvSpPr>
          <p:nvPr/>
        </p:nvSpPr>
        <p:spPr bwMode="auto">
          <a:xfrm>
            <a:off x="4626524" y="3486479"/>
            <a:ext cx="596095" cy="127959"/>
          </a:xfrm>
          <a:custGeom>
            <a:avLst/>
            <a:gdLst>
              <a:gd name="T0" fmla="*/ 669131 w 21600"/>
              <a:gd name="T1" fmla="*/ 245269 h 21600"/>
              <a:gd name="T2" fmla="*/ 669131 w 21600"/>
              <a:gd name="T3" fmla="*/ 245269 h 21600"/>
              <a:gd name="T4" fmla="*/ 669131 w 21600"/>
              <a:gd name="T5" fmla="*/ 245269 h 21600"/>
              <a:gd name="T6" fmla="*/ 669131 w 21600"/>
              <a:gd name="T7" fmla="*/ 245269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内容</a:t>
            </a:r>
            <a:endParaRPr lang="es-E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9" name="AutoShape 27"/>
          <p:cNvSpPr>
            <a:spLocks/>
          </p:cNvSpPr>
          <p:nvPr/>
        </p:nvSpPr>
        <p:spPr bwMode="auto">
          <a:xfrm>
            <a:off x="5675605" y="1788574"/>
            <a:ext cx="2219943" cy="664797"/>
          </a:xfrm>
          <a:custGeom>
            <a:avLst/>
            <a:gdLst>
              <a:gd name="T0" fmla="*/ 3321050 w 21600"/>
              <a:gd name="T1" fmla="*/ 2540000 h 21600"/>
              <a:gd name="T2" fmla="*/ 3321050 w 21600"/>
              <a:gd name="T3" fmla="*/ 2540000 h 21600"/>
              <a:gd name="T4" fmla="*/ 3321050 w 21600"/>
              <a:gd name="T5" fmla="*/ 2540000 h 21600"/>
              <a:gd name="T6" fmla="*/ 3321050 w 21600"/>
              <a:gd name="T7" fmla="*/ 254000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gn="ctr">
              <a:defRPr sz="4600">
                <a:solidFill>
                  <a:srgbClr val="000000"/>
                </a:solidFill>
                <a:latin typeface="Gill Sans" charset="0"/>
                <a:ea typeface="MS PGothic" panose="020B0600070205080204" pitchFamily="34" charset="-128"/>
                <a:cs typeface="Gill Sans" charset="0"/>
                <a:sym typeface="Gill Sans" charset="0"/>
              </a:defRPr>
            </a:lvl1pPr>
            <a:lvl2pPr marL="742950" indent="-285750" algn="ctr">
              <a:defRPr sz="4600">
                <a:solidFill>
                  <a:srgbClr val="000000"/>
                </a:solidFill>
                <a:latin typeface="Gill Sans" charset="0"/>
                <a:ea typeface="Gill Sans" charset="0"/>
                <a:cs typeface="Gill Sans" charset="0"/>
                <a:sym typeface="Gill Sans" charset="0"/>
              </a:defRPr>
            </a:lvl2pPr>
            <a:lvl3pPr marL="1143000" indent="-228600" algn="ctr">
              <a:defRPr sz="4600">
                <a:solidFill>
                  <a:srgbClr val="000000"/>
                </a:solidFill>
                <a:latin typeface="Gill Sans" charset="0"/>
                <a:ea typeface="Gill Sans" charset="0"/>
                <a:cs typeface="Gill Sans" charset="0"/>
                <a:sym typeface="Gill Sans" charset="0"/>
              </a:defRPr>
            </a:lvl3pPr>
            <a:lvl4pPr marL="1600200" indent="-228600" algn="ctr">
              <a:defRPr sz="4600">
                <a:solidFill>
                  <a:srgbClr val="000000"/>
                </a:solidFill>
                <a:latin typeface="Gill Sans" charset="0"/>
                <a:ea typeface="Gill Sans" charset="0"/>
                <a:cs typeface="Gill Sans" charset="0"/>
                <a:sym typeface="Gill Sans" charset="0"/>
              </a:defRPr>
            </a:lvl4pPr>
            <a:lvl5pPr marL="2057400" indent="-228600" algn="ctr">
              <a:defRPr sz="4600">
                <a:solidFill>
                  <a:srgbClr val="000000"/>
                </a:solidFill>
                <a:latin typeface="Gill Sans" charset="0"/>
                <a:ea typeface="Gill Sans" charset="0"/>
                <a:cs typeface="Gill Sans" charset="0"/>
                <a:sym typeface="Gill Sans" charset="0"/>
              </a:defRPr>
            </a:lvl5pPr>
            <a:lvl6pPr marL="2514600" indent="-228600" algn="ctr" defTabSz="825500" eaLnBrk="0" fontAlgn="base" hangingPunct="0">
              <a:spcBef>
                <a:spcPct val="0"/>
              </a:spcBef>
              <a:spcAft>
                <a:spcPct val="0"/>
              </a:spcAft>
              <a:defRPr sz="4600">
                <a:solidFill>
                  <a:srgbClr val="000000"/>
                </a:solidFill>
                <a:latin typeface="Gill Sans" charset="0"/>
                <a:ea typeface="Gill Sans" charset="0"/>
                <a:cs typeface="Gill Sans" charset="0"/>
                <a:sym typeface="Gill Sans" charset="0"/>
              </a:defRPr>
            </a:lvl6pPr>
            <a:lvl7pPr marL="2971800" indent="-228600" algn="ctr" defTabSz="825500" eaLnBrk="0" fontAlgn="base" hangingPunct="0">
              <a:spcBef>
                <a:spcPct val="0"/>
              </a:spcBef>
              <a:spcAft>
                <a:spcPct val="0"/>
              </a:spcAft>
              <a:defRPr sz="4600">
                <a:solidFill>
                  <a:srgbClr val="000000"/>
                </a:solidFill>
                <a:latin typeface="Gill Sans" charset="0"/>
                <a:ea typeface="Gill Sans" charset="0"/>
                <a:cs typeface="Gill Sans" charset="0"/>
                <a:sym typeface="Gill Sans" charset="0"/>
              </a:defRPr>
            </a:lvl7pPr>
            <a:lvl8pPr marL="3429000" indent="-228600" algn="ctr" defTabSz="825500" eaLnBrk="0" fontAlgn="base" hangingPunct="0">
              <a:spcBef>
                <a:spcPct val="0"/>
              </a:spcBef>
              <a:spcAft>
                <a:spcPct val="0"/>
              </a:spcAft>
              <a:defRPr sz="4600">
                <a:solidFill>
                  <a:srgbClr val="000000"/>
                </a:solidFill>
                <a:latin typeface="Gill Sans" charset="0"/>
                <a:ea typeface="Gill Sans" charset="0"/>
                <a:cs typeface="Gill Sans" charset="0"/>
                <a:sym typeface="Gill Sans" charset="0"/>
              </a:defRPr>
            </a:lvl8pPr>
            <a:lvl9pPr marL="3886200" indent="-228600" algn="ctr" defTabSz="825500" eaLnBrk="0" fontAlgn="base" hangingPunct="0">
              <a:spcBef>
                <a:spcPct val="0"/>
              </a:spcBef>
              <a:spcAft>
                <a:spcPct val="0"/>
              </a:spcAft>
              <a:defRPr sz="4600">
                <a:solidFill>
                  <a:srgbClr val="000000"/>
                </a:solidFill>
                <a:latin typeface="Gill Sans" charset="0"/>
                <a:ea typeface="Gill Sans" charset="0"/>
                <a:cs typeface="Gill Sans" charset="0"/>
                <a:sym typeface="Gill Sans" charset="0"/>
              </a:defRPr>
            </a:lvl9pPr>
          </a:lstStyle>
          <a:p>
            <a:pPr algn="l">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0" name="AutoShape 28"/>
          <p:cNvSpPr>
            <a:spLocks/>
          </p:cNvSpPr>
          <p:nvPr/>
        </p:nvSpPr>
        <p:spPr bwMode="auto">
          <a:xfrm>
            <a:off x="5675605" y="1608165"/>
            <a:ext cx="1041483" cy="184666"/>
          </a:xfrm>
          <a:custGeom>
            <a:avLst/>
            <a:gdLst>
              <a:gd name="T0" fmla="*/ 2813050 w 21600"/>
              <a:gd name="T1" fmla="*/ 177800 h 21600"/>
              <a:gd name="T2" fmla="*/ 2813050 w 21600"/>
              <a:gd name="T3" fmla="*/ 177800 h 21600"/>
              <a:gd name="T4" fmla="*/ 2813050 w 21600"/>
              <a:gd name="T5" fmla="*/ 177800 h 21600"/>
              <a:gd name="T6" fmla="*/ 2813050 w 21600"/>
              <a:gd name="T7" fmla="*/ 17780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gn="ctr" defTabSz="647700">
              <a:defRPr sz="5800">
                <a:solidFill>
                  <a:srgbClr val="000000"/>
                </a:solidFill>
                <a:latin typeface="Gill Sans" charset="0"/>
                <a:ea typeface="MS PGothic" panose="020B0600070205080204" pitchFamily="34" charset="-128"/>
                <a:sym typeface="Gill Sans" charset="0"/>
              </a:defRPr>
            </a:lvl1pPr>
            <a:lvl2pPr algn="ctr" defTabSz="647700">
              <a:defRPr sz="5800">
                <a:solidFill>
                  <a:srgbClr val="000000"/>
                </a:solidFill>
                <a:latin typeface="Gill Sans" charset="0"/>
                <a:ea typeface="MS PGothic" panose="020B0600070205080204" pitchFamily="34" charset="-128"/>
                <a:sym typeface="Gill Sans" charset="0"/>
              </a:defRPr>
            </a:lvl2pPr>
            <a:lvl3pPr algn="ctr" defTabSz="647700">
              <a:defRPr sz="5800">
                <a:solidFill>
                  <a:srgbClr val="000000"/>
                </a:solidFill>
                <a:latin typeface="Gill Sans" charset="0"/>
                <a:ea typeface="MS PGothic" panose="020B0600070205080204" pitchFamily="34" charset="-128"/>
                <a:sym typeface="Gill Sans" charset="0"/>
              </a:defRPr>
            </a:lvl3pPr>
            <a:lvl4pPr algn="ctr" defTabSz="647700">
              <a:defRPr sz="5800">
                <a:solidFill>
                  <a:srgbClr val="000000"/>
                </a:solidFill>
                <a:latin typeface="Gill Sans" charset="0"/>
                <a:ea typeface="MS PGothic" panose="020B0600070205080204" pitchFamily="34" charset="-128"/>
                <a:sym typeface="Gill Sans" charset="0"/>
              </a:defRPr>
            </a:lvl4pPr>
            <a:lvl5pPr algn="ctr" defTabSz="647700">
              <a:defRPr sz="5800">
                <a:solidFill>
                  <a:srgbClr val="000000"/>
                </a:solidFill>
                <a:latin typeface="Gill Sans" charset="0"/>
                <a:ea typeface="MS PGothic" panose="020B0600070205080204" pitchFamily="34" charset="-128"/>
                <a:sym typeface="Gill Sans" charset="0"/>
              </a:defRPr>
            </a:lvl5pPr>
            <a:lvl6pPr marL="1828800" indent="457200" algn="ctr" defTabSz="647700" eaLnBrk="0" fontAlgn="base" hangingPunct="0">
              <a:spcBef>
                <a:spcPct val="0"/>
              </a:spcBef>
              <a:spcAft>
                <a:spcPct val="0"/>
              </a:spcAft>
              <a:defRPr sz="5800">
                <a:solidFill>
                  <a:srgbClr val="000000"/>
                </a:solidFill>
                <a:latin typeface="Gill Sans" charset="0"/>
                <a:ea typeface="MS PGothic" panose="020B0600070205080204" pitchFamily="34" charset="-128"/>
                <a:sym typeface="Gill Sans" charset="0"/>
              </a:defRPr>
            </a:lvl6pPr>
            <a:lvl7pPr marL="2286000" indent="457200" algn="ctr" defTabSz="647700" eaLnBrk="0" fontAlgn="base" hangingPunct="0">
              <a:spcBef>
                <a:spcPct val="0"/>
              </a:spcBef>
              <a:spcAft>
                <a:spcPct val="0"/>
              </a:spcAft>
              <a:defRPr sz="5800">
                <a:solidFill>
                  <a:srgbClr val="000000"/>
                </a:solidFill>
                <a:latin typeface="Gill Sans" charset="0"/>
                <a:ea typeface="MS PGothic" panose="020B0600070205080204" pitchFamily="34" charset="-128"/>
                <a:sym typeface="Gill Sans" charset="0"/>
              </a:defRPr>
            </a:lvl7pPr>
            <a:lvl8pPr marL="2743200" indent="457200" algn="ctr" defTabSz="647700" eaLnBrk="0" fontAlgn="base" hangingPunct="0">
              <a:spcBef>
                <a:spcPct val="0"/>
              </a:spcBef>
              <a:spcAft>
                <a:spcPct val="0"/>
              </a:spcAft>
              <a:defRPr sz="5800">
                <a:solidFill>
                  <a:srgbClr val="000000"/>
                </a:solidFill>
                <a:latin typeface="Gill Sans" charset="0"/>
                <a:ea typeface="MS PGothic" panose="020B0600070205080204" pitchFamily="34" charset="-128"/>
                <a:sym typeface="Gill Sans" charset="0"/>
              </a:defRPr>
            </a:lvl8pPr>
            <a:lvl9pPr marL="3200400" indent="457200" algn="ctr" defTabSz="647700" eaLnBrk="0" fontAlgn="base" hangingPunct="0">
              <a:spcBef>
                <a:spcPct val="0"/>
              </a:spcBef>
              <a:spcAft>
                <a:spcPct val="0"/>
              </a:spcAft>
              <a:defRPr sz="5800">
                <a:solidFill>
                  <a:srgbClr val="000000"/>
                </a:solidFill>
                <a:latin typeface="Gill Sans" charset="0"/>
                <a:ea typeface="MS PGothic" panose="020B0600070205080204" pitchFamily="34" charset="-128"/>
                <a:sym typeface="Gill Sans" charset="0"/>
              </a:defRPr>
            </a:lvl9p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s-E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21" name="AutoShape 29"/>
          <p:cNvSpPr>
            <a:spLocks/>
          </p:cNvSpPr>
          <p:nvPr/>
        </p:nvSpPr>
        <p:spPr bwMode="auto">
          <a:xfrm>
            <a:off x="1244209" y="4020840"/>
            <a:ext cx="6655584" cy="415997"/>
          </a:xfrm>
          <a:custGeom>
            <a:avLst/>
            <a:gdLst>
              <a:gd name="T0" fmla="*/ 9956800 w 21600"/>
              <a:gd name="T1" fmla="*/ 476250 h 21600"/>
              <a:gd name="T2" fmla="*/ 9956800 w 21600"/>
              <a:gd name="T3" fmla="*/ 476250 h 21600"/>
              <a:gd name="T4" fmla="*/ 9956800 w 21600"/>
              <a:gd name="T5" fmla="*/ 476250 h 21600"/>
              <a:gd name="T6" fmla="*/ 9956800 w 21600"/>
              <a:gd name="T7" fmla="*/ 47625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ctr" defTabSz="647700">
              <a:defRPr sz="4600">
                <a:solidFill>
                  <a:srgbClr val="000000"/>
                </a:solidFill>
                <a:latin typeface="Gill Sans" charset="0"/>
                <a:ea typeface="MS PGothic" panose="020B0600070205080204" pitchFamily="34" charset="-128"/>
                <a:cs typeface="Gill Sans" charset="0"/>
                <a:sym typeface="Gill Sans" charset="0"/>
              </a:defRPr>
            </a:lvl1pPr>
            <a:lvl2pPr marL="742950" indent="-285750" algn="ctr" defTabSz="647700">
              <a:defRPr sz="4600">
                <a:solidFill>
                  <a:srgbClr val="000000"/>
                </a:solidFill>
                <a:latin typeface="Gill Sans" charset="0"/>
                <a:ea typeface="Gill Sans" charset="0"/>
                <a:cs typeface="Gill Sans" charset="0"/>
                <a:sym typeface="Gill Sans" charset="0"/>
              </a:defRPr>
            </a:lvl2pPr>
            <a:lvl3pPr marL="1143000" indent="-228600" algn="ctr" defTabSz="647700">
              <a:defRPr sz="4600">
                <a:solidFill>
                  <a:srgbClr val="000000"/>
                </a:solidFill>
                <a:latin typeface="Gill Sans" charset="0"/>
                <a:ea typeface="Gill Sans" charset="0"/>
                <a:cs typeface="Gill Sans" charset="0"/>
                <a:sym typeface="Gill Sans" charset="0"/>
              </a:defRPr>
            </a:lvl3pPr>
            <a:lvl4pPr marL="1600200" indent="-228600" algn="ctr" defTabSz="647700">
              <a:defRPr sz="4600">
                <a:solidFill>
                  <a:srgbClr val="000000"/>
                </a:solidFill>
                <a:latin typeface="Gill Sans" charset="0"/>
                <a:ea typeface="Gill Sans" charset="0"/>
                <a:cs typeface="Gill Sans" charset="0"/>
                <a:sym typeface="Gill Sans" charset="0"/>
              </a:defRPr>
            </a:lvl4pPr>
            <a:lvl5pPr marL="2057400" indent="-228600" algn="ctr" defTabSz="647700">
              <a:defRPr sz="4600">
                <a:solidFill>
                  <a:srgbClr val="000000"/>
                </a:solidFill>
                <a:latin typeface="Gill Sans" charset="0"/>
                <a:ea typeface="Gill Sans" charset="0"/>
                <a:cs typeface="Gill Sans" charset="0"/>
                <a:sym typeface="Gill Sans" charset="0"/>
              </a:defRPr>
            </a:lvl5pPr>
            <a:lvl6pPr marL="2514600" indent="-228600" algn="ctr" defTabSz="647700" eaLnBrk="0" fontAlgn="base" hangingPunct="0">
              <a:spcBef>
                <a:spcPct val="0"/>
              </a:spcBef>
              <a:spcAft>
                <a:spcPct val="0"/>
              </a:spcAft>
              <a:defRPr sz="4600">
                <a:solidFill>
                  <a:srgbClr val="000000"/>
                </a:solidFill>
                <a:latin typeface="Gill Sans" charset="0"/>
                <a:ea typeface="Gill Sans" charset="0"/>
                <a:cs typeface="Gill Sans" charset="0"/>
                <a:sym typeface="Gill Sans" charset="0"/>
              </a:defRPr>
            </a:lvl6pPr>
            <a:lvl7pPr marL="2971800" indent="-228600" algn="ctr" defTabSz="647700" eaLnBrk="0" fontAlgn="base" hangingPunct="0">
              <a:spcBef>
                <a:spcPct val="0"/>
              </a:spcBef>
              <a:spcAft>
                <a:spcPct val="0"/>
              </a:spcAft>
              <a:defRPr sz="4600">
                <a:solidFill>
                  <a:srgbClr val="000000"/>
                </a:solidFill>
                <a:latin typeface="Gill Sans" charset="0"/>
                <a:ea typeface="Gill Sans" charset="0"/>
                <a:cs typeface="Gill Sans" charset="0"/>
                <a:sym typeface="Gill Sans" charset="0"/>
              </a:defRPr>
            </a:lvl7pPr>
            <a:lvl8pPr marL="3429000" indent="-228600" algn="ctr" defTabSz="647700" eaLnBrk="0" fontAlgn="base" hangingPunct="0">
              <a:spcBef>
                <a:spcPct val="0"/>
              </a:spcBef>
              <a:spcAft>
                <a:spcPct val="0"/>
              </a:spcAft>
              <a:defRPr sz="4600">
                <a:solidFill>
                  <a:srgbClr val="000000"/>
                </a:solidFill>
                <a:latin typeface="Gill Sans" charset="0"/>
                <a:ea typeface="Gill Sans" charset="0"/>
                <a:cs typeface="Gill Sans" charset="0"/>
                <a:sym typeface="Gill Sans" charset="0"/>
              </a:defRPr>
            </a:lvl8pPr>
            <a:lvl9pPr marL="3886200" indent="-228600" algn="ctr" defTabSz="647700" eaLnBrk="0" fontAlgn="base" hangingPunct="0">
              <a:spcBef>
                <a:spcPct val="0"/>
              </a:spcBef>
              <a:spcAft>
                <a:spcPct val="0"/>
              </a:spcAft>
              <a:defRPr sz="4600">
                <a:solidFill>
                  <a:srgbClr val="000000"/>
                </a:solidFill>
                <a:latin typeface="Gill Sans" charset="0"/>
                <a:ea typeface="Gill Sans" charset="0"/>
                <a:cs typeface="Gill Sans" charset="0"/>
                <a:sym typeface="Gill Sans" charset="0"/>
              </a:defRPr>
            </a:lvl9pPr>
          </a:lstStyle>
          <a:p>
            <a:pPr algn="l">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822" name="AutoShape 30"/>
          <p:cNvSpPr>
            <a:spLocks/>
          </p:cNvSpPr>
          <p:nvPr/>
        </p:nvSpPr>
        <p:spPr bwMode="auto">
          <a:xfrm>
            <a:off x="3576698" y="3715020"/>
            <a:ext cx="1313648" cy="184666"/>
          </a:xfrm>
          <a:custGeom>
            <a:avLst/>
            <a:gdLst>
              <a:gd name="T0" fmla="*/ 2813050 w 21600"/>
              <a:gd name="T1" fmla="*/ 177800 h 21600"/>
              <a:gd name="T2" fmla="*/ 2813050 w 21600"/>
              <a:gd name="T3" fmla="*/ 177800 h 21600"/>
              <a:gd name="T4" fmla="*/ 2813050 w 21600"/>
              <a:gd name="T5" fmla="*/ 177800 h 21600"/>
              <a:gd name="T6" fmla="*/ 2813050 w 21600"/>
              <a:gd name="T7" fmla="*/ 17780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gn="ctr" defTabSz="647700">
              <a:defRPr sz="5800">
                <a:solidFill>
                  <a:srgbClr val="000000"/>
                </a:solidFill>
                <a:latin typeface="Gill Sans" charset="0"/>
                <a:ea typeface="MS PGothic" panose="020B0600070205080204" pitchFamily="34" charset="-128"/>
                <a:sym typeface="Gill Sans" charset="0"/>
              </a:defRPr>
            </a:lvl1pPr>
            <a:lvl2pPr algn="ctr" defTabSz="647700">
              <a:defRPr sz="5800">
                <a:solidFill>
                  <a:srgbClr val="000000"/>
                </a:solidFill>
                <a:latin typeface="Gill Sans" charset="0"/>
                <a:ea typeface="MS PGothic" panose="020B0600070205080204" pitchFamily="34" charset="-128"/>
                <a:sym typeface="Gill Sans" charset="0"/>
              </a:defRPr>
            </a:lvl2pPr>
            <a:lvl3pPr algn="ctr" defTabSz="647700">
              <a:defRPr sz="5800">
                <a:solidFill>
                  <a:srgbClr val="000000"/>
                </a:solidFill>
                <a:latin typeface="Gill Sans" charset="0"/>
                <a:ea typeface="MS PGothic" panose="020B0600070205080204" pitchFamily="34" charset="-128"/>
                <a:sym typeface="Gill Sans" charset="0"/>
              </a:defRPr>
            </a:lvl3pPr>
            <a:lvl4pPr algn="ctr" defTabSz="647700">
              <a:defRPr sz="5800">
                <a:solidFill>
                  <a:srgbClr val="000000"/>
                </a:solidFill>
                <a:latin typeface="Gill Sans" charset="0"/>
                <a:ea typeface="MS PGothic" panose="020B0600070205080204" pitchFamily="34" charset="-128"/>
                <a:sym typeface="Gill Sans" charset="0"/>
              </a:defRPr>
            </a:lvl4pPr>
            <a:lvl5pPr algn="ctr" defTabSz="647700">
              <a:defRPr sz="5800">
                <a:solidFill>
                  <a:srgbClr val="000000"/>
                </a:solidFill>
                <a:latin typeface="Gill Sans" charset="0"/>
                <a:ea typeface="MS PGothic" panose="020B0600070205080204" pitchFamily="34" charset="-128"/>
                <a:sym typeface="Gill Sans" charset="0"/>
              </a:defRPr>
            </a:lvl5pPr>
            <a:lvl6pPr marL="1828800" indent="457200" algn="ctr" defTabSz="647700" eaLnBrk="0" fontAlgn="base" hangingPunct="0">
              <a:spcBef>
                <a:spcPct val="0"/>
              </a:spcBef>
              <a:spcAft>
                <a:spcPct val="0"/>
              </a:spcAft>
              <a:defRPr sz="5800">
                <a:solidFill>
                  <a:srgbClr val="000000"/>
                </a:solidFill>
                <a:latin typeface="Gill Sans" charset="0"/>
                <a:ea typeface="MS PGothic" panose="020B0600070205080204" pitchFamily="34" charset="-128"/>
                <a:sym typeface="Gill Sans" charset="0"/>
              </a:defRPr>
            </a:lvl6pPr>
            <a:lvl7pPr marL="2286000" indent="457200" algn="ctr" defTabSz="647700" eaLnBrk="0" fontAlgn="base" hangingPunct="0">
              <a:spcBef>
                <a:spcPct val="0"/>
              </a:spcBef>
              <a:spcAft>
                <a:spcPct val="0"/>
              </a:spcAft>
              <a:defRPr sz="5800">
                <a:solidFill>
                  <a:srgbClr val="000000"/>
                </a:solidFill>
                <a:latin typeface="Gill Sans" charset="0"/>
                <a:ea typeface="MS PGothic" panose="020B0600070205080204" pitchFamily="34" charset="-128"/>
                <a:sym typeface="Gill Sans" charset="0"/>
              </a:defRPr>
            </a:lvl7pPr>
            <a:lvl8pPr marL="2743200" indent="457200" algn="ctr" defTabSz="647700" eaLnBrk="0" fontAlgn="base" hangingPunct="0">
              <a:spcBef>
                <a:spcPct val="0"/>
              </a:spcBef>
              <a:spcAft>
                <a:spcPct val="0"/>
              </a:spcAft>
              <a:defRPr sz="5800">
                <a:solidFill>
                  <a:srgbClr val="000000"/>
                </a:solidFill>
                <a:latin typeface="Gill Sans" charset="0"/>
                <a:ea typeface="MS PGothic" panose="020B0600070205080204" pitchFamily="34" charset="-128"/>
                <a:sym typeface="Gill Sans" charset="0"/>
              </a:defRPr>
            </a:lvl8pPr>
            <a:lvl9pPr marL="3200400" indent="457200" algn="ctr" defTabSz="647700" eaLnBrk="0" fontAlgn="base" hangingPunct="0">
              <a:spcBef>
                <a:spcPct val="0"/>
              </a:spcBef>
              <a:spcAft>
                <a:spcPct val="0"/>
              </a:spcAft>
              <a:defRPr sz="5800">
                <a:solidFill>
                  <a:srgbClr val="000000"/>
                </a:solidFill>
                <a:latin typeface="Gill Sans" charset="0"/>
                <a:ea typeface="MS PGothic" panose="020B0600070205080204" pitchFamily="34" charset="-128"/>
                <a:sym typeface="Gill Sans" charset="0"/>
              </a:defRPr>
            </a:lvl9p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s-E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03651926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3810"/>
                                        </p:tgtEl>
                                        <p:attrNameLst>
                                          <p:attrName>style.visibility</p:attrName>
                                        </p:attrNameLst>
                                      </p:cBhvr>
                                      <p:to>
                                        <p:strVal val="visible"/>
                                      </p:to>
                                    </p:set>
                                    <p:animEffect transition="in" filter="wipe(down)">
                                      <p:cBhvr>
                                        <p:cTn id="7" dur="500"/>
                                        <p:tgtEl>
                                          <p:spTgt spid="33810"/>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3811"/>
                                        </p:tgtEl>
                                        <p:attrNameLst>
                                          <p:attrName>style.visibility</p:attrName>
                                        </p:attrNameLst>
                                      </p:cBhvr>
                                      <p:to>
                                        <p:strVal val="visible"/>
                                      </p:to>
                                    </p:set>
                                    <p:animEffect transition="in" filter="wipe(down)">
                                      <p:cBhvr>
                                        <p:cTn id="11" dur="500"/>
                                        <p:tgtEl>
                                          <p:spTgt spid="33811"/>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3813"/>
                                        </p:tgtEl>
                                        <p:attrNameLst>
                                          <p:attrName>style.visibility</p:attrName>
                                        </p:attrNameLst>
                                      </p:cBhvr>
                                      <p:to>
                                        <p:strVal val="visible"/>
                                      </p:to>
                                    </p:set>
                                    <p:animEffect transition="in" filter="wipe(down)">
                                      <p:cBhvr>
                                        <p:cTn id="15" dur="500"/>
                                        <p:tgtEl>
                                          <p:spTgt spid="33813"/>
                                        </p:tgtEl>
                                      </p:cBhvr>
                                    </p:animEffect>
                                  </p:childTnLst>
                                </p:cTn>
                              </p:par>
                            </p:childTnLst>
                          </p:cTn>
                        </p:par>
                        <p:par>
                          <p:cTn id="16" fill="hold" nodeType="afterGroup">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3814"/>
                                        </p:tgtEl>
                                        <p:attrNameLst>
                                          <p:attrName>style.visibility</p:attrName>
                                        </p:attrNameLst>
                                      </p:cBhvr>
                                      <p:to>
                                        <p:strVal val="visible"/>
                                      </p:to>
                                    </p:set>
                                    <p:animEffect transition="in" filter="wipe(down)">
                                      <p:cBhvr>
                                        <p:cTn id="19" dur="500"/>
                                        <p:tgtEl>
                                          <p:spTgt spid="33814"/>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3815"/>
                                        </p:tgtEl>
                                        <p:attrNameLst>
                                          <p:attrName>style.visibility</p:attrName>
                                        </p:attrNameLst>
                                      </p:cBhvr>
                                      <p:to>
                                        <p:strVal val="visible"/>
                                      </p:to>
                                    </p:set>
                                    <p:animEffect transition="in" filter="wipe(down)">
                                      <p:cBhvr>
                                        <p:cTn id="23" dur="500"/>
                                        <p:tgtEl>
                                          <p:spTgt spid="33815"/>
                                        </p:tgtEl>
                                      </p:cBhvr>
                                    </p:animEffect>
                                  </p:childTnLst>
                                </p:cTn>
                              </p:par>
                            </p:childTnLst>
                          </p:cTn>
                        </p:par>
                        <p:par>
                          <p:cTn id="24" fill="hold" nodeType="afterGroup">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33816"/>
                                        </p:tgtEl>
                                        <p:attrNameLst>
                                          <p:attrName>style.visibility</p:attrName>
                                        </p:attrNameLst>
                                      </p:cBhvr>
                                      <p:to>
                                        <p:strVal val="visible"/>
                                      </p:to>
                                    </p:set>
                                    <p:animEffect transition="in" filter="wipe(down)">
                                      <p:cBhvr>
                                        <p:cTn id="27" dur="500"/>
                                        <p:tgtEl>
                                          <p:spTgt spid="33816"/>
                                        </p:tgtEl>
                                      </p:cBhvr>
                                    </p:animEffect>
                                  </p:childTnLst>
                                </p:cTn>
                              </p:par>
                            </p:childTnLst>
                          </p:cTn>
                        </p:par>
                        <p:par>
                          <p:cTn id="28" fill="hold" nodeType="afterGroup">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33812"/>
                                        </p:tgtEl>
                                        <p:attrNameLst>
                                          <p:attrName>style.visibility</p:attrName>
                                        </p:attrNameLst>
                                      </p:cBhvr>
                                      <p:to>
                                        <p:strVal val="visible"/>
                                      </p:to>
                                    </p:set>
                                    <p:animEffect transition="in" filter="dissolve">
                                      <p:cBhvr>
                                        <p:cTn id="31" dur="500"/>
                                        <p:tgtEl>
                                          <p:spTgt spid="33812"/>
                                        </p:tgtEl>
                                      </p:cBhvr>
                                    </p:animEffect>
                                  </p:childTnLst>
                                </p:cTn>
                              </p:par>
                            </p:childTnLst>
                          </p:cTn>
                        </p:par>
                        <p:par>
                          <p:cTn id="32" fill="hold" nodeType="afterGroup">
                            <p:stCondLst>
                              <p:cond delay="3500"/>
                            </p:stCondLst>
                            <p:childTnLst>
                              <p:par>
                                <p:cTn id="33" presetID="9" presetClass="entr" presetSubtype="0" fill="hold" grpId="0" nodeType="afterEffect">
                                  <p:stCondLst>
                                    <p:cond delay="0"/>
                                  </p:stCondLst>
                                  <p:childTnLst>
                                    <p:set>
                                      <p:cBhvr>
                                        <p:cTn id="34" dur="1" fill="hold">
                                          <p:stCondLst>
                                            <p:cond delay="0"/>
                                          </p:stCondLst>
                                        </p:cTn>
                                        <p:tgtEl>
                                          <p:spTgt spid="33821"/>
                                        </p:tgtEl>
                                        <p:attrNameLst>
                                          <p:attrName>style.visibility</p:attrName>
                                        </p:attrNameLst>
                                      </p:cBhvr>
                                      <p:to>
                                        <p:strVal val="visible"/>
                                      </p:to>
                                    </p:set>
                                    <p:animEffect transition="in" filter="dissolve">
                                      <p:cBhvr>
                                        <p:cTn id="35" dur="500"/>
                                        <p:tgtEl>
                                          <p:spTgt spid="33821"/>
                                        </p:tgtEl>
                                      </p:cBhvr>
                                    </p:animEffect>
                                  </p:childTnLst>
                                </p:cTn>
                              </p:par>
                            </p:childTnLst>
                          </p:cTn>
                        </p:par>
                        <p:par>
                          <p:cTn id="36" fill="hold" nodeType="afterGroup">
                            <p:stCondLst>
                              <p:cond delay="4000"/>
                            </p:stCondLst>
                            <p:childTnLst>
                              <p:par>
                                <p:cTn id="37" presetID="9" presetClass="entr" presetSubtype="0" fill="hold" grpId="0" nodeType="afterEffect">
                                  <p:stCondLst>
                                    <p:cond delay="0"/>
                                  </p:stCondLst>
                                  <p:childTnLst>
                                    <p:set>
                                      <p:cBhvr>
                                        <p:cTn id="38" dur="1" fill="hold">
                                          <p:stCondLst>
                                            <p:cond delay="0"/>
                                          </p:stCondLst>
                                        </p:cTn>
                                        <p:tgtEl>
                                          <p:spTgt spid="33820"/>
                                        </p:tgtEl>
                                        <p:attrNameLst>
                                          <p:attrName>style.visibility</p:attrName>
                                        </p:attrNameLst>
                                      </p:cBhvr>
                                      <p:to>
                                        <p:strVal val="visible"/>
                                      </p:to>
                                    </p:set>
                                    <p:animEffect transition="in" filter="dissolve">
                                      <p:cBhvr>
                                        <p:cTn id="39" dur="500"/>
                                        <p:tgtEl>
                                          <p:spTgt spid="33820"/>
                                        </p:tgtEl>
                                      </p:cBhvr>
                                    </p:animEffect>
                                  </p:childTnLst>
                                </p:cTn>
                              </p:par>
                            </p:childTnLst>
                          </p:cTn>
                        </p:par>
                        <p:par>
                          <p:cTn id="40" fill="hold" nodeType="afterGroup">
                            <p:stCondLst>
                              <p:cond delay="4500"/>
                            </p:stCondLst>
                            <p:childTnLst>
                              <p:par>
                                <p:cTn id="41" presetID="9" presetClass="entr" presetSubtype="0" fill="hold" grpId="0" nodeType="afterEffect">
                                  <p:stCondLst>
                                    <p:cond delay="0"/>
                                  </p:stCondLst>
                                  <p:childTnLst>
                                    <p:set>
                                      <p:cBhvr>
                                        <p:cTn id="42" dur="1" fill="hold">
                                          <p:stCondLst>
                                            <p:cond delay="0"/>
                                          </p:stCondLst>
                                        </p:cTn>
                                        <p:tgtEl>
                                          <p:spTgt spid="33822"/>
                                        </p:tgtEl>
                                        <p:attrNameLst>
                                          <p:attrName>style.visibility</p:attrName>
                                        </p:attrNameLst>
                                      </p:cBhvr>
                                      <p:to>
                                        <p:strVal val="visible"/>
                                      </p:to>
                                    </p:set>
                                    <p:animEffect transition="in" filter="dissolve">
                                      <p:cBhvr>
                                        <p:cTn id="43" dur="500"/>
                                        <p:tgtEl>
                                          <p:spTgt spid="33822"/>
                                        </p:tgtEl>
                                      </p:cBhvr>
                                    </p:animEffect>
                                  </p:childTnLst>
                                </p:cTn>
                              </p:par>
                            </p:childTnLst>
                          </p:cTn>
                        </p:par>
                        <p:par>
                          <p:cTn id="44" fill="hold" nodeType="afterGroup">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33797"/>
                                        </p:tgtEl>
                                        <p:attrNameLst>
                                          <p:attrName>style.visibility</p:attrName>
                                        </p:attrNameLst>
                                      </p:cBhvr>
                                      <p:to>
                                        <p:strVal val="visible"/>
                                      </p:to>
                                    </p:set>
                                    <p:animEffect transition="in" filter="dissolve">
                                      <p:cBhvr>
                                        <p:cTn id="47" dur="500"/>
                                        <p:tgtEl>
                                          <p:spTgt spid="33797"/>
                                        </p:tgtEl>
                                      </p:cBhvr>
                                    </p:animEffect>
                                  </p:childTnLst>
                                </p:cTn>
                              </p:par>
                            </p:childTnLst>
                          </p:cTn>
                        </p:par>
                        <p:par>
                          <p:cTn id="48" fill="hold" nodeType="afterGroup">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33803"/>
                                        </p:tgtEl>
                                        <p:attrNameLst>
                                          <p:attrName>style.visibility</p:attrName>
                                        </p:attrNameLst>
                                      </p:cBhvr>
                                      <p:to>
                                        <p:strVal val="visible"/>
                                      </p:to>
                                    </p:set>
                                    <p:animEffect transition="in" filter="dissolve">
                                      <p:cBhvr>
                                        <p:cTn id="51" dur="500"/>
                                        <p:tgtEl>
                                          <p:spTgt spid="33803"/>
                                        </p:tgtEl>
                                      </p:cBhvr>
                                    </p:animEffect>
                                  </p:childTnLst>
                                </p:cTn>
                              </p:par>
                            </p:childTnLst>
                          </p:cTn>
                        </p:par>
                        <p:par>
                          <p:cTn id="52" fill="hold" nodeType="afterGroup">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33804"/>
                                        </p:tgtEl>
                                        <p:attrNameLst>
                                          <p:attrName>style.visibility</p:attrName>
                                        </p:attrNameLst>
                                      </p:cBhvr>
                                      <p:to>
                                        <p:strVal val="visible"/>
                                      </p:to>
                                    </p:set>
                                    <p:animEffect transition="in" filter="dissolve">
                                      <p:cBhvr>
                                        <p:cTn id="55" dur="500"/>
                                        <p:tgtEl>
                                          <p:spTgt spid="33804"/>
                                        </p:tgtEl>
                                      </p:cBhvr>
                                    </p:animEffect>
                                  </p:childTnLst>
                                </p:cTn>
                              </p:par>
                            </p:childTnLst>
                          </p:cTn>
                        </p:par>
                        <p:par>
                          <p:cTn id="56" fill="hold" nodeType="afterGroup">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33805"/>
                                        </p:tgtEl>
                                        <p:attrNameLst>
                                          <p:attrName>style.visibility</p:attrName>
                                        </p:attrNameLst>
                                      </p:cBhvr>
                                      <p:to>
                                        <p:strVal val="visible"/>
                                      </p:to>
                                    </p:set>
                                    <p:animEffect transition="in" filter="dissolve">
                                      <p:cBhvr>
                                        <p:cTn id="59" dur="500"/>
                                        <p:tgtEl>
                                          <p:spTgt spid="33805"/>
                                        </p:tgtEl>
                                      </p:cBhvr>
                                    </p:animEffect>
                                  </p:childTnLst>
                                </p:cTn>
                              </p:par>
                            </p:childTnLst>
                          </p:cTn>
                        </p:par>
                        <p:par>
                          <p:cTn id="60" fill="hold" nodeType="afterGroup">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33806"/>
                                        </p:tgtEl>
                                        <p:attrNameLst>
                                          <p:attrName>style.visibility</p:attrName>
                                        </p:attrNameLst>
                                      </p:cBhvr>
                                      <p:to>
                                        <p:strVal val="visible"/>
                                      </p:to>
                                    </p:set>
                                    <p:animEffect transition="in" filter="dissolve">
                                      <p:cBhvr>
                                        <p:cTn id="63" dur="500"/>
                                        <p:tgtEl>
                                          <p:spTgt spid="33806"/>
                                        </p:tgtEl>
                                      </p:cBhvr>
                                    </p:animEffect>
                                  </p:childTnLst>
                                </p:cTn>
                              </p:par>
                            </p:childTnLst>
                          </p:cTn>
                        </p:par>
                        <p:par>
                          <p:cTn id="64" fill="hold" nodeType="afterGroup">
                            <p:stCondLst>
                              <p:cond delay="7500"/>
                            </p:stCondLst>
                            <p:childTnLst>
                              <p:par>
                                <p:cTn id="65" presetID="9" presetClass="entr" presetSubtype="0" fill="hold" grpId="0" nodeType="afterEffect">
                                  <p:stCondLst>
                                    <p:cond delay="0"/>
                                  </p:stCondLst>
                                  <p:childTnLst>
                                    <p:set>
                                      <p:cBhvr>
                                        <p:cTn id="66" dur="1" fill="hold">
                                          <p:stCondLst>
                                            <p:cond delay="0"/>
                                          </p:stCondLst>
                                        </p:cTn>
                                        <p:tgtEl>
                                          <p:spTgt spid="33807"/>
                                        </p:tgtEl>
                                        <p:attrNameLst>
                                          <p:attrName>style.visibility</p:attrName>
                                        </p:attrNameLst>
                                      </p:cBhvr>
                                      <p:to>
                                        <p:strVal val="visible"/>
                                      </p:to>
                                    </p:set>
                                    <p:animEffect transition="in" filter="dissolve">
                                      <p:cBhvr>
                                        <p:cTn id="67" dur="500"/>
                                        <p:tgtEl>
                                          <p:spTgt spid="33807"/>
                                        </p:tgtEl>
                                      </p:cBhvr>
                                    </p:animEffect>
                                  </p:childTnLst>
                                </p:cTn>
                              </p:par>
                            </p:childTnLst>
                          </p:cTn>
                        </p:par>
                        <p:par>
                          <p:cTn id="68" fill="hold" nodeType="afterGroup">
                            <p:stCondLst>
                              <p:cond delay="8000"/>
                            </p:stCondLst>
                            <p:childTnLst>
                              <p:par>
                                <p:cTn id="69" presetID="9" presetClass="entr" presetSubtype="0" fill="hold" grpId="0" nodeType="afterEffect">
                                  <p:stCondLst>
                                    <p:cond delay="0"/>
                                  </p:stCondLst>
                                  <p:childTnLst>
                                    <p:set>
                                      <p:cBhvr>
                                        <p:cTn id="70" dur="1" fill="hold">
                                          <p:stCondLst>
                                            <p:cond delay="0"/>
                                          </p:stCondLst>
                                        </p:cTn>
                                        <p:tgtEl>
                                          <p:spTgt spid="33809"/>
                                        </p:tgtEl>
                                        <p:attrNameLst>
                                          <p:attrName>style.visibility</p:attrName>
                                        </p:attrNameLst>
                                      </p:cBhvr>
                                      <p:to>
                                        <p:strVal val="visible"/>
                                      </p:to>
                                    </p:set>
                                    <p:animEffect transition="in" filter="dissolve">
                                      <p:cBhvr>
                                        <p:cTn id="71" dur="500"/>
                                        <p:tgtEl>
                                          <p:spTgt spid="33809"/>
                                        </p:tgtEl>
                                      </p:cBhvr>
                                    </p:animEffect>
                                  </p:childTnLst>
                                </p:cTn>
                              </p:par>
                            </p:childTnLst>
                          </p:cTn>
                        </p:par>
                        <p:par>
                          <p:cTn id="72" fill="hold" nodeType="afterGroup">
                            <p:stCondLst>
                              <p:cond delay="8500"/>
                            </p:stCondLst>
                            <p:childTnLst>
                              <p:par>
                                <p:cTn id="73" presetID="9" presetClass="entr" presetSubtype="0" fill="hold" grpId="0" nodeType="afterEffect">
                                  <p:stCondLst>
                                    <p:cond delay="0"/>
                                  </p:stCondLst>
                                  <p:childTnLst>
                                    <p:set>
                                      <p:cBhvr>
                                        <p:cTn id="74" dur="1" fill="hold">
                                          <p:stCondLst>
                                            <p:cond delay="0"/>
                                          </p:stCondLst>
                                        </p:cTn>
                                        <p:tgtEl>
                                          <p:spTgt spid="33818"/>
                                        </p:tgtEl>
                                        <p:attrNameLst>
                                          <p:attrName>style.visibility</p:attrName>
                                        </p:attrNameLst>
                                      </p:cBhvr>
                                      <p:to>
                                        <p:strVal val="visible"/>
                                      </p:to>
                                    </p:set>
                                    <p:animEffect transition="in" filter="dissolve">
                                      <p:cBhvr>
                                        <p:cTn id="75" dur="500"/>
                                        <p:tgtEl>
                                          <p:spTgt spid="33818"/>
                                        </p:tgtEl>
                                      </p:cBhvr>
                                    </p:animEffect>
                                  </p:childTnLst>
                                </p:cTn>
                              </p:par>
                            </p:childTnLst>
                          </p:cTn>
                        </p:par>
                        <p:par>
                          <p:cTn id="76" fill="hold" nodeType="afterGroup">
                            <p:stCondLst>
                              <p:cond delay="9000"/>
                            </p:stCondLst>
                            <p:childTnLst>
                              <p:par>
                                <p:cTn id="77" presetID="9" presetClass="entr" presetSubtype="0" fill="hold" grpId="0" nodeType="afterEffect">
                                  <p:stCondLst>
                                    <p:cond delay="0"/>
                                  </p:stCondLst>
                                  <p:childTnLst>
                                    <p:set>
                                      <p:cBhvr>
                                        <p:cTn id="78" dur="1" fill="hold">
                                          <p:stCondLst>
                                            <p:cond delay="0"/>
                                          </p:stCondLst>
                                        </p:cTn>
                                        <p:tgtEl>
                                          <p:spTgt spid="33819"/>
                                        </p:tgtEl>
                                        <p:attrNameLst>
                                          <p:attrName>style.visibility</p:attrName>
                                        </p:attrNameLst>
                                      </p:cBhvr>
                                      <p:to>
                                        <p:strVal val="visible"/>
                                      </p:to>
                                    </p:set>
                                    <p:animEffect transition="in" filter="dissolve">
                                      <p:cBhvr>
                                        <p:cTn id="79" dur="500"/>
                                        <p:tgtEl>
                                          <p:spTgt spid="33819"/>
                                        </p:tgtEl>
                                      </p:cBhvr>
                                    </p:animEffect>
                                  </p:childTnLst>
                                </p:cTn>
                              </p:par>
                            </p:childTnLst>
                          </p:cTn>
                        </p:par>
                        <p:par>
                          <p:cTn id="80" fill="hold" nodeType="afterGroup">
                            <p:stCondLst>
                              <p:cond delay="9500"/>
                            </p:stCondLst>
                            <p:childTnLst>
                              <p:par>
                                <p:cTn id="81" presetID="9" presetClass="entr" presetSubtype="0" fill="hold" grpId="0" nodeType="afterEffect">
                                  <p:stCondLst>
                                    <p:cond delay="0"/>
                                  </p:stCondLst>
                                  <p:childTnLst>
                                    <p:set>
                                      <p:cBhvr>
                                        <p:cTn id="82" dur="1" fill="hold">
                                          <p:stCondLst>
                                            <p:cond delay="0"/>
                                          </p:stCondLst>
                                        </p:cTn>
                                        <p:tgtEl>
                                          <p:spTgt spid="33798"/>
                                        </p:tgtEl>
                                        <p:attrNameLst>
                                          <p:attrName>style.visibility</p:attrName>
                                        </p:attrNameLst>
                                      </p:cBhvr>
                                      <p:to>
                                        <p:strVal val="visible"/>
                                      </p:to>
                                    </p:set>
                                    <p:animEffect transition="in" filter="dissolve">
                                      <p:cBhvr>
                                        <p:cTn id="83" dur="500"/>
                                        <p:tgtEl>
                                          <p:spTgt spid="33798"/>
                                        </p:tgtEl>
                                      </p:cBhvr>
                                    </p:animEffect>
                                  </p:childTnLst>
                                </p:cTn>
                              </p:par>
                            </p:childTnLst>
                          </p:cTn>
                        </p:par>
                        <p:par>
                          <p:cTn id="84" fill="hold" nodeType="afterGroup">
                            <p:stCondLst>
                              <p:cond delay="10000"/>
                            </p:stCondLst>
                            <p:childTnLst>
                              <p:par>
                                <p:cTn id="85" presetID="9" presetClass="entr" presetSubtype="0" fill="hold" grpId="0" nodeType="afterEffect">
                                  <p:stCondLst>
                                    <p:cond delay="0"/>
                                  </p:stCondLst>
                                  <p:childTnLst>
                                    <p:set>
                                      <p:cBhvr>
                                        <p:cTn id="86" dur="1" fill="hold">
                                          <p:stCondLst>
                                            <p:cond delay="0"/>
                                          </p:stCondLst>
                                        </p:cTn>
                                        <p:tgtEl>
                                          <p:spTgt spid="33799"/>
                                        </p:tgtEl>
                                        <p:attrNameLst>
                                          <p:attrName>style.visibility</p:attrName>
                                        </p:attrNameLst>
                                      </p:cBhvr>
                                      <p:to>
                                        <p:strVal val="visible"/>
                                      </p:to>
                                    </p:set>
                                    <p:animEffect transition="in" filter="dissolve">
                                      <p:cBhvr>
                                        <p:cTn id="87" dur="500"/>
                                        <p:tgtEl>
                                          <p:spTgt spid="33799"/>
                                        </p:tgtEl>
                                      </p:cBhvr>
                                    </p:animEffect>
                                  </p:childTnLst>
                                </p:cTn>
                              </p:par>
                            </p:childTnLst>
                          </p:cTn>
                        </p:par>
                        <p:par>
                          <p:cTn id="88" fill="hold" nodeType="afterGroup">
                            <p:stCondLst>
                              <p:cond delay="10500"/>
                            </p:stCondLst>
                            <p:childTnLst>
                              <p:par>
                                <p:cTn id="89" presetID="9" presetClass="entr" presetSubtype="0" fill="hold" grpId="0" nodeType="afterEffect">
                                  <p:stCondLst>
                                    <p:cond delay="0"/>
                                  </p:stCondLst>
                                  <p:childTnLst>
                                    <p:set>
                                      <p:cBhvr>
                                        <p:cTn id="90" dur="1" fill="hold">
                                          <p:stCondLst>
                                            <p:cond delay="0"/>
                                          </p:stCondLst>
                                        </p:cTn>
                                        <p:tgtEl>
                                          <p:spTgt spid="33800"/>
                                        </p:tgtEl>
                                        <p:attrNameLst>
                                          <p:attrName>style.visibility</p:attrName>
                                        </p:attrNameLst>
                                      </p:cBhvr>
                                      <p:to>
                                        <p:strVal val="visible"/>
                                      </p:to>
                                    </p:set>
                                    <p:animEffect transition="in" filter="dissolve">
                                      <p:cBhvr>
                                        <p:cTn id="91" dur="500"/>
                                        <p:tgtEl>
                                          <p:spTgt spid="33800"/>
                                        </p:tgtEl>
                                      </p:cBhvr>
                                    </p:animEffect>
                                  </p:childTnLst>
                                </p:cTn>
                              </p:par>
                            </p:childTnLst>
                          </p:cTn>
                        </p:par>
                        <p:par>
                          <p:cTn id="92" fill="hold" nodeType="afterGroup">
                            <p:stCondLst>
                              <p:cond delay="11000"/>
                            </p:stCondLst>
                            <p:childTnLst>
                              <p:par>
                                <p:cTn id="93" presetID="9" presetClass="entr" presetSubtype="0" fill="hold" grpId="0" nodeType="afterEffect">
                                  <p:stCondLst>
                                    <p:cond delay="0"/>
                                  </p:stCondLst>
                                  <p:childTnLst>
                                    <p:set>
                                      <p:cBhvr>
                                        <p:cTn id="94" dur="1" fill="hold">
                                          <p:stCondLst>
                                            <p:cond delay="0"/>
                                          </p:stCondLst>
                                        </p:cTn>
                                        <p:tgtEl>
                                          <p:spTgt spid="33801"/>
                                        </p:tgtEl>
                                        <p:attrNameLst>
                                          <p:attrName>style.visibility</p:attrName>
                                        </p:attrNameLst>
                                      </p:cBhvr>
                                      <p:to>
                                        <p:strVal val="visible"/>
                                      </p:to>
                                    </p:set>
                                    <p:animEffect transition="in" filter="dissolve">
                                      <p:cBhvr>
                                        <p:cTn id="95" dur="500"/>
                                        <p:tgtEl>
                                          <p:spTgt spid="33801"/>
                                        </p:tgtEl>
                                      </p:cBhvr>
                                    </p:animEffect>
                                  </p:childTnLst>
                                </p:cTn>
                              </p:par>
                            </p:childTnLst>
                          </p:cTn>
                        </p:par>
                        <p:par>
                          <p:cTn id="96" fill="hold" nodeType="afterGroup">
                            <p:stCondLst>
                              <p:cond delay="11500"/>
                            </p:stCondLst>
                            <p:childTnLst>
                              <p:par>
                                <p:cTn id="97" presetID="9" presetClass="entr" presetSubtype="0" fill="hold" grpId="0" nodeType="afterEffect">
                                  <p:stCondLst>
                                    <p:cond delay="0"/>
                                  </p:stCondLst>
                                  <p:childTnLst>
                                    <p:set>
                                      <p:cBhvr>
                                        <p:cTn id="98" dur="1" fill="hold">
                                          <p:stCondLst>
                                            <p:cond delay="0"/>
                                          </p:stCondLst>
                                        </p:cTn>
                                        <p:tgtEl>
                                          <p:spTgt spid="33802"/>
                                        </p:tgtEl>
                                        <p:attrNameLst>
                                          <p:attrName>style.visibility</p:attrName>
                                        </p:attrNameLst>
                                      </p:cBhvr>
                                      <p:to>
                                        <p:strVal val="visible"/>
                                      </p:to>
                                    </p:set>
                                    <p:animEffect transition="in" filter="dissolve">
                                      <p:cBhvr>
                                        <p:cTn id="99" dur="500"/>
                                        <p:tgtEl>
                                          <p:spTgt spid="33802"/>
                                        </p:tgtEl>
                                      </p:cBhvr>
                                    </p:animEffect>
                                  </p:childTnLst>
                                </p:cTn>
                              </p:par>
                            </p:childTnLst>
                          </p:cTn>
                        </p:par>
                        <p:par>
                          <p:cTn id="100" fill="hold" nodeType="afterGroup">
                            <p:stCondLst>
                              <p:cond delay="12000"/>
                            </p:stCondLst>
                            <p:childTnLst>
                              <p:par>
                                <p:cTn id="101" presetID="9" presetClass="entr" presetSubtype="0" fill="hold" grpId="0" nodeType="afterEffect">
                                  <p:stCondLst>
                                    <p:cond delay="0"/>
                                  </p:stCondLst>
                                  <p:childTnLst>
                                    <p:set>
                                      <p:cBhvr>
                                        <p:cTn id="102" dur="1" fill="hold">
                                          <p:stCondLst>
                                            <p:cond delay="0"/>
                                          </p:stCondLst>
                                        </p:cTn>
                                        <p:tgtEl>
                                          <p:spTgt spid="33808"/>
                                        </p:tgtEl>
                                        <p:attrNameLst>
                                          <p:attrName>style.visibility</p:attrName>
                                        </p:attrNameLst>
                                      </p:cBhvr>
                                      <p:to>
                                        <p:strVal val="visible"/>
                                      </p:to>
                                    </p:set>
                                    <p:animEffect transition="in" filter="dissolve">
                                      <p:cBhvr>
                                        <p:cTn id="103" dur="500"/>
                                        <p:tgtEl>
                                          <p:spTgt spid="33808"/>
                                        </p:tgtEl>
                                      </p:cBhvr>
                                    </p:animEffect>
                                  </p:childTnLst>
                                </p:cTn>
                              </p:par>
                            </p:childTnLst>
                          </p:cTn>
                        </p:par>
                        <p:par>
                          <p:cTn id="104" fill="hold" nodeType="afterGroup">
                            <p:stCondLst>
                              <p:cond delay="12500"/>
                            </p:stCondLst>
                            <p:childTnLst>
                              <p:par>
                                <p:cTn id="105" presetID="9" presetClass="entr" presetSubtype="0" fill="hold" grpId="0" nodeType="afterEffect">
                                  <p:stCondLst>
                                    <p:cond delay="0"/>
                                  </p:stCondLst>
                                  <p:childTnLst>
                                    <p:set>
                                      <p:cBhvr>
                                        <p:cTn id="106" dur="1" fill="hold">
                                          <p:stCondLst>
                                            <p:cond delay="0"/>
                                          </p:stCondLst>
                                        </p:cTn>
                                        <p:tgtEl>
                                          <p:spTgt spid="33817"/>
                                        </p:tgtEl>
                                        <p:attrNameLst>
                                          <p:attrName>style.visibility</p:attrName>
                                        </p:attrNameLst>
                                      </p:cBhvr>
                                      <p:to>
                                        <p:strVal val="visible"/>
                                      </p:to>
                                    </p:set>
                                    <p:animEffect transition="in" filter="dissolve">
                                      <p:cBhvr>
                                        <p:cTn id="107" dur="500"/>
                                        <p:tgtEl>
                                          <p:spTgt spid="33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animBg="1"/>
      <p:bldP spid="33798" grpId="0" autoUpdateAnimBg="0"/>
      <p:bldP spid="33799" grpId="0" autoUpdateAnimBg="0"/>
      <p:bldP spid="33800" grpId="0" autoUpdateAnimBg="0"/>
      <p:bldP spid="33801" grpId="0" autoUpdateAnimBg="0"/>
      <p:bldP spid="33802" grpId="0" autoUpdateAnimBg="0"/>
      <p:bldP spid="33803" grpId="0" autoUpdateAnimBg="0"/>
      <p:bldP spid="33804" grpId="0" autoUpdateAnimBg="0"/>
      <p:bldP spid="33805" grpId="0" autoUpdateAnimBg="0"/>
      <p:bldP spid="33806" grpId="0" autoUpdateAnimBg="0"/>
      <p:bldP spid="33807" grpId="0" autoUpdateAnimBg="0"/>
      <p:bldP spid="33808" grpId="0" autoUpdateAnimBg="0"/>
      <p:bldP spid="33809" grpId="0" autoUpdateAnimBg="0"/>
      <p:bldP spid="33810" grpId="0" animBg="1" autoUpdateAnimBg="0"/>
      <p:bldP spid="33811" grpId="0" animBg="1" autoUpdateAnimBg="0"/>
      <p:bldP spid="33812" grpId="0" animBg="1" autoUpdateAnimBg="0"/>
      <p:bldP spid="33813" grpId="0" animBg="1" autoUpdateAnimBg="0"/>
      <p:bldP spid="33814" grpId="0" animBg="1" autoUpdateAnimBg="0"/>
      <p:bldP spid="33815" grpId="0" animBg="1" autoUpdateAnimBg="0"/>
      <p:bldP spid="33816" grpId="0" animBg="1" autoUpdateAnimBg="0"/>
      <p:bldP spid="33817" grpId="0" autoUpdateAnimBg="0"/>
      <p:bldP spid="33818" grpId="0" autoUpdateAnimBg="0"/>
      <p:bldP spid="33819" grpId="0" autoUpdateAnimBg="0"/>
      <p:bldP spid="33820" grpId="0" autoUpdateAnimBg="0"/>
      <p:bldP spid="33821" grpId="0" autoUpdateAnimBg="0"/>
      <p:bldP spid="33822"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U-Turn Arrow 64"/>
          <p:cNvSpPr/>
          <p:nvPr/>
        </p:nvSpPr>
        <p:spPr>
          <a:xfrm rot="10800000">
            <a:off x="1581322" y="3652461"/>
            <a:ext cx="1402787" cy="396997"/>
          </a:xfrm>
          <a:prstGeom prst="uturnArrow">
            <a:avLst>
              <a:gd name="adj1" fmla="val 9670"/>
              <a:gd name="adj2" fmla="val 25000"/>
              <a:gd name="adj3" fmla="val 0"/>
              <a:gd name="adj4" fmla="val 0"/>
              <a:gd name="adj5" fmla="val 10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20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U-Turn Arrow 92"/>
          <p:cNvSpPr/>
          <p:nvPr/>
        </p:nvSpPr>
        <p:spPr>
          <a:xfrm rot="10800000">
            <a:off x="3139444" y="3652461"/>
            <a:ext cx="1373013" cy="396997"/>
          </a:xfrm>
          <a:prstGeom prst="uturnArrow">
            <a:avLst>
              <a:gd name="adj1" fmla="val 9670"/>
              <a:gd name="adj2" fmla="val 25000"/>
              <a:gd name="adj3" fmla="val 0"/>
              <a:gd name="adj4" fmla="val 0"/>
              <a:gd name="adj5" fmla="val 10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20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U-Turn Arrow 94"/>
          <p:cNvSpPr/>
          <p:nvPr/>
        </p:nvSpPr>
        <p:spPr>
          <a:xfrm rot="10800000">
            <a:off x="4606521" y="3652461"/>
            <a:ext cx="1301960" cy="396997"/>
          </a:xfrm>
          <a:prstGeom prst="uturnArrow">
            <a:avLst>
              <a:gd name="adj1" fmla="val 9670"/>
              <a:gd name="adj2" fmla="val 25000"/>
              <a:gd name="adj3" fmla="val 0"/>
              <a:gd name="adj4" fmla="val 0"/>
              <a:gd name="adj5" fmla="val 10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20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U-Turn Arrow 95"/>
          <p:cNvSpPr/>
          <p:nvPr/>
        </p:nvSpPr>
        <p:spPr>
          <a:xfrm rot="10800000">
            <a:off x="5977810" y="3652461"/>
            <a:ext cx="1497067" cy="396997"/>
          </a:xfrm>
          <a:prstGeom prst="uturnArrow">
            <a:avLst>
              <a:gd name="adj1" fmla="val 9670"/>
              <a:gd name="adj2" fmla="val 25000"/>
              <a:gd name="adj3" fmla="val 0"/>
              <a:gd name="adj4" fmla="val 0"/>
              <a:gd name="adj5" fmla="val 100000"/>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20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47"/>
          <p:cNvGrpSpPr/>
          <p:nvPr/>
        </p:nvGrpSpPr>
        <p:grpSpPr>
          <a:xfrm>
            <a:off x="1093937" y="2452847"/>
            <a:ext cx="1420448" cy="1190987"/>
            <a:chOff x="836612" y="1047750"/>
            <a:chExt cx="1635947" cy="1371600"/>
          </a:xfrm>
        </p:grpSpPr>
        <p:sp>
          <p:nvSpPr>
            <p:cNvPr id="44" name="Rounded Rectangle 43"/>
            <p:cNvSpPr/>
            <p:nvPr/>
          </p:nvSpPr>
          <p:spPr>
            <a:xfrm>
              <a:off x="836612" y="1047750"/>
              <a:ext cx="1371600" cy="1371600"/>
            </a:xfrm>
            <a:prstGeom prst="roundRect">
              <a:avLst>
                <a:gd name="adj" fmla="val 694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3"/>
            <p:cNvSpPr txBox="1">
              <a:spLocks/>
            </p:cNvSpPr>
            <p:nvPr/>
          </p:nvSpPr>
          <p:spPr>
            <a:xfrm>
              <a:off x="1010063" y="1310076"/>
              <a:ext cx="1024697" cy="638012"/>
            </a:xfrm>
            <a:prstGeom prst="rect">
              <a:avLst/>
            </a:prstGeom>
            <a:ln>
              <a:noFill/>
            </a:ln>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935">
                <a:lnSpc>
                  <a:spcPct val="120000"/>
                </a:lnSpc>
                <a:spcBef>
                  <a:spcPct val="20000"/>
                </a:spcBef>
                <a:defRPr/>
              </a:pPr>
              <a:r>
                <a:rPr lang="en-US" altLang="zh-CN"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Isosceles Triangle 46"/>
            <p:cNvSpPr/>
            <p:nvPr/>
          </p:nvSpPr>
          <p:spPr>
            <a:xfrm rot="5400000">
              <a:off x="2188780" y="1602171"/>
              <a:ext cx="304800" cy="26275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48"/>
          <p:cNvGrpSpPr/>
          <p:nvPr/>
        </p:nvGrpSpPr>
        <p:grpSpPr>
          <a:xfrm>
            <a:off x="2534345" y="2452847"/>
            <a:ext cx="1420448" cy="1190987"/>
            <a:chOff x="836612" y="1047750"/>
            <a:chExt cx="1635947" cy="1371600"/>
          </a:xfrm>
        </p:grpSpPr>
        <p:sp>
          <p:nvSpPr>
            <p:cNvPr id="52" name="Isosceles Triangle 51"/>
            <p:cNvSpPr/>
            <p:nvPr/>
          </p:nvSpPr>
          <p:spPr>
            <a:xfrm rot="5400000">
              <a:off x="2188780" y="1602171"/>
              <a:ext cx="304800" cy="26275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Rounded Rectangle 49"/>
            <p:cNvSpPr/>
            <p:nvPr/>
          </p:nvSpPr>
          <p:spPr>
            <a:xfrm>
              <a:off x="836612" y="1047750"/>
              <a:ext cx="1371600" cy="1371600"/>
            </a:xfrm>
            <a:prstGeom prst="roundRect">
              <a:avLst>
                <a:gd name="adj" fmla="val 694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3"/>
            <p:cNvSpPr txBox="1">
              <a:spLocks/>
            </p:cNvSpPr>
            <p:nvPr/>
          </p:nvSpPr>
          <p:spPr>
            <a:xfrm>
              <a:off x="986322" y="1310075"/>
              <a:ext cx="1072178" cy="638012"/>
            </a:xfrm>
            <a:prstGeom prst="rect">
              <a:avLst/>
            </a:prstGeom>
            <a:ln>
              <a:noFill/>
            </a:ln>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935">
                <a:lnSpc>
                  <a:spcPct val="120000"/>
                </a:lnSpc>
                <a:spcBef>
                  <a:spcPct val="20000"/>
                </a:spcBef>
                <a:defRPr/>
              </a:pPr>
              <a:r>
                <a:rPr lang="en-US" altLang="zh-CN"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52"/>
          <p:cNvGrpSpPr/>
          <p:nvPr/>
        </p:nvGrpSpPr>
        <p:grpSpPr>
          <a:xfrm>
            <a:off x="3979604" y="2452847"/>
            <a:ext cx="1420448" cy="1190987"/>
            <a:chOff x="836612" y="1047750"/>
            <a:chExt cx="1635947" cy="1371600"/>
          </a:xfrm>
        </p:grpSpPr>
        <p:sp>
          <p:nvSpPr>
            <p:cNvPr id="54" name="Isosceles Triangle 53"/>
            <p:cNvSpPr/>
            <p:nvPr/>
          </p:nvSpPr>
          <p:spPr>
            <a:xfrm rot="5400000">
              <a:off x="2188780" y="1602171"/>
              <a:ext cx="304800" cy="262759"/>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Rounded Rectangle 54"/>
            <p:cNvSpPr/>
            <p:nvPr/>
          </p:nvSpPr>
          <p:spPr>
            <a:xfrm>
              <a:off x="836612" y="1047750"/>
              <a:ext cx="1371600" cy="1371600"/>
            </a:xfrm>
            <a:prstGeom prst="roundRect">
              <a:avLst>
                <a:gd name="adj" fmla="val 694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3"/>
            <p:cNvSpPr txBox="1">
              <a:spLocks/>
            </p:cNvSpPr>
            <p:nvPr/>
          </p:nvSpPr>
          <p:spPr>
            <a:xfrm>
              <a:off x="999136" y="1337156"/>
              <a:ext cx="1046551" cy="638012"/>
            </a:xfrm>
            <a:prstGeom prst="rect">
              <a:avLst/>
            </a:prstGeom>
            <a:ln>
              <a:noFill/>
            </a:ln>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935">
                <a:lnSpc>
                  <a:spcPct val="120000"/>
                </a:lnSpc>
                <a:spcBef>
                  <a:spcPct val="20000"/>
                </a:spcBef>
                <a:defRPr/>
              </a:pPr>
              <a:r>
                <a:rPr lang="en-US" altLang="zh-CN"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56"/>
          <p:cNvGrpSpPr/>
          <p:nvPr/>
        </p:nvGrpSpPr>
        <p:grpSpPr>
          <a:xfrm>
            <a:off x="5417614" y="2452847"/>
            <a:ext cx="1420448" cy="1190987"/>
            <a:chOff x="836612" y="1047750"/>
            <a:chExt cx="1635947" cy="1371600"/>
          </a:xfrm>
        </p:grpSpPr>
        <p:sp>
          <p:nvSpPr>
            <p:cNvPr id="58" name="Isosceles Triangle 57"/>
            <p:cNvSpPr/>
            <p:nvPr/>
          </p:nvSpPr>
          <p:spPr>
            <a:xfrm rot="5400000">
              <a:off x="2188780" y="1602171"/>
              <a:ext cx="304800" cy="262759"/>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Rounded Rectangle 58"/>
            <p:cNvSpPr/>
            <p:nvPr/>
          </p:nvSpPr>
          <p:spPr>
            <a:xfrm>
              <a:off x="836612" y="1047750"/>
              <a:ext cx="1371600" cy="1371600"/>
            </a:xfrm>
            <a:prstGeom prst="roundRect">
              <a:avLst>
                <a:gd name="adj" fmla="val 694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
            <p:cNvSpPr txBox="1">
              <a:spLocks/>
            </p:cNvSpPr>
            <p:nvPr/>
          </p:nvSpPr>
          <p:spPr>
            <a:xfrm>
              <a:off x="993277" y="1337156"/>
              <a:ext cx="1058269" cy="638012"/>
            </a:xfrm>
            <a:prstGeom prst="rect">
              <a:avLst/>
            </a:prstGeom>
            <a:ln>
              <a:noFill/>
            </a:ln>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935">
                <a:lnSpc>
                  <a:spcPct val="120000"/>
                </a:lnSpc>
                <a:spcBef>
                  <a:spcPct val="20000"/>
                </a:spcBef>
                <a:defRPr/>
              </a:pPr>
              <a:r>
                <a:rPr lang="en-US" altLang="zh-CN"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60"/>
          <p:cNvGrpSpPr/>
          <p:nvPr/>
        </p:nvGrpSpPr>
        <p:grpSpPr>
          <a:xfrm>
            <a:off x="6838062" y="2452847"/>
            <a:ext cx="1190923" cy="1190987"/>
            <a:chOff x="836612" y="1047750"/>
            <a:chExt cx="1371600" cy="1371600"/>
          </a:xfrm>
        </p:grpSpPr>
        <p:sp>
          <p:nvSpPr>
            <p:cNvPr id="63" name="Rounded Rectangle 62"/>
            <p:cNvSpPr/>
            <p:nvPr/>
          </p:nvSpPr>
          <p:spPr>
            <a:xfrm>
              <a:off x="836612" y="1047750"/>
              <a:ext cx="1371600" cy="1371600"/>
            </a:xfrm>
            <a:prstGeom prst="roundRect">
              <a:avLst>
                <a:gd name="adj" fmla="val 694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64" name="Text Placeholder 3"/>
            <p:cNvSpPr txBox="1">
              <a:spLocks/>
            </p:cNvSpPr>
            <p:nvPr/>
          </p:nvSpPr>
          <p:spPr>
            <a:xfrm>
              <a:off x="998167" y="1337156"/>
              <a:ext cx="1048492" cy="638012"/>
            </a:xfrm>
            <a:prstGeom prst="rect">
              <a:avLst/>
            </a:prstGeom>
            <a:ln>
              <a:noFill/>
            </a:ln>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935">
                <a:lnSpc>
                  <a:spcPct val="120000"/>
                </a:lnSpc>
                <a:spcBef>
                  <a:spcPct val="20000"/>
                </a:spcBef>
                <a:defRPr/>
              </a:pPr>
              <a:r>
                <a:rPr lang="en-US" altLang="zh-CN"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279"/>
          <p:cNvGrpSpPr/>
          <p:nvPr/>
        </p:nvGrpSpPr>
        <p:grpSpPr>
          <a:xfrm>
            <a:off x="1373184" y="1606697"/>
            <a:ext cx="673130" cy="673163"/>
            <a:chOff x="846989" y="1401020"/>
            <a:chExt cx="877416" cy="877416"/>
          </a:xfrm>
          <a:effectLst/>
        </p:grpSpPr>
        <p:sp>
          <p:nvSpPr>
            <p:cNvPr id="69" name="Teardrop 68"/>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Oval 69"/>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90%</a:t>
              </a:r>
            </a:p>
          </p:txBody>
        </p:sp>
      </p:grpSp>
      <p:grpSp>
        <p:nvGrpSpPr>
          <p:cNvPr id="8" name="Group 279"/>
          <p:cNvGrpSpPr/>
          <p:nvPr/>
        </p:nvGrpSpPr>
        <p:grpSpPr>
          <a:xfrm>
            <a:off x="2801432" y="1606697"/>
            <a:ext cx="673130" cy="673163"/>
            <a:chOff x="846989" y="1401020"/>
            <a:chExt cx="877416" cy="877416"/>
          </a:xfrm>
          <a:effectLst/>
        </p:grpSpPr>
        <p:sp>
          <p:nvSpPr>
            <p:cNvPr id="74" name="Teardrop 73"/>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Oval 76"/>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80%</a:t>
              </a:r>
            </a:p>
          </p:txBody>
        </p:sp>
      </p:grpSp>
      <p:grpSp>
        <p:nvGrpSpPr>
          <p:cNvPr id="9" name="Group 279"/>
          <p:cNvGrpSpPr/>
          <p:nvPr/>
        </p:nvGrpSpPr>
        <p:grpSpPr>
          <a:xfrm>
            <a:off x="4229678" y="1606697"/>
            <a:ext cx="673130" cy="673163"/>
            <a:chOff x="846989" y="1401020"/>
            <a:chExt cx="877416" cy="877416"/>
          </a:xfrm>
          <a:effectLst/>
        </p:grpSpPr>
        <p:sp>
          <p:nvSpPr>
            <p:cNvPr id="81" name="Teardrop 80"/>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Oval 83"/>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70%</a:t>
              </a:r>
            </a:p>
          </p:txBody>
        </p:sp>
      </p:grpSp>
      <p:grpSp>
        <p:nvGrpSpPr>
          <p:cNvPr id="10" name="Group 279"/>
          <p:cNvGrpSpPr/>
          <p:nvPr/>
        </p:nvGrpSpPr>
        <p:grpSpPr>
          <a:xfrm>
            <a:off x="5657925" y="1606697"/>
            <a:ext cx="673130" cy="673163"/>
            <a:chOff x="846989" y="1401020"/>
            <a:chExt cx="877416" cy="877416"/>
          </a:xfrm>
          <a:effectLst/>
        </p:grpSpPr>
        <p:sp>
          <p:nvSpPr>
            <p:cNvPr id="88" name="Teardrop 87"/>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Oval 88"/>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95%</a:t>
              </a:r>
            </a:p>
          </p:txBody>
        </p:sp>
      </p:grpSp>
      <p:grpSp>
        <p:nvGrpSpPr>
          <p:cNvPr id="11" name="Group 279"/>
          <p:cNvGrpSpPr/>
          <p:nvPr/>
        </p:nvGrpSpPr>
        <p:grpSpPr>
          <a:xfrm>
            <a:off x="7086175" y="1606697"/>
            <a:ext cx="673130" cy="673163"/>
            <a:chOff x="846989" y="1401020"/>
            <a:chExt cx="877416" cy="877416"/>
          </a:xfrm>
          <a:effectLst/>
        </p:grpSpPr>
        <p:sp>
          <p:nvSpPr>
            <p:cNvPr id="91" name="Teardrop 90"/>
            <p:cNvSpPr/>
            <p:nvPr/>
          </p:nvSpPr>
          <p:spPr>
            <a:xfrm rot="8100000">
              <a:off x="846989" y="1401020"/>
              <a:ext cx="877416" cy="877416"/>
            </a:xfrm>
            <a:prstGeom prst="teardrop">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Oval 9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70%</a:t>
              </a:r>
            </a:p>
          </p:txBody>
        </p:sp>
      </p:grpSp>
    </p:spTree>
    <p:extLst>
      <p:ext uri="{BB962C8B-B14F-4D97-AF65-F5344CB8AC3E}">
        <p14:creationId xmlns:p14="http://schemas.microsoft.com/office/powerpoint/2010/main" val="414173125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1" accel="50000" decel="5000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accel="50000" decel="50000" fill="hold" grpId="0" nodeType="afterEffect">
                                  <p:stCondLst>
                                    <p:cond delay="0"/>
                                  </p:stCondLst>
                                  <p:childTnLst>
                                    <p:set>
                                      <p:cBhvr>
                                        <p:cTn id="15" dur="1" fill="hold">
                                          <p:stCondLst>
                                            <p:cond delay="0"/>
                                          </p:stCondLst>
                                        </p:cTn>
                                        <p:tgtEl>
                                          <p:spTgt spid="65"/>
                                        </p:tgtEl>
                                        <p:attrNameLst>
                                          <p:attrName>style.visibility</p:attrName>
                                        </p:attrNameLst>
                                      </p:cBhvr>
                                      <p:to>
                                        <p:strVal val="visible"/>
                                      </p:to>
                                    </p:set>
                                    <p:anim calcmode="lin" valueType="num">
                                      <p:cBhvr additive="base">
                                        <p:cTn id="16" dur="500" fill="hold"/>
                                        <p:tgtEl>
                                          <p:spTgt spid="65"/>
                                        </p:tgtEl>
                                        <p:attrNameLst>
                                          <p:attrName>ppt_x</p:attrName>
                                        </p:attrNameLst>
                                      </p:cBhvr>
                                      <p:tavLst>
                                        <p:tav tm="0">
                                          <p:val>
                                            <p:strVal val="#ppt_x"/>
                                          </p:val>
                                        </p:tav>
                                        <p:tav tm="100000">
                                          <p:val>
                                            <p:strVal val="#ppt_x"/>
                                          </p:val>
                                        </p:tav>
                                      </p:tavLst>
                                    </p:anim>
                                    <p:anim calcmode="lin" valueType="num">
                                      <p:cBhvr additive="base">
                                        <p:cTn id="17" dur="500" fill="hold"/>
                                        <p:tgtEl>
                                          <p:spTgt spid="6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2000"/>
                            </p:stCondLst>
                            <p:childTnLst>
                              <p:par>
                                <p:cTn id="23" presetID="2" presetClass="entr" presetSubtype="1" accel="50000" decel="5000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0-#ppt_h/2"/>
                                          </p:val>
                                        </p:tav>
                                        <p:tav tm="100000">
                                          <p:val>
                                            <p:strVal val="#ppt_y"/>
                                          </p:val>
                                        </p:tav>
                                      </p:tavLst>
                                    </p:anim>
                                  </p:childTnLst>
                                </p:cTn>
                              </p:par>
                            </p:childTnLst>
                          </p:cTn>
                        </p:par>
                        <p:par>
                          <p:cTn id="27" fill="hold">
                            <p:stCondLst>
                              <p:cond delay="2500"/>
                            </p:stCondLst>
                            <p:childTnLst>
                              <p:par>
                                <p:cTn id="28" presetID="2" presetClass="entr" presetSubtype="4" accel="50000" decel="50000" fill="hold" grpId="0" nodeType="afterEffect">
                                  <p:stCondLst>
                                    <p:cond delay="0"/>
                                  </p:stCondLst>
                                  <p:childTnLst>
                                    <p:set>
                                      <p:cBhvr>
                                        <p:cTn id="29" dur="1" fill="hold">
                                          <p:stCondLst>
                                            <p:cond delay="0"/>
                                          </p:stCondLst>
                                        </p:cTn>
                                        <p:tgtEl>
                                          <p:spTgt spid="93"/>
                                        </p:tgtEl>
                                        <p:attrNameLst>
                                          <p:attrName>style.visibility</p:attrName>
                                        </p:attrNameLst>
                                      </p:cBhvr>
                                      <p:to>
                                        <p:strVal val="visible"/>
                                      </p:to>
                                    </p:set>
                                    <p:anim calcmode="lin" valueType="num">
                                      <p:cBhvr additive="base">
                                        <p:cTn id="30" dur="500" fill="hold"/>
                                        <p:tgtEl>
                                          <p:spTgt spid="93"/>
                                        </p:tgtEl>
                                        <p:attrNameLst>
                                          <p:attrName>ppt_x</p:attrName>
                                        </p:attrNameLst>
                                      </p:cBhvr>
                                      <p:tavLst>
                                        <p:tav tm="0">
                                          <p:val>
                                            <p:strVal val="#ppt_x"/>
                                          </p:val>
                                        </p:tav>
                                        <p:tav tm="100000">
                                          <p:val>
                                            <p:strVal val="#ppt_x"/>
                                          </p:val>
                                        </p:tav>
                                      </p:tavLst>
                                    </p:anim>
                                    <p:anim calcmode="lin" valueType="num">
                                      <p:cBhvr additive="base">
                                        <p:cTn id="31" dur="500" fill="hold"/>
                                        <p:tgtEl>
                                          <p:spTgt spid="93"/>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3500"/>
                            </p:stCondLst>
                            <p:childTnLst>
                              <p:par>
                                <p:cTn id="37" presetID="2" presetClass="entr" presetSubtype="1" accel="50000" decel="50000"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ppt_x"/>
                                          </p:val>
                                        </p:tav>
                                        <p:tav tm="100000">
                                          <p:val>
                                            <p:strVal val="#ppt_x"/>
                                          </p:val>
                                        </p:tav>
                                      </p:tavLst>
                                    </p:anim>
                                    <p:anim calcmode="lin" valueType="num">
                                      <p:cBhvr additive="base">
                                        <p:cTn id="40" dur="500" fill="hold"/>
                                        <p:tgtEl>
                                          <p:spTgt spid="9"/>
                                        </p:tgtEl>
                                        <p:attrNameLst>
                                          <p:attrName>ppt_y</p:attrName>
                                        </p:attrNameLst>
                                      </p:cBhvr>
                                      <p:tavLst>
                                        <p:tav tm="0">
                                          <p:val>
                                            <p:strVal val="0-#ppt_h/2"/>
                                          </p:val>
                                        </p:tav>
                                        <p:tav tm="100000">
                                          <p:val>
                                            <p:strVal val="#ppt_y"/>
                                          </p:val>
                                        </p:tav>
                                      </p:tavLst>
                                    </p:anim>
                                  </p:childTnLst>
                                </p:cTn>
                              </p:par>
                            </p:childTnLst>
                          </p:cTn>
                        </p:par>
                        <p:par>
                          <p:cTn id="41" fill="hold">
                            <p:stCondLst>
                              <p:cond delay="4000"/>
                            </p:stCondLst>
                            <p:childTnLst>
                              <p:par>
                                <p:cTn id="42" presetID="2" presetClass="entr" presetSubtype="4" accel="50000" decel="50000" fill="hold" grpId="0" nodeType="afterEffect">
                                  <p:stCondLst>
                                    <p:cond delay="0"/>
                                  </p:stCondLst>
                                  <p:childTnLst>
                                    <p:set>
                                      <p:cBhvr>
                                        <p:cTn id="43" dur="1" fill="hold">
                                          <p:stCondLst>
                                            <p:cond delay="0"/>
                                          </p:stCondLst>
                                        </p:cTn>
                                        <p:tgtEl>
                                          <p:spTgt spid="95"/>
                                        </p:tgtEl>
                                        <p:attrNameLst>
                                          <p:attrName>style.visibility</p:attrName>
                                        </p:attrNameLst>
                                      </p:cBhvr>
                                      <p:to>
                                        <p:strVal val="visible"/>
                                      </p:to>
                                    </p:set>
                                    <p:anim calcmode="lin" valueType="num">
                                      <p:cBhvr additive="base">
                                        <p:cTn id="44" dur="500" fill="hold"/>
                                        <p:tgtEl>
                                          <p:spTgt spid="95"/>
                                        </p:tgtEl>
                                        <p:attrNameLst>
                                          <p:attrName>ppt_x</p:attrName>
                                        </p:attrNameLst>
                                      </p:cBhvr>
                                      <p:tavLst>
                                        <p:tav tm="0">
                                          <p:val>
                                            <p:strVal val="#ppt_x"/>
                                          </p:val>
                                        </p:tav>
                                        <p:tav tm="100000">
                                          <p:val>
                                            <p:strVal val="#ppt_x"/>
                                          </p:val>
                                        </p:tav>
                                      </p:tavLst>
                                    </p:anim>
                                    <p:anim calcmode="lin" valueType="num">
                                      <p:cBhvr additive="base">
                                        <p:cTn id="45" dur="500" fill="hold"/>
                                        <p:tgtEl>
                                          <p:spTgt spid="95"/>
                                        </p:tgtEl>
                                        <p:attrNameLst>
                                          <p:attrName>ppt_y</p:attrName>
                                        </p:attrNameLst>
                                      </p:cBhvr>
                                      <p:tavLst>
                                        <p:tav tm="0">
                                          <p:val>
                                            <p:strVal val="1+#ppt_h/2"/>
                                          </p:val>
                                        </p:tav>
                                        <p:tav tm="100000">
                                          <p:val>
                                            <p:strVal val="#ppt_y"/>
                                          </p:val>
                                        </p:tav>
                                      </p:tavLst>
                                    </p:anim>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left)">
                                      <p:cBhvr>
                                        <p:cTn id="49" dur="500"/>
                                        <p:tgtEl>
                                          <p:spTgt spid="5"/>
                                        </p:tgtEl>
                                      </p:cBhvr>
                                    </p:animEffect>
                                  </p:childTnLst>
                                </p:cTn>
                              </p:par>
                            </p:childTnLst>
                          </p:cTn>
                        </p:par>
                        <p:par>
                          <p:cTn id="50" fill="hold">
                            <p:stCondLst>
                              <p:cond delay="5000"/>
                            </p:stCondLst>
                            <p:childTnLst>
                              <p:par>
                                <p:cTn id="51" presetID="2" presetClass="entr" presetSubtype="1" accel="50000" decel="5000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ppt_x"/>
                                          </p:val>
                                        </p:tav>
                                        <p:tav tm="100000">
                                          <p:val>
                                            <p:strVal val="#ppt_x"/>
                                          </p:val>
                                        </p:tav>
                                      </p:tavLst>
                                    </p:anim>
                                    <p:anim calcmode="lin" valueType="num">
                                      <p:cBhvr additive="base">
                                        <p:cTn id="54" dur="500" fill="hold"/>
                                        <p:tgtEl>
                                          <p:spTgt spid="10"/>
                                        </p:tgtEl>
                                        <p:attrNameLst>
                                          <p:attrName>ppt_y</p:attrName>
                                        </p:attrNameLst>
                                      </p:cBhvr>
                                      <p:tavLst>
                                        <p:tav tm="0">
                                          <p:val>
                                            <p:strVal val="0-#ppt_h/2"/>
                                          </p:val>
                                        </p:tav>
                                        <p:tav tm="100000">
                                          <p:val>
                                            <p:strVal val="#ppt_y"/>
                                          </p:val>
                                        </p:tav>
                                      </p:tavLst>
                                    </p:anim>
                                  </p:childTnLst>
                                </p:cTn>
                              </p:par>
                            </p:childTnLst>
                          </p:cTn>
                        </p:par>
                        <p:par>
                          <p:cTn id="55" fill="hold">
                            <p:stCondLst>
                              <p:cond delay="5500"/>
                            </p:stCondLst>
                            <p:childTnLst>
                              <p:par>
                                <p:cTn id="56" presetID="2" presetClass="entr" presetSubtype="4" accel="50000" decel="50000" fill="hold" grpId="0" nodeType="afterEffect">
                                  <p:stCondLst>
                                    <p:cond delay="0"/>
                                  </p:stCondLst>
                                  <p:childTnLst>
                                    <p:set>
                                      <p:cBhvr>
                                        <p:cTn id="57" dur="1" fill="hold">
                                          <p:stCondLst>
                                            <p:cond delay="0"/>
                                          </p:stCondLst>
                                        </p:cTn>
                                        <p:tgtEl>
                                          <p:spTgt spid="96"/>
                                        </p:tgtEl>
                                        <p:attrNameLst>
                                          <p:attrName>style.visibility</p:attrName>
                                        </p:attrNameLst>
                                      </p:cBhvr>
                                      <p:to>
                                        <p:strVal val="visible"/>
                                      </p:to>
                                    </p:set>
                                    <p:anim calcmode="lin" valueType="num">
                                      <p:cBhvr additive="base">
                                        <p:cTn id="58" dur="500" fill="hold"/>
                                        <p:tgtEl>
                                          <p:spTgt spid="96"/>
                                        </p:tgtEl>
                                        <p:attrNameLst>
                                          <p:attrName>ppt_x</p:attrName>
                                        </p:attrNameLst>
                                      </p:cBhvr>
                                      <p:tavLst>
                                        <p:tav tm="0">
                                          <p:val>
                                            <p:strVal val="#ppt_x"/>
                                          </p:val>
                                        </p:tav>
                                        <p:tav tm="100000">
                                          <p:val>
                                            <p:strVal val="#ppt_x"/>
                                          </p:val>
                                        </p:tav>
                                      </p:tavLst>
                                    </p:anim>
                                    <p:anim calcmode="lin" valueType="num">
                                      <p:cBhvr additive="base">
                                        <p:cTn id="59" dur="500" fill="hold"/>
                                        <p:tgtEl>
                                          <p:spTgt spid="96"/>
                                        </p:tgtEl>
                                        <p:attrNameLst>
                                          <p:attrName>ppt_y</p:attrName>
                                        </p:attrNameLst>
                                      </p:cBhvr>
                                      <p:tavLst>
                                        <p:tav tm="0">
                                          <p:val>
                                            <p:strVal val="1+#ppt_h/2"/>
                                          </p:val>
                                        </p:tav>
                                        <p:tav tm="100000">
                                          <p:val>
                                            <p:strVal val="#ppt_y"/>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left)">
                                      <p:cBhvr>
                                        <p:cTn id="63" dur="500"/>
                                        <p:tgtEl>
                                          <p:spTgt spid="6"/>
                                        </p:tgtEl>
                                      </p:cBhvr>
                                    </p:animEffect>
                                  </p:childTnLst>
                                </p:cTn>
                              </p:par>
                            </p:childTnLst>
                          </p:cTn>
                        </p:par>
                        <p:par>
                          <p:cTn id="64" fill="hold">
                            <p:stCondLst>
                              <p:cond delay="6500"/>
                            </p:stCondLst>
                            <p:childTnLst>
                              <p:par>
                                <p:cTn id="65" presetID="2" presetClass="entr" presetSubtype="1" accel="50000" decel="50000" fill="hold"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93" grpId="0" animBg="1"/>
      <p:bldP spid="95" grpId="0" animBg="1"/>
      <p:bldP spid="9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4577" y="2111539"/>
            <a:ext cx="754718" cy="754759"/>
            <a:chOff x="362669" y="3620029"/>
            <a:chExt cx="1061322" cy="1061322"/>
          </a:xfrm>
        </p:grpSpPr>
        <p:sp>
          <p:nvSpPr>
            <p:cNvPr id="14" name="椭圆 13"/>
            <p:cNvSpPr/>
            <p:nvPr/>
          </p:nvSpPr>
          <p:spPr>
            <a:xfrm>
              <a:off x="362669" y="3620029"/>
              <a:ext cx="1061322" cy="1061322"/>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3" name="组合 15"/>
            <p:cNvGrpSpPr/>
            <p:nvPr/>
          </p:nvGrpSpPr>
          <p:grpSpPr>
            <a:xfrm>
              <a:off x="483718" y="3741563"/>
              <a:ext cx="819223" cy="818254"/>
              <a:chOff x="4602162" y="361950"/>
              <a:chExt cx="1343026" cy="1341438"/>
            </a:xfrm>
          </p:grpSpPr>
          <p:sp>
            <p:nvSpPr>
              <p:cNvPr id="17" name="Freeform 23"/>
              <p:cNvSpPr>
                <a:spLocks noEditPoints="1"/>
              </p:cNvSpPr>
              <p:nvPr/>
            </p:nvSpPr>
            <p:spPr bwMode="auto">
              <a:xfrm>
                <a:off x="4602162" y="361950"/>
                <a:ext cx="1343026" cy="1341438"/>
              </a:xfrm>
              <a:custGeom>
                <a:avLst/>
                <a:gdLst>
                  <a:gd name="T0" fmla="*/ 0 w 355"/>
                  <a:gd name="T1" fmla="*/ 178 h 355"/>
                  <a:gd name="T2" fmla="*/ 355 w 355"/>
                  <a:gd name="T3" fmla="*/ 178 h 355"/>
                  <a:gd name="T4" fmla="*/ 177 w 355"/>
                  <a:gd name="T5" fmla="*/ 331 h 355"/>
                  <a:gd name="T6" fmla="*/ 24 w 355"/>
                  <a:gd name="T7" fmla="*/ 175 h 355"/>
                  <a:gd name="T8" fmla="*/ 58 w 355"/>
                  <a:gd name="T9" fmla="*/ 192 h 355"/>
                  <a:gd name="T10" fmla="*/ 71 w 355"/>
                  <a:gd name="T11" fmla="*/ 232 h 355"/>
                  <a:gd name="T12" fmla="*/ 95 w 355"/>
                  <a:gd name="T13" fmla="*/ 243 h 355"/>
                  <a:gd name="T14" fmla="*/ 112 w 355"/>
                  <a:gd name="T15" fmla="*/ 315 h 355"/>
                  <a:gd name="T16" fmla="*/ 118 w 355"/>
                  <a:gd name="T17" fmla="*/ 305 h 355"/>
                  <a:gd name="T18" fmla="*/ 146 w 355"/>
                  <a:gd name="T19" fmla="*/ 265 h 355"/>
                  <a:gd name="T20" fmla="*/ 162 w 355"/>
                  <a:gd name="T21" fmla="*/ 222 h 355"/>
                  <a:gd name="T22" fmla="*/ 112 w 355"/>
                  <a:gd name="T23" fmla="*/ 189 h 355"/>
                  <a:gd name="T24" fmla="*/ 66 w 355"/>
                  <a:gd name="T25" fmla="*/ 165 h 355"/>
                  <a:gd name="T26" fmla="*/ 102 w 355"/>
                  <a:gd name="T27" fmla="*/ 154 h 355"/>
                  <a:gd name="T28" fmla="*/ 138 w 355"/>
                  <a:gd name="T29" fmla="*/ 140 h 355"/>
                  <a:gd name="T30" fmla="*/ 119 w 355"/>
                  <a:gd name="T31" fmla="*/ 97 h 355"/>
                  <a:gd name="T32" fmla="*/ 95 w 355"/>
                  <a:gd name="T33" fmla="*/ 109 h 355"/>
                  <a:gd name="T34" fmla="*/ 70 w 355"/>
                  <a:gd name="T35" fmla="*/ 93 h 355"/>
                  <a:gd name="T36" fmla="*/ 85 w 355"/>
                  <a:gd name="T37" fmla="*/ 68 h 355"/>
                  <a:gd name="T38" fmla="*/ 177 w 355"/>
                  <a:gd name="T39" fmla="*/ 25 h 355"/>
                  <a:gd name="T40" fmla="*/ 244 w 355"/>
                  <a:gd name="T41" fmla="*/ 63 h 355"/>
                  <a:gd name="T42" fmla="*/ 236 w 355"/>
                  <a:gd name="T43" fmla="*/ 104 h 355"/>
                  <a:gd name="T44" fmla="*/ 220 w 355"/>
                  <a:gd name="T45" fmla="*/ 110 h 355"/>
                  <a:gd name="T46" fmla="*/ 223 w 355"/>
                  <a:gd name="T47" fmla="*/ 104 h 355"/>
                  <a:gd name="T48" fmla="*/ 215 w 355"/>
                  <a:gd name="T49" fmla="*/ 96 h 355"/>
                  <a:gd name="T50" fmla="*/ 213 w 355"/>
                  <a:gd name="T51" fmla="*/ 94 h 355"/>
                  <a:gd name="T52" fmla="*/ 215 w 355"/>
                  <a:gd name="T53" fmla="*/ 126 h 355"/>
                  <a:gd name="T54" fmla="*/ 192 w 355"/>
                  <a:gd name="T55" fmla="*/ 155 h 355"/>
                  <a:gd name="T56" fmla="*/ 219 w 355"/>
                  <a:gd name="T57" fmla="*/ 138 h 355"/>
                  <a:gd name="T58" fmla="*/ 239 w 355"/>
                  <a:gd name="T59" fmla="*/ 150 h 355"/>
                  <a:gd name="T60" fmla="*/ 261 w 355"/>
                  <a:gd name="T61" fmla="*/ 160 h 355"/>
                  <a:gd name="T62" fmla="*/ 262 w 355"/>
                  <a:gd name="T63" fmla="*/ 159 h 355"/>
                  <a:gd name="T64" fmla="*/ 320 w 355"/>
                  <a:gd name="T65" fmla="*/ 175 h 355"/>
                  <a:gd name="T66" fmla="*/ 330 w 355"/>
                  <a:gd name="T67" fmla="*/ 178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5" h="355">
                    <a:moveTo>
                      <a:pt x="177" y="0"/>
                    </a:moveTo>
                    <a:cubicBezTo>
                      <a:pt x="79" y="0"/>
                      <a:pt x="0" y="80"/>
                      <a:pt x="0" y="178"/>
                    </a:cubicBezTo>
                    <a:cubicBezTo>
                      <a:pt x="0" y="275"/>
                      <a:pt x="79" y="355"/>
                      <a:pt x="177" y="355"/>
                    </a:cubicBezTo>
                    <a:cubicBezTo>
                      <a:pt x="275" y="355"/>
                      <a:pt x="355" y="275"/>
                      <a:pt x="355" y="178"/>
                    </a:cubicBezTo>
                    <a:cubicBezTo>
                      <a:pt x="355" y="80"/>
                      <a:pt x="275" y="0"/>
                      <a:pt x="177" y="0"/>
                    </a:cubicBezTo>
                    <a:close/>
                    <a:moveTo>
                      <a:pt x="177" y="331"/>
                    </a:moveTo>
                    <a:cubicBezTo>
                      <a:pt x="93" y="331"/>
                      <a:pt x="24" y="262"/>
                      <a:pt x="24" y="178"/>
                    </a:cubicBezTo>
                    <a:cubicBezTo>
                      <a:pt x="24" y="177"/>
                      <a:pt x="24" y="176"/>
                      <a:pt x="24" y="175"/>
                    </a:cubicBezTo>
                    <a:cubicBezTo>
                      <a:pt x="46" y="192"/>
                      <a:pt x="46" y="192"/>
                      <a:pt x="46" y="192"/>
                    </a:cubicBezTo>
                    <a:cubicBezTo>
                      <a:pt x="58" y="192"/>
                      <a:pt x="58" y="192"/>
                      <a:pt x="58" y="192"/>
                    </a:cubicBezTo>
                    <a:cubicBezTo>
                      <a:pt x="71" y="205"/>
                      <a:pt x="71" y="205"/>
                      <a:pt x="71" y="205"/>
                    </a:cubicBezTo>
                    <a:cubicBezTo>
                      <a:pt x="71" y="232"/>
                      <a:pt x="71" y="232"/>
                      <a:pt x="71" y="232"/>
                    </a:cubicBezTo>
                    <a:cubicBezTo>
                      <a:pt x="82" y="243"/>
                      <a:pt x="82" y="243"/>
                      <a:pt x="82" y="243"/>
                    </a:cubicBezTo>
                    <a:cubicBezTo>
                      <a:pt x="95" y="243"/>
                      <a:pt x="95" y="243"/>
                      <a:pt x="95" y="243"/>
                    </a:cubicBezTo>
                    <a:cubicBezTo>
                      <a:pt x="95" y="298"/>
                      <a:pt x="95" y="298"/>
                      <a:pt x="95" y="298"/>
                    </a:cubicBezTo>
                    <a:cubicBezTo>
                      <a:pt x="112" y="315"/>
                      <a:pt x="112" y="315"/>
                      <a:pt x="112" y="315"/>
                    </a:cubicBezTo>
                    <a:cubicBezTo>
                      <a:pt x="118" y="315"/>
                      <a:pt x="118" y="315"/>
                      <a:pt x="118" y="315"/>
                    </a:cubicBezTo>
                    <a:cubicBezTo>
                      <a:pt x="118" y="305"/>
                      <a:pt x="118" y="305"/>
                      <a:pt x="118" y="305"/>
                    </a:cubicBezTo>
                    <a:cubicBezTo>
                      <a:pt x="146" y="276"/>
                      <a:pt x="146" y="276"/>
                      <a:pt x="146" y="276"/>
                    </a:cubicBezTo>
                    <a:cubicBezTo>
                      <a:pt x="146" y="265"/>
                      <a:pt x="146" y="265"/>
                      <a:pt x="146" y="265"/>
                    </a:cubicBezTo>
                    <a:cubicBezTo>
                      <a:pt x="162" y="249"/>
                      <a:pt x="162" y="249"/>
                      <a:pt x="162" y="249"/>
                    </a:cubicBezTo>
                    <a:cubicBezTo>
                      <a:pt x="162" y="222"/>
                      <a:pt x="162" y="222"/>
                      <a:pt x="162" y="222"/>
                    </a:cubicBezTo>
                    <a:cubicBezTo>
                      <a:pt x="145" y="222"/>
                      <a:pt x="145" y="222"/>
                      <a:pt x="145" y="222"/>
                    </a:cubicBezTo>
                    <a:cubicBezTo>
                      <a:pt x="112" y="189"/>
                      <a:pt x="112" y="189"/>
                      <a:pt x="112" y="189"/>
                    </a:cubicBezTo>
                    <a:cubicBezTo>
                      <a:pt x="66" y="189"/>
                      <a:pt x="66" y="189"/>
                      <a:pt x="66" y="189"/>
                    </a:cubicBezTo>
                    <a:cubicBezTo>
                      <a:pt x="66" y="165"/>
                      <a:pt x="66" y="165"/>
                      <a:pt x="66" y="165"/>
                    </a:cubicBezTo>
                    <a:cubicBezTo>
                      <a:pt x="102" y="165"/>
                      <a:pt x="102" y="165"/>
                      <a:pt x="102" y="165"/>
                    </a:cubicBezTo>
                    <a:cubicBezTo>
                      <a:pt x="102" y="154"/>
                      <a:pt x="102" y="154"/>
                      <a:pt x="102" y="154"/>
                    </a:cubicBezTo>
                    <a:cubicBezTo>
                      <a:pt x="124" y="154"/>
                      <a:pt x="124" y="154"/>
                      <a:pt x="124" y="154"/>
                    </a:cubicBezTo>
                    <a:cubicBezTo>
                      <a:pt x="138" y="140"/>
                      <a:pt x="138" y="140"/>
                      <a:pt x="138" y="140"/>
                    </a:cubicBezTo>
                    <a:cubicBezTo>
                      <a:pt x="138" y="116"/>
                      <a:pt x="138" y="116"/>
                      <a:pt x="138" y="116"/>
                    </a:cubicBezTo>
                    <a:cubicBezTo>
                      <a:pt x="119" y="97"/>
                      <a:pt x="119" y="97"/>
                      <a:pt x="119" y="97"/>
                    </a:cubicBezTo>
                    <a:cubicBezTo>
                      <a:pt x="95" y="97"/>
                      <a:pt x="95" y="97"/>
                      <a:pt x="95" y="97"/>
                    </a:cubicBezTo>
                    <a:cubicBezTo>
                      <a:pt x="95" y="109"/>
                      <a:pt x="95" y="109"/>
                      <a:pt x="95" y="109"/>
                    </a:cubicBezTo>
                    <a:cubicBezTo>
                      <a:pt x="70" y="109"/>
                      <a:pt x="70" y="109"/>
                      <a:pt x="70" y="109"/>
                    </a:cubicBezTo>
                    <a:cubicBezTo>
                      <a:pt x="70" y="93"/>
                      <a:pt x="70" y="93"/>
                      <a:pt x="70" y="93"/>
                    </a:cubicBezTo>
                    <a:cubicBezTo>
                      <a:pt x="85" y="78"/>
                      <a:pt x="85" y="78"/>
                      <a:pt x="85" y="78"/>
                    </a:cubicBezTo>
                    <a:cubicBezTo>
                      <a:pt x="85" y="68"/>
                      <a:pt x="85" y="68"/>
                      <a:pt x="85" y="68"/>
                    </a:cubicBezTo>
                    <a:cubicBezTo>
                      <a:pt x="71" y="68"/>
                      <a:pt x="71" y="68"/>
                      <a:pt x="71" y="68"/>
                    </a:cubicBezTo>
                    <a:cubicBezTo>
                      <a:pt x="98" y="41"/>
                      <a:pt x="136" y="25"/>
                      <a:pt x="177" y="25"/>
                    </a:cubicBezTo>
                    <a:cubicBezTo>
                      <a:pt x="216" y="25"/>
                      <a:pt x="251" y="39"/>
                      <a:pt x="278" y="63"/>
                    </a:cubicBezTo>
                    <a:cubicBezTo>
                      <a:pt x="244" y="63"/>
                      <a:pt x="244" y="63"/>
                      <a:pt x="244" y="63"/>
                    </a:cubicBezTo>
                    <a:cubicBezTo>
                      <a:pt x="219" y="87"/>
                      <a:pt x="219" y="87"/>
                      <a:pt x="219" y="87"/>
                    </a:cubicBezTo>
                    <a:cubicBezTo>
                      <a:pt x="236" y="104"/>
                      <a:pt x="236" y="104"/>
                      <a:pt x="236" y="104"/>
                    </a:cubicBezTo>
                    <a:cubicBezTo>
                      <a:pt x="225" y="115"/>
                      <a:pt x="225" y="115"/>
                      <a:pt x="225" y="115"/>
                    </a:cubicBezTo>
                    <a:cubicBezTo>
                      <a:pt x="220" y="110"/>
                      <a:pt x="220" y="110"/>
                      <a:pt x="220" y="110"/>
                    </a:cubicBezTo>
                    <a:cubicBezTo>
                      <a:pt x="225" y="106"/>
                      <a:pt x="225" y="106"/>
                      <a:pt x="225" y="106"/>
                    </a:cubicBezTo>
                    <a:cubicBezTo>
                      <a:pt x="223" y="104"/>
                      <a:pt x="223" y="104"/>
                      <a:pt x="223" y="104"/>
                    </a:cubicBezTo>
                    <a:cubicBezTo>
                      <a:pt x="223" y="104"/>
                      <a:pt x="223" y="104"/>
                      <a:pt x="223" y="104"/>
                    </a:cubicBezTo>
                    <a:cubicBezTo>
                      <a:pt x="215" y="96"/>
                      <a:pt x="215" y="96"/>
                      <a:pt x="215" y="96"/>
                    </a:cubicBezTo>
                    <a:cubicBezTo>
                      <a:pt x="215" y="96"/>
                      <a:pt x="215" y="96"/>
                      <a:pt x="215" y="96"/>
                    </a:cubicBezTo>
                    <a:cubicBezTo>
                      <a:pt x="213" y="94"/>
                      <a:pt x="213" y="94"/>
                      <a:pt x="213" y="94"/>
                    </a:cubicBezTo>
                    <a:cubicBezTo>
                      <a:pt x="198" y="109"/>
                      <a:pt x="198" y="109"/>
                      <a:pt x="198" y="109"/>
                    </a:cubicBezTo>
                    <a:cubicBezTo>
                      <a:pt x="215" y="126"/>
                      <a:pt x="215" y="126"/>
                      <a:pt x="215" y="126"/>
                    </a:cubicBezTo>
                    <a:cubicBezTo>
                      <a:pt x="192" y="126"/>
                      <a:pt x="192" y="126"/>
                      <a:pt x="192" y="126"/>
                    </a:cubicBezTo>
                    <a:cubicBezTo>
                      <a:pt x="192" y="155"/>
                      <a:pt x="192" y="155"/>
                      <a:pt x="192" y="155"/>
                    </a:cubicBezTo>
                    <a:cubicBezTo>
                      <a:pt x="219" y="155"/>
                      <a:pt x="219" y="155"/>
                      <a:pt x="219" y="155"/>
                    </a:cubicBezTo>
                    <a:cubicBezTo>
                      <a:pt x="219" y="138"/>
                      <a:pt x="219" y="138"/>
                      <a:pt x="219" y="138"/>
                    </a:cubicBezTo>
                    <a:cubicBezTo>
                      <a:pt x="223" y="134"/>
                      <a:pt x="223" y="134"/>
                      <a:pt x="223" y="134"/>
                    </a:cubicBezTo>
                    <a:cubicBezTo>
                      <a:pt x="239" y="150"/>
                      <a:pt x="239" y="150"/>
                      <a:pt x="239" y="150"/>
                    </a:cubicBezTo>
                    <a:cubicBezTo>
                      <a:pt x="239" y="160"/>
                      <a:pt x="239" y="160"/>
                      <a:pt x="239" y="160"/>
                    </a:cubicBezTo>
                    <a:cubicBezTo>
                      <a:pt x="261" y="160"/>
                      <a:pt x="261" y="160"/>
                      <a:pt x="261" y="160"/>
                    </a:cubicBezTo>
                    <a:cubicBezTo>
                      <a:pt x="262" y="159"/>
                      <a:pt x="262" y="159"/>
                      <a:pt x="262" y="159"/>
                    </a:cubicBezTo>
                    <a:cubicBezTo>
                      <a:pt x="262" y="159"/>
                      <a:pt x="262" y="159"/>
                      <a:pt x="262" y="159"/>
                    </a:cubicBezTo>
                    <a:cubicBezTo>
                      <a:pt x="298" y="196"/>
                      <a:pt x="298" y="196"/>
                      <a:pt x="298" y="196"/>
                    </a:cubicBezTo>
                    <a:cubicBezTo>
                      <a:pt x="320" y="175"/>
                      <a:pt x="320" y="175"/>
                      <a:pt x="320" y="175"/>
                    </a:cubicBezTo>
                    <a:cubicBezTo>
                      <a:pt x="330" y="175"/>
                      <a:pt x="330" y="175"/>
                      <a:pt x="330" y="175"/>
                    </a:cubicBezTo>
                    <a:cubicBezTo>
                      <a:pt x="330" y="176"/>
                      <a:pt x="330" y="177"/>
                      <a:pt x="330" y="178"/>
                    </a:cubicBezTo>
                    <a:cubicBezTo>
                      <a:pt x="330" y="262"/>
                      <a:pt x="262" y="331"/>
                      <a:pt x="177" y="331"/>
                    </a:cubicBezTo>
                    <a:close/>
                  </a:path>
                </a:pathLst>
              </a:custGeom>
              <a:solidFill>
                <a:schemeClr val="accent1"/>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24"/>
              <p:cNvSpPr/>
              <p:nvPr/>
            </p:nvSpPr>
            <p:spPr bwMode="auto">
              <a:xfrm>
                <a:off x="5056188" y="512763"/>
                <a:ext cx="234950" cy="257175"/>
              </a:xfrm>
              <a:custGeom>
                <a:avLst/>
                <a:gdLst>
                  <a:gd name="T0" fmla="*/ 148 w 148"/>
                  <a:gd name="T1" fmla="*/ 0 h 162"/>
                  <a:gd name="T2" fmla="*/ 0 w 148"/>
                  <a:gd name="T3" fmla="*/ 0 h 162"/>
                  <a:gd name="T4" fmla="*/ 0 w 148"/>
                  <a:gd name="T5" fmla="*/ 100 h 162"/>
                  <a:gd name="T6" fmla="*/ 62 w 148"/>
                  <a:gd name="T7" fmla="*/ 162 h 162"/>
                  <a:gd name="T8" fmla="*/ 88 w 148"/>
                  <a:gd name="T9" fmla="*/ 162 h 162"/>
                  <a:gd name="T10" fmla="*/ 88 w 148"/>
                  <a:gd name="T11" fmla="*/ 119 h 162"/>
                  <a:gd name="T12" fmla="*/ 148 w 148"/>
                  <a:gd name="T13" fmla="*/ 59 h 162"/>
                  <a:gd name="T14" fmla="*/ 148 w 14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162">
                    <a:moveTo>
                      <a:pt x="148" y="0"/>
                    </a:moveTo>
                    <a:lnTo>
                      <a:pt x="0" y="0"/>
                    </a:lnTo>
                    <a:lnTo>
                      <a:pt x="0" y="100"/>
                    </a:lnTo>
                    <a:lnTo>
                      <a:pt x="62" y="162"/>
                    </a:lnTo>
                    <a:lnTo>
                      <a:pt x="88" y="162"/>
                    </a:lnTo>
                    <a:lnTo>
                      <a:pt x="88" y="119"/>
                    </a:lnTo>
                    <a:lnTo>
                      <a:pt x="148" y="59"/>
                    </a:lnTo>
                    <a:lnTo>
                      <a:pt x="148" y="0"/>
                    </a:lnTo>
                    <a:close/>
                  </a:path>
                </a:pathLst>
              </a:custGeom>
              <a:solidFill>
                <a:schemeClr val="accent1"/>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25"/>
              <p:cNvSpPr/>
              <p:nvPr/>
            </p:nvSpPr>
            <p:spPr bwMode="auto">
              <a:xfrm>
                <a:off x="5272088" y="985838"/>
                <a:ext cx="457200" cy="476250"/>
              </a:xfrm>
              <a:custGeom>
                <a:avLst/>
                <a:gdLst>
                  <a:gd name="T0" fmla="*/ 245 w 288"/>
                  <a:gd name="T1" fmla="*/ 97 h 300"/>
                  <a:gd name="T2" fmla="*/ 145 w 288"/>
                  <a:gd name="T3" fmla="*/ 0 h 300"/>
                  <a:gd name="T4" fmla="*/ 145 w 288"/>
                  <a:gd name="T5" fmla="*/ 0 h 300"/>
                  <a:gd name="T6" fmla="*/ 33 w 288"/>
                  <a:gd name="T7" fmla="*/ 0 h 300"/>
                  <a:gd name="T8" fmla="*/ 0 w 288"/>
                  <a:gd name="T9" fmla="*/ 33 h 300"/>
                  <a:gd name="T10" fmla="*/ 0 w 288"/>
                  <a:gd name="T11" fmla="*/ 104 h 300"/>
                  <a:gd name="T12" fmla="*/ 48 w 288"/>
                  <a:gd name="T13" fmla="*/ 152 h 300"/>
                  <a:gd name="T14" fmla="*/ 133 w 288"/>
                  <a:gd name="T15" fmla="*/ 152 h 300"/>
                  <a:gd name="T16" fmla="*/ 133 w 288"/>
                  <a:gd name="T17" fmla="*/ 235 h 300"/>
                  <a:gd name="T18" fmla="*/ 200 w 288"/>
                  <a:gd name="T19" fmla="*/ 300 h 300"/>
                  <a:gd name="T20" fmla="*/ 214 w 288"/>
                  <a:gd name="T21" fmla="*/ 300 h 300"/>
                  <a:gd name="T22" fmla="*/ 214 w 288"/>
                  <a:gd name="T23" fmla="*/ 219 h 300"/>
                  <a:gd name="T24" fmla="*/ 248 w 288"/>
                  <a:gd name="T25" fmla="*/ 188 h 300"/>
                  <a:gd name="T26" fmla="*/ 248 w 288"/>
                  <a:gd name="T27" fmla="*/ 131 h 300"/>
                  <a:gd name="T28" fmla="*/ 264 w 288"/>
                  <a:gd name="T29" fmla="*/ 131 h 300"/>
                  <a:gd name="T30" fmla="*/ 288 w 288"/>
                  <a:gd name="T31" fmla="*/ 107 h 300"/>
                  <a:gd name="T32" fmla="*/ 279 w 288"/>
                  <a:gd name="T33" fmla="*/ 97 h 300"/>
                  <a:gd name="T34" fmla="*/ 245 w 288"/>
                  <a:gd name="T35" fmla="*/ 9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8" h="300">
                    <a:moveTo>
                      <a:pt x="245" y="97"/>
                    </a:moveTo>
                    <a:lnTo>
                      <a:pt x="145" y="0"/>
                    </a:lnTo>
                    <a:lnTo>
                      <a:pt x="145" y="0"/>
                    </a:lnTo>
                    <a:lnTo>
                      <a:pt x="33" y="0"/>
                    </a:lnTo>
                    <a:lnTo>
                      <a:pt x="0" y="33"/>
                    </a:lnTo>
                    <a:lnTo>
                      <a:pt x="0" y="104"/>
                    </a:lnTo>
                    <a:lnTo>
                      <a:pt x="48" y="152"/>
                    </a:lnTo>
                    <a:lnTo>
                      <a:pt x="133" y="152"/>
                    </a:lnTo>
                    <a:lnTo>
                      <a:pt x="133" y="235"/>
                    </a:lnTo>
                    <a:lnTo>
                      <a:pt x="200" y="300"/>
                    </a:lnTo>
                    <a:lnTo>
                      <a:pt x="214" y="300"/>
                    </a:lnTo>
                    <a:lnTo>
                      <a:pt x="214" y="219"/>
                    </a:lnTo>
                    <a:lnTo>
                      <a:pt x="248" y="188"/>
                    </a:lnTo>
                    <a:lnTo>
                      <a:pt x="248" y="131"/>
                    </a:lnTo>
                    <a:lnTo>
                      <a:pt x="264" y="131"/>
                    </a:lnTo>
                    <a:lnTo>
                      <a:pt x="288" y="107"/>
                    </a:lnTo>
                    <a:lnTo>
                      <a:pt x="279" y="97"/>
                    </a:lnTo>
                    <a:lnTo>
                      <a:pt x="245" y="97"/>
                    </a:lnTo>
                    <a:close/>
                  </a:path>
                </a:pathLst>
              </a:custGeom>
              <a:solidFill>
                <a:schemeClr val="accent1"/>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26"/>
              <p:cNvSpPr/>
              <p:nvPr/>
            </p:nvSpPr>
            <p:spPr bwMode="auto">
              <a:xfrm>
                <a:off x="5646738" y="1341438"/>
                <a:ext cx="44450" cy="101600"/>
              </a:xfrm>
              <a:custGeom>
                <a:avLst/>
                <a:gdLst>
                  <a:gd name="T0" fmla="*/ 0 w 28"/>
                  <a:gd name="T1" fmla="*/ 64 h 64"/>
                  <a:gd name="T2" fmla="*/ 28 w 28"/>
                  <a:gd name="T3" fmla="*/ 40 h 64"/>
                  <a:gd name="T4" fmla="*/ 28 w 28"/>
                  <a:gd name="T5" fmla="*/ 0 h 64"/>
                  <a:gd name="T6" fmla="*/ 0 w 28"/>
                  <a:gd name="T7" fmla="*/ 0 h 64"/>
                  <a:gd name="T8" fmla="*/ 0 w 28"/>
                  <a:gd name="T9" fmla="*/ 64 h 64"/>
                </a:gdLst>
                <a:ahLst/>
                <a:cxnLst>
                  <a:cxn ang="0">
                    <a:pos x="T0" y="T1"/>
                  </a:cxn>
                  <a:cxn ang="0">
                    <a:pos x="T2" y="T3"/>
                  </a:cxn>
                  <a:cxn ang="0">
                    <a:pos x="T4" y="T5"/>
                  </a:cxn>
                  <a:cxn ang="0">
                    <a:pos x="T6" y="T7"/>
                  </a:cxn>
                  <a:cxn ang="0">
                    <a:pos x="T8" y="T9"/>
                  </a:cxn>
                </a:cxnLst>
                <a:rect l="0" t="0" r="r" b="b"/>
                <a:pathLst>
                  <a:path w="28" h="64">
                    <a:moveTo>
                      <a:pt x="0" y="64"/>
                    </a:moveTo>
                    <a:lnTo>
                      <a:pt x="28" y="40"/>
                    </a:lnTo>
                    <a:lnTo>
                      <a:pt x="28" y="0"/>
                    </a:lnTo>
                    <a:lnTo>
                      <a:pt x="0" y="0"/>
                    </a:lnTo>
                    <a:lnTo>
                      <a:pt x="0" y="64"/>
                    </a:lnTo>
                    <a:close/>
                  </a:path>
                </a:pathLst>
              </a:custGeom>
              <a:solidFill>
                <a:schemeClr val="accent1"/>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 name="组合 4"/>
          <p:cNvGrpSpPr/>
          <p:nvPr/>
        </p:nvGrpSpPr>
        <p:grpSpPr>
          <a:xfrm>
            <a:off x="1053533" y="3370097"/>
            <a:ext cx="754718" cy="754759"/>
            <a:chOff x="362669" y="5389779"/>
            <a:chExt cx="1061322" cy="1061322"/>
          </a:xfrm>
        </p:grpSpPr>
        <p:sp>
          <p:nvSpPr>
            <p:cNvPr id="15" name="椭圆 14"/>
            <p:cNvSpPr/>
            <p:nvPr/>
          </p:nvSpPr>
          <p:spPr>
            <a:xfrm>
              <a:off x="362669" y="5389779"/>
              <a:ext cx="1061322" cy="1061322"/>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 name="组合 29"/>
            <p:cNvGrpSpPr/>
            <p:nvPr/>
          </p:nvGrpSpPr>
          <p:grpSpPr>
            <a:xfrm>
              <a:off x="560765" y="5583971"/>
              <a:ext cx="689373" cy="625287"/>
              <a:chOff x="3468688" y="460375"/>
              <a:chExt cx="631825" cy="573088"/>
            </a:xfrm>
            <a:solidFill>
              <a:srgbClr val="282828"/>
            </a:solidFill>
          </p:grpSpPr>
          <p:sp>
            <p:nvSpPr>
              <p:cNvPr id="31" name="Freeform 19"/>
              <p:cNvSpPr/>
              <p:nvPr/>
            </p:nvSpPr>
            <p:spPr bwMode="auto">
              <a:xfrm>
                <a:off x="3468688" y="460375"/>
                <a:ext cx="271463" cy="422275"/>
              </a:xfrm>
              <a:custGeom>
                <a:avLst/>
                <a:gdLst>
                  <a:gd name="T0" fmla="*/ 150 w 169"/>
                  <a:gd name="T1" fmla="*/ 150 h 263"/>
                  <a:gd name="T2" fmla="*/ 169 w 169"/>
                  <a:gd name="T3" fmla="*/ 0 h 263"/>
                  <a:gd name="T4" fmla="*/ 56 w 169"/>
                  <a:gd name="T5" fmla="*/ 103 h 263"/>
                  <a:gd name="T6" fmla="*/ 0 w 169"/>
                  <a:gd name="T7" fmla="*/ 263 h 263"/>
                  <a:gd name="T8" fmla="*/ 169 w 169"/>
                  <a:gd name="T9" fmla="*/ 263 h 263"/>
                  <a:gd name="T10" fmla="*/ 150 w 169"/>
                  <a:gd name="T11" fmla="*/ 150 h 263"/>
                </a:gdLst>
                <a:ahLst/>
                <a:cxnLst>
                  <a:cxn ang="0">
                    <a:pos x="T0" y="T1"/>
                  </a:cxn>
                  <a:cxn ang="0">
                    <a:pos x="T2" y="T3"/>
                  </a:cxn>
                  <a:cxn ang="0">
                    <a:pos x="T4" y="T5"/>
                  </a:cxn>
                  <a:cxn ang="0">
                    <a:pos x="T6" y="T7"/>
                  </a:cxn>
                  <a:cxn ang="0">
                    <a:pos x="T8" y="T9"/>
                  </a:cxn>
                  <a:cxn ang="0">
                    <a:pos x="T10" y="T11"/>
                  </a:cxn>
                </a:cxnLst>
                <a:rect l="0" t="0" r="r" b="b"/>
                <a:pathLst>
                  <a:path w="169" h="263">
                    <a:moveTo>
                      <a:pt x="150" y="150"/>
                    </a:moveTo>
                    <a:cubicBezTo>
                      <a:pt x="150" y="66"/>
                      <a:pt x="169" y="0"/>
                      <a:pt x="169" y="0"/>
                    </a:cubicBezTo>
                    <a:cubicBezTo>
                      <a:pt x="169" y="0"/>
                      <a:pt x="113" y="10"/>
                      <a:pt x="56" y="103"/>
                    </a:cubicBezTo>
                    <a:cubicBezTo>
                      <a:pt x="0" y="197"/>
                      <a:pt x="0" y="263"/>
                      <a:pt x="0" y="263"/>
                    </a:cubicBezTo>
                    <a:cubicBezTo>
                      <a:pt x="169" y="263"/>
                      <a:pt x="169" y="263"/>
                      <a:pt x="169" y="263"/>
                    </a:cubicBezTo>
                    <a:cubicBezTo>
                      <a:pt x="169" y="263"/>
                      <a:pt x="150" y="235"/>
                      <a:pt x="150" y="15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20"/>
              <p:cNvSpPr/>
              <p:nvPr/>
            </p:nvSpPr>
            <p:spPr bwMode="auto">
              <a:xfrm>
                <a:off x="3829050" y="611188"/>
                <a:ext cx="271463" cy="271463"/>
              </a:xfrm>
              <a:custGeom>
                <a:avLst/>
                <a:gdLst>
                  <a:gd name="T0" fmla="*/ 0 w 171"/>
                  <a:gd name="T1" fmla="*/ 0 h 171"/>
                  <a:gd name="T2" fmla="*/ 0 w 171"/>
                  <a:gd name="T3" fmla="*/ 171 h 171"/>
                  <a:gd name="T4" fmla="*/ 171 w 171"/>
                  <a:gd name="T5" fmla="*/ 171 h 171"/>
                  <a:gd name="T6" fmla="*/ 0 w 171"/>
                  <a:gd name="T7" fmla="*/ 0 h 171"/>
                </a:gdLst>
                <a:ahLst/>
                <a:cxnLst>
                  <a:cxn ang="0">
                    <a:pos x="T0" y="T1"/>
                  </a:cxn>
                  <a:cxn ang="0">
                    <a:pos x="T2" y="T3"/>
                  </a:cxn>
                  <a:cxn ang="0">
                    <a:pos x="T4" y="T5"/>
                  </a:cxn>
                  <a:cxn ang="0">
                    <a:pos x="T6" y="T7"/>
                  </a:cxn>
                </a:cxnLst>
                <a:rect l="0" t="0" r="r" b="b"/>
                <a:pathLst>
                  <a:path w="171" h="171">
                    <a:moveTo>
                      <a:pt x="0" y="0"/>
                    </a:moveTo>
                    <a:lnTo>
                      <a:pt x="0" y="171"/>
                    </a:lnTo>
                    <a:lnTo>
                      <a:pt x="171" y="171"/>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21"/>
              <p:cNvSpPr/>
              <p:nvPr/>
            </p:nvSpPr>
            <p:spPr bwMode="auto">
              <a:xfrm>
                <a:off x="3468688" y="460375"/>
                <a:ext cx="631825" cy="573088"/>
              </a:xfrm>
              <a:custGeom>
                <a:avLst/>
                <a:gdLst>
                  <a:gd name="T0" fmla="*/ 207 w 394"/>
                  <a:gd name="T1" fmla="*/ 282 h 357"/>
                  <a:gd name="T2" fmla="*/ 207 w 394"/>
                  <a:gd name="T3" fmla="*/ 0 h 357"/>
                  <a:gd name="T4" fmla="*/ 188 w 394"/>
                  <a:gd name="T5" fmla="*/ 0 h 357"/>
                  <a:gd name="T6" fmla="*/ 188 w 394"/>
                  <a:gd name="T7" fmla="*/ 282 h 357"/>
                  <a:gd name="T8" fmla="*/ 2 w 394"/>
                  <a:gd name="T9" fmla="*/ 282 h 357"/>
                  <a:gd name="T10" fmla="*/ 0 w 394"/>
                  <a:gd name="T11" fmla="*/ 282 h 357"/>
                  <a:gd name="T12" fmla="*/ 75 w 394"/>
                  <a:gd name="T13" fmla="*/ 357 h 357"/>
                  <a:gd name="T14" fmla="*/ 319 w 394"/>
                  <a:gd name="T15" fmla="*/ 357 h 357"/>
                  <a:gd name="T16" fmla="*/ 394 w 394"/>
                  <a:gd name="T17" fmla="*/ 282 h 357"/>
                  <a:gd name="T18" fmla="*/ 392 w 394"/>
                  <a:gd name="T19" fmla="*/ 282 h 357"/>
                  <a:gd name="T20" fmla="*/ 207 w 394"/>
                  <a:gd name="T21" fmla="*/ 282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357">
                    <a:moveTo>
                      <a:pt x="207" y="282"/>
                    </a:moveTo>
                    <a:cubicBezTo>
                      <a:pt x="207" y="0"/>
                      <a:pt x="207" y="0"/>
                      <a:pt x="207" y="0"/>
                    </a:cubicBezTo>
                    <a:cubicBezTo>
                      <a:pt x="188" y="0"/>
                      <a:pt x="188" y="0"/>
                      <a:pt x="188" y="0"/>
                    </a:cubicBezTo>
                    <a:cubicBezTo>
                      <a:pt x="188" y="282"/>
                      <a:pt x="188" y="282"/>
                      <a:pt x="188" y="282"/>
                    </a:cubicBezTo>
                    <a:cubicBezTo>
                      <a:pt x="2" y="282"/>
                      <a:pt x="2" y="282"/>
                      <a:pt x="2" y="282"/>
                    </a:cubicBezTo>
                    <a:cubicBezTo>
                      <a:pt x="0" y="282"/>
                      <a:pt x="0" y="282"/>
                      <a:pt x="0" y="282"/>
                    </a:cubicBezTo>
                    <a:cubicBezTo>
                      <a:pt x="0" y="323"/>
                      <a:pt x="34" y="357"/>
                      <a:pt x="75" y="357"/>
                    </a:cubicBezTo>
                    <a:cubicBezTo>
                      <a:pt x="319" y="357"/>
                      <a:pt x="319" y="357"/>
                      <a:pt x="319" y="357"/>
                    </a:cubicBezTo>
                    <a:cubicBezTo>
                      <a:pt x="361" y="357"/>
                      <a:pt x="394" y="323"/>
                      <a:pt x="394" y="282"/>
                    </a:cubicBezTo>
                    <a:cubicBezTo>
                      <a:pt x="392" y="282"/>
                      <a:pt x="392" y="282"/>
                      <a:pt x="392" y="282"/>
                    </a:cubicBezTo>
                    <a:lnTo>
                      <a:pt x="207" y="28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6" name="TextBox 39"/>
          <p:cNvSpPr txBox="1"/>
          <p:nvPr/>
        </p:nvSpPr>
        <p:spPr>
          <a:xfrm>
            <a:off x="1964220" y="2135865"/>
            <a:ext cx="3039828" cy="707886"/>
          </a:xfrm>
          <a:prstGeom prst="rect">
            <a:avLst/>
          </a:prstGeom>
          <a:noFill/>
        </p:spPr>
        <p:txBody>
          <a:bodyPr wrap="square" lIns="0" tIns="0" rIns="0" bIns="0" rtlCol="0">
            <a:spAutoFit/>
          </a:bodyPr>
          <a:lstStyle/>
          <a:p>
            <a:pPr algn="just"/>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9"/>
          <p:cNvSpPr txBox="1"/>
          <p:nvPr/>
        </p:nvSpPr>
        <p:spPr>
          <a:xfrm>
            <a:off x="1964220" y="3394679"/>
            <a:ext cx="3039828" cy="707886"/>
          </a:xfrm>
          <a:prstGeom prst="rect">
            <a:avLst/>
          </a:prstGeom>
          <a:noFill/>
        </p:spPr>
        <p:txBody>
          <a:bodyPr wrap="square" lIns="0" tIns="0" rIns="0" bIns="0" rtlCol="0">
            <a:spAutoFit/>
          </a:bodyPr>
          <a:lstStyle/>
          <a:p>
            <a:pPr algn="just"/>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39"/>
          <p:cNvSpPr txBox="1"/>
          <p:nvPr/>
        </p:nvSpPr>
        <p:spPr>
          <a:xfrm>
            <a:off x="1964220" y="1635646"/>
            <a:ext cx="1622849" cy="262651"/>
          </a:xfrm>
          <a:prstGeom prst="rect">
            <a:avLst/>
          </a:prstGeom>
          <a:noFill/>
        </p:spPr>
        <p:txBody>
          <a:bodyPr wrap="square" lIns="0" tIns="0" rIns="0" bIns="0" rtlCol="0">
            <a:spAutoFit/>
          </a:bodyPr>
          <a:lstStyle/>
          <a:p>
            <a:r>
              <a:rPr lang="zh-CN" altLang="en-US" sz="17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25"/>
          <p:cNvSpPr/>
          <p:nvPr/>
        </p:nvSpPr>
        <p:spPr>
          <a:xfrm>
            <a:off x="5220072" y="1774421"/>
            <a:ext cx="3384376" cy="2403969"/>
          </a:xfrm>
          <a:prstGeom prst="rect">
            <a:avLst/>
          </a:prstGeom>
          <a:blipFill dpi="0" rotWithShape="1">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zh-CN" altLang="en-US" sz="1100" dirty="0">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57790937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up)">
                                      <p:cBhvr>
                                        <p:cTn id="7" dur="500"/>
                                        <p:tgtEl>
                                          <p:spTgt spid="40"/>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up)">
                                      <p:cBhvr>
                                        <p:cTn id="17" dur="500"/>
                                        <p:tgtEl>
                                          <p:spTgt spid="36"/>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wipe(up)">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down)">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9" grpId="0"/>
      <p:bldP spid="40" grpId="0"/>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资源 234302"/>
          <p:cNvPicPr>
            <a:picLocks noChangeAspect="1"/>
          </p:cNvPicPr>
          <p:nvPr/>
        </p:nvPicPr>
        <p:blipFill>
          <a:blip r:embed="rId3"/>
          <a:stretch>
            <a:fillRect/>
          </a:stretch>
        </p:blipFill>
        <p:spPr>
          <a:xfrm>
            <a:off x="1461189" y="827440"/>
            <a:ext cx="2664605" cy="3562973"/>
          </a:xfrm>
          <a:prstGeom prst="rect">
            <a:avLst/>
          </a:prstGeom>
        </p:spPr>
      </p:pic>
      <p:pic>
        <p:nvPicPr>
          <p:cNvPr id="35" name="图片 34" descr="资源 434302"/>
          <p:cNvPicPr>
            <a:picLocks noChangeAspect="1"/>
          </p:cNvPicPr>
          <p:nvPr/>
        </p:nvPicPr>
        <p:blipFill>
          <a:blip r:embed="rId4"/>
          <a:stretch>
            <a:fillRect/>
          </a:stretch>
        </p:blipFill>
        <p:spPr>
          <a:xfrm>
            <a:off x="658568" y="1623499"/>
            <a:ext cx="2325456" cy="3110873"/>
          </a:xfrm>
          <a:prstGeom prst="rect">
            <a:avLst/>
          </a:prstGeom>
        </p:spPr>
      </p:pic>
      <p:pic>
        <p:nvPicPr>
          <p:cNvPr id="36" name="图片 35" descr="资源 234302"/>
          <p:cNvPicPr>
            <a:picLocks noChangeAspect="1"/>
          </p:cNvPicPr>
          <p:nvPr/>
        </p:nvPicPr>
        <p:blipFill>
          <a:blip r:embed="rId3"/>
          <a:stretch>
            <a:fillRect/>
          </a:stretch>
        </p:blipFill>
        <p:spPr>
          <a:xfrm flipH="1">
            <a:off x="3274111" y="2987963"/>
            <a:ext cx="461090" cy="616934"/>
          </a:xfrm>
          <a:prstGeom prst="rect">
            <a:avLst/>
          </a:prstGeom>
        </p:spPr>
      </p:pic>
      <p:pic>
        <p:nvPicPr>
          <p:cNvPr id="37" name="图片 36" descr="资源 234302"/>
          <p:cNvPicPr>
            <a:picLocks noChangeAspect="1"/>
          </p:cNvPicPr>
          <p:nvPr/>
        </p:nvPicPr>
        <p:blipFill>
          <a:blip r:embed="rId3"/>
          <a:stretch>
            <a:fillRect/>
          </a:stretch>
        </p:blipFill>
        <p:spPr>
          <a:xfrm flipH="1">
            <a:off x="350224" y="4172578"/>
            <a:ext cx="297708" cy="398744"/>
          </a:xfrm>
          <a:prstGeom prst="rect">
            <a:avLst/>
          </a:prstGeom>
        </p:spPr>
      </p:pic>
      <p:pic>
        <p:nvPicPr>
          <p:cNvPr id="38" name="图片 37" descr="资源 234302"/>
          <p:cNvPicPr>
            <a:picLocks noChangeAspect="1"/>
          </p:cNvPicPr>
          <p:nvPr/>
        </p:nvPicPr>
        <p:blipFill>
          <a:blip r:embed="rId3"/>
          <a:stretch>
            <a:fillRect/>
          </a:stretch>
        </p:blipFill>
        <p:spPr>
          <a:xfrm flipH="1">
            <a:off x="3976940" y="3813082"/>
            <a:ext cx="297708" cy="398744"/>
          </a:xfrm>
          <a:prstGeom prst="rect">
            <a:avLst/>
          </a:prstGeom>
        </p:spPr>
      </p:pic>
      <p:pic>
        <p:nvPicPr>
          <p:cNvPr id="39" name="图片 38" descr="资源 234302"/>
          <p:cNvPicPr>
            <a:picLocks noChangeAspect="1"/>
          </p:cNvPicPr>
          <p:nvPr/>
        </p:nvPicPr>
        <p:blipFill>
          <a:blip r:embed="rId3"/>
          <a:stretch>
            <a:fillRect/>
          </a:stretch>
        </p:blipFill>
        <p:spPr>
          <a:xfrm flipH="1">
            <a:off x="2267744" y="3778675"/>
            <a:ext cx="1035547" cy="1385363"/>
          </a:xfrm>
          <a:prstGeom prst="rect">
            <a:avLst/>
          </a:prstGeom>
        </p:spPr>
      </p:pic>
      <p:pic>
        <p:nvPicPr>
          <p:cNvPr id="40" name="图片 39" descr="资源 234302"/>
          <p:cNvPicPr>
            <a:picLocks noChangeAspect="1"/>
          </p:cNvPicPr>
          <p:nvPr/>
        </p:nvPicPr>
        <p:blipFill>
          <a:blip r:embed="rId3"/>
          <a:stretch>
            <a:fillRect/>
          </a:stretch>
        </p:blipFill>
        <p:spPr>
          <a:xfrm flipH="1">
            <a:off x="1018064" y="483518"/>
            <a:ext cx="601608" cy="804635"/>
          </a:xfrm>
          <a:prstGeom prst="rect">
            <a:avLst/>
          </a:prstGeom>
        </p:spPr>
      </p:pic>
      <p:pic>
        <p:nvPicPr>
          <p:cNvPr id="41" name="图片 40" descr="资源 534302"/>
          <p:cNvPicPr>
            <a:picLocks noChangeAspect="1"/>
          </p:cNvPicPr>
          <p:nvPr/>
        </p:nvPicPr>
        <p:blipFill>
          <a:blip r:embed="rId5"/>
          <a:stretch>
            <a:fillRect/>
          </a:stretch>
        </p:blipFill>
        <p:spPr>
          <a:xfrm>
            <a:off x="1238265" y="573996"/>
            <a:ext cx="1995358" cy="2668776"/>
          </a:xfrm>
          <a:prstGeom prst="rect">
            <a:avLst/>
          </a:prstGeom>
        </p:spPr>
      </p:pic>
      <p:sp>
        <p:nvSpPr>
          <p:cNvPr id="42" name="矩形 41"/>
          <p:cNvSpPr/>
          <p:nvPr/>
        </p:nvSpPr>
        <p:spPr>
          <a:xfrm>
            <a:off x="5486020" y="1946363"/>
            <a:ext cx="2236530" cy="707896"/>
          </a:xfrm>
          <a:prstGeom prst="rect">
            <a:avLst/>
          </a:prstGeom>
        </p:spPr>
        <p:txBody>
          <a:bodyPr wrap="none" lIns="91450" tIns="45725" rIns="91450" bIns="45725">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4000" dirty="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a:t>
            </a:r>
            <a:r>
              <a:rPr lang="en-US" altLang="zh-CN" sz="4000" dirty="0" smtClean="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en-US" altLang="zh-CN" sz="4000" dirty="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3" name="TextBox 3"/>
          <p:cNvSpPr txBox="1"/>
          <p:nvPr/>
        </p:nvSpPr>
        <p:spPr>
          <a:xfrm>
            <a:off x="5030505" y="2664667"/>
            <a:ext cx="3147557" cy="600347"/>
          </a:xfrm>
          <a:prstGeom prst="rect">
            <a:avLst/>
          </a:prstGeom>
          <a:noFill/>
        </p:spPr>
        <p:txBody>
          <a:bodyPr wrap="none" lIns="91450" tIns="45725" rIns="91450" bIns="4572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3300" b="1" dirty="0">
                <a:solidFill>
                  <a:srgbClr val="657079"/>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请输入您的标题</a:t>
            </a:r>
          </a:p>
        </p:txBody>
      </p:sp>
      <p:sp>
        <p:nvSpPr>
          <p:cNvPr id="44" name="TextBox 4"/>
          <p:cNvSpPr txBox="1"/>
          <p:nvPr/>
        </p:nvSpPr>
        <p:spPr>
          <a:xfrm>
            <a:off x="4796946" y="3362820"/>
            <a:ext cx="3614675" cy="450262"/>
          </a:xfrm>
          <a:prstGeom prst="rect">
            <a:avLst/>
          </a:prstGeom>
          <a:noFill/>
          <a:effectLst/>
        </p:spPr>
        <p:txBody>
          <a:bodyPr wrap="square" lIns="68589" tIns="34295" rIns="68589" bIns="3429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800" dirty="0">
                <a:solidFill>
                  <a:srgbClr val="FFFFFF">
                    <a:lumMod val="50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Your content to play here, or through your copy, paste in this box, and select only the text. Your content to play here, or through your copy, paste in this box, and select only the text.</a:t>
            </a:r>
          </a:p>
        </p:txBody>
      </p:sp>
      <p:cxnSp>
        <p:nvCxnSpPr>
          <p:cNvPr id="45" name="直接连接符 44"/>
          <p:cNvCxnSpPr/>
          <p:nvPr/>
        </p:nvCxnSpPr>
        <p:spPr>
          <a:xfrm>
            <a:off x="4833894" y="3272855"/>
            <a:ext cx="3540780" cy="0"/>
          </a:xfrm>
          <a:prstGeom prst="line">
            <a:avLst/>
          </a:prstGeom>
          <a:noFill/>
          <a:ln w="6350" cap="flat" cmpd="sng" algn="ctr">
            <a:solidFill>
              <a:srgbClr val="000000">
                <a:lumMod val="50000"/>
                <a:lumOff val="50000"/>
              </a:srgbClr>
            </a:solidFill>
            <a:prstDash val="solid"/>
            <a:miter lim="800000"/>
          </a:ln>
          <a:effectLst/>
        </p:spPr>
      </p:cxnSp>
      <p:pic>
        <p:nvPicPr>
          <p:cNvPr id="34" name="图片 33" descr="资源 234302"/>
          <p:cNvPicPr>
            <a:picLocks noChangeAspect="1"/>
          </p:cNvPicPr>
          <p:nvPr/>
        </p:nvPicPr>
        <p:blipFill>
          <a:blip r:embed="rId3"/>
          <a:stretch>
            <a:fillRect/>
          </a:stretch>
        </p:blipFill>
        <p:spPr>
          <a:xfrm>
            <a:off x="827584" y="2827947"/>
            <a:ext cx="1154630" cy="1544003"/>
          </a:xfrm>
          <a:prstGeom prst="rect">
            <a:avLst/>
          </a:prstGeom>
        </p:spPr>
      </p:pic>
    </p:spTree>
    <p:extLst>
      <p:ext uri="{BB962C8B-B14F-4D97-AF65-F5344CB8AC3E}">
        <p14:creationId xmlns:p14="http://schemas.microsoft.com/office/powerpoint/2010/main" val="835440643"/>
      </p:ext>
    </p:extLst>
  </p:cSld>
  <p:clrMapOvr>
    <a:masterClrMapping/>
  </p:clrMapOvr>
  <p:transition spd="med">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143" y="1503363"/>
            <a:ext cx="2514462" cy="2133600"/>
          </a:xfrm>
          <a:prstGeom prst="rect">
            <a:avLst/>
          </a:prstGeom>
          <a:blipFill dpi="0" rotWithShape="1">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23" name="矩形 22"/>
          <p:cNvSpPr/>
          <p:nvPr/>
        </p:nvSpPr>
        <p:spPr>
          <a:xfrm>
            <a:off x="3314769" y="1503363"/>
            <a:ext cx="2514462" cy="2133600"/>
          </a:xfrm>
          <a:prstGeom prst="rect">
            <a:avLst/>
          </a:prstGeom>
          <a:blipFill dpi="0" rotWithShape="1">
            <a:blip r:embed="rId4"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24" name="矩形 23"/>
          <p:cNvSpPr/>
          <p:nvPr/>
        </p:nvSpPr>
        <p:spPr>
          <a:xfrm>
            <a:off x="6000396" y="1503363"/>
            <a:ext cx="2514462" cy="2133600"/>
          </a:xfrm>
          <a:prstGeom prst="rect">
            <a:avLst/>
          </a:prstGeom>
          <a:blipFill dpi="0" rotWithShape="1">
            <a:blip r:embed="rId5"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25" name="TextBox 15"/>
          <p:cNvSpPr txBox="1"/>
          <p:nvPr/>
        </p:nvSpPr>
        <p:spPr>
          <a:xfrm>
            <a:off x="1038807" y="4140105"/>
            <a:ext cx="1927063" cy="625243"/>
          </a:xfrm>
          <a:prstGeom prst="rect">
            <a:avLst/>
          </a:prstGeom>
          <a:noFill/>
        </p:spPr>
        <p:txBody>
          <a:bodyPr wrap="square" lIns="70555" tIns="35278" rIns="70555" bIns="35278"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6" name="TextBox 16"/>
          <p:cNvSpPr txBox="1"/>
          <p:nvPr/>
        </p:nvSpPr>
        <p:spPr>
          <a:xfrm>
            <a:off x="1038808" y="3912017"/>
            <a:ext cx="1291524" cy="224462"/>
          </a:xfrm>
          <a:prstGeom prst="rect">
            <a:avLst/>
          </a:prstGeom>
          <a:noFill/>
        </p:spPr>
        <p:txBody>
          <a:bodyPr wrap="none" lIns="70555" tIns="35278" rIns="70555" bIns="35278"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714274" y="4140105"/>
            <a:ext cx="1927063" cy="625243"/>
          </a:xfrm>
          <a:prstGeom prst="rect">
            <a:avLst/>
          </a:prstGeom>
          <a:noFill/>
        </p:spPr>
        <p:txBody>
          <a:bodyPr wrap="square" lIns="70555" tIns="35278" rIns="70555" bIns="35278"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8" name="TextBox 16"/>
          <p:cNvSpPr txBox="1"/>
          <p:nvPr/>
        </p:nvSpPr>
        <p:spPr>
          <a:xfrm>
            <a:off x="3714274" y="3912017"/>
            <a:ext cx="1291524" cy="224462"/>
          </a:xfrm>
          <a:prstGeom prst="rect">
            <a:avLst/>
          </a:prstGeom>
          <a:noFill/>
        </p:spPr>
        <p:txBody>
          <a:bodyPr wrap="none" lIns="70555" tIns="35278" rIns="70555" bIns="35278"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450701" y="4140105"/>
            <a:ext cx="1927063" cy="625243"/>
          </a:xfrm>
          <a:prstGeom prst="rect">
            <a:avLst/>
          </a:prstGeom>
          <a:noFill/>
        </p:spPr>
        <p:txBody>
          <a:bodyPr wrap="square" lIns="70555" tIns="35278" rIns="70555" bIns="35278"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16"/>
          <p:cNvSpPr txBox="1"/>
          <p:nvPr/>
        </p:nvSpPr>
        <p:spPr>
          <a:xfrm>
            <a:off x="6450701" y="3912017"/>
            <a:ext cx="1291524" cy="224462"/>
          </a:xfrm>
          <a:prstGeom prst="rect">
            <a:avLst/>
          </a:prstGeom>
          <a:noFill/>
        </p:spPr>
        <p:txBody>
          <a:bodyPr wrap="none" lIns="70555" tIns="35278" rIns="70555" bIns="35278"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4296483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1025565" y="1665453"/>
          <a:ext cx="4494870" cy="1825471"/>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6386057" y="2062971"/>
            <a:ext cx="201990" cy="202001"/>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6705502" y="2037085"/>
            <a:ext cx="1396982" cy="332399"/>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ounded Rectangle 7"/>
          <p:cNvSpPr/>
          <p:nvPr/>
        </p:nvSpPr>
        <p:spPr>
          <a:xfrm>
            <a:off x="6386057" y="2494914"/>
            <a:ext cx="201990" cy="202001"/>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6713640" y="2477062"/>
            <a:ext cx="1388557" cy="332399"/>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ounded Rectangle 9"/>
          <p:cNvSpPr/>
          <p:nvPr/>
        </p:nvSpPr>
        <p:spPr>
          <a:xfrm>
            <a:off x="6386057" y="2926858"/>
            <a:ext cx="201990" cy="202001"/>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6713640" y="2917039"/>
            <a:ext cx="1388557" cy="332399"/>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053527" y="3853163"/>
            <a:ext cx="7064909" cy="332399"/>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600" dirty="0" smtClean="0">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1053527" y="3683529"/>
            <a:ext cx="7064909" cy="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848782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extLst/>
          </p:nvPr>
        </p:nvGraphicFramePr>
        <p:xfrm>
          <a:off x="3963582" y="1496372"/>
          <a:ext cx="4549978" cy="2666093"/>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1300886" y="1763968"/>
            <a:ext cx="2256963" cy="2215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289665" y="2391120"/>
            <a:ext cx="2256963" cy="2215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ontent Placeholder 2"/>
          <p:cNvSpPr txBox="1">
            <a:spLocks/>
          </p:cNvSpPr>
          <p:nvPr/>
        </p:nvSpPr>
        <p:spPr>
          <a:xfrm>
            <a:off x="1289665" y="3018272"/>
            <a:ext cx="2256963" cy="2215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Content Placeholder 2"/>
          <p:cNvSpPr txBox="1">
            <a:spLocks/>
          </p:cNvSpPr>
          <p:nvPr/>
        </p:nvSpPr>
        <p:spPr>
          <a:xfrm>
            <a:off x="1300886" y="3645425"/>
            <a:ext cx="2256963" cy="2215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0134453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500"/>
                                  </p:stCondLst>
                                  <p:childTnLst>
                                    <p:set>
                                      <p:cBhvr>
                                        <p:cTn id="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heel(1)">
                                      <p:cBhvr>
                                        <p:cTn id="7" dur="2000"/>
                                        <p:tgtEl>
                                          <p:spTgt spid="10">
                                            <p:graphicEl>
                                              <a:chart seriesIdx="-3" categoryIdx="-3" bldStep="gridLegend"/>
                                            </p:graphicEl>
                                          </p:spTgt>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heel(1)">
                                      <p:cBhvr>
                                        <p:cTn id="10" dur="2000"/>
                                        <p:tgtEl>
                                          <p:spTgt spid="10">
                                            <p:graphicEl>
                                              <a:chart seriesIdx="0" categoryIdx="-4" bldStep="series"/>
                                            </p:graphicEl>
                                          </p:spTgt>
                                        </p:tgtEl>
                                      </p:cBhvr>
                                    </p:animEffect>
                                  </p:childTnLst>
                                </p:cTn>
                              </p:par>
                              <p:par>
                                <p:cTn id="11" presetID="22" presetClass="entr" presetSubtype="8" fill="hold" grpId="0" nodeType="withEffect">
                                  <p:stCondLst>
                                    <p:cond delay="3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750"/>
                                        <p:tgtEl>
                                          <p:spTgt spid="11"/>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750"/>
                                        <p:tgtEl>
                                          <p:spTgt spid="12"/>
                                        </p:tgtEl>
                                      </p:cBhvr>
                                    </p:animEffect>
                                  </p:childTnLst>
                                </p:cTn>
                              </p:par>
                              <p:par>
                                <p:cTn id="17" presetID="22" presetClass="entr" presetSubtype="8" fill="hold" grpId="0" nodeType="withEffect">
                                  <p:stCondLst>
                                    <p:cond delay="325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750"/>
                                        <p:tgtEl>
                                          <p:spTgt spid="13"/>
                                        </p:tgtEl>
                                      </p:cBhvr>
                                    </p:animEffect>
                                  </p:childTnLst>
                                </p:cTn>
                              </p:par>
                              <p:par>
                                <p:cTn id="20" presetID="22" presetClass="entr" presetSubtype="8" fill="hold" grpId="0" nodeType="withEffect">
                                  <p:stCondLst>
                                    <p:cond delay="325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010723" y="1048692"/>
            <a:ext cx="1970682" cy="1932726"/>
          </a:xfrm>
          <a:prstGeom prst="rect">
            <a:avLst/>
          </a:prstGeom>
          <a:blipFill dpi="0" rotWithShape="1">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flipH="1">
            <a:off x="919797" y="975428"/>
            <a:ext cx="2133486" cy="2978952"/>
          </a:xfrm>
          <a:prstGeom prst="rect">
            <a:avLst/>
          </a:prstGeom>
          <a:noFill/>
          <a:ln w="508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9"/>
          <p:cNvSpPr txBox="1"/>
          <p:nvPr/>
        </p:nvSpPr>
        <p:spPr>
          <a:xfrm>
            <a:off x="577991" y="4183006"/>
            <a:ext cx="7988018" cy="415498"/>
          </a:xfrm>
          <a:prstGeom prst="rect">
            <a:avLst/>
          </a:prstGeom>
          <a:noFill/>
          <a:effectLst/>
        </p:spPr>
        <p:txBody>
          <a:bodyPr wrap="square" lIns="0" tIns="0" rIns="0" bIns="0" rtlCol="0">
            <a:spAutoFit/>
          </a:bodyPr>
          <a:lstStyle/>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 name="组合 26"/>
          <p:cNvGrpSpPr>
            <a:grpSpLocks/>
          </p:cNvGrpSpPr>
          <p:nvPr/>
        </p:nvGrpSpPr>
        <p:grpSpPr bwMode="auto">
          <a:xfrm>
            <a:off x="1052716" y="3099737"/>
            <a:ext cx="1858278" cy="637239"/>
            <a:chOff x="680210" y="1949615"/>
            <a:chExt cx="1718591" cy="637702"/>
          </a:xfrm>
        </p:grpSpPr>
        <p:sp>
          <p:nvSpPr>
            <p:cNvPr id="28" name="Content Placeholder 2"/>
            <p:cNvSpPr txBox="1">
              <a:spLocks/>
            </p:cNvSpPr>
            <p:nvPr/>
          </p:nvSpPr>
          <p:spPr>
            <a:xfrm>
              <a:off x="680210" y="2171517"/>
              <a:ext cx="1718591" cy="415800"/>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50000"/>
                </a:lnSpc>
                <a:buNone/>
              </a:pPr>
              <a:r>
                <a:rPr lang="zh-CN" altLang="en-US" sz="600" dirty="0">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29" name="文本框 28"/>
            <p:cNvSpPr txBox="1"/>
            <p:nvPr/>
          </p:nvSpPr>
          <p:spPr>
            <a:xfrm>
              <a:off x="680210" y="1949615"/>
              <a:ext cx="1330361" cy="153324"/>
            </a:xfrm>
            <a:prstGeom prst="rect">
              <a:avLst/>
            </a:prstGeom>
            <a:noFill/>
          </p:spPr>
          <p:txBody>
            <a:bodyPr wrap="square" lIns="0" tIns="0" rIns="0" bIns="0">
              <a:spAutoFit/>
            </a:bodyPr>
            <a:lstStyle/>
            <a:p>
              <a:pPr algn="just"/>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
        <p:nvSpPr>
          <p:cNvPr id="30" name="矩形 29"/>
          <p:cNvSpPr/>
          <p:nvPr/>
        </p:nvSpPr>
        <p:spPr>
          <a:xfrm>
            <a:off x="3604910" y="1048692"/>
            <a:ext cx="1970682" cy="1932726"/>
          </a:xfrm>
          <a:prstGeom prst="rect">
            <a:avLst/>
          </a:prstGeom>
          <a:blipFill dpi="0" rotWithShape="1">
            <a:blip r:embed="rId4"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矩形 30"/>
          <p:cNvSpPr/>
          <p:nvPr/>
        </p:nvSpPr>
        <p:spPr>
          <a:xfrm flipH="1">
            <a:off x="3513984" y="975428"/>
            <a:ext cx="2133486" cy="2978952"/>
          </a:xfrm>
          <a:prstGeom prst="rect">
            <a:avLst/>
          </a:prstGeom>
          <a:noFill/>
          <a:ln w="508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3" name="组合 31"/>
          <p:cNvGrpSpPr>
            <a:grpSpLocks/>
          </p:cNvGrpSpPr>
          <p:nvPr/>
        </p:nvGrpSpPr>
        <p:grpSpPr bwMode="auto">
          <a:xfrm>
            <a:off x="3679103" y="3099734"/>
            <a:ext cx="1827494" cy="775742"/>
            <a:chOff x="578159" y="1949614"/>
            <a:chExt cx="1777231" cy="776305"/>
          </a:xfrm>
        </p:grpSpPr>
        <p:sp>
          <p:nvSpPr>
            <p:cNvPr id="33" name="Content Placeholder 2"/>
            <p:cNvSpPr txBox="1">
              <a:spLocks/>
            </p:cNvSpPr>
            <p:nvPr/>
          </p:nvSpPr>
          <p:spPr>
            <a:xfrm>
              <a:off x="578159" y="2171519"/>
              <a:ext cx="1777231" cy="554400"/>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50000"/>
                </a:lnSpc>
                <a:buNone/>
              </a:pPr>
              <a:r>
                <a:rPr lang="zh-CN" altLang="en-US" sz="600" dirty="0">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34" name="文本框 33"/>
            <p:cNvSpPr txBox="1"/>
            <p:nvPr/>
          </p:nvSpPr>
          <p:spPr>
            <a:xfrm>
              <a:off x="579173" y="1949614"/>
              <a:ext cx="1525803" cy="153324"/>
            </a:xfrm>
            <a:prstGeom prst="rect">
              <a:avLst/>
            </a:prstGeom>
            <a:noFill/>
          </p:spPr>
          <p:txBody>
            <a:bodyPr lIns="0" tIns="0" rIns="0" bIns="0">
              <a:spAutoFit/>
            </a:bodyPr>
            <a:lstStyle/>
            <a:p>
              <a:pPr algn="just"/>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
        <p:nvSpPr>
          <p:cNvPr id="35" name="矩形 34"/>
          <p:cNvSpPr/>
          <p:nvPr/>
        </p:nvSpPr>
        <p:spPr>
          <a:xfrm>
            <a:off x="6199096" y="1048692"/>
            <a:ext cx="1970682" cy="1932726"/>
          </a:xfrm>
          <a:prstGeom prst="rect">
            <a:avLst/>
          </a:prstGeom>
          <a:blipFill dpi="0" rotWithShape="1">
            <a:blip r:embed="rId5"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flipH="1">
            <a:off x="6108170" y="975428"/>
            <a:ext cx="2133486" cy="2978952"/>
          </a:xfrm>
          <a:prstGeom prst="rect">
            <a:avLst/>
          </a:prstGeom>
          <a:noFill/>
          <a:ln w="508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4" name="组合 36"/>
          <p:cNvGrpSpPr>
            <a:grpSpLocks/>
          </p:cNvGrpSpPr>
          <p:nvPr/>
        </p:nvGrpSpPr>
        <p:grpSpPr bwMode="auto">
          <a:xfrm>
            <a:off x="6274705" y="3099734"/>
            <a:ext cx="1827492" cy="775742"/>
            <a:chOff x="578159" y="1949614"/>
            <a:chExt cx="1971069" cy="776305"/>
          </a:xfrm>
        </p:grpSpPr>
        <p:sp>
          <p:nvSpPr>
            <p:cNvPr id="38" name="Content Placeholder 2"/>
            <p:cNvSpPr txBox="1">
              <a:spLocks/>
            </p:cNvSpPr>
            <p:nvPr/>
          </p:nvSpPr>
          <p:spPr>
            <a:xfrm>
              <a:off x="578159" y="2171519"/>
              <a:ext cx="1971069" cy="554400"/>
            </a:xfrm>
            <a:prstGeom prst="rect">
              <a:avLst/>
            </a:prstGeom>
          </p:spPr>
          <p:txBody>
            <a:bodyPr lIns="0" tIns="0" rIns="0" bIns="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50000"/>
                </a:lnSpc>
                <a:buNone/>
              </a:pPr>
              <a:r>
                <a:rPr lang="zh-CN" altLang="en-US" sz="600" dirty="0">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40" name="文本框 39"/>
            <p:cNvSpPr txBox="1"/>
            <p:nvPr/>
          </p:nvSpPr>
          <p:spPr>
            <a:xfrm>
              <a:off x="579173" y="1949614"/>
              <a:ext cx="1525803" cy="153324"/>
            </a:xfrm>
            <a:prstGeom prst="rect">
              <a:avLst/>
            </a:prstGeom>
            <a:noFill/>
          </p:spPr>
          <p:txBody>
            <a:bodyPr lIns="0" tIns="0" rIns="0" bIns="0">
              <a:spAutoFit/>
            </a:bodyPr>
            <a:lstStyle/>
            <a:p>
              <a:pPr algn="just"/>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Tree>
    <p:extLst>
      <p:ext uri="{BB962C8B-B14F-4D97-AF65-F5344CB8AC3E}">
        <p14:creationId xmlns:p14="http://schemas.microsoft.com/office/powerpoint/2010/main" val="402225598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down)">
                                      <p:cBhvr>
                                        <p:cTn id="7" dur="500"/>
                                        <p:tgtEl>
                                          <p:spTgt spid="39"/>
                                        </p:tgtEl>
                                      </p:cBhvr>
                                    </p:animEffect>
                                  </p:childTnLst>
                                </p:cTn>
                              </p:par>
                              <p:par>
                                <p:cTn id="8" presetID="22" presetClass="entr" presetSubtype="1" fill="hold" grpId="0" nodeType="withEffect">
                                  <p:stCondLst>
                                    <p:cond delay="250"/>
                                  </p:stCondLst>
                                  <p:childTnLst>
                                    <p:set>
                                      <p:cBhvr>
                                        <p:cTn id="9" dur="1" fill="hold">
                                          <p:stCondLst>
                                            <p:cond delay="0"/>
                                          </p:stCondLst>
                                        </p:cTn>
                                        <p:tgtEl>
                                          <p:spTgt spid="5"/>
                                        </p:tgtEl>
                                        <p:attrNameLst>
                                          <p:attrName>style.visibility</p:attrName>
                                        </p:attrNameLst>
                                      </p:cBhvr>
                                      <p:to>
                                        <p:strVal val="visible"/>
                                      </p:to>
                                    </p:set>
                                    <p:animEffect transition="in" filter="wipe(up)">
                                      <p:cBhvr>
                                        <p:cTn id="10" dur="500"/>
                                        <p:tgtEl>
                                          <p:spTgt spid="5"/>
                                        </p:tgtEl>
                                      </p:cBhvr>
                                    </p:animEffect>
                                  </p:childTnLst>
                                </p:cTn>
                              </p:par>
                            </p:childTnLst>
                          </p:cTn>
                        </p:par>
                        <p:par>
                          <p:cTn id="11" fill="hold">
                            <p:stCondLst>
                              <p:cond delay="750"/>
                            </p:stCondLst>
                            <p:childTnLst>
                              <p:par>
                                <p:cTn id="12" presetID="2" presetClass="entr" presetSubtype="8" decel="10000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par>
                          <p:cTn id="16" fill="hold">
                            <p:stCondLst>
                              <p:cond delay="1250"/>
                            </p:stCondLst>
                            <p:childTnLst>
                              <p:par>
                                <p:cTn id="17" presetID="22" presetClass="entr" presetSubtype="4"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down)">
                                      <p:cBhvr>
                                        <p:cTn id="19" dur="500"/>
                                        <p:tgtEl>
                                          <p:spTgt spid="31"/>
                                        </p:tgtEl>
                                      </p:cBhvr>
                                    </p:animEffect>
                                  </p:childTnLst>
                                </p:cTn>
                              </p:par>
                              <p:par>
                                <p:cTn id="20" presetID="22" presetClass="entr" presetSubtype="1" fill="hold" grpId="0" nodeType="withEffect">
                                  <p:stCondLst>
                                    <p:cond delay="250"/>
                                  </p:stCondLst>
                                  <p:childTnLst>
                                    <p:set>
                                      <p:cBhvr>
                                        <p:cTn id="21" dur="1" fill="hold">
                                          <p:stCondLst>
                                            <p:cond delay="0"/>
                                          </p:stCondLst>
                                        </p:cTn>
                                        <p:tgtEl>
                                          <p:spTgt spid="30"/>
                                        </p:tgtEl>
                                        <p:attrNameLst>
                                          <p:attrName>style.visibility</p:attrName>
                                        </p:attrNameLst>
                                      </p:cBhvr>
                                      <p:to>
                                        <p:strVal val="visible"/>
                                      </p:to>
                                    </p:set>
                                    <p:animEffect transition="in" filter="wipe(up)">
                                      <p:cBhvr>
                                        <p:cTn id="22" dur="500"/>
                                        <p:tgtEl>
                                          <p:spTgt spid="30"/>
                                        </p:tgtEl>
                                      </p:cBhvr>
                                    </p:animEffect>
                                  </p:childTnLst>
                                </p:cTn>
                              </p:par>
                            </p:childTnLst>
                          </p:cTn>
                        </p:par>
                        <p:par>
                          <p:cTn id="23" fill="hold">
                            <p:stCondLst>
                              <p:cond delay="2000"/>
                            </p:stCondLst>
                            <p:childTnLst>
                              <p:par>
                                <p:cTn id="24" presetID="2" presetClass="entr" presetSubtype="8" decel="10000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0-#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down)">
                                      <p:cBhvr>
                                        <p:cTn id="31" dur="500"/>
                                        <p:tgtEl>
                                          <p:spTgt spid="36"/>
                                        </p:tgtEl>
                                      </p:cBhvr>
                                    </p:animEffect>
                                  </p:childTnLst>
                                </p:cTn>
                              </p:par>
                              <p:par>
                                <p:cTn id="32" presetID="22" presetClass="entr" presetSubtype="1" fill="hold" grpId="0" nodeType="withEffect">
                                  <p:stCondLst>
                                    <p:cond delay="250"/>
                                  </p:stCondLst>
                                  <p:childTnLst>
                                    <p:set>
                                      <p:cBhvr>
                                        <p:cTn id="33" dur="1" fill="hold">
                                          <p:stCondLst>
                                            <p:cond delay="0"/>
                                          </p:stCondLst>
                                        </p:cTn>
                                        <p:tgtEl>
                                          <p:spTgt spid="35"/>
                                        </p:tgtEl>
                                        <p:attrNameLst>
                                          <p:attrName>style.visibility</p:attrName>
                                        </p:attrNameLst>
                                      </p:cBhvr>
                                      <p:to>
                                        <p:strVal val="visible"/>
                                      </p:to>
                                    </p:set>
                                    <p:animEffect transition="in" filter="wipe(up)">
                                      <p:cBhvr>
                                        <p:cTn id="34" dur="500"/>
                                        <p:tgtEl>
                                          <p:spTgt spid="35"/>
                                        </p:tgtEl>
                                      </p:cBhvr>
                                    </p:animEffect>
                                  </p:childTnLst>
                                </p:cTn>
                              </p:par>
                            </p:childTnLst>
                          </p:cTn>
                        </p:par>
                        <p:par>
                          <p:cTn id="35" fill="hold">
                            <p:stCondLst>
                              <p:cond delay="3250"/>
                            </p:stCondLst>
                            <p:childTnLst>
                              <p:par>
                                <p:cTn id="36" presetID="2" presetClass="entr" presetSubtype="8" decel="100000"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500" fill="hold"/>
                                        <p:tgtEl>
                                          <p:spTgt spid="4"/>
                                        </p:tgtEl>
                                        <p:attrNameLst>
                                          <p:attrName>ppt_x</p:attrName>
                                        </p:attrNameLst>
                                      </p:cBhvr>
                                      <p:tavLst>
                                        <p:tav tm="0">
                                          <p:val>
                                            <p:strVal val="0-#ppt_w/2"/>
                                          </p:val>
                                        </p:tav>
                                        <p:tav tm="100000">
                                          <p:val>
                                            <p:strVal val="#ppt_x"/>
                                          </p:val>
                                        </p:tav>
                                      </p:tavLst>
                                    </p:anim>
                                    <p:anim calcmode="lin" valueType="num">
                                      <p:cBhvr additive="base">
                                        <p:cTn id="39" dur="500" fill="hold"/>
                                        <p:tgtEl>
                                          <p:spTgt spid="4"/>
                                        </p:tgtEl>
                                        <p:attrNameLst>
                                          <p:attrName>ppt_y</p:attrName>
                                        </p:attrNameLst>
                                      </p:cBhvr>
                                      <p:tavLst>
                                        <p:tav tm="0">
                                          <p:val>
                                            <p:strVal val="#ppt_y"/>
                                          </p:val>
                                        </p:tav>
                                        <p:tav tm="100000">
                                          <p:val>
                                            <p:strVal val="#ppt_y"/>
                                          </p:val>
                                        </p:tav>
                                      </p:tavLst>
                                    </p:anim>
                                  </p:childTnLst>
                                </p:cTn>
                              </p:par>
                            </p:childTnLst>
                          </p:cTn>
                        </p:par>
                        <p:par>
                          <p:cTn id="40" fill="hold">
                            <p:stCondLst>
                              <p:cond delay="3750"/>
                            </p:stCondLst>
                            <p:childTnLst>
                              <p:par>
                                <p:cTn id="41" presetID="22" presetClass="entr" presetSubtype="8"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9" grpId="0" animBg="1"/>
      <p:bldP spid="20" grpId="0"/>
      <p:bldP spid="30" grpId="0" animBg="1"/>
      <p:bldP spid="31" grpId="0" animBg="1"/>
      <p:bldP spid="35" grpId="0" animBg="1"/>
      <p:bldP spid="3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资源 234302"/>
          <p:cNvPicPr>
            <a:picLocks noChangeAspect="1"/>
          </p:cNvPicPr>
          <p:nvPr/>
        </p:nvPicPr>
        <p:blipFill>
          <a:blip r:embed="rId3"/>
          <a:stretch>
            <a:fillRect/>
          </a:stretch>
        </p:blipFill>
        <p:spPr>
          <a:xfrm>
            <a:off x="1461189" y="827440"/>
            <a:ext cx="2664605" cy="3562973"/>
          </a:xfrm>
          <a:prstGeom prst="rect">
            <a:avLst/>
          </a:prstGeom>
        </p:spPr>
      </p:pic>
      <p:pic>
        <p:nvPicPr>
          <p:cNvPr id="35" name="图片 34" descr="资源 434302"/>
          <p:cNvPicPr>
            <a:picLocks noChangeAspect="1"/>
          </p:cNvPicPr>
          <p:nvPr/>
        </p:nvPicPr>
        <p:blipFill>
          <a:blip r:embed="rId4"/>
          <a:stretch>
            <a:fillRect/>
          </a:stretch>
        </p:blipFill>
        <p:spPr>
          <a:xfrm>
            <a:off x="658568" y="1623499"/>
            <a:ext cx="2325456" cy="3110873"/>
          </a:xfrm>
          <a:prstGeom prst="rect">
            <a:avLst/>
          </a:prstGeom>
        </p:spPr>
      </p:pic>
      <p:pic>
        <p:nvPicPr>
          <p:cNvPr id="36" name="图片 35" descr="资源 234302"/>
          <p:cNvPicPr>
            <a:picLocks noChangeAspect="1"/>
          </p:cNvPicPr>
          <p:nvPr/>
        </p:nvPicPr>
        <p:blipFill>
          <a:blip r:embed="rId3"/>
          <a:stretch>
            <a:fillRect/>
          </a:stretch>
        </p:blipFill>
        <p:spPr>
          <a:xfrm flipH="1">
            <a:off x="3274111" y="2987963"/>
            <a:ext cx="461090" cy="616934"/>
          </a:xfrm>
          <a:prstGeom prst="rect">
            <a:avLst/>
          </a:prstGeom>
        </p:spPr>
      </p:pic>
      <p:pic>
        <p:nvPicPr>
          <p:cNvPr id="37" name="图片 36" descr="资源 234302"/>
          <p:cNvPicPr>
            <a:picLocks noChangeAspect="1"/>
          </p:cNvPicPr>
          <p:nvPr/>
        </p:nvPicPr>
        <p:blipFill>
          <a:blip r:embed="rId3"/>
          <a:stretch>
            <a:fillRect/>
          </a:stretch>
        </p:blipFill>
        <p:spPr>
          <a:xfrm flipH="1">
            <a:off x="350224" y="4172578"/>
            <a:ext cx="297708" cy="398744"/>
          </a:xfrm>
          <a:prstGeom prst="rect">
            <a:avLst/>
          </a:prstGeom>
        </p:spPr>
      </p:pic>
      <p:pic>
        <p:nvPicPr>
          <p:cNvPr id="38" name="图片 37" descr="资源 234302"/>
          <p:cNvPicPr>
            <a:picLocks noChangeAspect="1"/>
          </p:cNvPicPr>
          <p:nvPr/>
        </p:nvPicPr>
        <p:blipFill>
          <a:blip r:embed="rId3"/>
          <a:stretch>
            <a:fillRect/>
          </a:stretch>
        </p:blipFill>
        <p:spPr>
          <a:xfrm flipH="1">
            <a:off x="3976940" y="3813082"/>
            <a:ext cx="297708" cy="398744"/>
          </a:xfrm>
          <a:prstGeom prst="rect">
            <a:avLst/>
          </a:prstGeom>
        </p:spPr>
      </p:pic>
      <p:pic>
        <p:nvPicPr>
          <p:cNvPr id="39" name="图片 38" descr="资源 234302"/>
          <p:cNvPicPr>
            <a:picLocks noChangeAspect="1"/>
          </p:cNvPicPr>
          <p:nvPr/>
        </p:nvPicPr>
        <p:blipFill>
          <a:blip r:embed="rId3"/>
          <a:stretch>
            <a:fillRect/>
          </a:stretch>
        </p:blipFill>
        <p:spPr>
          <a:xfrm flipH="1">
            <a:off x="2267744" y="3778675"/>
            <a:ext cx="1035547" cy="1385363"/>
          </a:xfrm>
          <a:prstGeom prst="rect">
            <a:avLst/>
          </a:prstGeom>
        </p:spPr>
      </p:pic>
      <p:pic>
        <p:nvPicPr>
          <p:cNvPr id="40" name="图片 39" descr="资源 234302"/>
          <p:cNvPicPr>
            <a:picLocks noChangeAspect="1"/>
          </p:cNvPicPr>
          <p:nvPr/>
        </p:nvPicPr>
        <p:blipFill>
          <a:blip r:embed="rId3"/>
          <a:stretch>
            <a:fillRect/>
          </a:stretch>
        </p:blipFill>
        <p:spPr>
          <a:xfrm flipH="1">
            <a:off x="1018064" y="483518"/>
            <a:ext cx="601608" cy="804635"/>
          </a:xfrm>
          <a:prstGeom prst="rect">
            <a:avLst/>
          </a:prstGeom>
        </p:spPr>
      </p:pic>
      <p:pic>
        <p:nvPicPr>
          <p:cNvPr id="41" name="图片 40" descr="资源 534302"/>
          <p:cNvPicPr>
            <a:picLocks noChangeAspect="1"/>
          </p:cNvPicPr>
          <p:nvPr/>
        </p:nvPicPr>
        <p:blipFill>
          <a:blip r:embed="rId5"/>
          <a:stretch>
            <a:fillRect/>
          </a:stretch>
        </p:blipFill>
        <p:spPr>
          <a:xfrm>
            <a:off x="1238265" y="573996"/>
            <a:ext cx="1995358" cy="2668776"/>
          </a:xfrm>
          <a:prstGeom prst="rect">
            <a:avLst/>
          </a:prstGeom>
        </p:spPr>
      </p:pic>
      <p:sp>
        <p:nvSpPr>
          <p:cNvPr id="42" name="矩形 41"/>
          <p:cNvSpPr/>
          <p:nvPr/>
        </p:nvSpPr>
        <p:spPr>
          <a:xfrm>
            <a:off x="5486020" y="1946363"/>
            <a:ext cx="2236530" cy="707896"/>
          </a:xfrm>
          <a:prstGeom prst="rect">
            <a:avLst/>
          </a:prstGeom>
        </p:spPr>
        <p:txBody>
          <a:bodyPr wrap="none" lIns="91450" tIns="45725" rIns="91450" bIns="45725">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4000" dirty="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a:t>
            </a:r>
            <a:r>
              <a:rPr lang="en-US" altLang="zh-CN" sz="4000" dirty="0" smtClean="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en-US" altLang="zh-CN" sz="4000" dirty="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3" name="TextBox 3"/>
          <p:cNvSpPr txBox="1"/>
          <p:nvPr/>
        </p:nvSpPr>
        <p:spPr>
          <a:xfrm>
            <a:off x="5030505" y="2664667"/>
            <a:ext cx="3147557" cy="600347"/>
          </a:xfrm>
          <a:prstGeom prst="rect">
            <a:avLst/>
          </a:prstGeom>
          <a:noFill/>
        </p:spPr>
        <p:txBody>
          <a:bodyPr wrap="none" lIns="91450" tIns="45725" rIns="91450" bIns="4572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3300" b="1" dirty="0">
                <a:solidFill>
                  <a:srgbClr val="657079"/>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请输入您的标题</a:t>
            </a:r>
          </a:p>
        </p:txBody>
      </p:sp>
      <p:sp>
        <p:nvSpPr>
          <p:cNvPr id="44" name="TextBox 4"/>
          <p:cNvSpPr txBox="1"/>
          <p:nvPr/>
        </p:nvSpPr>
        <p:spPr>
          <a:xfrm>
            <a:off x="4796946" y="3362820"/>
            <a:ext cx="3614675" cy="450262"/>
          </a:xfrm>
          <a:prstGeom prst="rect">
            <a:avLst/>
          </a:prstGeom>
          <a:noFill/>
          <a:effectLst/>
        </p:spPr>
        <p:txBody>
          <a:bodyPr wrap="square" lIns="68589" tIns="34295" rIns="68589" bIns="3429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800" dirty="0">
                <a:solidFill>
                  <a:srgbClr val="FFFFFF">
                    <a:lumMod val="50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Your content to play here, or through your copy, paste in this box, and select only the text. Your content to play here, or through your copy, paste in this box, and select only the text.</a:t>
            </a:r>
          </a:p>
        </p:txBody>
      </p:sp>
      <p:cxnSp>
        <p:nvCxnSpPr>
          <p:cNvPr id="45" name="直接连接符 44"/>
          <p:cNvCxnSpPr/>
          <p:nvPr/>
        </p:nvCxnSpPr>
        <p:spPr>
          <a:xfrm>
            <a:off x="4833894" y="3272855"/>
            <a:ext cx="3540780" cy="0"/>
          </a:xfrm>
          <a:prstGeom prst="line">
            <a:avLst/>
          </a:prstGeom>
          <a:noFill/>
          <a:ln w="6350" cap="flat" cmpd="sng" algn="ctr">
            <a:solidFill>
              <a:srgbClr val="000000">
                <a:lumMod val="50000"/>
                <a:lumOff val="50000"/>
              </a:srgbClr>
            </a:solidFill>
            <a:prstDash val="solid"/>
            <a:miter lim="800000"/>
          </a:ln>
          <a:effectLst/>
        </p:spPr>
      </p:cxnSp>
      <p:pic>
        <p:nvPicPr>
          <p:cNvPr id="34" name="图片 33" descr="资源 234302"/>
          <p:cNvPicPr>
            <a:picLocks noChangeAspect="1"/>
          </p:cNvPicPr>
          <p:nvPr/>
        </p:nvPicPr>
        <p:blipFill>
          <a:blip r:embed="rId3"/>
          <a:stretch>
            <a:fillRect/>
          </a:stretch>
        </p:blipFill>
        <p:spPr>
          <a:xfrm>
            <a:off x="827584" y="2827947"/>
            <a:ext cx="1154630" cy="1544003"/>
          </a:xfrm>
          <a:prstGeom prst="rect">
            <a:avLst/>
          </a:prstGeom>
        </p:spPr>
      </p:pic>
    </p:spTree>
    <p:extLst>
      <p:ext uri="{BB962C8B-B14F-4D97-AF65-F5344CB8AC3E}">
        <p14:creationId xmlns:p14="http://schemas.microsoft.com/office/powerpoint/2010/main" val="3715157039"/>
      </p:ext>
    </p:extLst>
  </p:cSld>
  <p:clrMapOvr>
    <a:masterClrMapping/>
  </p:clrMapOvr>
  <p:transition spd="med">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a:grpSpLocks/>
          </p:cNvGrpSpPr>
          <p:nvPr/>
        </p:nvGrpSpPr>
        <p:grpSpPr bwMode="auto">
          <a:xfrm>
            <a:off x="3338108" y="1606965"/>
            <a:ext cx="2462446" cy="2400776"/>
            <a:chOff x="0" y="0"/>
            <a:chExt cx="7716441" cy="7523163"/>
          </a:xfrm>
        </p:grpSpPr>
        <p:sp>
          <p:nvSpPr>
            <p:cNvPr id="30726" name="AutoShape 6"/>
            <p:cNvSpPr>
              <a:spLocks/>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7" name="AutoShape 7"/>
            <p:cNvSpPr>
              <a:spLocks/>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8" name="AutoShape 8"/>
            <p:cNvSpPr>
              <a:spLocks/>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9" name="AutoShape 9"/>
            <p:cNvSpPr>
              <a:spLocks/>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0" name="AutoShape 10"/>
            <p:cNvSpPr>
              <a:spLocks/>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1" name="AutoShape 11"/>
            <p:cNvSpPr>
              <a:spLocks/>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chemeClr val="bg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2" name="AutoShape 12"/>
            <p:cNvSpPr>
              <a:spLocks/>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0749" name="AutoShape 29"/>
          <p:cNvSpPr>
            <a:spLocks/>
          </p:cNvSpPr>
          <p:nvPr/>
        </p:nvSpPr>
        <p:spPr bwMode="auto">
          <a:xfrm>
            <a:off x="5166748" y="3426775"/>
            <a:ext cx="248827" cy="2440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0" name="AutoShape 30"/>
          <p:cNvSpPr>
            <a:spLocks/>
          </p:cNvSpPr>
          <p:nvPr/>
        </p:nvSpPr>
        <p:spPr bwMode="auto">
          <a:xfrm>
            <a:off x="4005951" y="1885350"/>
            <a:ext cx="221444" cy="2440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1" name="AutoShape 31"/>
          <p:cNvSpPr>
            <a:spLocks/>
          </p:cNvSpPr>
          <p:nvPr/>
        </p:nvSpPr>
        <p:spPr bwMode="auto">
          <a:xfrm>
            <a:off x="4932695" y="1885149"/>
            <a:ext cx="235135" cy="2440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2" name="AutoShape 32"/>
          <p:cNvSpPr>
            <a:spLocks/>
          </p:cNvSpPr>
          <p:nvPr/>
        </p:nvSpPr>
        <p:spPr bwMode="auto">
          <a:xfrm>
            <a:off x="3737986" y="3375578"/>
            <a:ext cx="221444" cy="2440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3" name="AutoShape 33"/>
          <p:cNvSpPr>
            <a:spLocks/>
          </p:cNvSpPr>
          <p:nvPr/>
        </p:nvSpPr>
        <p:spPr bwMode="auto">
          <a:xfrm>
            <a:off x="4414856" y="3743482"/>
            <a:ext cx="338714" cy="2440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4" name="AutoShape 34"/>
          <p:cNvSpPr>
            <a:spLocks/>
          </p:cNvSpPr>
          <p:nvPr/>
        </p:nvSpPr>
        <p:spPr bwMode="auto">
          <a:xfrm>
            <a:off x="5376287" y="2511780"/>
            <a:ext cx="248827" cy="2440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5" name="AutoShape 35"/>
          <p:cNvSpPr>
            <a:spLocks/>
          </p:cNvSpPr>
          <p:nvPr/>
        </p:nvSpPr>
        <p:spPr bwMode="auto">
          <a:xfrm>
            <a:off x="3489159" y="2497492"/>
            <a:ext cx="248827" cy="2440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7" tIns="26787" rIns="26787" bIns="26787"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6" name="AutoShape 36"/>
          <p:cNvSpPr>
            <a:spLocks/>
          </p:cNvSpPr>
          <p:nvPr/>
        </p:nvSpPr>
        <p:spPr bwMode="auto">
          <a:xfrm>
            <a:off x="1600880" y="1921825"/>
            <a:ext cx="1307748" cy="390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7" name="AutoShape 37"/>
          <p:cNvSpPr>
            <a:spLocks/>
          </p:cNvSpPr>
          <p:nvPr/>
        </p:nvSpPr>
        <p:spPr bwMode="auto">
          <a:xfrm>
            <a:off x="1920521" y="1708703"/>
            <a:ext cx="989296" cy="171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7" tIns="14287" rIns="14287" bIns="1428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8" name="AutoShape 38"/>
          <p:cNvSpPr>
            <a:spLocks/>
          </p:cNvSpPr>
          <p:nvPr/>
        </p:nvSpPr>
        <p:spPr bwMode="auto">
          <a:xfrm>
            <a:off x="2988395" y="1739065"/>
            <a:ext cx="161916"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r" defTabSz="21905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59" name="AutoShape 39"/>
          <p:cNvSpPr>
            <a:spLocks/>
          </p:cNvSpPr>
          <p:nvPr/>
        </p:nvSpPr>
        <p:spPr bwMode="auto">
          <a:xfrm>
            <a:off x="6238941" y="1921825"/>
            <a:ext cx="1272547" cy="390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0" name="AutoShape 40"/>
          <p:cNvSpPr>
            <a:spLocks/>
          </p:cNvSpPr>
          <p:nvPr/>
        </p:nvSpPr>
        <p:spPr bwMode="auto">
          <a:xfrm>
            <a:off x="6234179" y="1708703"/>
            <a:ext cx="1016793" cy="1916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7" tIns="14287" rIns="14287" bIns="1428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1" name="AutoShape 41"/>
          <p:cNvSpPr>
            <a:spLocks/>
          </p:cNvSpPr>
          <p:nvPr/>
        </p:nvSpPr>
        <p:spPr bwMode="auto">
          <a:xfrm>
            <a:off x="6030593" y="1739065"/>
            <a:ext cx="161916"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21905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2" name="AutoShape 42"/>
          <p:cNvSpPr>
            <a:spLocks/>
          </p:cNvSpPr>
          <p:nvPr/>
        </p:nvSpPr>
        <p:spPr bwMode="auto">
          <a:xfrm>
            <a:off x="1602071" y="2804674"/>
            <a:ext cx="1307748" cy="390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3" name="AutoShape 43"/>
          <p:cNvSpPr>
            <a:spLocks/>
          </p:cNvSpPr>
          <p:nvPr/>
        </p:nvSpPr>
        <p:spPr bwMode="auto">
          <a:xfrm>
            <a:off x="1923255" y="2591552"/>
            <a:ext cx="991324" cy="171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7" tIns="14287" rIns="14287" bIns="1428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4" name="AutoShape 44"/>
          <p:cNvSpPr>
            <a:spLocks/>
          </p:cNvSpPr>
          <p:nvPr/>
        </p:nvSpPr>
        <p:spPr bwMode="auto">
          <a:xfrm>
            <a:off x="2989585" y="2621913"/>
            <a:ext cx="161916"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algn="r" defTabSz="21905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5" name="AutoShape 45"/>
          <p:cNvSpPr>
            <a:spLocks/>
          </p:cNvSpPr>
          <p:nvPr/>
        </p:nvSpPr>
        <p:spPr bwMode="auto">
          <a:xfrm>
            <a:off x="6218701" y="2804674"/>
            <a:ext cx="1272023" cy="390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6" name="AutoShape 46"/>
          <p:cNvSpPr>
            <a:spLocks/>
          </p:cNvSpPr>
          <p:nvPr/>
        </p:nvSpPr>
        <p:spPr bwMode="auto">
          <a:xfrm>
            <a:off x="6213344" y="2591552"/>
            <a:ext cx="1016792" cy="1916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7" tIns="14287" rIns="14287" bIns="1428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7" name="AutoShape 47"/>
          <p:cNvSpPr>
            <a:spLocks/>
          </p:cNvSpPr>
          <p:nvPr/>
        </p:nvSpPr>
        <p:spPr bwMode="auto">
          <a:xfrm>
            <a:off x="6009758" y="2621913"/>
            <a:ext cx="161916"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21905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8" name="AutoShape 48"/>
          <p:cNvSpPr>
            <a:spLocks/>
          </p:cNvSpPr>
          <p:nvPr/>
        </p:nvSpPr>
        <p:spPr bwMode="auto">
          <a:xfrm>
            <a:off x="1602071" y="3680378"/>
            <a:ext cx="1307748" cy="390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9" name="AutoShape 49"/>
          <p:cNvSpPr>
            <a:spLocks/>
          </p:cNvSpPr>
          <p:nvPr/>
        </p:nvSpPr>
        <p:spPr bwMode="auto">
          <a:xfrm>
            <a:off x="1921738" y="3467852"/>
            <a:ext cx="988079" cy="171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7" tIns="14287" rIns="14287" bIns="1428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0" name="AutoShape 50"/>
          <p:cNvSpPr>
            <a:spLocks/>
          </p:cNvSpPr>
          <p:nvPr/>
        </p:nvSpPr>
        <p:spPr bwMode="auto">
          <a:xfrm>
            <a:off x="2989585" y="3497618"/>
            <a:ext cx="161916"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algn="r" defTabSz="21905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71" name="AutoShape 51"/>
          <p:cNvSpPr>
            <a:spLocks/>
          </p:cNvSpPr>
          <p:nvPr/>
        </p:nvSpPr>
        <p:spPr bwMode="auto">
          <a:xfrm>
            <a:off x="6218701" y="3680378"/>
            <a:ext cx="1272023" cy="390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2" name="AutoShape 52"/>
          <p:cNvSpPr>
            <a:spLocks/>
          </p:cNvSpPr>
          <p:nvPr/>
        </p:nvSpPr>
        <p:spPr bwMode="auto">
          <a:xfrm>
            <a:off x="6213344" y="3467852"/>
            <a:ext cx="1016792" cy="1916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7" tIns="14287" rIns="14287" bIns="1428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3" name="AutoShape 53"/>
          <p:cNvSpPr>
            <a:spLocks/>
          </p:cNvSpPr>
          <p:nvPr/>
        </p:nvSpPr>
        <p:spPr bwMode="auto">
          <a:xfrm>
            <a:off x="6009758" y="3497618"/>
            <a:ext cx="161916"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21905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363953417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1100"/>
                            </p:stCondLst>
                            <p:childTnLst>
                              <p:par>
                                <p:cTn id="10" presetID="9" presetClass="entr" presetSubtype="0" fill="hold" grpId="0" nodeType="afterEffect">
                                  <p:stCondLst>
                                    <p:cond delay="100"/>
                                  </p:stCondLst>
                                  <p:childTnLst>
                                    <p:set>
                                      <p:cBhvr>
                                        <p:cTn id="11" dur="1" fill="hold">
                                          <p:stCondLst>
                                            <p:cond delay="0"/>
                                          </p:stCondLst>
                                        </p:cTn>
                                        <p:tgtEl>
                                          <p:spTgt spid="30750"/>
                                        </p:tgtEl>
                                        <p:attrNameLst>
                                          <p:attrName>style.visibility</p:attrName>
                                        </p:attrNameLst>
                                      </p:cBhvr>
                                      <p:to>
                                        <p:strVal val="visible"/>
                                      </p:to>
                                    </p:set>
                                    <p:animEffect transition="in" filter="dissolve">
                                      <p:cBhvr>
                                        <p:cTn id="12" dur="500"/>
                                        <p:tgtEl>
                                          <p:spTgt spid="30750"/>
                                        </p:tgtEl>
                                      </p:cBhvr>
                                    </p:animEffect>
                                  </p:childTnLst>
                                </p:cTn>
                              </p:par>
                            </p:childTnLst>
                          </p:cTn>
                        </p:par>
                        <p:par>
                          <p:cTn id="13" fill="hold" nodeType="afterGroup">
                            <p:stCondLst>
                              <p:cond delay="1700"/>
                            </p:stCondLst>
                            <p:childTnLst>
                              <p:par>
                                <p:cTn id="14" presetID="9" presetClass="entr" presetSubtype="0" fill="hold" grpId="0" nodeType="afterEffect">
                                  <p:stCondLst>
                                    <p:cond delay="100"/>
                                  </p:stCondLst>
                                  <p:childTnLst>
                                    <p:set>
                                      <p:cBhvr>
                                        <p:cTn id="15" dur="1" fill="hold">
                                          <p:stCondLst>
                                            <p:cond delay="0"/>
                                          </p:stCondLst>
                                        </p:cTn>
                                        <p:tgtEl>
                                          <p:spTgt spid="30751"/>
                                        </p:tgtEl>
                                        <p:attrNameLst>
                                          <p:attrName>style.visibility</p:attrName>
                                        </p:attrNameLst>
                                      </p:cBhvr>
                                      <p:to>
                                        <p:strVal val="visible"/>
                                      </p:to>
                                    </p:set>
                                    <p:animEffect transition="in" filter="dissolve">
                                      <p:cBhvr>
                                        <p:cTn id="16" dur="500"/>
                                        <p:tgtEl>
                                          <p:spTgt spid="30751"/>
                                        </p:tgtEl>
                                      </p:cBhvr>
                                    </p:animEffect>
                                  </p:childTnLst>
                                </p:cTn>
                              </p:par>
                            </p:childTnLst>
                          </p:cTn>
                        </p:par>
                        <p:par>
                          <p:cTn id="17" fill="hold" nodeType="afterGroup">
                            <p:stCondLst>
                              <p:cond delay="2300"/>
                            </p:stCondLst>
                            <p:childTnLst>
                              <p:par>
                                <p:cTn id="18" presetID="9" presetClass="entr" presetSubtype="0" fill="hold" grpId="0" nodeType="afterEffect">
                                  <p:stCondLst>
                                    <p:cond delay="0"/>
                                  </p:stCondLst>
                                  <p:childTnLst>
                                    <p:set>
                                      <p:cBhvr>
                                        <p:cTn id="19" dur="1" fill="hold">
                                          <p:stCondLst>
                                            <p:cond delay="0"/>
                                          </p:stCondLst>
                                        </p:cTn>
                                        <p:tgtEl>
                                          <p:spTgt spid="30754"/>
                                        </p:tgtEl>
                                        <p:attrNameLst>
                                          <p:attrName>style.visibility</p:attrName>
                                        </p:attrNameLst>
                                      </p:cBhvr>
                                      <p:to>
                                        <p:strVal val="visible"/>
                                      </p:to>
                                    </p:set>
                                    <p:animEffect transition="in" filter="dissolve">
                                      <p:cBhvr>
                                        <p:cTn id="20" dur="500"/>
                                        <p:tgtEl>
                                          <p:spTgt spid="30754"/>
                                        </p:tgtEl>
                                      </p:cBhvr>
                                    </p:animEffect>
                                  </p:childTnLst>
                                </p:cTn>
                              </p:par>
                            </p:childTnLst>
                          </p:cTn>
                        </p:par>
                        <p:par>
                          <p:cTn id="21" fill="hold">
                            <p:stCondLst>
                              <p:cond delay="2800"/>
                            </p:stCondLst>
                            <p:childTnLst>
                              <p:par>
                                <p:cTn id="22" presetID="9" presetClass="entr" presetSubtype="0" fill="hold" grpId="0" nodeType="afterEffect">
                                  <p:stCondLst>
                                    <p:cond delay="0"/>
                                  </p:stCondLst>
                                  <p:childTnLst>
                                    <p:set>
                                      <p:cBhvr>
                                        <p:cTn id="23" dur="1" fill="hold">
                                          <p:stCondLst>
                                            <p:cond delay="0"/>
                                          </p:stCondLst>
                                        </p:cTn>
                                        <p:tgtEl>
                                          <p:spTgt spid="30749"/>
                                        </p:tgtEl>
                                        <p:attrNameLst>
                                          <p:attrName>style.visibility</p:attrName>
                                        </p:attrNameLst>
                                      </p:cBhvr>
                                      <p:to>
                                        <p:strVal val="visible"/>
                                      </p:to>
                                    </p:set>
                                    <p:animEffect transition="in" filter="dissolve">
                                      <p:cBhvr>
                                        <p:cTn id="24" dur="500"/>
                                        <p:tgtEl>
                                          <p:spTgt spid="30749"/>
                                        </p:tgtEl>
                                      </p:cBhvr>
                                    </p:animEffect>
                                  </p:childTnLst>
                                </p:cTn>
                              </p:par>
                            </p:childTnLst>
                          </p:cTn>
                        </p:par>
                        <p:par>
                          <p:cTn id="25" fill="hold">
                            <p:stCondLst>
                              <p:cond delay="3300"/>
                            </p:stCondLst>
                            <p:childTnLst>
                              <p:par>
                                <p:cTn id="26" presetID="9" presetClass="entr" presetSubtype="0" fill="hold" grpId="0" nodeType="afterEffect">
                                  <p:stCondLst>
                                    <p:cond delay="0"/>
                                  </p:stCondLst>
                                  <p:childTnLst>
                                    <p:set>
                                      <p:cBhvr>
                                        <p:cTn id="27" dur="1" fill="hold">
                                          <p:stCondLst>
                                            <p:cond delay="0"/>
                                          </p:stCondLst>
                                        </p:cTn>
                                        <p:tgtEl>
                                          <p:spTgt spid="30753"/>
                                        </p:tgtEl>
                                        <p:attrNameLst>
                                          <p:attrName>style.visibility</p:attrName>
                                        </p:attrNameLst>
                                      </p:cBhvr>
                                      <p:to>
                                        <p:strVal val="visible"/>
                                      </p:to>
                                    </p:set>
                                    <p:animEffect transition="in" filter="dissolve">
                                      <p:cBhvr>
                                        <p:cTn id="28" dur="500"/>
                                        <p:tgtEl>
                                          <p:spTgt spid="30753"/>
                                        </p:tgtEl>
                                      </p:cBhvr>
                                    </p:animEffect>
                                  </p:childTnLst>
                                </p:cTn>
                              </p:par>
                            </p:childTnLst>
                          </p:cTn>
                        </p:par>
                        <p:par>
                          <p:cTn id="29" fill="hold">
                            <p:stCondLst>
                              <p:cond delay="3800"/>
                            </p:stCondLst>
                            <p:childTnLst>
                              <p:par>
                                <p:cTn id="30" presetID="9" presetClass="entr" presetSubtype="0" fill="hold" grpId="0" nodeType="afterEffect">
                                  <p:stCondLst>
                                    <p:cond delay="100"/>
                                  </p:stCondLst>
                                  <p:childTnLst>
                                    <p:set>
                                      <p:cBhvr>
                                        <p:cTn id="31" dur="1" fill="hold">
                                          <p:stCondLst>
                                            <p:cond delay="0"/>
                                          </p:stCondLst>
                                        </p:cTn>
                                        <p:tgtEl>
                                          <p:spTgt spid="30752"/>
                                        </p:tgtEl>
                                        <p:attrNameLst>
                                          <p:attrName>style.visibility</p:attrName>
                                        </p:attrNameLst>
                                      </p:cBhvr>
                                      <p:to>
                                        <p:strVal val="visible"/>
                                      </p:to>
                                    </p:set>
                                    <p:animEffect transition="in" filter="dissolve">
                                      <p:cBhvr>
                                        <p:cTn id="32" dur="500"/>
                                        <p:tgtEl>
                                          <p:spTgt spid="30752"/>
                                        </p:tgtEl>
                                      </p:cBhvr>
                                    </p:animEffect>
                                  </p:childTnLst>
                                </p:cTn>
                              </p:par>
                            </p:childTnLst>
                          </p:cTn>
                        </p:par>
                        <p:par>
                          <p:cTn id="33" fill="hold" nodeType="afterGroup">
                            <p:stCondLst>
                              <p:cond delay="4400"/>
                            </p:stCondLst>
                            <p:childTnLst>
                              <p:par>
                                <p:cTn id="34" presetID="9" presetClass="entr" presetSubtype="0" fill="hold" grpId="0" nodeType="afterEffect">
                                  <p:stCondLst>
                                    <p:cond delay="100"/>
                                  </p:stCondLst>
                                  <p:childTnLst>
                                    <p:set>
                                      <p:cBhvr>
                                        <p:cTn id="35" dur="1" fill="hold">
                                          <p:stCondLst>
                                            <p:cond delay="0"/>
                                          </p:stCondLst>
                                        </p:cTn>
                                        <p:tgtEl>
                                          <p:spTgt spid="30755"/>
                                        </p:tgtEl>
                                        <p:attrNameLst>
                                          <p:attrName>style.visibility</p:attrName>
                                        </p:attrNameLst>
                                      </p:cBhvr>
                                      <p:to>
                                        <p:strVal val="visible"/>
                                      </p:to>
                                    </p:set>
                                    <p:animEffect transition="in" filter="dissolve">
                                      <p:cBhvr>
                                        <p:cTn id="36" dur="500"/>
                                        <p:tgtEl>
                                          <p:spTgt spid="30755"/>
                                        </p:tgtEl>
                                      </p:cBhvr>
                                    </p:animEffect>
                                  </p:childTnLst>
                                </p:cTn>
                              </p:par>
                            </p:childTnLst>
                          </p:cTn>
                        </p:par>
                        <p:par>
                          <p:cTn id="37" fill="hold" nodeType="afterGroup">
                            <p:stCondLst>
                              <p:cond delay="5000"/>
                            </p:stCondLst>
                            <p:childTnLst>
                              <p:par>
                                <p:cTn id="38" presetID="2" presetClass="entr" presetSubtype="8" fill="hold" grpId="0" nodeType="afterEffect">
                                  <p:stCondLst>
                                    <p:cond delay="100"/>
                                  </p:stCondLst>
                                  <p:childTnLst>
                                    <p:set>
                                      <p:cBhvr>
                                        <p:cTn id="39" dur="1" fill="hold">
                                          <p:stCondLst>
                                            <p:cond delay="0"/>
                                          </p:stCondLst>
                                        </p:cTn>
                                        <p:tgtEl>
                                          <p:spTgt spid="30757"/>
                                        </p:tgtEl>
                                        <p:attrNameLst>
                                          <p:attrName>style.visibility</p:attrName>
                                        </p:attrNameLst>
                                      </p:cBhvr>
                                      <p:to>
                                        <p:strVal val="visible"/>
                                      </p:to>
                                    </p:set>
                                    <p:anim calcmode="lin" valueType="num">
                                      <p:cBhvr additive="base">
                                        <p:cTn id="40" dur="500" fill="hold"/>
                                        <p:tgtEl>
                                          <p:spTgt spid="30757"/>
                                        </p:tgtEl>
                                        <p:attrNameLst>
                                          <p:attrName>ppt_x</p:attrName>
                                        </p:attrNameLst>
                                      </p:cBhvr>
                                      <p:tavLst>
                                        <p:tav tm="0">
                                          <p:val>
                                            <p:strVal val="0-#ppt_w/2"/>
                                          </p:val>
                                        </p:tav>
                                        <p:tav tm="100000">
                                          <p:val>
                                            <p:strVal val="#ppt_x"/>
                                          </p:val>
                                        </p:tav>
                                      </p:tavLst>
                                    </p:anim>
                                    <p:anim calcmode="lin" valueType="num">
                                      <p:cBhvr additive="base">
                                        <p:cTn id="41" dur="500" fill="hold"/>
                                        <p:tgtEl>
                                          <p:spTgt spid="3075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600"/>
                            </p:stCondLst>
                            <p:childTnLst>
                              <p:par>
                                <p:cTn id="43" presetID="2" presetClass="entr" presetSubtype="8" fill="hold" grpId="0" nodeType="afterEffect">
                                  <p:stCondLst>
                                    <p:cond delay="100"/>
                                  </p:stCondLst>
                                  <p:childTnLst>
                                    <p:set>
                                      <p:cBhvr>
                                        <p:cTn id="44" dur="1" fill="hold">
                                          <p:stCondLst>
                                            <p:cond delay="0"/>
                                          </p:stCondLst>
                                        </p:cTn>
                                        <p:tgtEl>
                                          <p:spTgt spid="30756"/>
                                        </p:tgtEl>
                                        <p:attrNameLst>
                                          <p:attrName>style.visibility</p:attrName>
                                        </p:attrNameLst>
                                      </p:cBhvr>
                                      <p:to>
                                        <p:strVal val="visible"/>
                                      </p:to>
                                    </p:set>
                                    <p:anim calcmode="lin" valueType="num">
                                      <p:cBhvr additive="base">
                                        <p:cTn id="45" dur="500" fill="hold"/>
                                        <p:tgtEl>
                                          <p:spTgt spid="30756"/>
                                        </p:tgtEl>
                                        <p:attrNameLst>
                                          <p:attrName>ppt_x</p:attrName>
                                        </p:attrNameLst>
                                      </p:cBhvr>
                                      <p:tavLst>
                                        <p:tav tm="0">
                                          <p:val>
                                            <p:strVal val="0-#ppt_w/2"/>
                                          </p:val>
                                        </p:tav>
                                        <p:tav tm="100000">
                                          <p:val>
                                            <p:strVal val="#ppt_x"/>
                                          </p:val>
                                        </p:tav>
                                      </p:tavLst>
                                    </p:anim>
                                    <p:anim calcmode="lin" valueType="num">
                                      <p:cBhvr additive="base">
                                        <p:cTn id="46" dur="500" fill="hold"/>
                                        <p:tgtEl>
                                          <p:spTgt spid="30756"/>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6200"/>
                            </p:stCondLst>
                            <p:childTnLst>
                              <p:par>
                                <p:cTn id="48" presetID="9" presetClass="entr" presetSubtype="0" fill="hold" nodeType="afterEffect">
                                  <p:stCondLst>
                                    <p:cond delay="100"/>
                                  </p:stCondLst>
                                  <p:childTnLst>
                                    <p:set>
                                      <p:cBhvr>
                                        <p:cTn id="49" dur="1" fill="hold">
                                          <p:stCondLst>
                                            <p:cond delay="0"/>
                                          </p:stCondLst>
                                        </p:cTn>
                                        <p:tgtEl>
                                          <p:spTgt spid="30758"/>
                                        </p:tgtEl>
                                        <p:attrNameLst>
                                          <p:attrName>style.visibility</p:attrName>
                                        </p:attrNameLst>
                                      </p:cBhvr>
                                      <p:to>
                                        <p:strVal val="visible"/>
                                      </p:to>
                                    </p:set>
                                    <p:animEffect transition="in" filter="dissolve">
                                      <p:cBhvr>
                                        <p:cTn id="50" dur="500"/>
                                        <p:tgtEl>
                                          <p:spTgt spid="30758"/>
                                        </p:tgtEl>
                                      </p:cBhvr>
                                    </p:animEffect>
                                  </p:childTnLst>
                                </p:cTn>
                              </p:par>
                            </p:childTnLst>
                          </p:cTn>
                        </p:par>
                        <p:par>
                          <p:cTn id="51" fill="hold" nodeType="afterGroup">
                            <p:stCondLst>
                              <p:cond delay="6800"/>
                            </p:stCondLst>
                            <p:childTnLst>
                              <p:par>
                                <p:cTn id="52" presetID="2" presetClass="entr" presetSubtype="2" fill="hold" grpId="0" nodeType="afterEffect">
                                  <p:stCondLst>
                                    <p:cond delay="100"/>
                                  </p:stCondLst>
                                  <p:childTnLst>
                                    <p:set>
                                      <p:cBhvr>
                                        <p:cTn id="53" dur="1" fill="hold">
                                          <p:stCondLst>
                                            <p:cond delay="0"/>
                                          </p:stCondLst>
                                        </p:cTn>
                                        <p:tgtEl>
                                          <p:spTgt spid="30760"/>
                                        </p:tgtEl>
                                        <p:attrNameLst>
                                          <p:attrName>style.visibility</p:attrName>
                                        </p:attrNameLst>
                                      </p:cBhvr>
                                      <p:to>
                                        <p:strVal val="visible"/>
                                      </p:to>
                                    </p:set>
                                    <p:anim calcmode="lin" valueType="num">
                                      <p:cBhvr additive="base">
                                        <p:cTn id="54" dur="500" fill="hold"/>
                                        <p:tgtEl>
                                          <p:spTgt spid="30760"/>
                                        </p:tgtEl>
                                        <p:attrNameLst>
                                          <p:attrName>ppt_x</p:attrName>
                                        </p:attrNameLst>
                                      </p:cBhvr>
                                      <p:tavLst>
                                        <p:tav tm="0">
                                          <p:val>
                                            <p:strVal val="1+#ppt_w/2"/>
                                          </p:val>
                                        </p:tav>
                                        <p:tav tm="100000">
                                          <p:val>
                                            <p:strVal val="#ppt_x"/>
                                          </p:val>
                                        </p:tav>
                                      </p:tavLst>
                                    </p:anim>
                                    <p:anim calcmode="lin" valueType="num">
                                      <p:cBhvr additive="base">
                                        <p:cTn id="55" dur="500" fill="hold"/>
                                        <p:tgtEl>
                                          <p:spTgt spid="30760"/>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7400"/>
                            </p:stCondLst>
                            <p:childTnLst>
                              <p:par>
                                <p:cTn id="57" presetID="2" presetClass="entr" presetSubtype="2" fill="hold" grpId="0" nodeType="afterEffect">
                                  <p:stCondLst>
                                    <p:cond delay="100"/>
                                  </p:stCondLst>
                                  <p:childTnLst>
                                    <p:set>
                                      <p:cBhvr>
                                        <p:cTn id="58" dur="1" fill="hold">
                                          <p:stCondLst>
                                            <p:cond delay="0"/>
                                          </p:stCondLst>
                                        </p:cTn>
                                        <p:tgtEl>
                                          <p:spTgt spid="30759"/>
                                        </p:tgtEl>
                                        <p:attrNameLst>
                                          <p:attrName>style.visibility</p:attrName>
                                        </p:attrNameLst>
                                      </p:cBhvr>
                                      <p:to>
                                        <p:strVal val="visible"/>
                                      </p:to>
                                    </p:set>
                                    <p:anim calcmode="lin" valueType="num">
                                      <p:cBhvr additive="base">
                                        <p:cTn id="59" dur="500" fill="hold"/>
                                        <p:tgtEl>
                                          <p:spTgt spid="30759"/>
                                        </p:tgtEl>
                                        <p:attrNameLst>
                                          <p:attrName>ppt_x</p:attrName>
                                        </p:attrNameLst>
                                      </p:cBhvr>
                                      <p:tavLst>
                                        <p:tav tm="0">
                                          <p:val>
                                            <p:strVal val="1+#ppt_w/2"/>
                                          </p:val>
                                        </p:tav>
                                        <p:tav tm="100000">
                                          <p:val>
                                            <p:strVal val="#ppt_x"/>
                                          </p:val>
                                        </p:tav>
                                      </p:tavLst>
                                    </p:anim>
                                    <p:anim calcmode="lin" valueType="num">
                                      <p:cBhvr additive="base">
                                        <p:cTn id="60" dur="500" fill="hold"/>
                                        <p:tgtEl>
                                          <p:spTgt spid="30759"/>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8000"/>
                            </p:stCondLst>
                            <p:childTnLst>
                              <p:par>
                                <p:cTn id="62" presetID="9" presetClass="entr" presetSubtype="0" fill="hold" nodeType="afterEffect">
                                  <p:stCondLst>
                                    <p:cond delay="100"/>
                                  </p:stCondLst>
                                  <p:childTnLst>
                                    <p:set>
                                      <p:cBhvr>
                                        <p:cTn id="63" dur="1" fill="hold">
                                          <p:stCondLst>
                                            <p:cond delay="0"/>
                                          </p:stCondLst>
                                        </p:cTn>
                                        <p:tgtEl>
                                          <p:spTgt spid="30761"/>
                                        </p:tgtEl>
                                        <p:attrNameLst>
                                          <p:attrName>style.visibility</p:attrName>
                                        </p:attrNameLst>
                                      </p:cBhvr>
                                      <p:to>
                                        <p:strVal val="visible"/>
                                      </p:to>
                                    </p:set>
                                    <p:animEffect transition="in" filter="dissolve">
                                      <p:cBhvr>
                                        <p:cTn id="64" dur="500"/>
                                        <p:tgtEl>
                                          <p:spTgt spid="30761"/>
                                        </p:tgtEl>
                                      </p:cBhvr>
                                    </p:animEffect>
                                  </p:childTnLst>
                                </p:cTn>
                              </p:par>
                            </p:childTnLst>
                          </p:cTn>
                        </p:par>
                        <p:par>
                          <p:cTn id="65" fill="hold" nodeType="afterGroup">
                            <p:stCondLst>
                              <p:cond delay="8600"/>
                            </p:stCondLst>
                            <p:childTnLst>
                              <p:par>
                                <p:cTn id="66" presetID="2" presetClass="entr" presetSubtype="8" fill="hold" grpId="0" nodeType="afterEffect">
                                  <p:stCondLst>
                                    <p:cond delay="100"/>
                                  </p:stCondLst>
                                  <p:childTnLst>
                                    <p:set>
                                      <p:cBhvr>
                                        <p:cTn id="67" dur="1" fill="hold">
                                          <p:stCondLst>
                                            <p:cond delay="0"/>
                                          </p:stCondLst>
                                        </p:cTn>
                                        <p:tgtEl>
                                          <p:spTgt spid="30763"/>
                                        </p:tgtEl>
                                        <p:attrNameLst>
                                          <p:attrName>style.visibility</p:attrName>
                                        </p:attrNameLst>
                                      </p:cBhvr>
                                      <p:to>
                                        <p:strVal val="visible"/>
                                      </p:to>
                                    </p:set>
                                    <p:anim calcmode="lin" valueType="num">
                                      <p:cBhvr additive="base">
                                        <p:cTn id="68" dur="500" fill="hold"/>
                                        <p:tgtEl>
                                          <p:spTgt spid="30763"/>
                                        </p:tgtEl>
                                        <p:attrNameLst>
                                          <p:attrName>ppt_x</p:attrName>
                                        </p:attrNameLst>
                                      </p:cBhvr>
                                      <p:tavLst>
                                        <p:tav tm="0">
                                          <p:val>
                                            <p:strVal val="0-#ppt_w/2"/>
                                          </p:val>
                                        </p:tav>
                                        <p:tav tm="100000">
                                          <p:val>
                                            <p:strVal val="#ppt_x"/>
                                          </p:val>
                                        </p:tav>
                                      </p:tavLst>
                                    </p:anim>
                                    <p:anim calcmode="lin" valueType="num">
                                      <p:cBhvr additive="base">
                                        <p:cTn id="69" dur="500" fill="hold"/>
                                        <p:tgtEl>
                                          <p:spTgt spid="30763"/>
                                        </p:tgtEl>
                                        <p:attrNameLst>
                                          <p:attrName>ppt_y</p:attrName>
                                        </p:attrNameLst>
                                      </p:cBhvr>
                                      <p:tavLst>
                                        <p:tav tm="0">
                                          <p:val>
                                            <p:strVal val="#ppt_y"/>
                                          </p:val>
                                        </p:tav>
                                        <p:tav tm="100000">
                                          <p:val>
                                            <p:strVal val="#ppt_y"/>
                                          </p:val>
                                        </p:tav>
                                      </p:tavLst>
                                    </p:anim>
                                  </p:childTnLst>
                                </p:cTn>
                              </p:par>
                            </p:childTnLst>
                          </p:cTn>
                        </p:par>
                        <p:par>
                          <p:cTn id="70" fill="hold" nodeType="afterGroup">
                            <p:stCondLst>
                              <p:cond delay="9200"/>
                            </p:stCondLst>
                            <p:childTnLst>
                              <p:par>
                                <p:cTn id="71" presetID="2" presetClass="entr" presetSubtype="8" fill="hold" grpId="0" nodeType="afterEffect">
                                  <p:stCondLst>
                                    <p:cond delay="100"/>
                                  </p:stCondLst>
                                  <p:childTnLst>
                                    <p:set>
                                      <p:cBhvr>
                                        <p:cTn id="72" dur="1" fill="hold">
                                          <p:stCondLst>
                                            <p:cond delay="0"/>
                                          </p:stCondLst>
                                        </p:cTn>
                                        <p:tgtEl>
                                          <p:spTgt spid="30762"/>
                                        </p:tgtEl>
                                        <p:attrNameLst>
                                          <p:attrName>style.visibility</p:attrName>
                                        </p:attrNameLst>
                                      </p:cBhvr>
                                      <p:to>
                                        <p:strVal val="visible"/>
                                      </p:to>
                                    </p:set>
                                    <p:anim calcmode="lin" valueType="num">
                                      <p:cBhvr additive="base">
                                        <p:cTn id="73" dur="500" fill="hold"/>
                                        <p:tgtEl>
                                          <p:spTgt spid="30762"/>
                                        </p:tgtEl>
                                        <p:attrNameLst>
                                          <p:attrName>ppt_x</p:attrName>
                                        </p:attrNameLst>
                                      </p:cBhvr>
                                      <p:tavLst>
                                        <p:tav tm="0">
                                          <p:val>
                                            <p:strVal val="0-#ppt_w/2"/>
                                          </p:val>
                                        </p:tav>
                                        <p:tav tm="100000">
                                          <p:val>
                                            <p:strVal val="#ppt_x"/>
                                          </p:val>
                                        </p:tav>
                                      </p:tavLst>
                                    </p:anim>
                                    <p:anim calcmode="lin" valueType="num">
                                      <p:cBhvr additive="base">
                                        <p:cTn id="74" dur="500" fill="hold"/>
                                        <p:tgtEl>
                                          <p:spTgt spid="30762"/>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9800"/>
                            </p:stCondLst>
                            <p:childTnLst>
                              <p:par>
                                <p:cTn id="76" presetID="9" presetClass="entr" presetSubtype="0" fill="hold" nodeType="afterEffect">
                                  <p:stCondLst>
                                    <p:cond delay="100"/>
                                  </p:stCondLst>
                                  <p:childTnLst>
                                    <p:set>
                                      <p:cBhvr>
                                        <p:cTn id="77" dur="1" fill="hold">
                                          <p:stCondLst>
                                            <p:cond delay="0"/>
                                          </p:stCondLst>
                                        </p:cTn>
                                        <p:tgtEl>
                                          <p:spTgt spid="30764"/>
                                        </p:tgtEl>
                                        <p:attrNameLst>
                                          <p:attrName>style.visibility</p:attrName>
                                        </p:attrNameLst>
                                      </p:cBhvr>
                                      <p:to>
                                        <p:strVal val="visible"/>
                                      </p:to>
                                    </p:set>
                                    <p:animEffect transition="in" filter="dissolve">
                                      <p:cBhvr>
                                        <p:cTn id="78" dur="500"/>
                                        <p:tgtEl>
                                          <p:spTgt spid="30764"/>
                                        </p:tgtEl>
                                      </p:cBhvr>
                                    </p:animEffect>
                                  </p:childTnLst>
                                </p:cTn>
                              </p:par>
                            </p:childTnLst>
                          </p:cTn>
                        </p:par>
                        <p:par>
                          <p:cTn id="79" fill="hold" nodeType="afterGroup">
                            <p:stCondLst>
                              <p:cond delay="10400"/>
                            </p:stCondLst>
                            <p:childTnLst>
                              <p:par>
                                <p:cTn id="80" presetID="2" presetClass="entr" presetSubtype="2" fill="hold" grpId="0" nodeType="afterEffect">
                                  <p:stCondLst>
                                    <p:cond delay="100"/>
                                  </p:stCondLst>
                                  <p:childTnLst>
                                    <p:set>
                                      <p:cBhvr>
                                        <p:cTn id="81" dur="1" fill="hold">
                                          <p:stCondLst>
                                            <p:cond delay="0"/>
                                          </p:stCondLst>
                                        </p:cTn>
                                        <p:tgtEl>
                                          <p:spTgt spid="30766"/>
                                        </p:tgtEl>
                                        <p:attrNameLst>
                                          <p:attrName>style.visibility</p:attrName>
                                        </p:attrNameLst>
                                      </p:cBhvr>
                                      <p:to>
                                        <p:strVal val="visible"/>
                                      </p:to>
                                    </p:set>
                                    <p:anim calcmode="lin" valueType="num">
                                      <p:cBhvr additive="base">
                                        <p:cTn id="82" dur="500" fill="hold"/>
                                        <p:tgtEl>
                                          <p:spTgt spid="30766"/>
                                        </p:tgtEl>
                                        <p:attrNameLst>
                                          <p:attrName>ppt_x</p:attrName>
                                        </p:attrNameLst>
                                      </p:cBhvr>
                                      <p:tavLst>
                                        <p:tav tm="0">
                                          <p:val>
                                            <p:strVal val="1+#ppt_w/2"/>
                                          </p:val>
                                        </p:tav>
                                        <p:tav tm="100000">
                                          <p:val>
                                            <p:strVal val="#ppt_x"/>
                                          </p:val>
                                        </p:tav>
                                      </p:tavLst>
                                    </p:anim>
                                    <p:anim calcmode="lin" valueType="num">
                                      <p:cBhvr additive="base">
                                        <p:cTn id="83" dur="500" fill="hold"/>
                                        <p:tgtEl>
                                          <p:spTgt spid="30766"/>
                                        </p:tgtEl>
                                        <p:attrNameLst>
                                          <p:attrName>ppt_y</p:attrName>
                                        </p:attrNameLst>
                                      </p:cBhvr>
                                      <p:tavLst>
                                        <p:tav tm="0">
                                          <p:val>
                                            <p:strVal val="#ppt_y"/>
                                          </p:val>
                                        </p:tav>
                                        <p:tav tm="100000">
                                          <p:val>
                                            <p:strVal val="#ppt_y"/>
                                          </p:val>
                                        </p:tav>
                                      </p:tavLst>
                                    </p:anim>
                                  </p:childTnLst>
                                </p:cTn>
                              </p:par>
                            </p:childTnLst>
                          </p:cTn>
                        </p:par>
                        <p:par>
                          <p:cTn id="84" fill="hold" nodeType="afterGroup">
                            <p:stCondLst>
                              <p:cond delay="11000"/>
                            </p:stCondLst>
                            <p:childTnLst>
                              <p:par>
                                <p:cTn id="85" presetID="2" presetClass="entr" presetSubtype="2" fill="hold" grpId="0" nodeType="afterEffect">
                                  <p:stCondLst>
                                    <p:cond delay="100"/>
                                  </p:stCondLst>
                                  <p:childTnLst>
                                    <p:set>
                                      <p:cBhvr>
                                        <p:cTn id="86" dur="1" fill="hold">
                                          <p:stCondLst>
                                            <p:cond delay="0"/>
                                          </p:stCondLst>
                                        </p:cTn>
                                        <p:tgtEl>
                                          <p:spTgt spid="30765"/>
                                        </p:tgtEl>
                                        <p:attrNameLst>
                                          <p:attrName>style.visibility</p:attrName>
                                        </p:attrNameLst>
                                      </p:cBhvr>
                                      <p:to>
                                        <p:strVal val="visible"/>
                                      </p:to>
                                    </p:set>
                                    <p:anim calcmode="lin" valueType="num">
                                      <p:cBhvr additive="base">
                                        <p:cTn id="87" dur="500" fill="hold"/>
                                        <p:tgtEl>
                                          <p:spTgt spid="30765"/>
                                        </p:tgtEl>
                                        <p:attrNameLst>
                                          <p:attrName>ppt_x</p:attrName>
                                        </p:attrNameLst>
                                      </p:cBhvr>
                                      <p:tavLst>
                                        <p:tav tm="0">
                                          <p:val>
                                            <p:strVal val="1+#ppt_w/2"/>
                                          </p:val>
                                        </p:tav>
                                        <p:tav tm="100000">
                                          <p:val>
                                            <p:strVal val="#ppt_x"/>
                                          </p:val>
                                        </p:tav>
                                      </p:tavLst>
                                    </p:anim>
                                    <p:anim calcmode="lin" valueType="num">
                                      <p:cBhvr additive="base">
                                        <p:cTn id="88" dur="500" fill="hold"/>
                                        <p:tgtEl>
                                          <p:spTgt spid="30765"/>
                                        </p:tgtEl>
                                        <p:attrNameLst>
                                          <p:attrName>ppt_y</p:attrName>
                                        </p:attrNameLst>
                                      </p:cBhvr>
                                      <p:tavLst>
                                        <p:tav tm="0">
                                          <p:val>
                                            <p:strVal val="#ppt_y"/>
                                          </p:val>
                                        </p:tav>
                                        <p:tav tm="100000">
                                          <p:val>
                                            <p:strVal val="#ppt_y"/>
                                          </p:val>
                                        </p:tav>
                                      </p:tavLst>
                                    </p:anim>
                                  </p:childTnLst>
                                </p:cTn>
                              </p:par>
                            </p:childTnLst>
                          </p:cTn>
                        </p:par>
                        <p:par>
                          <p:cTn id="89" fill="hold" nodeType="afterGroup">
                            <p:stCondLst>
                              <p:cond delay="11600"/>
                            </p:stCondLst>
                            <p:childTnLst>
                              <p:par>
                                <p:cTn id="90" presetID="9" presetClass="entr" presetSubtype="0" fill="hold" nodeType="afterEffect">
                                  <p:stCondLst>
                                    <p:cond delay="100"/>
                                  </p:stCondLst>
                                  <p:childTnLst>
                                    <p:set>
                                      <p:cBhvr>
                                        <p:cTn id="91" dur="1" fill="hold">
                                          <p:stCondLst>
                                            <p:cond delay="0"/>
                                          </p:stCondLst>
                                        </p:cTn>
                                        <p:tgtEl>
                                          <p:spTgt spid="30767"/>
                                        </p:tgtEl>
                                        <p:attrNameLst>
                                          <p:attrName>style.visibility</p:attrName>
                                        </p:attrNameLst>
                                      </p:cBhvr>
                                      <p:to>
                                        <p:strVal val="visible"/>
                                      </p:to>
                                    </p:set>
                                    <p:animEffect transition="in" filter="dissolve">
                                      <p:cBhvr>
                                        <p:cTn id="92" dur="500"/>
                                        <p:tgtEl>
                                          <p:spTgt spid="30767"/>
                                        </p:tgtEl>
                                      </p:cBhvr>
                                    </p:animEffect>
                                  </p:childTnLst>
                                </p:cTn>
                              </p:par>
                            </p:childTnLst>
                          </p:cTn>
                        </p:par>
                        <p:par>
                          <p:cTn id="93" fill="hold" nodeType="afterGroup">
                            <p:stCondLst>
                              <p:cond delay="12200"/>
                            </p:stCondLst>
                            <p:childTnLst>
                              <p:par>
                                <p:cTn id="94" presetID="2" presetClass="entr" presetSubtype="8" fill="hold" grpId="0" nodeType="afterEffect">
                                  <p:stCondLst>
                                    <p:cond delay="100"/>
                                  </p:stCondLst>
                                  <p:childTnLst>
                                    <p:set>
                                      <p:cBhvr>
                                        <p:cTn id="95" dur="1" fill="hold">
                                          <p:stCondLst>
                                            <p:cond delay="0"/>
                                          </p:stCondLst>
                                        </p:cTn>
                                        <p:tgtEl>
                                          <p:spTgt spid="30769"/>
                                        </p:tgtEl>
                                        <p:attrNameLst>
                                          <p:attrName>style.visibility</p:attrName>
                                        </p:attrNameLst>
                                      </p:cBhvr>
                                      <p:to>
                                        <p:strVal val="visible"/>
                                      </p:to>
                                    </p:set>
                                    <p:anim calcmode="lin" valueType="num">
                                      <p:cBhvr additive="base">
                                        <p:cTn id="96" dur="500" fill="hold"/>
                                        <p:tgtEl>
                                          <p:spTgt spid="30769"/>
                                        </p:tgtEl>
                                        <p:attrNameLst>
                                          <p:attrName>ppt_x</p:attrName>
                                        </p:attrNameLst>
                                      </p:cBhvr>
                                      <p:tavLst>
                                        <p:tav tm="0">
                                          <p:val>
                                            <p:strVal val="0-#ppt_w/2"/>
                                          </p:val>
                                        </p:tav>
                                        <p:tav tm="100000">
                                          <p:val>
                                            <p:strVal val="#ppt_x"/>
                                          </p:val>
                                        </p:tav>
                                      </p:tavLst>
                                    </p:anim>
                                    <p:anim calcmode="lin" valueType="num">
                                      <p:cBhvr additive="base">
                                        <p:cTn id="97" dur="500" fill="hold"/>
                                        <p:tgtEl>
                                          <p:spTgt spid="30769"/>
                                        </p:tgtEl>
                                        <p:attrNameLst>
                                          <p:attrName>ppt_y</p:attrName>
                                        </p:attrNameLst>
                                      </p:cBhvr>
                                      <p:tavLst>
                                        <p:tav tm="0">
                                          <p:val>
                                            <p:strVal val="#ppt_y"/>
                                          </p:val>
                                        </p:tav>
                                        <p:tav tm="100000">
                                          <p:val>
                                            <p:strVal val="#ppt_y"/>
                                          </p:val>
                                        </p:tav>
                                      </p:tavLst>
                                    </p:anim>
                                  </p:childTnLst>
                                </p:cTn>
                              </p:par>
                            </p:childTnLst>
                          </p:cTn>
                        </p:par>
                        <p:par>
                          <p:cTn id="98" fill="hold" nodeType="afterGroup">
                            <p:stCondLst>
                              <p:cond delay="12800"/>
                            </p:stCondLst>
                            <p:childTnLst>
                              <p:par>
                                <p:cTn id="99" presetID="2" presetClass="entr" presetSubtype="8" fill="hold" grpId="0" nodeType="afterEffect">
                                  <p:stCondLst>
                                    <p:cond delay="100"/>
                                  </p:stCondLst>
                                  <p:childTnLst>
                                    <p:set>
                                      <p:cBhvr>
                                        <p:cTn id="100" dur="1" fill="hold">
                                          <p:stCondLst>
                                            <p:cond delay="0"/>
                                          </p:stCondLst>
                                        </p:cTn>
                                        <p:tgtEl>
                                          <p:spTgt spid="30768"/>
                                        </p:tgtEl>
                                        <p:attrNameLst>
                                          <p:attrName>style.visibility</p:attrName>
                                        </p:attrNameLst>
                                      </p:cBhvr>
                                      <p:to>
                                        <p:strVal val="visible"/>
                                      </p:to>
                                    </p:set>
                                    <p:anim calcmode="lin" valueType="num">
                                      <p:cBhvr additive="base">
                                        <p:cTn id="101" dur="500" fill="hold"/>
                                        <p:tgtEl>
                                          <p:spTgt spid="30768"/>
                                        </p:tgtEl>
                                        <p:attrNameLst>
                                          <p:attrName>ppt_x</p:attrName>
                                        </p:attrNameLst>
                                      </p:cBhvr>
                                      <p:tavLst>
                                        <p:tav tm="0">
                                          <p:val>
                                            <p:strVal val="0-#ppt_w/2"/>
                                          </p:val>
                                        </p:tav>
                                        <p:tav tm="100000">
                                          <p:val>
                                            <p:strVal val="#ppt_x"/>
                                          </p:val>
                                        </p:tav>
                                      </p:tavLst>
                                    </p:anim>
                                    <p:anim calcmode="lin" valueType="num">
                                      <p:cBhvr additive="base">
                                        <p:cTn id="102" dur="500" fill="hold"/>
                                        <p:tgtEl>
                                          <p:spTgt spid="30768"/>
                                        </p:tgtEl>
                                        <p:attrNameLst>
                                          <p:attrName>ppt_y</p:attrName>
                                        </p:attrNameLst>
                                      </p:cBhvr>
                                      <p:tavLst>
                                        <p:tav tm="0">
                                          <p:val>
                                            <p:strVal val="#ppt_y"/>
                                          </p:val>
                                        </p:tav>
                                        <p:tav tm="100000">
                                          <p:val>
                                            <p:strVal val="#ppt_y"/>
                                          </p:val>
                                        </p:tav>
                                      </p:tavLst>
                                    </p:anim>
                                  </p:childTnLst>
                                </p:cTn>
                              </p:par>
                            </p:childTnLst>
                          </p:cTn>
                        </p:par>
                        <p:par>
                          <p:cTn id="103" fill="hold" nodeType="afterGroup">
                            <p:stCondLst>
                              <p:cond delay="13400"/>
                            </p:stCondLst>
                            <p:childTnLst>
                              <p:par>
                                <p:cTn id="104" presetID="9" presetClass="entr" presetSubtype="0" fill="hold" nodeType="afterEffect">
                                  <p:stCondLst>
                                    <p:cond delay="100"/>
                                  </p:stCondLst>
                                  <p:childTnLst>
                                    <p:set>
                                      <p:cBhvr>
                                        <p:cTn id="105" dur="1" fill="hold">
                                          <p:stCondLst>
                                            <p:cond delay="0"/>
                                          </p:stCondLst>
                                        </p:cTn>
                                        <p:tgtEl>
                                          <p:spTgt spid="30770"/>
                                        </p:tgtEl>
                                        <p:attrNameLst>
                                          <p:attrName>style.visibility</p:attrName>
                                        </p:attrNameLst>
                                      </p:cBhvr>
                                      <p:to>
                                        <p:strVal val="visible"/>
                                      </p:to>
                                    </p:set>
                                    <p:animEffect transition="in" filter="dissolve">
                                      <p:cBhvr>
                                        <p:cTn id="106" dur="500"/>
                                        <p:tgtEl>
                                          <p:spTgt spid="30770"/>
                                        </p:tgtEl>
                                      </p:cBhvr>
                                    </p:animEffect>
                                  </p:childTnLst>
                                </p:cTn>
                              </p:par>
                            </p:childTnLst>
                          </p:cTn>
                        </p:par>
                        <p:par>
                          <p:cTn id="107" fill="hold" nodeType="afterGroup">
                            <p:stCondLst>
                              <p:cond delay="14000"/>
                            </p:stCondLst>
                            <p:childTnLst>
                              <p:par>
                                <p:cTn id="108" presetID="2" presetClass="entr" presetSubtype="2" fill="hold" grpId="0" nodeType="afterEffect">
                                  <p:stCondLst>
                                    <p:cond delay="100"/>
                                  </p:stCondLst>
                                  <p:childTnLst>
                                    <p:set>
                                      <p:cBhvr>
                                        <p:cTn id="109" dur="1" fill="hold">
                                          <p:stCondLst>
                                            <p:cond delay="0"/>
                                          </p:stCondLst>
                                        </p:cTn>
                                        <p:tgtEl>
                                          <p:spTgt spid="30772"/>
                                        </p:tgtEl>
                                        <p:attrNameLst>
                                          <p:attrName>style.visibility</p:attrName>
                                        </p:attrNameLst>
                                      </p:cBhvr>
                                      <p:to>
                                        <p:strVal val="visible"/>
                                      </p:to>
                                    </p:set>
                                    <p:anim calcmode="lin" valueType="num">
                                      <p:cBhvr additive="base">
                                        <p:cTn id="110" dur="500" fill="hold"/>
                                        <p:tgtEl>
                                          <p:spTgt spid="30772"/>
                                        </p:tgtEl>
                                        <p:attrNameLst>
                                          <p:attrName>ppt_x</p:attrName>
                                        </p:attrNameLst>
                                      </p:cBhvr>
                                      <p:tavLst>
                                        <p:tav tm="0">
                                          <p:val>
                                            <p:strVal val="1+#ppt_w/2"/>
                                          </p:val>
                                        </p:tav>
                                        <p:tav tm="100000">
                                          <p:val>
                                            <p:strVal val="#ppt_x"/>
                                          </p:val>
                                        </p:tav>
                                      </p:tavLst>
                                    </p:anim>
                                    <p:anim calcmode="lin" valueType="num">
                                      <p:cBhvr additive="base">
                                        <p:cTn id="111" dur="500" fill="hold"/>
                                        <p:tgtEl>
                                          <p:spTgt spid="30772"/>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14600"/>
                            </p:stCondLst>
                            <p:childTnLst>
                              <p:par>
                                <p:cTn id="113" presetID="2" presetClass="entr" presetSubtype="2" fill="hold" grpId="0" nodeType="afterEffect">
                                  <p:stCondLst>
                                    <p:cond delay="100"/>
                                  </p:stCondLst>
                                  <p:childTnLst>
                                    <p:set>
                                      <p:cBhvr>
                                        <p:cTn id="114" dur="1" fill="hold">
                                          <p:stCondLst>
                                            <p:cond delay="0"/>
                                          </p:stCondLst>
                                        </p:cTn>
                                        <p:tgtEl>
                                          <p:spTgt spid="30771"/>
                                        </p:tgtEl>
                                        <p:attrNameLst>
                                          <p:attrName>style.visibility</p:attrName>
                                        </p:attrNameLst>
                                      </p:cBhvr>
                                      <p:to>
                                        <p:strVal val="visible"/>
                                      </p:to>
                                    </p:set>
                                    <p:anim calcmode="lin" valueType="num">
                                      <p:cBhvr additive="base">
                                        <p:cTn id="115" dur="500" fill="hold"/>
                                        <p:tgtEl>
                                          <p:spTgt spid="30771"/>
                                        </p:tgtEl>
                                        <p:attrNameLst>
                                          <p:attrName>ppt_x</p:attrName>
                                        </p:attrNameLst>
                                      </p:cBhvr>
                                      <p:tavLst>
                                        <p:tav tm="0">
                                          <p:val>
                                            <p:strVal val="1+#ppt_w/2"/>
                                          </p:val>
                                        </p:tav>
                                        <p:tav tm="100000">
                                          <p:val>
                                            <p:strVal val="#ppt_x"/>
                                          </p:val>
                                        </p:tav>
                                      </p:tavLst>
                                    </p:anim>
                                    <p:anim calcmode="lin" valueType="num">
                                      <p:cBhvr additive="base">
                                        <p:cTn id="116" dur="500" fill="hold"/>
                                        <p:tgtEl>
                                          <p:spTgt spid="30771"/>
                                        </p:tgtEl>
                                        <p:attrNameLst>
                                          <p:attrName>ppt_y</p:attrName>
                                        </p:attrNameLst>
                                      </p:cBhvr>
                                      <p:tavLst>
                                        <p:tav tm="0">
                                          <p:val>
                                            <p:strVal val="#ppt_y"/>
                                          </p:val>
                                        </p:tav>
                                        <p:tav tm="100000">
                                          <p:val>
                                            <p:strVal val="#ppt_y"/>
                                          </p:val>
                                        </p:tav>
                                      </p:tavLst>
                                    </p:anim>
                                  </p:childTnLst>
                                </p:cTn>
                              </p:par>
                            </p:childTnLst>
                          </p:cTn>
                        </p:par>
                        <p:par>
                          <p:cTn id="117" fill="hold" nodeType="afterGroup">
                            <p:stCondLst>
                              <p:cond delay="15200"/>
                            </p:stCondLst>
                            <p:childTnLst>
                              <p:par>
                                <p:cTn id="118" presetID="9" presetClass="entr" presetSubtype="0" fill="hold" nodeType="afterEffect">
                                  <p:stCondLst>
                                    <p:cond delay="100"/>
                                  </p:stCondLst>
                                  <p:childTnLst>
                                    <p:set>
                                      <p:cBhvr>
                                        <p:cTn id="119" dur="1" fill="hold">
                                          <p:stCondLst>
                                            <p:cond delay="0"/>
                                          </p:stCondLst>
                                        </p:cTn>
                                        <p:tgtEl>
                                          <p:spTgt spid="30773"/>
                                        </p:tgtEl>
                                        <p:attrNameLst>
                                          <p:attrName>style.visibility</p:attrName>
                                        </p:attrNameLst>
                                      </p:cBhvr>
                                      <p:to>
                                        <p:strVal val="visible"/>
                                      </p:to>
                                    </p:set>
                                    <p:animEffect transition="in" filter="dissolve">
                                      <p:cBhvr>
                                        <p:cTn id="120" dur="500"/>
                                        <p:tgtEl>
                                          <p:spTgt spid="3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9" grpId="0" autoUpdateAnimBg="0"/>
      <p:bldP spid="30750" grpId="0" autoUpdateAnimBg="0"/>
      <p:bldP spid="30751" grpId="0" autoUpdateAnimBg="0"/>
      <p:bldP spid="30752" grpId="0" autoUpdateAnimBg="0"/>
      <p:bldP spid="30753" grpId="0" autoUpdateAnimBg="0"/>
      <p:bldP spid="30754" grpId="0" autoUpdateAnimBg="0"/>
      <p:bldP spid="30755" grpId="0" autoUpdateAnimBg="0"/>
      <p:bldP spid="30756" grpId="0" autoUpdateAnimBg="0"/>
      <p:bldP spid="30757" grpId="0" autoUpdateAnimBg="0"/>
      <p:bldP spid="30759" grpId="0" autoUpdateAnimBg="0"/>
      <p:bldP spid="30760" grpId="0" autoUpdateAnimBg="0"/>
      <p:bldP spid="30762" grpId="0" autoUpdateAnimBg="0"/>
      <p:bldP spid="30763" grpId="0" autoUpdateAnimBg="0"/>
      <p:bldP spid="30765" grpId="0" autoUpdateAnimBg="0"/>
      <p:bldP spid="30766" grpId="0" autoUpdateAnimBg="0"/>
      <p:bldP spid="30768" grpId="0" autoUpdateAnimBg="0"/>
      <p:bldP spid="30769" grpId="0" autoUpdateAnimBg="0"/>
      <p:bldP spid="30771" grpId="0" autoUpdateAnimBg="0"/>
      <p:bldP spid="30772"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787"/>
          <p:cNvSpPr/>
          <p:nvPr/>
        </p:nvSpPr>
        <p:spPr>
          <a:xfrm>
            <a:off x="4596246" y="1685718"/>
            <a:ext cx="1" cy="1022604"/>
          </a:xfrm>
          <a:prstGeom prst="line">
            <a:avLst/>
          </a:prstGeom>
          <a:ln w="6350">
            <a:solidFill>
              <a:schemeClr val="bg1">
                <a:lumMod val="65000"/>
              </a:schemeClr>
            </a:solidFill>
            <a:miter lim="400000"/>
          </a:ln>
        </p:spPr>
        <p:txBody>
          <a:bodyPr lIns="0" tIns="0" rIns="0" bIns="0"/>
          <a:lstStyle/>
          <a:p>
            <a:pPr defTabSz="171418">
              <a:defRPr sz="1200">
                <a:solidFill>
                  <a:srgbClr val="000000"/>
                </a:solidFill>
                <a:latin typeface="Helvetica"/>
                <a:ea typeface="Helvetica"/>
                <a:cs typeface="Helvetica"/>
                <a:sym typeface="Helvetica"/>
              </a:defRPr>
            </a:pPr>
            <a:endParaRPr sz="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Shape 1785"/>
          <p:cNvSpPr/>
          <p:nvPr/>
        </p:nvSpPr>
        <p:spPr>
          <a:xfrm>
            <a:off x="4596244" y="1685720"/>
            <a:ext cx="3103473" cy="1017083"/>
          </a:xfrm>
          <a:prstGeom prst="line">
            <a:avLst/>
          </a:prstGeom>
          <a:ln w="6350">
            <a:solidFill>
              <a:schemeClr val="bg1">
                <a:lumMod val="65000"/>
              </a:schemeClr>
            </a:solidFill>
            <a:miter lim="400000"/>
          </a:ln>
        </p:spPr>
        <p:txBody>
          <a:bodyPr lIns="0" tIns="0" rIns="0" bIns="0"/>
          <a:lstStyle/>
          <a:p>
            <a:pPr defTabSz="171418">
              <a:defRPr sz="1200">
                <a:solidFill>
                  <a:srgbClr val="000000"/>
                </a:solidFill>
                <a:latin typeface="Helvetica"/>
                <a:ea typeface="Helvetica"/>
                <a:cs typeface="Helvetica"/>
                <a:sym typeface="Helvetica"/>
              </a:defRPr>
            </a:pPr>
            <a:endParaRPr sz="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Shape 1786"/>
          <p:cNvSpPr/>
          <p:nvPr/>
        </p:nvSpPr>
        <p:spPr>
          <a:xfrm>
            <a:off x="4600695" y="1685718"/>
            <a:ext cx="1561084" cy="1017085"/>
          </a:xfrm>
          <a:prstGeom prst="line">
            <a:avLst/>
          </a:prstGeom>
          <a:ln w="6350">
            <a:solidFill>
              <a:schemeClr val="bg1">
                <a:lumMod val="65000"/>
              </a:schemeClr>
            </a:solidFill>
            <a:miter lim="400000"/>
          </a:ln>
        </p:spPr>
        <p:txBody>
          <a:bodyPr lIns="0" tIns="0" rIns="0" bIns="0"/>
          <a:lstStyle/>
          <a:p>
            <a:pPr defTabSz="171418">
              <a:defRPr sz="1200">
                <a:solidFill>
                  <a:srgbClr val="000000"/>
                </a:solidFill>
                <a:latin typeface="Helvetica"/>
                <a:ea typeface="Helvetica"/>
                <a:cs typeface="Helvetica"/>
                <a:sym typeface="Helvetica"/>
              </a:defRPr>
            </a:pPr>
            <a:endParaRPr sz="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Shape 1788"/>
          <p:cNvSpPr/>
          <p:nvPr/>
        </p:nvSpPr>
        <p:spPr>
          <a:xfrm flipH="1">
            <a:off x="3041748" y="1685718"/>
            <a:ext cx="1555067" cy="1011565"/>
          </a:xfrm>
          <a:prstGeom prst="line">
            <a:avLst/>
          </a:prstGeom>
          <a:ln w="6350">
            <a:solidFill>
              <a:schemeClr val="bg1">
                <a:lumMod val="65000"/>
              </a:schemeClr>
            </a:solidFill>
            <a:miter lim="400000"/>
          </a:ln>
        </p:spPr>
        <p:txBody>
          <a:bodyPr lIns="0" tIns="0" rIns="0" bIns="0"/>
          <a:lstStyle/>
          <a:p>
            <a:pPr defTabSz="171418">
              <a:defRPr sz="1200">
                <a:solidFill>
                  <a:srgbClr val="000000"/>
                </a:solidFill>
                <a:latin typeface="Helvetica"/>
                <a:ea typeface="Helvetica"/>
                <a:cs typeface="Helvetica"/>
                <a:sym typeface="Helvetica"/>
              </a:defRPr>
            </a:pPr>
            <a:endParaRPr sz="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789"/>
          <p:cNvSpPr/>
          <p:nvPr/>
        </p:nvSpPr>
        <p:spPr>
          <a:xfrm flipH="1">
            <a:off x="1487253" y="1685718"/>
            <a:ext cx="3108992" cy="1022604"/>
          </a:xfrm>
          <a:prstGeom prst="line">
            <a:avLst/>
          </a:prstGeom>
          <a:ln w="6350">
            <a:solidFill>
              <a:schemeClr val="bg1">
                <a:lumMod val="65000"/>
              </a:schemeClr>
            </a:solidFill>
            <a:miter lim="400000"/>
          </a:ln>
        </p:spPr>
        <p:txBody>
          <a:bodyPr lIns="0" tIns="0" rIns="0" bIns="0"/>
          <a:lstStyle/>
          <a:p>
            <a:pPr defTabSz="171418">
              <a:defRPr sz="1200">
                <a:solidFill>
                  <a:srgbClr val="000000"/>
                </a:solidFill>
                <a:latin typeface="Helvetica"/>
                <a:ea typeface="Helvetica"/>
                <a:cs typeface="Helvetica"/>
                <a:sym typeface="Helvetica"/>
              </a:defRPr>
            </a:pPr>
            <a:endParaRPr sz="4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Shape 1794"/>
          <p:cNvSpPr/>
          <p:nvPr/>
        </p:nvSpPr>
        <p:spPr>
          <a:xfrm>
            <a:off x="786853" y="2516519"/>
            <a:ext cx="1418945" cy="441728"/>
          </a:xfrm>
          <a:prstGeom prst="roundRect">
            <a:avLst>
              <a:gd name="adj" fmla="val 50000"/>
            </a:avLst>
          </a:prstGeom>
          <a:solidFill>
            <a:schemeClr val="accent2"/>
          </a:solidFill>
          <a:ln w="12700">
            <a:miter lim="400000"/>
          </a:ln>
        </p:spPr>
        <p:txBody>
          <a:bodyPr lIns="14286" tIns="14286" rIns="14286" bIns="14286" anchor="ctr"/>
          <a:lstStyle/>
          <a:p>
            <a:pPr lvl="0">
              <a:lnSpc>
                <a:spcPct val="120000"/>
              </a:lnSpc>
            </a:pPr>
            <a:endParaRPr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796"/>
          <p:cNvSpPr/>
          <p:nvPr/>
        </p:nvSpPr>
        <p:spPr>
          <a:xfrm>
            <a:off x="2333569" y="2516519"/>
            <a:ext cx="1418945" cy="441728"/>
          </a:xfrm>
          <a:prstGeom prst="roundRect">
            <a:avLst>
              <a:gd name="adj" fmla="val 50000"/>
            </a:avLst>
          </a:prstGeom>
          <a:solidFill>
            <a:schemeClr val="accent3"/>
          </a:solidFill>
          <a:ln w="12700">
            <a:miter lim="400000"/>
          </a:ln>
        </p:spPr>
        <p:txBody>
          <a:bodyPr lIns="14286" tIns="14286" rIns="14286" bIns="14286" anchor="ctr"/>
          <a:lstStyle/>
          <a:p>
            <a:pPr lvl="0">
              <a:lnSpc>
                <a:spcPct val="120000"/>
              </a:lnSpc>
            </a:pPr>
            <a:endParaRPr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798"/>
          <p:cNvSpPr/>
          <p:nvPr/>
        </p:nvSpPr>
        <p:spPr>
          <a:xfrm>
            <a:off x="3869410" y="2516519"/>
            <a:ext cx="1418945" cy="441728"/>
          </a:xfrm>
          <a:prstGeom prst="roundRect">
            <a:avLst>
              <a:gd name="adj" fmla="val 50000"/>
            </a:avLst>
          </a:prstGeom>
          <a:solidFill>
            <a:schemeClr val="accent1"/>
          </a:solidFill>
          <a:ln w="12700">
            <a:miter lim="400000"/>
          </a:ln>
        </p:spPr>
        <p:txBody>
          <a:bodyPr lIns="14286" tIns="14286" rIns="14286" bIns="14286" anchor="ctr"/>
          <a:lstStyle/>
          <a:p>
            <a:pPr lvl="0">
              <a:lnSpc>
                <a:spcPct val="120000"/>
              </a:lnSpc>
            </a:pPr>
            <a:endParaRPr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800"/>
          <p:cNvSpPr/>
          <p:nvPr/>
        </p:nvSpPr>
        <p:spPr>
          <a:xfrm>
            <a:off x="5385783" y="2516519"/>
            <a:ext cx="1418945" cy="441728"/>
          </a:xfrm>
          <a:prstGeom prst="roundRect">
            <a:avLst>
              <a:gd name="adj" fmla="val 50000"/>
            </a:avLst>
          </a:prstGeom>
          <a:solidFill>
            <a:schemeClr val="accent4"/>
          </a:solidFill>
          <a:ln w="12700">
            <a:miter lim="400000"/>
          </a:ln>
        </p:spPr>
        <p:txBody>
          <a:bodyPr lIns="14286" tIns="14286" rIns="14286" bIns="14286" anchor="ctr"/>
          <a:lstStyle/>
          <a:p>
            <a:pPr lvl="0">
              <a:lnSpc>
                <a:spcPct val="120000"/>
              </a:lnSpc>
            </a:pPr>
            <a:endParaRPr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802"/>
          <p:cNvSpPr/>
          <p:nvPr/>
        </p:nvSpPr>
        <p:spPr>
          <a:xfrm>
            <a:off x="6920452" y="2516519"/>
            <a:ext cx="1418945" cy="441728"/>
          </a:xfrm>
          <a:prstGeom prst="roundRect">
            <a:avLst>
              <a:gd name="adj" fmla="val 50000"/>
            </a:avLst>
          </a:prstGeom>
          <a:solidFill>
            <a:schemeClr val="accent5"/>
          </a:solidFill>
          <a:ln w="12700">
            <a:miter lim="400000"/>
          </a:ln>
        </p:spPr>
        <p:txBody>
          <a:bodyPr lIns="14286" tIns="14286" rIns="14286" bIns="14286" anchor="ctr"/>
          <a:lstStyle/>
          <a:p>
            <a:pPr lvl="0">
              <a:lnSpc>
                <a:spcPct val="120000"/>
              </a:lnSpc>
            </a:pPr>
            <a:endParaRPr sz="11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805"/>
          <p:cNvSpPr/>
          <p:nvPr/>
        </p:nvSpPr>
        <p:spPr>
          <a:xfrm>
            <a:off x="1688785" y="3272382"/>
            <a:ext cx="5805395" cy="1013080"/>
          </a:xfrm>
          <a:prstGeom prst="roundRect">
            <a:avLst>
              <a:gd name="adj" fmla="val 50000"/>
            </a:avLst>
          </a:prstGeom>
          <a:solidFill>
            <a:schemeClr val="accent1"/>
          </a:solidFill>
          <a:ln w="12700">
            <a:solidFill>
              <a:srgbClr val="A6AAA9"/>
            </a:solidFill>
            <a:miter lim="400000"/>
          </a:ln>
        </p:spPr>
        <p:txBody>
          <a:bodyPr lIns="14286" tIns="14286" rIns="14286" bIns="14286" anchor="ctr"/>
          <a:lstStyle/>
          <a:p>
            <a:pPr lvl="0">
              <a:lnSpc>
                <a:spcPct val="120000"/>
              </a:lnSpc>
            </a:pPr>
            <a:endParaRPr>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33"/>
          <p:cNvGrpSpPr/>
          <p:nvPr/>
        </p:nvGrpSpPr>
        <p:grpSpPr>
          <a:xfrm>
            <a:off x="4144853" y="1272684"/>
            <a:ext cx="893258" cy="893307"/>
            <a:chOff x="5526407" y="1696816"/>
            <a:chExt cx="1191141" cy="1191141"/>
          </a:xfrm>
        </p:grpSpPr>
        <p:sp>
          <p:nvSpPr>
            <p:cNvPr id="14" name="Shape 1790"/>
            <p:cNvSpPr/>
            <p:nvPr/>
          </p:nvSpPr>
          <p:spPr>
            <a:xfrm>
              <a:off x="5526407" y="1696816"/>
              <a:ext cx="1191141" cy="119114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26787" tIns="26787" rIns="26787" bIns="26787" anchor="ctr"/>
            <a:lstStyle/>
            <a:p>
              <a:pPr lvl="0">
                <a:lnSpc>
                  <a:spcPct val="120000"/>
                </a:lnSpc>
              </a:pPr>
              <a:endParaRPr>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804"/>
            <p:cNvSpPr/>
            <p:nvPr/>
          </p:nvSpPr>
          <p:spPr>
            <a:xfrm>
              <a:off x="5902228" y="2068264"/>
              <a:ext cx="448246" cy="448246"/>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a:miter lim="400000"/>
            </a:ln>
          </p:spPr>
          <p:txBody>
            <a:bodyPr lIns="0" tIns="0" rIns="0" bIns="0" anchor="ctr"/>
            <a:lstStyle/>
            <a:p>
              <a:pPr lvl="0">
                <a:lnSpc>
                  <a:spcPct val="120000"/>
                </a:lnSpc>
              </a:pPr>
              <a:endParaRPr>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Text Placeholder 3"/>
          <p:cNvSpPr txBox="1">
            <a:spLocks/>
          </p:cNvSpPr>
          <p:nvPr/>
        </p:nvSpPr>
        <p:spPr>
          <a:xfrm>
            <a:off x="2166741" y="3495129"/>
            <a:ext cx="4796453" cy="56758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sz="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 Placeholder 3"/>
          <p:cNvSpPr txBox="1">
            <a:spLocks/>
          </p:cNvSpPr>
          <p:nvPr/>
        </p:nvSpPr>
        <p:spPr>
          <a:xfrm>
            <a:off x="2339382" y="2584113"/>
            <a:ext cx="1407316" cy="306542"/>
          </a:xfrm>
          <a:prstGeom prst="rect">
            <a:avLst/>
          </a:prstGeom>
        </p:spPr>
        <p:txBody>
          <a:bodyPr lIns="65023" tIns="32511" rIns="65023" bIns="32511"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 Placeholder 3"/>
          <p:cNvSpPr txBox="1">
            <a:spLocks/>
          </p:cNvSpPr>
          <p:nvPr/>
        </p:nvSpPr>
        <p:spPr>
          <a:xfrm>
            <a:off x="3875222" y="2584113"/>
            <a:ext cx="1407316" cy="306542"/>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 Placeholder 3"/>
          <p:cNvSpPr txBox="1">
            <a:spLocks/>
          </p:cNvSpPr>
          <p:nvPr/>
        </p:nvSpPr>
        <p:spPr>
          <a:xfrm>
            <a:off x="5391595" y="2584113"/>
            <a:ext cx="1407316" cy="306542"/>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3"/>
          <p:cNvSpPr txBox="1">
            <a:spLocks/>
          </p:cNvSpPr>
          <p:nvPr/>
        </p:nvSpPr>
        <p:spPr>
          <a:xfrm>
            <a:off x="804442" y="2584113"/>
            <a:ext cx="1407316" cy="306542"/>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3"/>
          <p:cNvSpPr txBox="1">
            <a:spLocks/>
          </p:cNvSpPr>
          <p:nvPr/>
        </p:nvSpPr>
        <p:spPr>
          <a:xfrm>
            <a:off x="6931026" y="2583393"/>
            <a:ext cx="1407316" cy="306542"/>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4050205554"/>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300"/>
                                        <p:tgtEl>
                                          <p:spTgt spid="6"/>
                                        </p:tgtEl>
                                      </p:cBhvr>
                                    </p:animEffect>
                                  </p:childTnLst>
                                </p:cTn>
                              </p:par>
                            </p:childTnLst>
                          </p:cTn>
                        </p:par>
                        <p:par>
                          <p:cTn id="14" fill="hold">
                            <p:stCondLst>
                              <p:cond delay="8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300"/>
                            </p:stCondLst>
                            <p:childTnLst>
                              <p:par>
                                <p:cTn id="22" presetID="22" presetClass="entr" presetSubtype="1"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up)">
                                      <p:cBhvr>
                                        <p:cTn id="24" dur="300"/>
                                        <p:tgtEl>
                                          <p:spTgt spid="5"/>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7">
                                            <p:txEl>
                                              <p:pRg st="0" end="0"/>
                                            </p:txEl>
                                          </p:spTgt>
                                        </p:tgtEl>
                                        <p:attrNameLst>
                                          <p:attrName>style.visibility</p:attrName>
                                        </p:attrNameLst>
                                      </p:cBhvr>
                                      <p:to>
                                        <p:strVal val="visible"/>
                                      </p:to>
                                    </p:set>
                                    <p:animEffect transition="in" filter="fade">
                                      <p:cBhvr>
                                        <p:cTn id="31" dur="500"/>
                                        <p:tgtEl>
                                          <p:spTgt spid="17">
                                            <p:txEl>
                                              <p:pRg st="0" end="0"/>
                                            </p:txEl>
                                          </p:spTgt>
                                        </p:tgtEl>
                                      </p:cBhvr>
                                    </p:animEffect>
                                  </p:childTnLst>
                                </p:cTn>
                              </p:par>
                            </p:childTnLst>
                          </p:cTn>
                        </p:par>
                        <p:par>
                          <p:cTn id="32" fill="hold">
                            <p:stCondLst>
                              <p:cond delay="2100"/>
                            </p:stCondLst>
                            <p:childTnLst>
                              <p:par>
                                <p:cTn id="33" presetID="22" presetClass="entr" presetSubtype="1"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up)">
                                      <p:cBhvr>
                                        <p:cTn id="35" dur="300"/>
                                        <p:tgtEl>
                                          <p:spTgt spid="2"/>
                                        </p:tgtEl>
                                      </p:cBhvr>
                                    </p:animEffect>
                                  </p:childTnLst>
                                </p:cTn>
                              </p:par>
                            </p:childTnLst>
                          </p:cTn>
                        </p:par>
                        <p:par>
                          <p:cTn id="36" fill="hold">
                            <p:stCondLst>
                              <p:cond delay="24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900"/>
                            </p:stCondLst>
                            <p:childTnLst>
                              <p:par>
                                <p:cTn id="44" presetID="22" presetClass="entr" presetSubtype="1" fill="hold" grpId="0"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ipe(up)">
                                      <p:cBhvr>
                                        <p:cTn id="46" dur="300"/>
                                        <p:tgtEl>
                                          <p:spTgt spid="4"/>
                                        </p:tgtEl>
                                      </p:cBhvr>
                                    </p:animEffect>
                                  </p:childTnLst>
                                </p:cTn>
                              </p:par>
                            </p:childTnLst>
                          </p:cTn>
                        </p:par>
                        <p:par>
                          <p:cTn id="47" fill="hold">
                            <p:stCondLst>
                              <p:cond delay="3200"/>
                            </p:stCondLst>
                            <p:childTnLst>
                              <p:par>
                                <p:cTn id="48" presetID="10" presetClass="entr" presetSubtype="0"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3700"/>
                            </p:stCondLst>
                            <p:childTnLst>
                              <p:par>
                                <p:cTn id="55" presetID="22" presetClass="entr" presetSubtype="1" fill="hold" grpId="0" nodeType="after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wipe(up)">
                                      <p:cBhvr>
                                        <p:cTn id="57" dur="300"/>
                                        <p:tgtEl>
                                          <p:spTgt spid="3"/>
                                        </p:tgtEl>
                                      </p:cBhvr>
                                    </p:animEffect>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par>
                          <p:cTn id="65" fill="hold">
                            <p:stCondLst>
                              <p:cond delay="4500"/>
                            </p:stCondLst>
                            <p:childTnLst>
                              <p:par>
                                <p:cTn id="66" presetID="53" presetClass="entr" presetSubtype="528"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anim calcmode="lin" valueType="num">
                                      <p:cBhvr>
                                        <p:cTn id="71" dur="500" fill="hold"/>
                                        <p:tgtEl>
                                          <p:spTgt spid="12"/>
                                        </p:tgtEl>
                                        <p:attrNameLst>
                                          <p:attrName>ppt_x</p:attrName>
                                        </p:attrNameLst>
                                      </p:cBhvr>
                                      <p:tavLst>
                                        <p:tav tm="0">
                                          <p:val>
                                            <p:fltVal val="0.5"/>
                                          </p:val>
                                        </p:tav>
                                        <p:tav tm="100000">
                                          <p:val>
                                            <p:strVal val="#ppt_x"/>
                                          </p:val>
                                        </p:tav>
                                      </p:tavLst>
                                    </p:anim>
                                    <p:anim calcmode="lin" valueType="num">
                                      <p:cBhvr>
                                        <p:cTn id="72" dur="500" fill="hold"/>
                                        <p:tgtEl>
                                          <p:spTgt spid="12"/>
                                        </p:tgtEl>
                                        <p:attrNameLst>
                                          <p:attrName>ppt_y</p:attrName>
                                        </p:attrNameLst>
                                      </p:cBhvr>
                                      <p:tavLst>
                                        <p:tav tm="0">
                                          <p:val>
                                            <p:fltVal val="0.5"/>
                                          </p:val>
                                        </p:tav>
                                        <p:tav tm="100000">
                                          <p:val>
                                            <p:strVal val="#ppt_y"/>
                                          </p:val>
                                        </p:tav>
                                      </p:tavLst>
                                    </p:anim>
                                  </p:childTnLst>
                                </p:cTn>
                              </p:par>
                              <p:par>
                                <p:cTn id="73" presetID="53" presetClass="entr" presetSubtype="528"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Effect transition="in" filter="fade">
                                      <p:cBhvr>
                                        <p:cTn id="77" dur="500"/>
                                        <p:tgtEl>
                                          <p:spTgt spid="16"/>
                                        </p:tgtEl>
                                      </p:cBhvr>
                                    </p:animEffect>
                                    <p:anim calcmode="lin" valueType="num">
                                      <p:cBhvr>
                                        <p:cTn id="78" dur="500" fill="hold"/>
                                        <p:tgtEl>
                                          <p:spTgt spid="16"/>
                                        </p:tgtEl>
                                        <p:attrNameLst>
                                          <p:attrName>ppt_x</p:attrName>
                                        </p:attrNameLst>
                                      </p:cBhvr>
                                      <p:tavLst>
                                        <p:tav tm="0">
                                          <p:val>
                                            <p:fltVal val="0.5"/>
                                          </p:val>
                                        </p:tav>
                                        <p:tav tm="100000">
                                          <p:val>
                                            <p:strVal val="#ppt_x"/>
                                          </p:val>
                                        </p:tav>
                                      </p:tavLst>
                                    </p:anim>
                                    <p:anim calcmode="lin" valueType="num">
                                      <p:cBhvr>
                                        <p:cTn id="79" dur="5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6" grpId="0"/>
      <p:bldP spid="17" grpId="0" build="p"/>
      <p:bldP spid="18" grpId="0"/>
      <p:bldP spid="19" grpId="0"/>
      <p:bldP spid="22" grpId="0"/>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1429654" y="1094151"/>
            <a:ext cx="2340929" cy="3451341"/>
            <a:chOff x="1904856" y="1458758"/>
            <a:chExt cx="3518629" cy="5187394"/>
          </a:xfrm>
        </p:grpSpPr>
        <p:grpSp>
          <p:nvGrpSpPr>
            <p:cNvPr id="3" name="Group 4"/>
            <p:cNvGrpSpPr/>
            <p:nvPr/>
          </p:nvGrpSpPr>
          <p:grpSpPr>
            <a:xfrm>
              <a:off x="1972256" y="1458758"/>
              <a:ext cx="292103" cy="5187394"/>
              <a:chOff x="1374772" y="1213680"/>
              <a:chExt cx="27432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Pentagon 9"/>
            <p:cNvSpPr/>
            <p:nvPr/>
          </p:nvSpPr>
          <p:spPr>
            <a:xfrm>
              <a:off x="1912729" y="2359899"/>
              <a:ext cx="3510756" cy="607219"/>
            </a:xfrm>
            <a:prstGeom prst="homePlate">
              <a:avLst>
                <a:gd name="adj" fmla="val 36274"/>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Pentagon 10"/>
            <p:cNvSpPr/>
            <p:nvPr/>
          </p:nvSpPr>
          <p:spPr>
            <a:xfrm>
              <a:off x="1912729" y="3262198"/>
              <a:ext cx="3510756" cy="607219"/>
            </a:xfrm>
            <a:prstGeom prst="homePlate">
              <a:avLst>
                <a:gd name="adj" fmla="val 36274"/>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Pentagon 11"/>
            <p:cNvSpPr/>
            <p:nvPr/>
          </p:nvSpPr>
          <p:spPr>
            <a:xfrm>
              <a:off x="1912729" y="4164497"/>
              <a:ext cx="3510756" cy="607219"/>
            </a:xfrm>
            <a:prstGeom prst="homePlate">
              <a:avLst>
                <a:gd name="adj" fmla="val 36274"/>
              </a:avLst>
            </a:pr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Pentagon 12"/>
            <p:cNvSpPr/>
            <p:nvPr/>
          </p:nvSpPr>
          <p:spPr>
            <a:xfrm>
              <a:off x="1912729" y="5066795"/>
              <a:ext cx="3510756" cy="607219"/>
            </a:xfrm>
            <a:prstGeom prst="homePlate">
              <a:avLst>
                <a:gd name="adj" fmla="val 36274"/>
              </a:avLst>
            </a:prstGeom>
            <a:solidFill>
              <a:schemeClr val="accent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2679704" y="2509740"/>
              <a:ext cx="2330568" cy="416332"/>
            </a:xfrm>
            <a:prstGeom prst="rect">
              <a:avLst/>
            </a:prstGeom>
          </p:spPr>
          <p:txBody>
            <a:bodyPr wrap="square">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8"/>
            <p:cNvSpPr txBox="1"/>
            <p:nvPr/>
          </p:nvSpPr>
          <p:spPr>
            <a:xfrm>
              <a:off x="1904856" y="2478964"/>
              <a:ext cx="383586" cy="416332"/>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36" name="TextBox 191"/>
            <p:cNvSpPr txBox="1"/>
            <p:nvPr/>
          </p:nvSpPr>
          <p:spPr>
            <a:xfrm>
              <a:off x="1904856" y="3381429"/>
              <a:ext cx="383586" cy="416332"/>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37" name="TextBox 192"/>
            <p:cNvSpPr txBox="1"/>
            <p:nvPr/>
          </p:nvSpPr>
          <p:spPr>
            <a:xfrm>
              <a:off x="1904856" y="4283895"/>
              <a:ext cx="383586" cy="416332"/>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38" name="TextBox 193"/>
            <p:cNvSpPr txBox="1"/>
            <p:nvPr/>
          </p:nvSpPr>
          <p:spPr>
            <a:xfrm>
              <a:off x="1904856" y="5186363"/>
              <a:ext cx="383586" cy="416332"/>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39" name="Rectangle 38"/>
            <p:cNvSpPr/>
            <p:nvPr/>
          </p:nvSpPr>
          <p:spPr>
            <a:xfrm>
              <a:off x="2679704" y="3412206"/>
              <a:ext cx="2330568" cy="416332"/>
            </a:xfrm>
            <a:prstGeom prst="rect">
              <a:avLst/>
            </a:prstGeom>
          </p:spPr>
          <p:txBody>
            <a:bodyPr wrap="square">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2679704" y="4314672"/>
              <a:ext cx="2330568" cy="416332"/>
            </a:xfrm>
            <a:prstGeom prst="rect">
              <a:avLst/>
            </a:prstGeom>
          </p:spPr>
          <p:txBody>
            <a:bodyPr wrap="square">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679704" y="5214753"/>
              <a:ext cx="2330568" cy="416332"/>
            </a:xfrm>
            <a:prstGeom prst="rect">
              <a:avLst/>
            </a:prstGeom>
          </p:spPr>
          <p:txBody>
            <a:bodyPr wrap="square">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3" name="TextBox 42"/>
          <p:cNvSpPr txBox="1"/>
          <p:nvPr/>
        </p:nvSpPr>
        <p:spPr>
          <a:xfrm>
            <a:off x="4171497" y="1430741"/>
            <a:ext cx="1028998" cy="250323"/>
          </a:xfrm>
          <a:prstGeom prst="rect">
            <a:avLst/>
          </a:prstGeom>
          <a:noFill/>
        </p:spPr>
        <p:txBody>
          <a:bodyPr wrap="none" lIns="65023" tIns="32511" rIns="65023" bIns="32511" rtlCol="0">
            <a:spAutoFit/>
          </a:bodyPr>
          <a:lstStyle/>
          <a:p>
            <a:pPr algn="just">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43"/>
          <p:cNvSpPr/>
          <p:nvPr/>
        </p:nvSpPr>
        <p:spPr>
          <a:xfrm>
            <a:off x="4173491" y="1674418"/>
            <a:ext cx="3113065" cy="287256"/>
          </a:xfrm>
          <a:prstGeom prst="rect">
            <a:avLst/>
          </a:prstGeom>
        </p:spPr>
        <p:txBody>
          <a:bodyPr wrap="square" lIns="65023" tIns="32511" rIns="65023" bIns="32511">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4"/>
          <p:cNvSpPr/>
          <p:nvPr/>
        </p:nvSpPr>
        <p:spPr>
          <a:xfrm>
            <a:off x="4222032" y="2348058"/>
            <a:ext cx="515196" cy="51522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just">
              <a:lnSpc>
                <a:spcPct val="120000"/>
              </a:lnSpc>
            </a:pPr>
            <a:endParaRPr lang="en-GB" sz="7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4368349" y="2488469"/>
            <a:ext cx="222562" cy="234403"/>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68571" tIns="34286" rIns="68571"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700" dirty="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4348187" y="3573074"/>
            <a:ext cx="252666" cy="20429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68571" tIns="34286" rIns="68571"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700" dirty="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noEditPoints="1"/>
          </p:cNvSpPr>
          <p:nvPr/>
        </p:nvSpPr>
        <p:spPr bwMode="auto">
          <a:xfrm>
            <a:off x="6296314" y="3571282"/>
            <a:ext cx="168804" cy="247305"/>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68571" tIns="34286" rIns="68571"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700" dirty="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noEditPoints="1"/>
          </p:cNvSpPr>
          <p:nvPr/>
        </p:nvSpPr>
        <p:spPr bwMode="auto">
          <a:xfrm>
            <a:off x="6289110" y="2497609"/>
            <a:ext cx="178480" cy="216123"/>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68571" tIns="34286" rIns="68571" bIns="3428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700" dirty="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Donut 49"/>
          <p:cNvSpPr/>
          <p:nvPr/>
        </p:nvSpPr>
        <p:spPr>
          <a:xfrm>
            <a:off x="6123119" y="3426900"/>
            <a:ext cx="515196" cy="51522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just">
              <a:lnSpc>
                <a:spcPct val="120000"/>
              </a:lnSpc>
            </a:pPr>
            <a:endParaRPr lang="en-GB" sz="7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0"/>
          <p:cNvSpPr/>
          <p:nvPr/>
        </p:nvSpPr>
        <p:spPr>
          <a:xfrm>
            <a:off x="4218178" y="3427009"/>
            <a:ext cx="515196" cy="51522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just">
              <a:lnSpc>
                <a:spcPct val="120000"/>
              </a:lnSpc>
            </a:pPr>
            <a:endParaRPr lang="en-GB" sz="7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Donut 51"/>
          <p:cNvSpPr/>
          <p:nvPr/>
        </p:nvSpPr>
        <p:spPr>
          <a:xfrm>
            <a:off x="6119062" y="2348058"/>
            <a:ext cx="515196" cy="51522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just">
              <a:lnSpc>
                <a:spcPct val="120000"/>
              </a:lnSpc>
            </a:pPr>
            <a:endParaRPr lang="en-GB" sz="7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4732078" y="2567095"/>
            <a:ext cx="1028998" cy="250323"/>
          </a:xfrm>
          <a:prstGeom prst="rect">
            <a:avLst/>
          </a:prstGeom>
          <a:noFill/>
        </p:spPr>
        <p:txBody>
          <a:bodyPr wrap="none" lIns="65023" tIns="32511" rIns="65023" bIns="32511"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4691274" y="2375636"/>
            <a:ext cx="386194" cy="250323"/>
          </a:xfrm>
          <a:prstGeom prst="rect">
            <a:avLst/>
          </a:prstGeom>
          <a:noFill/>
        </p:spPr>
        <p:txBody>
          <a:bodyPr wrap="none" lIns="65023" tIns="32511" rIns="65023" bIns="32511" rtlCol="0">
            <a:spAutoFit/>
          </a:bodyPr>
          <a:lstStyle/>
          <a:p>
            <a:pPr algn="just">
              <a:lnSpc>
                <a:spcPct val="120000"/>
              </a:lnSpc>
            </a:pPr>
            <a:r>
              <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601557" y="2567095"/>
            <a:ext cx="1028998" cy="250323"/>
          </a:xfrm>
          <a:prstGeom prst="rect">
            <a:avLst/>
          </a:prstGeom>
          <a:noFill/>
        </p:spPr>
        <p:txBody>
          <a:bodyPr wrap="none" lIns="65023" tIns="32511" rIns="65023" bIns="32511"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6600824" y="2375636"/>
            <a:ext cx="386194" cy="250323"/>
          </a:xfrm>
          <a:prstGeom prst="rect">
            <a:avLst/>
          </a:prstGeom>
          <a:noFill/>
        </p:spPr>
        <p:txBody>
          <a:bodyPr wrap="none" lIns="65023" tIns="32511" rIns="65023" bIns="32511" rtlCol="0">
            <a:spAutoFit/>
          </a:bodyPr>
          <a:lstStyle/>
          <a:p>
            <a:pPr algn="just">
              <a:lnSpc>
                <a:spcPct val="120000"/>
              </a:lnSpc>
            </a:pPr>
            <a:r>
              <a:rPr lang="en-US" sz="10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0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4732078" y="3652273"/>
            <a:ext cx="1028998" cy="250323"/>
          </a:xfrm>
          <a:prstGeom prst="rect">
            <a:avLst/>
          </a:prstGeom>
          <a:noFill/>
        </p:spPr>
        <p:txBody>
          <a:bodyPr wrap="none" lIns="65023" tIns="32511" rIns="65023" bIns="32511"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4691274" y="3449026"/>
            <a:ext cx="386194" cy="250323"/>
          </a:xfrm>
          <a:prstGeom prst="rect">
            <a:avLst/>
          </a:prstGeom>
          <a:noFill/>
        </p:spPr>
        <p:txBody>
          <a:bodyPr wrap="none" lIns="65023" tIns="32511" rIns="65023" bIns="32511" rtlCol="0">
            <a:spAutoFit/>
          </a:bodyPr>
          <a:lstStyle/>
          <a:p>
            <a:pPr algn="just">
              <a:lnSpc>
                <a:spcPct val="120000"/>
              </a:lnSpc>
            </a:pPr>
            <a:r>
              <a:rPr lang="en-US" sz="1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6642449" y="3652273"/>
            <a:ext cx="1028998" cy="250323"/>
          </a:xfrm>
          <a:prstGeom prst="rect">
            <a:avLst/>
          </a:prstGeom>
          <a:noFill/>
        </p:spPr>
        <p:txBody>
          <a:bodyPr wrap="none" lIns="65023" tIns="32511" rIns="65023" bIns="32511"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602469" y="3449026"/>
            <a:ext cx="386194" cy="250323"/>
          </a:xfrm>
          <a:prstGeom prst="rect">
            <a:avLst/>
          </a:prstGeom>
          <a:noFill/>
        </p:spPr>
        <p:txBody>
          <a:bodyPr wrap="none" lIns="65023" tIns="32511" rIns="65023" bIns="32511" rtlCol="0">
            <a:spAutoFit/>
          </a:bodyPr>
          <a:lstStyle/>
          <a:p>
            <a:pPr algn="just">
              <a:lnSpc>
                <a:spcPct val="120000"/>
              </a:lnSpc>
            </a:pPr>
            <a:r>
              <a:rPr lang="en-US" sz="10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0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4184259" y="2870614"/>
            <a:ext cx="1706862" cy="398056"/>
          </a:xfrm>
          <a:prstGeom prst="rect">
            <a:avLst/>
          </a:prstGeom>
        </p:spPr>
        <p:txBody>
          <a:bodyPr wrap="square" lIns="65023" tIns="32511" rIns="65023" bIns="32511">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4184259" y="3954084"/>
            <a:ext cx="1706862" cy="398056"/>
          </a:xfrm>
          <a:prstGeom prst="rect">
            <a:avLst/>
          </a:prstGeom>
        </p:spPr>
        <p:txBody>
          <a:bodyPr wrap="square" lIns="65023" tIns="32511" rIns="65023" bIns="32511">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6078880" y="2870614"/>
            <a:ext cx="1706862" cy="398056"/>
          </a:xfrm>
          <a:prstGeom prst="rect">
            <a:avLst/>
          </a:prstGeom>
        </p:spPr>
        <p:txBody>
          <a:bodyPr wrap="square" lIns="65023" tIns="32511" rIns="65023" bIns="32511">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074522" y="3954084"/>
            <a:ext cx="1706862" cy="398056"/>
          </a:xfrm>
          <a:prstGeom prst="rect">
            <a:avLst/>
          </a:prstGeom>
        </p:spPr>
        <p:txBody>
          <a:bodyPr wrap="square" lIns="65023" tIns="32511" rIns="65023" bIns="32511">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33466952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left)">
                                      <p:cBhvr>
                                        <p:cTn id="13" dur="500"/>
                                        <p:tgtEl>
                                          <p:spTgt spid="4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49" presetClass="entr" presetSubtype="0" decel="100000"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 calcmode="lin" valueType="num">
                                      <p:cBhvr>
                                        <p:cTn id="23" dur="500" fill="hold"/>
                                        <p:tgtEl>
                                          <p:spTgt spid="45"/>
                                        </p:tgtEl>
                                        <p:attrNameLst>
                                          <p:attrName>style.rotation</p:attrName>
                                        </p:attrNameLst>
                                      </p:cBhvr>
                                      <p:tavLst>
                                        <p:tav tm="0">
                                          <p:val>
                                            <p:fltVal val="360"/>
                                          </p:val>
                                        </p:tav>
                                        <p:tav tm="100000">
                                          <p:val>
                                            <p:fltVal val="0"/>
                                          </p:val>
                                        </p:tav>
                                      </p:tavLst>
                                    </p:anim>
                                    <p:animEffect transition="in" filter="fade">
                                      <p:cBhvr>
                                        <p:cTn id="24" dur="500"/>
                                        <p:tgtEl>
                                          <p:spTgt spid="45"/>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360"/>
                                          </p:val>
                                        </p:tav>
                                        <p:tav tm="100000">
                                          <p:val>
                                            <p:fltVal val="0"/>
                                          </p:val>
                                        </p:tav>
                                      </p:tavLst>
                                    </p:anim>
                                    <p:animEffect transition="in" filter="fade">
                                      <p:cBhvr>
                                        <p:cTn id="31" dur="500"/>
                                        <p:tgtEl>
                                          <p:spTgt spid="46"/>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childTnLst>
                          </p:cTn>
                        </p:par>
                        <p:par>
                          <p:cTn id="46" fill="hold">
                            <p:stCondLst>
                              <p:cond delay="4500"/>
                            </p:stCondLst>
                            <p:childTnLst>
                              <p:par>
                                <p:cTn id="47" presetID="49" presetClass="entr" presetSubtype="0" decel="10000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p:cTn id="49" dur="500" fill="hold"/>
                                        <p:tgtEl>
                                          <p:spTgt spid="52"/>
                                        </p:tgtEl>
                                        <p:attrNameLst>
                                          <p:attrName>ppt_w</p:attrName>
                                        </p:attrNameLst>
                                      </p:cBhvr>
                                      <p:tavLst>
                                        <p:tav tm="0">
                                          <p:val>
                                            <p:fltVal val="0"/>
                                          </p:val>
                                        </p:tav>
                                        <p:tav tm="100000">
                                          <p:val>
                                            <p:strVal val="#ppt_w"/>
                                          </p:val>
                                        </p:tav>
                                      </p:tavLst>
                                    </p:anim>
                                    <p:anim calcmode="lin" valueType="num">
                                      <p:cBhvr>
                                        <p:cTn id="50" dur="500" fill="hold"/>
                                        <p:tgtEl>
                                          <p:spTgt spid="52"/>
                                        </p:tgtEl>
                                        <p:attrNameLst>
                                          <p:attrName>ppt_h</p:attrName>
                                        </p:attrNameLst>
                                      </p:cBhvr>
                                      <p:tavLst>
                                        <p:tav tm="0">
                                          <p:val>
                                            <p:fltVal val="0"/>
                                          </p:val>
                                        </p:tav>
                                        <p:tav tm="100000">
                                          <p:val>
                                            <p:strVal val="#ppt_h"/>
                                          </p:val>
                                        </p:tav>
                                      </p:tavLst>
                                    </p:anim>
                                    <p:anim calcmode="lin" valueType="num">
                                      <p:cBhvr>
                                        <p:cTn id="51" dur="500" fill="hold"/>
                                        <p:tgtEl>
                                          <p:spTgt spid="52"/>
                                        </p:tgtEl>
                                        <p:attrNameLst>
                                          <p:attrName>style.rotation</p:attrName>
                                        </p:attrNameLst>
                                      </p:cBhvr>
                                      <p:tavLst>
                                        <p:tav tm="0">
                                          <p:val>
                                            <p:fltVal val="360"/>
                                          </p:val>
                                        </p:tav>
                                        <p:tav tm="100000">
                                          <p:val>
                                            <p:fltVal val="0"/>
                                          </p:val>
                                        </p:tav>
                                      </p:tavLst>
                                    </p:anim>
                                    <p:animEffect transition="in" filter="fade">
                                      <p:cBhvr>
                                        <p:cTn id="52" dur="500"/>
                                        <p:tgtEl>
                                          <p:spTgt spid="52"/>
                                        </p:tgtEl>
                                      </p:cBhvr>
                                    </p:animEffect>
                                  </p:childTnLst>
                                </p:cTn>
                              </p:par>
                            </p:childTnLst>
                          </p:cTn>
                        </p:par>
                        <p:par>
                          <p:cTn id="53" fill="hold">
                            <p:stCondLst>
                              <p:cond delay="5000"/>
                            </p:stCondLst>
                            <p:childTnLst>
                              <p:par>
                                <p:cTn id="54" presetID="49" presetClass="entr" presetSubtype="0" decel="10000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p:cTn id="56" dur="500" fill="hold"/>
                                        <p:tgtEl>
                                          <p:spTgt spid="49"/>
                                        </p:tgtEl>
                                        <p:attrNameLst>
                                          <p:attrName>ppt_w</p:attrName>
                                        </p:attrNameLst>
                                      </p:cBhvr>
                                      <p:tavLst>
                                        <p:tav tm="0">
                                          <p:val>
                                            <p:fltVal val="0"/>
                                          </p:val>
                                        </p:tav>
                                        <p:tav tm="100000">
                                          <p:val>
                                            <p:strVal val="#ppt_w"/>
                                          </p:val>
                                        </p:tav>
                                      </p:tavLst>
                                    </p:anim>
                                    <p:anim calcmode="lin" valueType="num">
                                      <p:cBhvr>
                                        <p:cTn id="57" dur="500" fill="hold"/>
                                        <p:tgtEl>
                                          <p:spTgt spid="49"/>
                                        </p:tgtEl>
                                        <p:attrNameLst>
                                          <p:attrName>ppt_h</p:attrName>
                                        </p:attrNameLst>
                                      </p:cBhvr>
                                      <p:tavLst>
                                        <p:tav tm="0">
                                          <p:val>
                                            <p:fltVal val="0"/>
                                          </p:val>
                                        </p:tav>
                                        <p:tav tm="100000">
                                          <p:val>
                                            <p:strVal val="#ppt_h"/>
                                          </p:val>
                                        </p:tav>
                                      </p:tavLst>
                                    </p:anim>
                                    <p:anim calcmode="lin" valueType="num">
                                      <p:cBhvr>
                                        <p:cTn id="58" dur="500" fill="hold"/>
                                        <p:tgtEl>
                                          <p:spTgt spid="49"/>
                                        </p:tgtEl>
                                        <p:attrNameLst>
                                          <p:attrName>style.rotation</p:attrName>
                                        </p:attrNameLst>
                                      </p:cBhvr>
                                      <p:tavLst>
                                        <p:tav tm="0">
                                          <p:val>
                                            <p:fltVal val="360"/>
                                          </p:val>
                                        </p:tav>
                                        <p:tav tm="100000">
                                          <p:val>
                                            <p:fltVal val="0"/>
                                          </p:val>
                                        </p:tav>
                                      </p:tavLst>
                                    </p:anim>
                                    <p:animEffect transition="in" filter="fade">
                                      <p:cBhvr>
                                        <p:cTn id="59" dur="500"/>
                                        <p:tgtEl>
                                          <p:spTgt spid="49"/>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500"/>
                                        <p:tgtEl>
                                          <p:spTgt spid="56"/>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fltVal val="0"/>
                                          </p:val>
                                        </p:tav>
                                        <p:tav tm="100000">
                                          <p:val>
                                            <p:strVal val="#ppt_h"/>
                                          </p:val>
                                        </p:tav>
                                      </p:tavLst>
                                    </p:anim>
                                    <p:animEffect transition="in" filter="fade">
                                      <p:cBhvr>
                                        <p:cTn id="73" dur="500"/>
                                        <p:tgtEl>
                                          <p:spTgt spid="63"/>
                                        </p:tgtEl>
                                      </p:cBhvr>
                                    </p:animEffect>
                                  </p:childTnLst>
                                </p:cTn>
                              </p:par>
                            </p:childTnLst>
                          </p:cTn>
                        </p:par>
                        <p:par>
                          <p:cTn id="74" fill="hold">
                            <p:stCondLst>
                              <p:cond delay="7000"/>
                            </p:stCondLst>
                            <p:childTnLst>
                              <p:par>
                                <p:cTn id="75" presetID="49" presetClass="entr" presetSubtype="0" decel="10000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p:cTn id="77" dur="500" fill="hold"/>
                                        <p:tgtEl>
                                          <p:spTgt spid="51"/>
                                        </p:tgtEl>
                                        <p:attrNameLst>
                                          <p:attrName>ppt_w</p:attrName>
                                        </p:attrNameLst>
                                      </p:cBhvr>
                                      <p:tavLst>
                                        <p:tav tm="0">
                                          <p:val>
                                            <p:fltVal val="0"/>
                                          </p:val>
                                        </p:tav>
                                        <p:tav tm="100000">
                                          <p:val>
                                            <p:strVal val="#ppt_w"/>
                                          </p:val>
                                        </p:tav>
                                      </p:tavLst>
                                    </p:anim>
                                    <p:anim calcmode="lin" valueType="num">
                                      <p:cBhvr>
                                        <p:cTn id="78" dur="500" fill="hold"/>
                                        <p:tgtEl>
                                          <p:spTgt spid="51"/>
                                        </p:tgtEl>
                                        <p:attrNameLst>
                                          <p:attrName>ppt_h</p:attrName>
                                        </p:attrNameLst>
                                      </p:cBhvr>
                                      <p:tavLst>
                                        <p:tav tm="0">
                                          <p:val>
                                            <p:fltVal val="0"/>
                                          </p:val>
                                        </p:tav>
                                        <p:tav tm="100000">
                                          <p:val>
                                            <p:strVal val="#ppt_h"/>
                                          </p:val>
                                        </p:tav>
                                      </p:tavLst>
                                    </p:anim>
                                    <p:anim calcmode="lin" valueType="num">
                                      <p:cBhvr>
                                        <p:cTn id="79" dur="500" fill="hold"/>
                                        <p:tgtEl>
                                          <p:spTgt spid="51"/>
                                        </p:tgtEl>
                                        <p:attrNameLst>
                                          <p:attrName>style.rotation</p:attrName>
                                        </p:attrNameLst>
                                      </p:cBhvr>
                                      <p:tavLst>
                                        <p:tav tm="0">
                                          <p:val>
                                            <p:fltVal val="360"/>
                                          </p:val>
                                        </p:tav>
                                        <p:tav tm="100000">
                                          <p:val>
                                            <p:fltVal val="0"/>
                                          </p:val>
                                        </p:tav>
                                      </p:tavLst>
                                    </p:anim>
                                    <p:animEffect transition="in" filter="fade">
                                      <p:cBhvr>
                                        <p:cTn id="80" dur="500"/>
                                        <p:tgtEl>
                                          <p:spTgt spid="51"/>
                                        </p:tgtEl>
                                      </p:cBhvr>
                                    </p:animEffect>
                                  </p:childTnLst>
                                </p:cTn>
                              </p:par>
                            </p:childTnLst>
                          </p:cTn>
                        </p:par>
                        <p:par>
                          <p:cTn id="81" fill="hold">
                            <p:stCondLst>
                              <p:cond delay="7500"/>
                            </p:stCondLst>
                            <p:childTnLst>
                              <p:par>
                                <p:cTn id="82" presetID="49" presetClass="entr" presetSubtype="0" decel="100000"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 calcmode="lin" valueType="num">
                                      <p:cBhvr>
                                        <p:cTn id="84" dur="500" fill="hold"/>
                                        <p:tgtEl>
                                          <p:spTgt spid="47"/>
                                        </p:tgtEl>
                                        <p:attrNameLst>
                                          <p:attrName>ppt_w</p:attrName>
                                        </p:attrNameLst>
                                      </p:cBhvr>
                                      <p:tavLst>
                                        <p:tav tm="0">
                                          <p:val>
                                            <p:fltVal val="0"/>
                                          </p:val>
                                        </p:tav>
                                        <p:tav tm="100000">
                                          <p:val>
                                            <p:strVal val="#ppt_w"/>
                                          </p:val>
                                        </p:tav>
                                      </p:tavLst>
                                    </p:anim>
                                    <p:anim calcmode="lin" valueType="num">
                                      <p:cBhvr>
                                        <p:cTn id="85" dur="500" fill="hold"/>
                                        <p:tgtEl>
                                          <p:spTgt spid="47"/>
                                        </p:tgtEl>
                                        <p:attrNameLst>
                                          <p:attrName>ppt_h</p:attrName>
                                        </p:attrNameLst>
                                      </p:cBhvr>
                                      <p:tavLst>
                                        <p:tav tm="0">
                                          <p:val>
                                            <p:fltVal val="0"/>
                                          </p:val>
                                        </p:tav>
                                        <p:tav tm="100000">
                                          <p:val>
                                            <p:strVal val="#ppt_h"/>
                                          </p:val>
                                        </p:tav>
                                      </p:tavLst>
                                    </p:anim>
                                    <p:anim calcmode="lin" valueType="num">
                                      <p:cBhvr>
                                        <p:cTn id="86" dur="500" fill="hold"/>
                                        <p:tgtEl>
                                          <p:spTgt spid="47"/>
                                        </p:tgtEl>
                                        <p:attrNameLst>
                                          <p:attrName>style.rotation</p:attrName>
                                        </p:attrNameLst>
                                      </p:cBhvr>
                                      <p:tavLst>
                                        <p:tav tm="0">
                                          <p:val>
                                            <p:fltVal val="360"/>
                                          </p:val>
                                        </p:tav>
                                        <p:tav tm="100000">
                                          <p:val>
                                            <p:fltVal val="0"/>
                                          </p:val>
                                        </p:tav>
                                      </p:tavLst>
                                    </p:anim>
                                    <p:animEffect transition="in" filter="fade">
                                      <p:cBhvr>
                                        <p:cTn id="87" dur="500"/>
                                        <p:tgtEl>
                                          <p:spTgt spid="47"/>
                                        </p:tgtEl>
                                      </p:cBhvr>
                                    </p:animEffect>
                                  </p:childTnLst>
                                </p:cTn>
                              </p:par>
                            </p:childTnLst>
                          </p:cTn>
                        </p:par>
                        <p:par>
                          <p:cTn id="88" fill="hold">
                            <p:stCondLst>
                              <p:cond delay="8000"/>
                            </p:stCondLst>
                            <p:childTnLst>
                              <p:par>
                                <p:cTn id="89" presetID="10" presetClass="entr" presetSubtype="0"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57"/>
                                        </p:tgtEl>
                                        <p:attrNameLst>
                                          <p:attrName>style.visibility</p:attrName>
                                        </p:attrNameLst>
                                      </p:cBhvr>
                                      <p:to>
                                        <p:strVal val="visible"/>
                                      </p:to>
                                    </p:set>
                                    <p:animEffect transition="in" filter="fade">
                                      <p:cBhvr>
                                        <p:cTn id="95" dur="500"/>
                                        <p:tgtEl>
                                          <p:spTgt spid="57"/>
                                        </p:tgtEl>
                                      </p:cBhvr>
                                    </p:animEffect>
                                  </p:childTnLst>
                                </p:cTn>
                              </p:par>
                            </p:childTnLst>
                          </p:cTn>
                        </p:par>
                        <p:par>
                          <p:cTn id="96" fill="hold">
                            <p:stCondLst>
                              <p:cond delay="9000"/>
                            </p:stCondLst>
                            <p:childTnLst>
                              <p:par>
                                <p:cTn id="97" presetID="53" presetClass="entr" presetSubtype="16" fill="hold" grpId="0" nodeType="afterEffect">
                                  <p:stCondLst>
                                    <p:cond delay="0"/>
                                  </p:stCondLst>
                                  <p:childTnLst>
                                    <p:set>
                                      <p:cBhvr>
                                        <p:cTn id="98" dur="1" fill="hold">
                                          <p:stCondLst>
                                            <p:cond delay="0"/>
                                          </p:stCondLst>
                                        </p:cTn>
                                        <p:tgtEl>
                                          <p:spTgt spid="62"/>
                                        </p:tgtEl>
                                        <p:attrNameLst>
                                          <p:attrName>style.visibility</p:attrName>
                                        </p:attrNameLst>
                                      </p:cBhvr>
                                      <p:to>
                                        <p:strVal val="visible"/>
                                      </p:to>
                                    </p:set>
                                    <p:anim calcmode="lin" valueType="num">
                                      <p:cBhvr>
                                        <p:cTn id="99" dur="500" fill="hold"/>
                                        <p:tgtEl>
                                          <p:spTgt spid="62"/>
                                        </p:tgtEl>
                                        <p:attrNameLst>
                                          <p:attrName>ppt_w</p:attrName>
                                        </p:attrNameLst>
                                      </p:cBhvr>
                                      <p:tavLst>
                                        <p:tav tm="0">
                                          <p:val>
                                            <p:fltVal val="0"/>
                                          </p:val>
                                        </p:tav>
                                        <p:tav tm="100000">
                                          <p:val>
                                            <p:strVal val="#ppt_w"/>
                                          </p:val>
                                        </p:tav>
                                      </p:tavLst>
                                    </p:anim>
                                    <p:anim calcmode="lin" valueType="num">
                                      <p:cBhvr>
                                        <p:cTn id="100" dur="500" fill="hold"/>
                                        <p:tgtEl>
                                          <p:spTgt spid="62"/>
                                        </p:tgtEl>
                                        <p:attrNameLst>
                                          <p:attrName>ppt_h</p:attrName>
                                        </p:attrNameLst>
                                      </p:cBhvr>
                                      <p:tavLst>
                                        <p:tav tm="0">
                                          <p:val>
                                            <p:fltVal val="0"/>
                                          </p:val>
                                        </p:tav>
                                        <p:tav tm="100000">
                                          <p:val>
                                            <p:strVal val="#ppt_h"/>
                                          </p:val>
                                        </p:tav>
                                      </p:tavLst>
                                    </p:anim>
                                    <p:animEffect transition="in" filter="fade">
                                      <p:cBhvr>
                                        <p:cTn id="101" dur="500"/>
                                        <p:tgtEl>
                                          <p:spTgt spid="62"/>
                                        </p:tgtEl>
                                      </p:cBhvr>
                                    </p:animEffect>
                                  </p:childTnLst>
                                </p:cTn>
                              </p:par>
                            </p:childTnLst>
                          </p:cTn>
                        </p:par>
                        <p:par>
                          <p:cTn id="102" fill="hold">
                            <p:stCondLst>
                              <p:cond delay="9500"/>
                            </p:stCondLst>
                            <p:childTnLst>
                              <p:par>
                                <p:cTn id="103" presetID="49" presetClass="entr" presetSubtype="0" decel="10000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 calcmode="lin" valueType="num">
                                      <p:cBhvr>
                                        <p:cTn id="107" dur="500" fill="hold"/>
                                        <p:tgtEl>
                                          <p:spTgt spid="50"/>
                                        </p:tgtEl>
                                        <p:attrNameLst>
                                          <p:attrName>style.rotation</p:attrName>
                                        </p:attrNameLst>
                                      </p:cBhvr>
                                      <p:tavLst>
                                        <p:tav tm="0">
                                          <p:val>
                                            <p:fltVal val="360"/>
                                          </p:val>
                                        </p:tav>
                                        <p:tav tm="100000">
                                          <p:val>
                                            <p:fltVal val="0"/>
                                          </p:val>
                                        </p:tav>
                                      </p:tavLst>
                                    </p:anim>
                                    <p:animEffect transition="in" filter="fade">
                                      <p:cBhvr>
                                        <p:cTn id="108" dur="500"/>
                                        <p:tgtEl>
                                          <p:spTgt spid="50"/>
                                        </p:tgtEl>
                                      </p:cBhvr>
                                    </p:animEffect>
                                  </p:childTnLst>
                                </p:cTn>
                              </p:par>
                            </p:childTnLst>
                          </p:cTn>
                        </p:par>
                        <p:par>
                          <p:cTn id="109" fill="hold">
                            <p:stCondLst>
                              <p:cond delay="10000"/>
                            </p:stCondLst>
                            <p:childTnLst>
                              <p:par>
                                <p:cTn id="110" presetID="49" presetClass="entr" presetSubtype="0" decel="100000"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 calcmode="lin" valueType="num">
                                      <p:cBhvr>
                                        <p:cTn id="112" dur="500" fill="hold"/>
                                        <p:tgtEl>
                                          <p:spTgt spid="48"/>
                                        </p:tgtEl>
                                        <p:attrNameLst>
                                          <p:attrName>ppt_w</p:attrName>
                                        </p:attrNameLst>
                                      </p:cBhvr>
                                      <p:tavLst>
                                        <p:tav tm="0">
                                          <p:val>
                                            <p:fltVal val="0"/>
                                          </p:val>
                                        </p:tav>
                                        <p:tav tm="100000">
                                          <p:val>
                                            <p:strVal val="#ppt_w"/>
                                          </p:val>
                                        </p:tav>
                                      </p:tavLst>
                                    </p:anim>
                                    <p:anim calcmode="lin" valueType="num">
                                      <p:cBhvr>
                                        <p:cTn id="113" dur="500" fill="hold"/>
                                        <p:tgtEl>
                                          <p:spTgt spid="48"/>
                                        </p:tgtEl>
                                        <p:attrNameLst>
                                          <p:attrName>ppt_h</p:attrName>
                                        </p:attrNameLst>
                                      </p:cBhvr>
                                      <p:tavLst>
                                        <p:tav tm="0">
                                          <p:val>
                                            <p:fltVal val="0"/>
                                          </p:val>
                                        </p:tav>
                                        <p:tav tm="100000">
                                          <p:val>
                                            <p:strVal val="#ppt_h"/>
                                          </p:val>
                                        </p:tav>
                                      </p:tavLst>
                                    </p:anim>
                                    <p:anim calcmode="lin" valueType="num">
                                      <p:cBhvr>
                                        <p:cTn id="114" dur="500" fill="hold"/>
                                        <p:tgtEl>
                                          <p:spTgt spid="48"/>
                                        </p:tgtEl>
                                        <p:attrNameLst>
                                          <p:attrName>style.rotation</p:attrName>
                                        </p:attrNameLst>
                                      </p:cBhvr>
                                      <p:tavLst>
                                        <p:tav tm="0">
                                          <p:val>
                                            <p:fltVal val="360"/>
                                          </p:val>
                                        </p:tav>
                                        <p:tav tm="100000">
                                          <p:val>
                                            <p:fltVal val="0"/>
                                          </p:val>
                                        </p:tav>
                                      </p:tavLst>
                                    </p:anim>
                                    <p:animEffect transition="in" filter="fade">
                                      <p:cBhvr>
                                        <p:cTn id="115" dur="500"/>
                                        <p:tgtEl>
                                          <p:spTgt spid="48"/>
                                        </p:tgtEl>
                                      </p:cBhvr>
                                    </p:animEffect>
                                  </p:childTnLst>
                                </p:cTn>
                              </p:par>
                            </p:childTnLst>
                          </p:cTn>
                        </p:par>
                        <p:par>
                          <p:cTn id="116" fill="hold">
                            <p:stCondLst>
                              <p:cond delay="10500"/>
                            </p:stCondLst>
                            <p:childTnLst>
                              <p:par>
                                <p:cTn id="117" presetID="10" presetClass="entr" presetSubtype="0" fill="hold" grpId="0" nodeType="afterEffect">
                                  <p:stCondLst>
                                    <p:cond delay="0"/>
                                  </p:stCondLst>
                                  <p:childTnLst>
                                    <p:set>
                                      <p:cBhvr>
                                        <p:cTn id="118" dur="1" fill="hold">
                                          <p:stCondLst>
                                            <p:cond delay="0"/>
                                          </p:stCondLst>
                                        </p:cTn>
                                        <p:tgtEl>
                                          <p:spTgt spid="60"/>
                                        </p:tgtEl>
                                        <p:attrNameLst>
                                          <p:attrName>style.visibility</p:attrName>
                                        </p:attrNameLst>
                                      </p:cBhvr>
                                      <p:to>
                                        <p:strVal val="visible"/>
                                      </p:to>
                                    </p:set>
                                    <p:animEffect transition="in" filter="fade">
                                      <p:cBhvr>
                                        <p:cTn id="119" dur="500"/>
                                        <p:tgtEl>
                                          <p:spTgt spid="60"/>
                                        </p:tgtEl>
                                      </p:cBhvr>
                                    </p:animEffect>
                                  </p:childTnLst>
                                </p:cTn>
                              </p:par>
                            </p:childTnLst>
                          </p:cTn>
                        </p:par>
                        <p:par>
                          <p:cTn id="120" fill="hold">
                            <p:stCondLst>
                              <p:cond delay="11000"/>
                            </p:stCondLst>
                            <p:childTnLst>
                              <p:par>
                                <p:cTn id="121" presetID="10" presetClass="entr" presetSubtype="0" fill="hold" grpId="0" nodeType="after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500"/>
                                        <p:tgtEl>
                                          <p:spTgt spid="59"/>
                                        </p:tgtEl>
                                      </p:cBhvr>
                                    </p:animEffect>
                                  </p:childTnLst>
                                </p:cTn>
                              </p:par>
                            </p:childTnLst>
                          </p:cTn>
                        </p:par>
                        <p:par>
                          <p:cTn id="124" fill="hold">
                            <p:stCondLst>
                              <p:cond delay="11500"/>
                            </p:stCondLst>
                            <p:childTnLst>
                              <p:par>
                                <p:cTn id="125" presetID="53" presetClass="entr" presetSubtype="16" fill="hold" grpId="0" nodeType="afterEffect">
                                  <p:stCondLst>
                                    <p:cond delay="0"/>
                                  </p:stCondLst>
                                  <p:childTnLst>
                                    <p:set>
                                      <p:cBhvr>
                                        <p:cTn id="126" dur="1" fill="hold">
                                          <p:stCondLst>
                                            <p:cond delay="0"/>
                                          </p:stCondLst>
                                        </p:cTn>
                                        <p:tgtEl>
                                          <p:spTgt spid="64"/>
                                        </p:tgtEl>
                                        <p:attrNameLst>
                                          <p:attrName>style.visibility</p:attrName>
                                        </p:attrNameLst>
                                      </p:cBhvr>
                                      <p:to>
                                        <p:strVal val="visible"/>
                                      </p:to>
                                    </p:set>
                                    <p:anim calcmode="lin" valueType="num">
                                      <p:cBhvr>
                                        <p:cTn id="127" dur="500" fill="hold"/>
                                        <p:tgtEl>
                                          <p:spTgt spid="64"/>
                                        </p:tgtEl>
                                        <p:attrNameLst>
                                          <p:attrName>ppt_w</p:attrName>
                                        </p:attrNameLst>
                                      </p:cBhvr>
                                      <p:tavLst>
                                        <p:tav tm="0">
                                          <p:val>
                                            <p:fltVal val="0"/>
                                          </p:val>
                                        </p:tav>
                                        <p:tav tm="100000">
                                          <p:val>
                                            <p:strVal val="#ppt_w"/>
                                          </p:val>
                                        </p:tav>
                                      </p:tavLst>
                                    </p:anim>
                                    <p:anim calcmode="lin" valueType="num">
                                      <p:cBhvr>
                                        <p:cTn id="128" dur="500" fill="hold"/>
                                        <p:tgtEl>
                                          <p:spTgt spid="64"/>
                                        </p:tgtEl>
                                        <p:attrNameLst>
                                          <p:attrName>ppt_h</p:attrName>
                                        </p:attrNameLst>
                                      </p:cBhvr>
                                      <p:tavLst>
                                        <p:tav tm="0">
                                          <p:val>
                                            <p:fltVal val="0"/>
                                          </p:val>
                                        </p:tav>
                                        <p:tav tm="100000">
                                          <p:val>
                                            <p:strVal val="#ppt_h"/>
                                          </p:val>
                                        </p:tav>
                                      </p:tavLst>
                                    </p:anim>
                                    <p:animEffect transition="in" filter="fade">
                                      <p:cBhvr>
                                        <p:cTn id="12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19517" y="1038397"/>
            <a:ext cx="4864540" cy="3261428"/>
          </a:xfrm>
          <a:prstGeom prst="rect">
            <a:avLst/>
          </a:prstGeom>
          <a:blipFill dpi="0" rotWithShape="1">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12" name="圆角矩形 11"/>
          <p:cNvSpPr/>
          <p:nvPr/>
        </p:nvSpPr>
        <p:spPr>
          <a:xfrm>
            <a:off x="5341147" y="3815077"/>
            <a:ext cx="1642972" cy="484748"/>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sz="1400" dirty="0"/>
          </a:p>
        </p:txBody>
      </p:sp>
      <p:sp>
        <p:nvSpPr>
          <p:cNvPr id="13" name="圆角矩形 12"/>
          <p:cNvSpPr/>
          <p:nvPr/>
        </p:nvSpPr>
        <p:spPr>
          <a:xfrm>
            <a:off x="6984119" y="3815077"/>
            <a:ext cx="1981046" cy="484748"/>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sz="1400" dirty="0"/>
          </a:p>
        </p:txBody>
      </p:sp>
      <p:sp>
        <p:nvSpPr>
          <p:cNvPr id="14" name="矩形 13"/>
          <p:cNvSpPr/>
          <p:nvPr/>
        </p:nvSpPr>
        <p:spPr>
          <a:xfrm>
            <a:off x="5914872" y="3918952"/>
            <a:ext cx="667135" cy="284767"/>
          </a:xfrm>
          <a:prstGeom prst="rect">
            <a:avLst/>
          </a:prstGeom>
        </p:spPr>
        <p:txBody>
          <a:bodyPr wrap="square" lIns="65023" tIns="32511" rIns="65023" bIns="32511">
            <a:spAutoFit/>
          </a:bodyPr>
          <a:lstStyle/>
          <a:p>
            <a:r>
              <a:rPr lang="en-US" altLang="zh-CN" sz="1400" dirty="0">
                <a:solidFill>
                  <a:schemeClr val="bg1"/>
                </a:solidFill>
                <a:latin typeface="冬青黑体简体中文 W3" panose="020B0300000000000000" pitchFamily="34" charset="-122"/>
                <a:ea typeface="冬青黑体简体中文 W3" panose="020B0300000000000000" pitchFamily="34" charset="-122"/>
              </a:rPr>
              <a:t>20%</a:t>
            </a:r>
          </a:p>
        </p:txBody>
      </p:sp>
      <p:sp>
        <p:nvSpPr>
          <p:cNvPr id="15" name="矩形 14"/>
          <p:cNvSpPr/>
          <p:nvPr/>
        </p:nvSpPr>
        <p:spPr>
          <a:xfrm>
            <a:off x="7727069" y="3918952"/>
            <a:ext cx="666628" cy="284767"/>
          </a:xfrm>
          <a:prstGeom prst="rect">
            <a:avLst/>
          </a:prstGeom>
        </p:spPr>
        <p:txBody>
          <a:bodyPr wrap="square" lIns="65023" tIns="32511" rIns="65023" bIns="32511">
            <a:spAutoFit/>
          </a:bodyPr>
          <a:lstStyle/>
          <a:p>
            <a:r>
              <a:rPr lang="en-US" altLang="zh-CN" sz="1400" dirty="0">
                <a:solidFill>
                  <a:schemeClr val="bg1"/>
                </a:solidFill>
                <a:latin typeface="冬青黑体简体中文 W3" panose="020B0300000000000000" pitchFamily="34" charset="-122"/>
                <a:ea typeface="冬青黑体简体中文 W3" panose="020B0300000000000000" pitchFamily="34" charset="-122"/>
              </a:rPr>
              <a:t>80%</a:t>
            </a:r>
          </a:p>
        </p:txBody>
      </p:sp>
      <p:sp>
        <p:nvSpPr>
          <p:cNvPr id="16" name="Content Placeholder 2"/>
          <p:cNvSpPr txBox="1">
            <a:spLocks/>
          </p:cNvSpPr>
          <p:nvPr/>
        </p:nvSpPr>
        <p:spPr>
          <a:xfrm>
            <a:off x="5276938" y="1240329"/>
            <a:ext cx="1305069" cy="254410"/>
          </a:xfrm>
          <a:prstGeom prst="rect">
            <a:avLst/>
          </a:prstGeom>
        </p:spPr>
        <p:txBody>
          <a:bodyPr vert="horz" lIns="68575" tIns="34288" rIns="68575" bIns="3428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0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a:spLocks/>
          </p:cNvSpPr>
          <p:nvPr/>
        </p:nvSpPr>
        <p:spPr>
          <a:xfrm>
            <a:off x="5276938" y="1457703"/>
            <a:ext cx="3236084" cy="539620"/>
          </a:xfrm>
          <a:prstGeom prst="rect">
            <a:avLst/>
          </a:prstGeom>
        </p:spPr>
        <p:txBody>
          <a:bodyPr vert="horz" lIns="68575" tIns="34288" rIns="68575" bIns="3428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a:spLocks/>
          </p:cNvSpPr>
          <p:nvPr/>
        </p:nvSpPr>
        <p:spPr>
          <a:xfrm>
            <a:off x="5276938" y="2242275"/>
            <a:ext cx="3236084" cy="539620"/>
          </a:xfrm>
          <a:prstGeom prst="rect">
            <a:avLst/>
          </a:prstGeom>
        </p:spPr>
        <p:txBody>
          <a:bodyPr vert="horz" lIns="68575" tIns="34288" rIns="68575" bIns="3428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72296483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750"/>
                                        <p:tgtEl>
                                          <p:spTgt spid="16"/>
                                        </p:tgtEl>
                                      </p:cBhvr>
                                    </p:animEffect>
                                  </p:childTnLst>
                                </p:cTn>
                              </p:par>
                            </p:childTnLst>
                          </p:cTn>
                        </p:par>
                        <p:par>
                          <p:cTn id="14" fill="hold">
                            <p:stCondLst>
                              <p:cond delay="175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750"/>
                                        <p:tgtEl>
                                          <p:spTgt spid="17"/>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750"/>
                                        <p:tgtEl>
                                          <p:spTgt spid="18"/>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0-#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3" grpId="0" animBg="1"/>
      <p:bldP spid="14" grpId="0"/>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资源 234302"/>
          <p:cNvPicPr>
            <a:picLocks noChangeAspect="1"/>
          </p:cNvPicPr>
          <p:nvPr/>
        </p:nvPicPr>
        <p:blipFill>
          <a:blip r:embed="rId3"/>
          <a:stretch>
            <a:fillRect/>
          </a:stretch>
        </p:blipFill>
        <p:spPr>
          <a:xfrm>
            <a:off x="1461189" y="827440"/>
            <a:ext cx="2664605" cy="3562973"/>
          </a:xfrm>
          <a:prstGeom prst="rect">
            <a:avLst/>
          </a:prstGeom>
        </p:spPr>
      </p:pic>
      <p:pic>
        <p:nvPicPr>
          <p:cNvPr id="35" name="图片 34" descr="资源 434302"/>
          <p:cNvPicPr>
            <a:picLocks noChangeAspect="1"/>
          </p:cNvPicPr>
          <p:nvPr/>
        </p:nvPicPr>
        <p:blipFill>
          <a:blip r:embed="rId4"/>
          <a:stretch>
            <a:fillRect/>
          </a:stretch>
        </p:blipFill>
        <p:spPr>
          <a:xfrm>
            <a:off x="658568" y="1623499"/>
            <a:ext cx="2325456" cy="3110873"/>
          </a:xfrm>
          <a:prstGeom prst="rect">
            <a:avLst/>
          </a:prstGeom>
        </p:spPr>
      </p:pic>
      <p:pic>
        <p:nvPicPr>
          <p:cNvPr id="36" name="图片 35" descr="资源 234302"/>
          <p:cNvPicPr>
            <a:picLocks noChangeAspect="1"/>
          </p:cNvPicPr>
          <p:nvPr/>
        </p:nvPicPr>
        <p:blipFill>
          <a:blip r:embed="rId3"/>
          <a:stretch>
            <a:fillRect/>
          </a:stretch>
        </p:blipFill>
        <p:spPr>
          <a:xfrm flipH="1">
            <a:off x="3274111" y="2987963"/>
            <a:ext cx="461090" cy="616934"/>
          </a:xfrm>
          <a:prstGeom prst="rect">
            <a:avLst/>
          </a:prstGeom>
        </p:spPr>
      </p:pic>
      <p:pic>
        <p:nvPicPr>
          <p:cNvPr id="37" name="图片 36" descr="资源 234302"/>
          <p:cNvPicPr>
            <a:picLocks noChangeAspect="1"/>
          </p:cNvPicPr>
          <p:nvPr/>
        </p:nvPicPr>
        <p:blipFill>
          <a:blip r:embed="rId3"/>
          <a:stretch>
            <a:fillRect/>
          </a:stretch>
        </p:blipFill>
        <p:spPr>
          <a:xfrm flipH="1">
            <a:off x="350224" y="4172578"/>
            <a:ext cx="297708" cy="398744"/>
          </a:xfrm>
          <a:prstGeom prst="rect">
            <a:avLst/>
          </a:prstGeom>
        </p:spPr>
      </p:pic>
      <p:pic>
        <p:nvPicPr>
          <p:cNvPr id="38" name="图片 37" descr="资源 234302"/>
          <p:cNvPicPr>
            <a:picLocks noChangeAspect="1"/>
          </p:cNvPicPr>
          <p:nvPr/>
        </p:nvPicPr>
        <p:blipFill>
          <a:blip r:embed="rId3"/>
          <a:stretch>
            <a:fillRect/>
          </a:stretch>
        </p:blipFill>
        <p:spPr>
          <a:xfrm flipH="1">
            <a:off x="3976940" y="3813082"/>
            <a:ext cx="297708" cy="398744"/>
          </a:xfrm>
          <a:prstGeom prst="rect">
            <a:avLst/>
          </a:prstGeom>
        </p:spPr>
      </p:pic>
      <p:pic>
        <p:nvPicPr>
          <p:cNvPr id="39" name="图片 38" descr="资源 234302"/>
          <p:cNvPicPr>
            <a:picLocks noChangeAspect="1"/>
          </p:cNvPicPr>
          <p:nvPr/>
        </p:nvPicPr>
        <p:blipFill>
          <a:blip r:embed="rId3"/>
          <a:stretch>
            <a:fillRect/>
          </a:stretch>
        </p:blipFill>
        <p:spPr>
          <a:xfrm flipH="1">
            <a:off x="2267744" y="3778675"/>
            <a:ext cx="1035547" cy="1385363"/>
          </a:xfrm>
          <a:prstGeom prst="rect">
            <a:avLst/>
          </a:prstGeom>
        </p:spPr>
      </p:pic>
      <p:pic>
        <p:nvPicPr>
          <p:cNvPr id="40" name="图片 39" descr="资源 234302"/>
          <p:cNvPicPr>
            <a:picLocks noChangeAspect="1"/>
          </p:cNvPicPr>
          <p:nvPr/>
        </p:nvPicPr>
        <p:blipFill>
          <a:blip r:embed="rId3"/>
          <a:stretch>
            <a:fillRect/>
          </a:stretch>
        </p:blipFill>
        <p:spPr>
          <a:xfrm flipH="1">
            <a:off x="1018064" y="483518"/>
            <a:ext cx="601608" cy="804635"/>
          </a:xfrm>
          <a:prstGeom prst="rect">
            <a:avLst/>
          </a:prstGeom>
        </p:spPr>
      </p:pic>
      <p:pic>
        <p:nvPicPr>
          <p:cNvPr id="41" name="图片 40" descr="资源 534302"/>
          <p:cNvPicPr>
            <a:picLocks noChangeAspect="1"/>
          </p:cNvPicPr>
          <p:nvPr/>
        </p:nvPicPr>
        <p:blipFill>
          <a:blip r:embed="rId5"/>
          <a:stretch>
            <a:fillRect/>
          </a:stretch>
        </p:blipFill>
        <p:spPr>
          <a:xfrm>
            <a:off x="1238265" y="573996"/>
            <a:ext cx="1995358" cy="2668776"/>
          </a:xfrm>
          <a:prstGeom prst="rect">
            <a:avLst/>
          </a:prstGeom>
        </p:spPr>
      </p:pic>
      <p:sp>
        <p:nvSpPr>
          <p:cNvPr id="42" name="矩形 41"/>
          <p:cNvSpPr/>
          <p:nvPr/>
        </p:nvSpPr>
        <p:spPr>
          <a:xfrm>
            <a:off x="5486020" y="1946363"/>
            <a:ext cx="2236530" cy="707896"/>
          </a:xfrm>
          <a:prstGeom prst="rect">
            <a:avLst/>
          </a:prstGeom>
        </p:spPr>
        <p:txBody>
          <a:bodyPr wrap="none" lIns="91450" tIns="45725" rIns="91450" bIns="45725">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4000" dirty="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a:t>
            </a:r>
            <a:r>
              <a:rPr lang="en-US" altLang="zh-CN" sz="4000" dirty="0" smtClean="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en-US" altLang="zh-CN" sz="4000" dirty="0">
              <a:solidFill>
                <a:srgbClr val="403E3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3" name="TextBox 3"/>
          <p:cNvSpPr txBox="1"/>
          <p:nvPr/>
        </p:nvSpPr>
        <p:spPr>
          <a:xfrm>
            <a:off x="5030505" y="2664667"/>
            <a:ext cx="3147557" cy="600347"/>
          </a:xfrm>
          <a:prstGeom prst="rect">
            <a:avLst/>
          </a:prstGeom>
          <a:noFill/>
        </p:spPr>
        <p:txBody>
          <a:bodyPr wrap="none" lIns="91450" tIns="45725" rIns="91450" bIns="4572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3300" b="1" dirty="0">
                <a:solidFill>
                  <a:srgbClr val="657079"/>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请输入您的标题</a:t>
            </a:r>
          </a:p>
        </p:txBody>
      </p:sp>
      <p:sp>
        <p:nvSpPr>
          <p:cNvPr id="44" name="TextBox 4"/>
          <p:cNvSpPr txBox="1"/>
          <p:nvPr/>
        </p:nvSpPr>
        <p:spPr>
          <a:xfrm>
            <a:off x="4796946" y="3362820"/>
            <a:ext cx="3614675" cy="450262"/>
          </a:xfrm>
          <a:prstGeom prst="rect">
            <a:avLst/>
          </a:prstGeom>
          <a:noFill/>
          <a:effectLst/>
        </p:spPr>
        <p:txBody>
          <a:bodyPr wrap="square" lIns="68589" tIns="34295" rIns="68589" bIns="3429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800" dirty="0">
                <a:solidFill>
                  <a:srgbClr val="FFFFFF">
                    <a:lumMod val="50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Your content to play here, or through your copy, paste in this box, and select only the text. Your content to play here, or through your copy, paste in this box, and select only the text.</a:t>
            </a:r>
          </a:p>
        </p:txBody>
      </p:sp>
      <p:cxnSp>
        <p:nvCxnSpPr>
          <p:cNvPr id="45" name="直接连接符 44"/>
          <p:cNvCxnSpPr/>
          <p:nvPr/>
        </p:nvCxnSpPr>
        <p:spPr>
          <a:xfrm>
            <a:off x="4833894" y="3272855"/>
            <a:ext cx="3540780" cy="0"/>
          </a:xfrm>
          <a:prstGeom prst="line">
            <a:avLst/>
          </a:prstGeom>
          <a:noFill/>
          <a:ln w="6350" cap="flat" cmpd="sng" algn="ctr">
            <a:solidFill>
              <a:srgbClr val="000000">
                <a:lumMod val="50000"/>
                <a:lumOff val="50000"/>
              </a:srgbClr>
            </a:solidFill>
            <a:prstDash val="solid"/>
            <a:miter lim="800000"/>
          </a:ln>
          <a:effectLst/>
        </p:spPr>
      </p:cxnSp>
      <p:pic>
        <p:nvPicPr>
          <p:cNvPr id="34" name="图片 33" descr="资源 234302"/>
          <p:cNvPicPr>
            <a:picLocks noChangeAspect="1"/>
          </p:cNvPicPr>
          <p:nvPr/>
        </p:nvPicPr>
        <p:blipFill>
          <a:blip r:embed="rId3"/>
          <a:stretch>
            <a:fillRect/>
          </a:stretch>
        </p:blipFill>
        <p:spPr>
          <a:xfrm>
            <a:off x="827584" y="2827947"/>
            <a:ext cx="1154630" cy="1544003"/>
          </a:xfrm>
          <a:prstGeom prst="rect">
            <a:avLst/>
          </a:prstGeom>
        </p:spPr>
      </p:pic>
    </p:spTree>
    <p:extLst>
      <p:ext uri="{BB962C8B-B14F-4D97-AF65-F5344CB8AC3E}">
        <p14:creationId xmlns:p14="http://schemas.microsoft.com/office/powerpoint/2010/main" val="4132834727"/>
      </p:ext>
    </p:extLst>
  </p:cSld>
  <p:clrMapOvr>
    <a:masterClrMapping/>
  </p:clrMapOvr>
  <p:transition spd="med">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24"/>
          <p:cNvSpPr>
            <a:spLocks/>
          </p:cNvSpPr>
          <p:nvPr/>
        </p:nvSpPr>
        <p:spPr bwMode="auto">
          <a:xfrm rot="10800000">
            <a:off x="1168872" y="1625762"/>
            <a:ext cx="1038057" cy="1408278"/>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lIns="65023" tIns="32511" rIns="65023" bIns="32511"/>
          <a:lstStyle/>
          <a:p>
            <a:pPr algn="just">
              <a:lnSpc>
                <a:spcPct val="120000"/>
              </a:lnSpc>
              <a:defRPr/>
            </a:pPr>
            <a:endParaRPr lang="da-DK" sz="600" kern="0"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24"/>
          <p:cNvSpPr>
            <a:spLocks/>
          </p:cNvSpPr>
          <p:nvPr/>
        </p:nvSpPr>
        <p:spPr bwMode="auto">
          <a:xfrm rot="5400000" flipH="1">
            <a:off x="1353915" y="2848997"/>
            <a:ext cx="1038115" cy="1408201"/>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lIns="65023" tIns="32511" rIns="65023" bIns="32511"/>
          <a:lstStyle/>
          <a:p>
            <a:pPr algn="just">
              <a:lnSpc>
                <a:spcPct val="120000"/>
              </a:lnSpc>
              <a:defRPr/>
            </a:pPr>
            <a:endParaRPr lang="da-DK" sz="600" kern="0"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flipH="1">
            <a:off x="2577073" y="2663878"/>
            <a:ext cx="1038058" cy="1408278"/>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lIns="65023" tIns="32511" rIns="65023" bIns="32511"/>
          <a:lstStyle/>
          <a:p>
            <a:pPr algn="just">
              <a:lnSpc>
                <a:spcPct val="120000"/>
              </a:lnSpc>
              <a:defRPr/>
            </a:pPr>
            <a:endParaRPr lang="da-DK" sz="600" kern="0"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24"/>
          <p:cNvSpPr>
            <a:spLocks/>
          </p:cNvSpPr>
          <p:nvPr/>
        </p:nvSpPr>
        <p:spPr bwMode="auto">
          <a:xfrm rot="5400000">
            <a:off x="2762117" y="1440718"/>
            <a:ext cx="1038114" cy="1408201"/>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lIns="65023" tIns="32511" rIns="65023" bIns="32511"/>
          <a:lstStyle/>
          <a:p>
            <a:pPr algn="just">
              <a:lnSpc>
                <a:spcPct val="120000"/>
              </a:lnSpc>
              <a:defRPr/>
            </a:pPr>
            <a:endParaRPr lang="da-DK" sz="600" kern="0"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24"/>
          <p:cNvSpPr>
            <a:spLocks/>
          </p:cNvSpPr>
          <p:nvPr/>
        </p:nvSpPr>
        <p:spPr bwMode="auto">
          <a:xfrm rot="10800000">
            <a:off x="3985275" y="1625762"/>
            <a:ext cx="1038057" cy="1408278"/>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5"/>
          </a:solidFill>
          <a:ln w="19050" cap="flat" cmpd="sng">
            <a:noFill/>
            <a:prstDash val="solid"/>
            <a:round/>
            <a:headEnd type="none" w="med" len="med"/>
            <a:tailEnd type="none" w="med" len="med"/>
          </a:ln>
          <a:effectLst/>
        </p:spPr>
        <p:txBody>
          <a:bodyPr lIns="65023" tIns="32511" rIns="65023" bIns="32511"/>
          <a:lstStyle/>
          <a:p>
            <a:pPr algn="just">
              <a:lnSpc>
                <a:spcPct val="120000"/>
              </a:lnSpc>
              <a:defRPr/>
            </a:pPr>
            <a:endParaRPr lang="da-DK" sz="600" kern="0"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24"/>
          <p:cNvSpPr>
            <a:spLocks/>
          </p:cNvSpPr>
          <p:nvPr/>
        </p:nvSpPr>
        <p:spPr bwMode="auto">
          <a:xfrm rot="5400000" flipH="1">
            <a:off x="4170318" y="2848996"/>
            <a:ext cx="1038115" cy="1408201"/>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6"/>
          </a:solidFill>
          <a:ln w="19050" cap="flat" cmpd="sng">
            <a:noFill/>
            <a:prstDash val="solid"/>
            <a:round/>
            <a:headEnd type="none" w="med" len="med"/>
            <a:tailEnd type="none" w="med" len="med"/>
          </a:ln>
          <a:effectLst/>
        </p:spPr>
        <p:txBody>
          <a:bodyPr lIns="65023" tIns="32511" rIns="65023" bIns="32511"/>
          <a:lstStyle/>
          <a:p>
            <a:pPr algn="just">
              <a:lnSpc>
                <a:spcPct val="120000"/>
              </a:lnSpc>
              <a:defRPr/>
            </a:pPr>
            <a:endParaRPr lang="da-DK" sz="600" kern="0"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33"/>
          <p:cNvGrpSpPr>
            <a:grpSpLocks noChangeAspect="1"/>
          </p:cNvGrpSpPr>
          <p:nvPr/>
        </p:nvGrpSpPr>
        <p:grpSpPr>
          <a:xfrm>
            <a:off x="1350755" y="2064594"/>
            <a:ext cx="188260" cy="164134"/>
            <a:chOff x="7540014" y="4306907"/>
            <a:chExt cx="389342" cy="339426"/>
          </a:xfrm>
          <a:solidFill>
            <a:schemeClr val="accent1"/>
          </a:solidFill>
        </p:grpSpPr>
        <p:sp>
          <p:nvSpPr>
            <p:cNvPr id="35"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45"/>
          <p:cNvGrpSpPr>
            <a:grpSpLocks noChangeAspect="1"/>
          </p:cNvGrpSpPr>
          <p:nvPr/>
        </p:nvGrpSpPr>
        <p:grpSpPr>
          <a:xfrm>
            <a:off x="2755594" y="3471030"/>
            <a:ext cx="160948" cy="164134"/>
            <a:chOff x="7160655" y="2178006"/>
            <a:chExt cx="379359" cy="386846"/>
          </a:xfrm>
          <a:solidFill>
            <a:schemeClr val="accent3"/>
          </a:solidFill>
        </p:grpSpPr>
        <p:sp>
          <p:nvSpPr>
            <p:cNvPr id="47"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9"/>
          <p:cNvGrpSpPr>
            <a:grpSpLocks noChangeAspect="1"/>
          </p:cNvGrpSpPr>
          <p:nvPr/>
        </p:nvGrpSpPr>
        <p:grpSpPr>
          <a:xfrm>
            <a:off x="1594799" y="3203883"/>
            <a:ext cx="186424" cy="164134"/>
            <a:chOff x="6040049" y="4182118"/>
            <a:chExt cx="521619" cy="459224"/>
          </a:xfrm>
          <a:solidFill>
            <a:schemeClr val="accent2"/>
          </a:solidFill>
        </p:grpSpPr>
        <p:sp>
          <p:nvSpPr>
            <p:cNvPr id="51"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6" name="Freeform 21"/>
          <p:cNvSpPr>
            <a:spLocks noChangeAspect="1" noEditPoints="1"/>
          </p:cNvSpPr>
          <p:nvPr/>
        </p:nvSpPr>
        <p:spPr bwMode="auto">
          <a:xfrm>
            <a:off x="3000733" y="2316674"/>
            <a:ext cx="184372" cy="164134"/>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accent4"/>
          </a:solidFill>
          <a:ln>
            <a:noFill/>
          </a:ln>
        </p:spPr>
        <p:txBody>
          <a:bodyPr vert="horz" wrap="square" lIns="59553" tIns="29777" rIns="59553" bIns="29777"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49"/>
          <p:cNvSpPr>
            <a:spLocks noChangeAspect="1" noEditPoints="1"/>
          </p:cNvSpPr>
          <p:nvPr/>
        </p:nvSpPr>
        <p:spPr bwMode="auto">
          <a:xfrm>
            <a:off x="4407952" y="3201037"/>
            <a:ext cx="192703" cy="164134"/>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accent6"/>
          </a:solidFill>
          <a:ln>
            <a:noFill/>
          </a:ln>
        </p:spPr>
        <p:txBody>
          <a:bodyPr vert="horz" wrap="square" lIns="59553" tIns="29777" rIns="59553" bIns="29777"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6"/>
          <p:cNvSpPr>
            <a:spLocks noChangeAspect="1" noEditPoints="1"/>
          </p:cNvSpPr>
          <p:nvPr/>
        </p:nvSpPr>
        <p:spPr bwMode="auto">
          <a:xfrm>
            <a:off x="4152763" y="2065801"/>
            <a:ext cx="163740" cy="164134"/>
          </a:xfrm>
          <a:custGeom>
            <a:avLst/>
            <a:gdLst>
              <a:gd name="T0" fmla="*/ 136 w 360"/>
              <a:gd name="T1" fmla="*/ 226 h 361"/>
              <a:gd name="T2" fmla="*/ 56 w 360"/>
              <a:gd name="T3" fmla="*/ 194 h 361"/>
              <a:gd name="T4" fmla="*/ 56 w 360"/>
              <a:gd name="T5" fmla="*/ 221 h 361"/>
              <a:gd name="T6" fmla="*/ 136 w 360"/>
              <a:gd name="T7" fmla="*/ 253 h 361"/>
              <a:gd name="T8" fmla="*/ 136 w 360"/>
              <a:gd name="T9" fmla="*/ 226 h 361"/>
              <a:gd name="T10" fmla="*/ 136 w 360"/>
              <a:gd name="T11" fmla="*/ 143 h 361"/>
              <a:gd name="T12" fmla="*/ 56 w 360"/>
              <a:gd name="T13" fmla="*/ 111 h 361"/>
              <a:gd name="T14" fmla="*/ 56 w 360"/>
              <a:gd name="T15" fmla="*/ 138 h 361"/>
              <a:gd name="T16" fmla="*/ 136 w 360"/>
              <a:gd name="T17" fmla="*/ 170 h 361"/>
              <a:gd name="T18" fmla="*/ 136 w 360"/>
              <a:gd name="T19" fmla="*/ 143 h 361"/>
              <a:gd name="T20" fmla="*/ 351 w 360"/>
              <a:gd name="T21" fmla="*/ 4 h 361"/>
              <a:gd name="T22" fmla="*/ 332 w 360"/>
              <a:gd name="T23" fmla="*/ 2 h 361"/>
              <a:gd name="T24" fmla="*/ 180 w 360"/>
              <a:gd name="T25" fmla="*/ 63 h 361"/>
              <a:gd name="T26" fmla="*/ 27 w 360"/>
              <a:gd name="T27" fmla="*/ 2 h 361"/>
              <a:gd name="T28" fmla="*/ 8 w 360"/>
              <a:gd name="T29" fmla="*/ 4 h 361"/>
              <a:gd name="T30" fmla="*/ 0 w 360"/>
              <a:gd name="T31" fmla="*/ 21 h 361"/>
              <a:gd name="T32" fmla="*/ 0 w 360"/>
              <a:gd name="T33" fmla="*/ 277 h 361"/>
              <a:gd name="T34" fmla="*/ 12 w 360"/>
              <a:gd name="T35" fmla="*/ 295 h 361"/>
              <a:gd name="T36" fmla="*/ 172 w 360"/>
              <a:gd name="T37" fmla="*/ 359 h 361"/>
              <a:gd name="T38" fmla="*/ 176 w 360"/>
              <a:gd name="T39" fmla="*/ 361 h 361"/>
              <a:gd name="T40" fmla="*/ 180 w 360"/>
              <a:gd name="T41" fmla="*/ 361 h 361"/>
              <a:gd name="T42" fmla="*/ 184 w 360"/>
              <a:gd name="T43" fmla="*/ 361 h 361"/>
              <a:gd name="T44" fmla="*/ 187 w 360"/>
              <a:gd name="T45" fmla="*/ 359 h 361"/>
              <a:gd name="T46" fmla="*/ 347 w 360"/>
              <a:gd name="T47" fmla="*/ 295 h 361"/>
              <a:gd name="T48" fmla="*/ 360 w 360"/>
              <a:gd name="T49" fmla="*/ 277 h 361"/>
              <a:gd name="T50" fmla="*/ 360 w 360"/>
              <a:gd name="T51" fmla="*/ 21 h 361"/>
              <a:gd name="T52" fmla="*/ 351 w 360"/>
              <a:gd name="T53" fmla="*/ 4 h 361"/>
              <a:gd name="T54" fmla="*/ 160 w 360"/>
              <a:gd name="T55" fmla="*/ 320 h 361"/>
              <a:gd name="T56" fmla="*/ 32 w 360"/>
              <a:gd name="T57" fmla="*/ 269 h 361"/>
              <a:gd name="T58" fmla="*/ 32 w 360"/>
              <a:gd name="T59" fmla="*/ 45 h 361"/>
              <a:gd name="T60" fmla="*/ 160 w 360"/>
              <a:gd name="T61" fmla="*/ 96 h 361"/>
              <a:gd name="T62" fmla="*/ 160 w 360"/>
              <a:gd name="T63" fmla="*/ 320 h 361"/>
              <a:gd name="T64" fmla="*/ 328 w 360"/>
              <a:gd name="T65" fmla="*/ 269 h 361"/>
              <a:gd name="T66" fmla="*/ 200 w 360"/>
              <a:gd name="T67" fmla="*/ 320 h 361"/>
              <a:gd name="T68" fmla="*/ 200 w 360"/>
              <a:gd name="T69" fmla="*/ 96 h 361"/>
              <a:gd name="T70" fmla="*/ 328 w 360"/>
              <a:gd name="T71" fmla="*/ 45 h 361"/>
              <a:gd name="T72" fmla="*/ 328 w 360"/>
              <a:gd name="T73" fmla="*/ 269 h 361"/>
              <a:gd name="T74" fmla="*/ 304 w 360"/>
              <a:gd name="T75" fmla="*/ 194 h 361"/>
              <a:gd name="T76" fmla="*/ 224 w 360"/>
              <a:gd name="T77" fmla="*/ 226 h 361"/>
              <a:gd name="T78" fmla="*/ 224 w 360"/>
              <a:gd name="T79" fmla="*/ 253 h 361"/>
              <a:gd name="T80" fmla="*/ 304 w 360"/>
              <a:gd name="T81" fmla="*/ 221 h 361"/>
              <a:gd name="T82" fmla="*/ 304 w 360"/>
              <a:gd name="T83" fmla="*/ 194 h 361"/>
              <a:gd name="T84" fmla="*/ 304 w 360"/>
              <a:gd name="T85" fmla="*/ 111 h 361"/>
              <a:gd name="T86" fmla="*/ 224 w 360"/>
              <a:gd name="T87" fmla="*/ 143 h 361"/>
              <a:gd name="T88" fmla="*/ 224 w 360"/>
              <a:gd name="T89" fmla="*/ 170 h 361"/>
              <a:gd name="T90" fmla="*/ 304 w 360"/>
              <a:gd name="T91" fmla="*/ 138 h 361"/>
              <a:gd name="T92" fmla="*/ 304 w 360"/>
              <a:gd name="T93" fmla="*/ 11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0" h="361">
                <a:moveTo>
                  <a:pt x="136" y="226"/>
                </a:moveTo>
                <a:cubicBezTo>
                  <a:pt x="56" y="194"/>
                  <a:pt x="56" y="194"/>
                  <a:pt x="56" y="194"/>
                </a:cubicBezTo>
                <a:cubicBezTo>
                  <a:pt x="56" y="221"/>
                  <a:pt x="56" y="221"/>
                  <a:pt x="56" y="221"/>
                </a:cubicBezTo>
                <a:cubicBezTo>
                  <a:pt x="136" y="253"/>
                  <a:pt x="136" y="253"/>
                  <a:pt x="136" y="253"/>
                </a:cubicBezTo>
                <a:lnTo>
                  <a:pt x="136" y="226"/>
                </a:lnTo>
                <a:close/>
                <a:moveTo>
                  <a:pt x="136" y="143"/>
                </a:moveTo>
                <a:cubicBezTo>
                  <a:pt x="56" y="111"/>
                  <a:pt x="56" y="111"/>
                  <a:pt x="56" y="111"/>
                </a:cubicBezTo>
                <a:cubicBezTo>
                  <a:pt x="56" y="138"/>
                  <a:pt x="56" y="138"/>
                  <a:pt x="56" y="138"/>
                </a:cubicBezTo>
                <a:cubicBezTo>
                  <a:pt x="136" y="170"/>
                  <a:pt x="136" y="170"/>
                  <a:pt x="136" y="170"/>
                </a:cubicBezTo>
                <a:lnTo>
                  <a:pt x="136" y="143"/>
                </a:lnTo>
                <a:close/>
                <a:moveTo>
                  <a:pt x="351" y="4"/>
                </a:moveTo>
                <a:cubicBezTo>
                  <a:pt x="345" y="1"/>
                  <a:pt x="338" y="0"/>
                  <a:pt x="332" y="2"/>
                </a:cubicBezTo>
                <a:cubicBezTo>
                  <a:pt x="180" y="63"/>
                  <a:pt x="180" y="63"/>
                  <a:pt x="180" y="63"/>
                </a:cubicBezTo>
                <a:cubicBezTo>
                  <a:pt x="27" y="2"/>
                  <a:pt x="27" y="2"/>
                  <a:pt x="27" y="2"/>
                </a:cubicBezTo>
                <a:cubicBezTo>
                  <a:pt x="21" y="0"/>
                  <a:pt x="14" y="1"/>
                  <a:pt x="8" y="4"/>
                </a:cubicBezTo>
                <a:cubicBezTo>
                  <a:pt x="3" y="8"/>
                  <a:pt x="0" y="14"/>
                  <a:pt x="0" y="21"/>
                </a:cubicBezTo>
                <a:cubicBezTo>
                  <a:pt x="0" y="277"/>
                  <a:pt x="0" y="277"/>
                  <a:pt x="0" y="277"/>
                </a:cubicBezTo>
                <a:cubicBezTo>
                  <a:pt x="0" y="285"/>
                  <a:pt x="5" y="292"/>
                  <a:pt x="12" y="295"/>
                </a:cubicBezTo>
                <a:cubicBezTo>
                  <a:pt x="172" y="359"/>
                  <a:pt x="172" y="359"/>
                  <a:pt x="172" y="359"/>
                </a:cubicBezTo>
                <a:cubicBezTo>
                  <a:pt x="172" y="359"/>
                  <a:pt x="175" y="360"/>
                  <a:pt x="176" y="361"/>
                </a:cubicBezTo>
                <a:cubicBezTo>
                  <a:pt x="177" y="361"/>
                  <a:pt x="178" y="361"/>
                  <a:pt x="180" y="361"/>
                </a:cubicBezTo>
                <a:cubicBezTo>
                  <a:pt x="181" y="361"/>
                  <a:pt x="182" y="361"/>
                  <a:pt x="184" y="361"/>
                </a:cubicBezTo>
                <a:cubicBezTo>
                  <a:pt x="184" y="360"/>
                  <a:pt x="187" y="359"/>
                  <a:pt x="187" y="359"/>
                </a:cubicBezTo>
                <a:cubicBezTo>
                  <a:pt x="347" y="295"/>
                  <a:pt x="347" y="295"/>
                  <a:pt x="347" y="295"/>
                </a:cubicBezTo>
                <a:cubicBezTo>
                  <a:pt x="355" y="292"/>
                  <a:pt x="360" y="285"/>
                  <a:pt x="360" y="277"/>
                </a:cubicBezTo>
                <a:cubicBezTo>
                  <a:pt x="360" y="21"/>
                  <a:pt x="360" y="21"/>
                  <a:pt x="360" y="21"/>
                </a:cubicBezTo>
                <a:cubicBezTo>
                  <a:pt x="360" y="14"/>
                  <a:pt x="356" y="8"/>
                  <a:pt x="351" y="4"/>
                </a:cubicBezTo>
                <a:close/>
                <a:moveTo>
                  <a:pt x="160" y="320"/>
                </a:moveTo>
                <a:cubicBezTo>
                  <a:pt x="32" y="269"/>
                  <a:pt x="32" y="269"/>
                  <a:pt x="32" y="269"/>
                </a:cubicBezTo>
                <a:cubicBezTo>
                  <a:pt x="32" y="45"/>
                  <a:pt x="32" y="45"/>
                  <a:pt x="32" y="45"/>
                </a:cubicBezTo>
                <a:cubicBezTo>
                  <a:pt x="160" y="96"/>
                  <a:pt x="160" y="96"/>
                  <a:pt x="160" y="96"/>
                </a:cubicBezTo>
                <a:lnTo>
                  <a:pt x="160" y="320"/>
                </a:lnTo>
                <a:close/>
                <a:moveTo>
                  <a:pt x="328" y="269"/>
                </a:moveTo>
                <a:cubicBezTo>
                  <a:pt x="200" y="320"/>
                  <a:pt x="200" y="320"/>
                  <a:pt x="200" y="320"/>
                </a:cubicBezTo>
                <a:cubicBezTo>
                  <a:pt x="200" y="96"/>
                  <a:pt x="200" y="96"/>
                  <a:pt x="200" y="96"/>
                </a:cubicBezTo>
                <a:cubicBezTo>
                  <a:pt x="328" y="45"/>
                  <a:pt x="328" y="45"/>
                  <a:pt x="328" y="45"/>
                </a:cubicBezTo>
                <a:lnTo>
                  <a:pt x="328" y="269"/>
                </a:lnTo>
                <a:close/>
                <a:moveTo>
                  <a:pt x="304" y="194"/>
                </a:moveTo>
                <a:cubicBezTo>
                  <a:pt x="224" y="226"/>
                  <a:pt x="224" y="226"/>
                  <a:pt x="224" y="226"/>
                </a:cubicBezTo>
                <a:cubicBezTo>
                  <a:pt x="224" y="253"/>
                  <a:pt x="224" y="253"/>
                  <a:pt x="224" y="253"/>
                </a:cubicBezTo>
                <a:cubicBezTo>
                  <a:pt x="304" y="221"/>
                  <a:pt x="304" y="221"/>
                  <a:pt x="304" y="221"/>
                </a:cubicBezTo>
                <a:lnTo>
                  <a:pt x="304" y="194"/>
                </a:lnTo>
                <a:close/>
                <a:moveTo>
                  <a:pt x="304" y="111"/>
                </a:moveTo>
                <a:cubicBezTo>
                  <a:pt x="224" y="143"/>
                  <a:pt x="224" y="143"/>
                  <a:pt x="224" y="143"/>
                </a:cubicBezTo>
                <a:cubicBezTo>
                  <a:pt x="224" y="170"/>
                  <a:pt x="224" y="170"/>
                  <a:pt x="224" y="170"/>
                </a:cubicBezTo>
                <a:cubicBezTo>
                  <a:pt x="304" y="138"/>
                  <a:pt x="304" y="138"/>
                  <a:pt x="304" y="138"/>
                </a:cubicBezTo>
                <a:lnTo>
                  <a:pt x="304" y="111"/>
                </a:lnTo>
                <a:close/>
              </a:path>
            </a:pathLst>
          </a:custGeom>
          <a:solidFill>
            <a:schemeClr val="accent5"/>
          </a:solidFill>
          <a:ln>
            <a:noFill/>
          </a:ln>
        </p:spPr>
        <p:txBody>
          <a:bodyPr vert="horz" wrap="square" lIns="59553" tIns="29777" rIns="59553" bIns="29777"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1576500" y="2054339"/>
            <a:ext cx="630430" cy="517065"/>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Content Placeholder 2"/>
          <p:cNvSpPr txBox="1">
            <a:spLocks/>
          </p:cNvSpPr>
          <p:nvPr/>
        </p:nvSpPr>
        <p:spPr>
          <a:xfrm>
            <a:off x="1372686" y="3467333"/>
            <a:ext cx="630430" cy="517065"/>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Content Placeholder 2"/>
          <p:cNvSpPr txBox="1">
            <a:spLocks/>
          </p:cNvSpPr>
          <p:nvPr/>
        </p:nvSpPr>
        <p:spPr>
          <a:xfrm>
            <a:off x="2945709" y="3467333"/>
            <a:ext cx="630430" cy="517065"/>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2737603" y="2057990"/>
            <a:ext cx="756758" cy="258532"/>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Content Placeholder 2"/>
          <p:cNvSpPr txBox="1">
            <a:spLocks/>
          </p:cNvSpPr>
          <p:nvPr/>
        </p:nvSpPr>
        <p:spPr>
          <a:xfrm>
            <a:off x="4348086" y="2055946"/>
            <a:ext cx="630430" cy="517065"/>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Content Placeholder 2"/>
          <p:cNvSpPr txBox="1">
            <a:spLocks/>
          </p:cNvSpPr>
          <p:nvPr/>
        </p:nvSpPr>
        <p:spPr>
          <a:xfrm>
            <a:off x="4189088" y="3467333"/>
            <a:ext cx="630430" cy="517065"/>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Content Placeholder 2"/>
          <p:cNvSpPr txBox="1">
            <a:spLocks/>
          </p:cNvSpPr>
          <p:nvPr/>
        </p:nvSpPr>
        <p:spPr>
          <a:xfrm>
            <a:off x="5361054" y="1586934"/>
            <a:ext cx="1133365" cy="184666"/>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Content Placeholder 2"/>
          <p:cNvSpPr txBox="1">
            <a:spLocks/>
          </p:cNvSpPr>
          <p:nvPr/>
        </p:nvSpPr>
        <p:spPr>
          <a:xfrm>
            <a:off x="5361055" y="1775709"/>
            <a:ext cx="2546099" cy="4431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361053" y="2346254"/>
            <a:ext cx="2546100" cy="1808530"/>
          </a:xfrm>
          <a:prstGeom prst="rect">
            <a:avLst/>
          </a:prstGeom>
          <a:blipFill dpi="0" rotWithShape="1">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zh-CN" altLang="en-US" sz="1100" dirty="0">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40388467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750" fill="hold"/>
                                        <p:tgtEl>
                                          <p:spTgt spid="3"/>
                                        </p:tgtEl>
                                        <p:attrNameLst>
                                          <p:attrName>ppt_w</p:attrName>
                                        </p:attrNameLst>
                                      </p:cBhvr>
                                      <p:tavLst>
                                        <p:tav tm="0">
                                          <p:val>
                                            <p:fltVal val="0"/>
                                          </p:val>
                                        </p:tav>
                                        <p:tav tm="100000">
                                          <p:val>
                                            <p:strVal val="#ppt_w"/>
                                          </p:val>
                                        </p:tav>
                                      </p:tavLst>
                                    </p:anim>
                                    <p:anim calcmode="lin" valueType="num">
                                      <p:cBhvr>
                                        <p:cTn id="12" dur="750" fill="hold"/>
                                        <p:tgtEl>
                                          <p:spTgt spid="3"/>
                                        </p:tgtEl>
                                        <p:attrNameLst>
                                          <p:attrName>ppt_h</p:attrName>
                                        </p:attrNameLst>
                                      </p:cBhvr>
                                      <p:tavLst>
                                        <p:tav tm="0">
                                          <p:val>
                                            <p:fltVal val="0"/>
                                          </p:val>
                                        </p:tav>
                                        <p:tav tm="100000">
                                          <p:val>
                                            <p:strVal val="#ppt_h"/>
                                          </p:val>
                                        </p:tav>
                                      </p:tavLst>
                                    </p:anim>
                                    <p:animEffect transition="in" filter="fade">
                                      <p:cBhvr>
                                        <p:cTn id="13" dur="750"/>
                                        <p:tgtEl>
                                          <p:spTgt spid="3"/>
                                        </p:tgtEl>
                                      </p:cBhvr>
                                    </p:animEffect>
                                  </p:childTnLst>
                                </p:cTn>
                              </p:par>
                            </p:childTnLst>
                          </p:cTn>
                        </p:par>
                        <p:par>
                          <p:cTn id="14" fill="hold">
                            <p:stCondLst>
                              <p:cond delay="1250"/>
                            </p:stCondLst>
                            <p:childTnLst>
                              <p:par>
                                <p:cTn id="15" presetID="53" presetClass="entr" presetSubtype="16" fill="hold" grpId="0" nodeType="after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p:cTn id="17" dur="500" fill="hold"/>
                                        <p:tgtEl>
                                          <p:spTgt spid="59"/>
                                        </p:tgtEl>
                                        <p:attrNameLst>
                                          <p:attrName>ppt_w</p:attrName>
                                        </p:attrNameLst>
                                      </p:cBhvr>
                                      <p:tavLst>
                                        <p:tav tm="0">
                                          <p:val>
                                            <p:fltVal val="0"/>
                                          </p:val>
                                        </p:tav>
                                        <p:tav tm="100000">
                                          <p:val>
                                            <p:strVal val="#ppt_w"/>
                                          </p:val>
                                        </p:tav>
                                      </p:tavLst>
                                    </p:anim>
                                    <p:anim calcmode="lin" valueType="num">
                                      <p:cBhvr>
                                        <p:cTn id="18" dur="500" fill="hold"/>
                                        <p:tgtEl>
                                          <p:spTgt spid="59"/>
                                        </p:tgtEl>
                                        <p:attrNameLst>
                                          <p:attrName>ppt_h</p:attrName>
                                        </p:attrNameLst>
                                      </p:cBhvr>
                                      <p:tavLst>
                                        <p:tav tm="0">
                                          <p:val>
                                            <p:fltVal val="0"/>
                                          </p:val>
                                        </p:tav>
                                        <p:tav tm="100000">
                                          <p:val>
                                            <p:strVal val="#ppt_h"/>
                                          </p:val>
                                        </p:tav>
                                      </p:tavLst>
                                    </p:anim>
                                    <p:animEffect transition="in" filter="fade">
                                      <p:cBhvr>
                                        <p:cTn id="19" dur="500"/>
                                        <p:tgtEl>
                                          <p:spTgt spid="59"/>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225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750" fill="hold"/>
                                        <p:tgtEl>
                                          <p:spTgt spid="5"/>
                                        </p:tgtEl>
                                        <p:attrNameLst>
                                          <p:attrName>ppt_w</p:attrName>
                                        </p:attrNameLst>
                                      </p:cBhvr>
                                      <p:tavLst>
                                        <p:tav tm="0">
                                          <p:val>
                                            <p:fltVal val="0"/>
                                          </p:val>
                                        </p:tav>
                                        <p:tav tm="100000">
                                          <p:val>
                                            <p:strVal val="#ppt_w"/>
                                          </p:val>
                                        </p:tav>
                                      </p:tavLst>
                                    </p:anim>
                                    <p:anim calcmode="lin" valueType="num">
                                      <p:cBhvr>
                                        <p:cTn id="28" dur="750" fill="hold"/>
                                        <p:tgtEl>
                                          <p:spTgt spid="5"/>
                                        </p:tgtEl>
                                        <p:attrNameLst>
                                          <p:attrName>ppt_h</p:attrName>
                                        </p:attrNameLst>
                                      </p:cBhvr>
                                      <p:tavLst>
                                        <p:tav tm="0">
                                          <p:val>
                                            <p:fltVal val="0"/>
                                          </p:val>
                                        </p:tav>
                                        <p:tav tm="100000">
                                          <p:val>
                                            <p:strVal val="#ppt_h"/>
                                          </p:val>
                                        </p:tav>
                                      </p:tavLst>
                                    </p:anim>
                                    <p:animEffect transition="in" filter="fade">
                                      <p:cBhvr>
                                        <p:cTn id="29" dur="750"/>
                                        <p:tgtEl>
                                          <p:spTgt spid="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 calcmode="lin" valueType="num">
                                      <p:cBhvr>
                                        <p:cTn id="33" dur="500" fill="hold"/>
                                        <p:tgtEl>
                                          <p:spTgt spid="60"/>
                                        </p:tgtEl>
                                        <p:attrNameLst>
                                          <p:attrName>ppt_w</p:attrName>
                                        </p:attrNameLst>
                                      </p:cBhvr>
                                      <p:tavLst>
                                        <p:tav tm="0">
                                          <p:val>
                                            <p:fltVal val="0"/>
                                          </p:val>
                                        </p:tav>
                                        <p:tav tm="100000">
                                          <p:val>
                                            <p:strVal val="#ppt_w"/>
                                          </p:val>
                                        </p:tav>
                                      </p:tavLst>
                                    </p:anim>
                                    <p:anim calcmode="lin" valueType="num">
                                      <p:cBhvr>
                                        <p:cTn id="34" dur="500" fill="hold"/>
                                        <p:tgtEl>
                                          <p:spTgt spid="60"/>
                                        </p:tgtEl>
                                        <p:attrNameLst>
                                          <p:attrName>ppt_h</p:attrName>
                                        </p:attrNameLst>
                                      </p:cBhvr>
                                      <p:tavLst>
                                        <p:tav tm="0">
                                          <p:val>
                                            <p:fltVal val="0"/>
                                          </p:val>
                                        </p:tav>
                                        <p:tav tm="100000">
                                          <p:val>
                                            <p:strVal val="#ppt_h"/>
                                          </p:val>
                                        </p:tav>
                                      </p:tavLst>
                                    </p:anim>
                                    <p:animEffect transition="in" filter="fade">
                                      <p:cBhvr>
                                        <p:cTn id="35" dur="500"/>
                                        <p:tgtEl>
                                          <p:spTgt spid="60"/>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500"/>
                                        <p:tgtEl>
                                          <p:spTgt spid="11"/>
                                        </p:tgtEl>
                                      </p:cBhvr>
                                    </p:animEffect>
                                  </p:childTnLst>
                                </p:cTn>
                              </p:par>
                            </p:childTnLst>
                          </p:cTn>
                        </p:par>
                        <p:par>
                          <p:cTn id="40" fill="hold">
                            <p:stCondLst>
                              <p:cond delay="4000"/>
                            </p:stCondLst>
                            <p:childTnLst>
                              <p:par>
                                <p:cTn id="41" presetID="53" presetClass="entr" presetSubtype="16"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750" fill="hold"/>
                                        <p:tgtEl>
                                          <p:spTgt spid="4"/>
                                        </p:tgtEl>
                                        <p:attrNameLst>
                                          <p:attrName>ppt_w</p:attrName>
                                        </p:attrNameLst>
                                      </p:cBhvr>
                                      <p:tavLst>
                                        <p:tav tm="0">
                                          <p:val>
                                            <p:fltVal val="0"/>
                                          </p:val>
                                        </p:tav>
                                        <p:tav tm="100000">
                                          <p:val>
                                            <p:strVal val="#ppt_w"/>
                                          </p:val>
                                        </p:tav>
                                      </p:tavLst>
                                    </p:anim>
                                    <p:anim calcmode="lin" valueType="num">
                                      <p:cBhvr>
                                        <p:cTn id="44" dur="750" fill="hold"/>
                                        <p:tgtEl>
                                          <p:spTgt spid="4"/>
                                        </p:tgtEl>
                                        <p:attrNameLst>
                                          <p:attrName>ppt_h</p:attrName>
                                        </p:attrNameLst>
                                      </p:cBhvr>
                                      <p:tavLst>
                                        <p:tav tm="0">
                                          <p:val>
                                            <p:fltVal val="0"/>
                                          </p:val>
                                        </p:tav>
                                        <p:tav tm="100000">
                                          <p:val>
                                            <p:strVal val="#ppt_h"/>
                                          </p:val>
                                        </p:tav>
                                      </p:tavLst>
                                    </p:anim>
                                    <p:animEffect transition="in" filter="fade">
                                      <p:cBhvr>
                                        <p:cTn id="45" dur="750"/>
                                        <p:tgtEl>
                                          <p:spTgt spid="4"/>
                                        </p:tgtEl>
                                      </p:cBhvr>
                                    </p:animEffect>
                                  </p:childTnLst>
                                </p:cTn>
                              </p:par>
                            </p:childTnLst>
                          </p:cTn>
                        </p:par>
                        <p:par>
                          <p:cTn id="46" fill="hold">
                            <p:stCondLst>
                              <p:cond delay="475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250"/>
                            </p:stCondLst>
                            <p:childTnLst>
                              <p:par>
                                <p:cTn id="53" presetID="22" presetClass="entr" presetSubtype="8"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childTnLst>
                          </p:cTn>
                        </p:par>
                        <p:par>
                          <p:cTn id="56" fill="hold">
                            <p:stCondLst>
                              <p:cond delay="5750"/>
                            </p:stCondLst>
                            <p:childTnLst>
                              <p:par>
                                <p:cTn id="57" presetID="53" presetClass="entr" presetSubtype="16" fill="hold" grpId="0" nodeType="afterEffect">
                                  <p:stCondLst>
                                    <p:cond delay="0"/>
                                  </p:stCondLst>
                                  <p:childTnLst>
                                    <p:set>
                                      <p:cBhvr>
                                        <p:cTn id="58" dur="1" fill="hold">
                                          <p:stCondLst>
                                            <p:cond delay="0"/>
                                          </p:stCondLst>
                                        </p:cTn>
                                        <p:tgtEl>
                                          <p:spTgt spid="56"/>
                                        </p:tgtEl>
                                        <p:attrNameLst>
                                          <p:attrName>style.visibility</p:attrName>
                                        </p:attrNameLst>
                                      </p:cBhvr>
                                      <p:to>
                                        <p:strVal val="visible"/>
                                      </p:to>
                                    </p:set>
                                    <p:anim calcmode="lin" valueType="num">
                                      <p:cBhvr>
                                        <p:cTn id="59" dur="750" fill="hold"/>
                                        <p:tgtEl>
                                          <p:spTgt spid="56"/>
                                        </p:tgtEl>
                                        <p:attrNameLst>
                                          <p:attrName>ppt_w</p:attrName>
                                        </p:attrNameLst>
                                      </p:cBhvr>
                                      <p:tavLst>
                                        <p:tav tm="0">
                                          <p:val>
                                            <p:fltVal val="0"/>
                                          </p:val>
                                        </p:tav>
                                        <p:tav tm="100000">
                                          <p:val>
                                            <p:strVal val="#ppt_w"/>
                                          </p:val>
                                        </p:tav>
                                      </p:tavLst>
                                    </p:anim>
                                    <p:anim calcmode="lin" valueType="num">
                                      <p:cBhvr>
                                        <p:cTn id="60" dur="750" fill="hold"/>
                                        <p:tgtEl>
                                          <p:spTgt spid="56"/>
                                        </p:tgtEl>
                                        <p:attrNameLst>
                                          <p:attrName>ppt_h</p:attrName>
                                        </p:attrNameLst>
                                      </p:cBhvr>
                                      <p:tavLst>
                                        <p:tav tm="0">
                                          <p:val>
                                            <p:fltVal val="0"/>
                                          </p:val>
                                        </p:tav>
                                        <p:tav tm="100000">
                                          <p:val>
                                            <p:strVal val="#ppt_h"/>
                                          </p:val>
                                        </p:tav>
                                      </p:tavLst>
                                    </p:anim>
                                    <p:animEffect transition="in" filter="fade">
                                      <p:cBhvr>
                                        <p:cTn id="61" dur="750"/>
                                        <p:tgtEl>
                                          <p:spTgt spid="56"/>
                                        </p:tgtEl>
                                      </p:cBhvr>
                                    </p:animEffect>
                                  </p:childTnLst>
                                </p:cTn>
                              </p:par>
                            </p:childTnLst>
                          </p:cTn>
                        </p:par>
                        <p:par>
                          <p:cTn id="62" fill="hold">
                            <p:stCondLst>
                              <p:cond delay="6500"/>
                            </p:stCondLst>
                            <p:childTnLst>
                              <p:par>
                                <p:cTn id="63" presetID="53" presetClass="entr" presetSubtype="16" fill="hold" grpId="0" nodeType="afterEffect">
                                  <p:stCondLst>
                                    <p:cond delay="0"/>
                                  </p:stCondLst>
                                  <p:childTnLst>
                                    <p:set>
                                      <p:cBhvr>
                                        <p:cTn id="64" dur="1" fill="hold">
                                          <p:stCondLst>
                                            <p:cond delay="0"/>
                                          </p:stCondLst>
                                        </p:cTn>
                                        <p:tgtEl>
                                          <p:spTgt spid="62"/>
                                        </p:tgtEl>
                                        <p:attrNameLst>
                                          <p:attrName>style.visibility</p:attrName>
                                        </p:attrNameLst>
                                      </p:cBhvr>
                                      <p:to>
                                        <p:strVal val="visible"/>
                                      </p:to>
                                    </p:set>
                                    <p:anim calcmode="lin" valueType="num">
                                      <p:cBhvr>
                                        <p:cTn id="65" dur="500" fill="hold"/>
                                        <p:tgtEl>
                                          <p:spTgt spid="62"/>
                                        </p:tgtEl>
                                        <p:attrNameLst>
                                          <p:attrName>ppt_w</p:attrName>
                                        </p:attrNameLst>
                                      </p:cBhvr>
                                      <p:tavLst>
                                        <p:tav tm="0">
                                          <p:val>
                                            <p:fltVal val="0"/>
                                          </p:val>
                                        </p:tav>
                                        <p:tav tm="100000">
                                          <p:val>
                                            <p:strVal val="#ppt_w"/>
                                          </p:val>
                                        </p:tav>
                                      </p:tavLst>
                                    </p:anim>
                                    <p:anim calcmode="lin" valueType="num">
                                      <p:cBhvr>
                                        <p:cTn id="66" dur="500" fill="hold"/>
                                        <p:tgtEl>
                                          <p:spTgt spid="62"/>
                                        </p:tgtEl>
                                        <p:attrNameLst>
                                          <p:attrName>ppt_h</p:attrName>
                                        </p:attrNameLst>
                                      </p:cBhvr>
                                      <p:tavLst>
                                        <p:tav tm="0">
                                          <p:val>
                                            <p:fltVal val="0"/>
                                          </p:val>
                                        </p:tav>
                                        <p:tav tm="100000">
                                          <p:val>
                                            <p:strVal val="#ppt_h"/>
                                          </p:val>
                                        </p:tav>
                                      </p:tavLst>
                                    </p:anim>
                                    <p:animEffect transition="in" filter="fade">
                                      <p:cBhvr>
                                        <p:cTn id="67" dur="500"/>
                                        <p:tgtEl>
                                          <p:spTgt spid="62"/>
                                        </p:tgtEl>
                                      </p:cBhvr>
                                    </p:animEffect>
                                  </p:childTnLst>
                                </p:cTn>
                              </p:par>
                            </p:childTnLst>
                          </p:cTn>
                        </p:par>
                        <p:par>
                          <p:cTn id="68" fill="hold">
                            <p:stCondLst>
                              <p:cond delay="7000"/>
                            </p:stCondLst>
                            <p:childTnLst>
                              <p:par>
                                <p:cTn id="69" presetID="22" presetClass="entr" presetSubtype="1"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up)">
                                      <p:cBhvr>
                                        <p:cTn id="71" dur="500"/>
                                        <p:tgtEl>
                                          <p:spTgt spid="13"/>
                                        </p:tgtEl>
                                      </p:cBhvr>
                                    </p:animEffect>
                                  </p:childTnLst>
                                </p:cTn>
                              </p:par>
                            </p:childTnLst>
                          </p:cTn>
                        </p:par>
                        <p:par>
                          <p:cTn id="72" fill="hold">
                            <p:stCondLst>
                              <p:cond delay="7500"/>
                            </p:stCondLst>
                            <p:childTnLst>
                              <p:par>
                                <p:cTn id="73" presetID="53" presetClass="entr" presetSubtype="16"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p:cTn id="75" dur="500" fill="hold"/>
                                        <p:tgtEl>
                                          <p:spTgt spid="58"/>
                                        </p:tgtEl>
                                        <p:attrNameLst>
                                          <p:attrName>ppt_w</p:attrName>
                                        </p:attrNameLst>
                                      </p:cBhvr>
                                      <p:tavLst>
                                        <p:tav tm="0">
                                          <p:val>
                                            <p:fltVal val="0"/>
                                          </p:val>
                                        </p:tav>
                                        <p:tav tm="100000">
                                          <p:val>
                                            <p:strVal val="#ppt_w"/>
                                          </p:val>
                                        </p:tav>
                                      </p:tavLst>
                                    </p:anim>
                                    <p:anim calcmode="lin" valueType="num">
                                      <p:cBhvr>
                                        <p:cTn id="76" dur="500" fill="hold"/>
                                        <p:tgtEl>
                                          <p:spTgt spid="58"/>
                                        </p:tgtEl>
                                        <p:attrNameLst>
                                          <p:attrName>ppt_h</p:attrName>
                                        </p:attrNameLst>
                                      </p:cBhvr>
                                      <p:tavLst>
                                        <p:tav tm="0">
                                          <p:val>
                                            <p:fltVal val="0"/>
                                          </p:val>
                                        </p:tav>
                                        <p:tav tm="100000">
                                          <p:val>
                                            <p:strVal val="#ppt_h"/>
                                          </p:val>
                                        </p:tav>
                                      </p:tavLst>
                                    </p:anim>
                                    <p:animEffect transition="in" filter="fade">
                                      <p:cBhvr>
                                        <p:cTn id="77" dur="500"/>
                                        <p:tgtEl>
                                          <p:spTgt spid="58"/>
                                        </p:tgtEl>
                                      </p:cBhvr>
                                    </p:animEffect>
                                  </p:childTnLst>
                                </p:cTn>
                              </p:par>
                            </p:childTnLst>
                          </p:cTn>
                        </p:par>
                        <p:par>
                          <p:cTn id="78" fill="hold">
                            <p:stCondLst>
                              <p:cond delay="8000"/>
                            </p:stCondLst>
                            <p:childTnLst>
                              <p:par>
                                <p:cTn id="79" presetID="53" presetClass="entr" presetSubtype="16" fill="hold" grpId="0" nodeType="afterEffect">
                                  <p:stCondLst>
                                    <p:cond delay="0"/>
                                  </p:stCondLst>
                                  <p:childTnLst>
                                    <p:set>
                                      <p:cBhvr>
                                        <p:cTn id="80" dur="1" fill="hold">
                                          <p:stCondLst>
                                            <p:cond delay="0"/>
                                          </p:stCondLst>
                                        </p:cTn>
                                        <p:tgtEl>
                                          <p:spTgt spid="63"/>
                                        </p:tgtEl>
                                        <p:attrNameLst>
                                          <p:attrName>style.visibility</p:attrName>
                                        </p:attrNameLst>
                                      </p:cBhvr>
                                      <p:to>
                                        <p:strVal val="visible"/>
                                      </p:to>
                                    </p:set>
                                    <p:anim calcmode="lin" valueType="num">
                                      <p:cBhvr>
                                        <p:cTn id="81" dur="500" fill="hold"/>
                                        <p:tgtEl>
                                          <p:spTgt spid="63"/>
                                        </p:tgtEl>
                                        <p:attrNameLst>
                                          <p:attrName>ppt_w</p:attrName>
                                        </p:attrNameLst>
                                      </p:cBhvr>
                                      <p:tavLst>
                                        <p:tav tm="0">
                                          <p:val>
                                            <p:fltVal val="0"/>
                                          </p:val>
                                        </p:tav>
                                        <p:tav tm="100000">
                                          <p:val>
                                            <p:strVal val="#ppt_w"/>
                                          </p:val>
                                        </p:tav>
                                      </p:tavLst>
                                    </p:anim>
                                    <p:anim calcmode="lin" valueType="num">
                                      <p:cBhvr>
                                        <p:cTn id="82" dur="500" fill="hold"/>
                                        <p:tgtEl>
                                          <p:spTgt spid="63"/>
                                        </p:tgtEl>
                                        <p:attrNameLst>
                                          <p:attrName>ppt_h</p:attrName>
                                        </p:attrNameLst>
                                      </p:cBhvr>
                                      <p:tavLst>
                                        <p:tav tm="0">
                                          <p:val>
                                            <p:fltVal val="0"/>
                                          </p:val>
                                        </p:tav>
                                        <p:tav tm="100000">
                                          <p:val>
                                            <p:strVal val="#ppt_h"/>
                                          </p:val>
                                        </p:tav>
                                      </p:tavLst>
                                    </p:anim>
                                    <p:animEffect transition="in" filter="fade">
                                      <p:cBhvr>
                                        <p:cTn id="83" dur="500"/>
                                        <p:tgtEl>
                                          <p:spTgt spid="63"/>
                                        </p:tgtEl>
                                      </p:cBhvr>
                                    </p:animEffect>
                                  </p:childTnLst>
                                </p:cTn>
                              </p:par>
                            </p:childTnLst>
                          </p:cTn>
                        </p:par>
                        <p:par>
                          <p:cTn id="84" fill="hold">
                            <p:stCondLst>
                              <p:cond delay="8500"/>
                            </p:stCondLst>
                            <p:childTnLst>
                              <p:par>
                                <p:cTn id="85" presetID="22" presetClass="entr" presetSubtype="8" fill="hold" grpId="0" nodeType="after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wipe(left)">
                                      <p:cBhvr>
                                        <p:cTn id="87" dur="500"/>
                                        <p:tgtEl>
                                          <p:spTgt spid="14"/>
                                        </p:tgtEl>
                                      </p:cBhvr>
                                    </p:animEffect>
                                  </p:childTnLst>
                                </p:cTn>
                              </p:par>
                            </p:childTnLst>
                          </p:cTn>
                        </p:par>
                        <p:par>
                          <p:cTn id="88" fill="hold">
                            <p:stCondLst>
                              <p:cond delay="9000"/>
                            </p:stCondLst>
                            <p:childTnLst>
                              <p:par>
                                <p:cTn id="89" presetID="53" presetClass="entr" presetSubtype="16"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 calcmode="lin" valueType="num">
                                      <p:cBhvr>
                                        <p:cTn id="91" dur="750" fill="hold"/>
                                        <p:tgtEl>
                                          <p:spTgt spid="57"/>
                                        </p:tgtEl>
                                        <p:attrNameLst>
                                          <p:attrName>ppt_w</p:attrName>
                                        </p:attrNameLst>
                                      </p:cBhvr>
                                      <p:tavLst>
                                        <p:tav tm="0">
                                          <p:val>
                                            <p:fltVal val="0"/>
                                          </p:val>
                                        </p:tav>
                                        <p:tav tm="100000">
                                          <p:val>
                                            <p:strVal val="#ppt_w"/>
                                          </p:val>
                                        </p:tav>
                                      </p:tavLst>
                                    </p:anim>
                                    <p:anim calcmode="lin" valueType="num">
                                      <p:cBhvr>
                                        <p:cTn id="92" dur="750" fill="hold"/>
                                        <p:tgtEl>
                                          <p:spTgt spid="57"/>
                                        </p:tgtEl>
                                        <p:attrNameLst>
                                          <p:attrName>ppt_h</p:attrName>
                                        </p:attrNameLst>
                                      </p:cBhvr>
                                      <p:tavLst>
                                        <p:tav tm="0">
                                          <p:val>
                                            <p:fltVal val="0"/>
                                          </p:val>
                                        </p:tav>
                                        <p:tav tm="100000">
                                          <p:val>
                                            <p:strVal val="#ppt_h"/>
                                          </p:val>
                                        </p:tav>
                                      </p:tavLst>
                                    </p:anim>
                                    <p:animEffect transition="in" filter="fade">
                                      <p:cBhvr>
                                        <p:cTn id="93" dur="750"/>
                                        <p:tgtEl>
                                          <p:spTgt spid="57"/>
                                        </p:tgtEl>
                                      </p:cBhvr>
                                    </p:animEffect>
                                  </p:childTnLst>
                                </p:cTn>
                              </p:par>
                            </p:childTnLst>
                          </p:cTn>
                        </p:par>
                        <p:par>
                          <p:cTn id="94" fill="hold">
                            <p:stCondLst>
                              <p:cond delay="9750"/>
                            </p:stCondLst>
                            <p:childTnLst>
                              <p:par>
                                <p:cTn id="95" presetID="53" presetClass="entr" presetSubtype="16" fill="hold" grpId="0" nodeType="afterEffect">
                                  <p:stCondLst>
                                    <p:cond delay="0"/>
                                  </p:stCondLst>
                                  <p:childTnLst>
                                    <p:set>
                                      <p:cBhvr>
                                        <p:cTn id="96" dur="1" fill="hold">
                                          <p:stCondLst>
                                            <p:cond delay="0"/>
                                          </p:stCondLst>
                                        </p:cTn>
                                        <p:tgtEl>
                                          <p:spTgt spid="64"/>
                                        </p:tgtEl>
                                        <p:attrNameLst>
                                          <p:attrName>style.visibility</p:attrName>
                                        </p:attrNameLst>
                                      </p:cBhvr>
                                      <p:to>
                                        <p:strVal val="visible"/>
                                      </p:to>
                                    </p:set>
                                    <p:anim calcmode="lin" valueType="num">
                                      <p:cBhvr>
                                        <p:cTn id="97" dur="500" fill="hold"/>
                                        <p:tgtEl>
                                          <p:spTgt spid="64"/>
                                        </p:tgtEl>
                                        <p:attrNameLst>
                                          <p:attrName>ppt_w</p:attrName>
                                        </p:attrNameLst>
                                      </p:cBhvr>
                                      <p:tavLst>
                                        <p:tav tm="0">
                                          <p:val>
                                            <p:fltVal val="0"/>
                                          </p:val>
                                        </p:tav>
                                        <p:tav tm="100000">
                                          <p:val>
                                            <p:strVal val="#ppt_w"/>
                                          </p:val>
                                        </p:tav>
                                      </p:tavLst>
                                    </p:anim>
                                    <p:anim calcmode="lin" valueType="num">
                                      <p:cBhvr>
                                        <p:cTn id="98" dur="500" fill="hold"/>
                                        <p:tgtEl>
                                          <p:spTgt spid="64"/>
                                        </p:tgtEl>
                                        <p:attrNameLst>
                                          <p:attrName>ppt_h</p:attrName>
                                        </p:attrNameLst>
                                      </p:cBhvr>
                                      <p:tavLst>
                                        <p:tav tm="0">
                                          <p:val>
                                            <p:fltVal val="0"/>
                                          </p:val>
                                        </p:tav>
                                        <p:tav tm="100000">
                                          <p:val>
                                            <p:strVal val="#ppt_h"/>
                                          </p:val>
                                        </p:tav>
                                      </p:tavLst>
                                    </p:anim>
                                    <p:animEffect transition="in" filter="fade">
                                      <p:cBhvr>
                                        <p:cTn id="99" dur="500"/>
                                        <p:tgtEl>
                                          <p:spTgt spid="64"/>
                                        </p:tgtEl>
                                      </p:cBhvr>
                                    </p:animEffect>
                                  </p:childTnLst>
                                </p:cTn>
                              </p:par>
                            </p:childTnLst>
                          </p:cTn>
                        </p:par>
                        <p:par>
                          <p:cTn id="100" fill="hold">
                            <p:stCondLst>
                              <p:cond delay="10250"/>
                            </p:stCondLst>
                            <p:childTnLst>
                              <p:par>
                                <p:cTn id="101" presetID="22" presetClass="entr" presetSubtype="8" fill="hold" grpId="0" nodeType="afterEffect">
                                  <p:stCondLst>
                                    <p:cond delay="0"/>
                                  </p:stCondLst>
                                  <p:childTnLst>
                                    <p:set>
                                      <p:cBhvr>
                                        <p:cTn id="102" dur="1" fill="hold">
                                          <p:stCondLst>
                                            <p:cond delay="0"/>
                                          </p:stCondLst>
                                        </p:cTn>
                                        <p:tgtEl>
                                          <p:spTgt spid="66"/>
                                        </p:tgtEl>
                                        <p:attrNameLst>
                                          <p:attrName>style.visibility</p:attrName>
                                        </p:attrNameLst>
                                      </p:cBhvr>
                                      <p:to>
                                        <p:strVal val="visible"/>
                                      </p:to>
                                    </p:set>
                                    <p:animEffect transition="in" filter="wipe(left)">
                                      <p:cBhvr>
                                        <p:cTn id="103" dur="750"/>
                                        <p:tgtEl>
                                          <p:spTgt spid="66"/>
                                        </p:tgtEl>
                                      </p:cBhvr>
                                    </p:animEffect>
                                  </p:childTnLst>
                                </p:cTn>
                              </p:par>
                            </p:childTnLst>
                          </p:cTn>
                        </p:par>
                        <p:par>
                          <p:cTn id="104" fill="hold">
                            <p:stCondLst>
                              <p:cond delay="11000"/>
                            </p:stCondLst>
                            <p:childTnLst>
                              <p:par>
                                <p:cTn id="105" presetID="22" presetClass="entr" presetSubtype="8" fill="hold" grpId="0" nodeType="afterEffect">
                                  <p:stCondLst>
                                    <p:cond delay="0"/>
                                  </p:stCondLst>
                                  <p:childTnLst>
                                    <p:set>
                                      <p:cBhvr>
                                        <p:cTn id="106" dur="1" fill="hold">
                                          <p:stCondLst>
                                            <p:cond delay="0"/>
                                          </p:stCondLst>
                                        </p:cTn>
                                        <p:tgtEl>
                                          <p:spTgt spid="67"/>
                                        </p:tgtEl>
                                        <p:attrNameLst>
                                          <p:attrName>style.visibility</p:attrName>
                                        </p:attrNameLst>
                                      </p:cBhvr>
                                      <p:to>
                                        <p:strVal val="visible"/>
                                      </p:to>
                                    </p:set>
                                    <p:animEffect transition="in" filter="wipe(left)">
                                      <p:cBhvr>
                                        <p:cTn id="107" dur="750"/>
                                        <p:tgtEl>
                                          <p:spTgt spid="67"/>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wipe(down)">
                                      <p:cBhvr>
                                        <p:cTn id="1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3" grpId="0" animBg="1"/>
      <p:bldP spid="14" grpId="0" animBg="1"/>
      <p:bldP spid="56" grpId="0" animBg="1"/>
      <p:bldP spid="57" grpId="0" animBg="1"/>
      <p:bldP spid="58" grpId="0" animBg="1"/>
      <p:bldP spid="59" grpId="0"/>
      <p:bldP spid="60" grpId="0"/>
      <p:bldP spid="61" grpId="0"/>
      <p:bldP spid="62" grpId="0"/>
      <p:bldP spid="63" grpId="0"/>
      <p:bldP spid="64" grpId="0"/>
      <p:bldP spid="66" grpId="0"/>
      <p:bldP spid="67"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290"/>
          <p:cNvGrpSpPr/>
          <p:nvPr/>
        </p:nvGrpSpPr>
        <p:grpSpPr>
          <a:xfrm>
            <a:off x="0" y="972689"/>
            <a:ext cx="4542262" cy="3751254"/>
            <a:chOff x="-1646303" y="0"/>
            <a:chExt cx="12113363" cy="10003343"/>
          </a:xfrm>
        </p:grpSpPr>
        <p:sp>
          <p:nvSpPr>
            <p:cNvPr id="3271" name="Shape 3271"/>
            <p:cNvSpPr/>
            <p:nvPr/>
          </p:nvSpPr>
          <p:spPr>
            <a:xfrm>
              <a:off x="-1636724" y="1991671"/>
              <a:ext cx="3756471" cy="1205720"/>
            </a:xfrm>
            <a:prstGeom prst="rect">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72" name="Shape 3272"/>
            <p:cNvSpPr/>
            <p:nvPr/>
          </p:nvSpPr>
          <p:spPr>
            <a:xfrm>
              <a:off x="-1646303" y="3188891"/>
              <a:ext cx="3778204" cy="1205720"/>
            </a:xfrm>
            <a:prstGeom prst="rect">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73" name="Shape 3273"/>
            <p:cNvSpPr/>
            <p:nvPr/>
          </p:nvSpPr>
          <p:spPr>
            <a:xfrm>
              <a:off x="-1646303" y="4386111"/>
              <a:ext cx="3778204" cy="1205720"/>
            </a:xfrm>
            <a:prstGeom prst="rect">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74" name="Shape 3274"/>
            <p:cNvSpPr/>
            <p:nvPr/>
          </p:nvSpPr>
          <p:spPr>
            <a:xfrm>
              <a:off x="-1646303" y="5555779"/>
              <a:ext cx="3778204" cy="1205720"/>
            </a:xfrm>
            <a:prstGeom prst="rect">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75" name="Shape 3275"/>
            <p:cNvSpPr/>
            <p:nvPr/>
          </p:nvSpPr>
          <p:spPr>
            <a:xfrm>
              <a:off x="-1636724" y="6764597"/>
              <a:ext cx="3756471" cy="1205720"/>
            </a:xfrm>
            <a:prstGeom prst="rect">
              <a:avLst/>
            </a:prstGeom>
            <a:solidFill>
              <a:schemeClr val="accent5"/>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59" name="Shape 3259"/>
            <p:cNvSpPr/>
            <p:nvPr/>
          </p:nvSpPr>
          <p:spPr>
            <a:xfrm>
              <a:off x="6065230" y="6821586"/>
              <a:ext cx="4381730" cy="1143872"/>
            </a:xfrm>
            <a:custGeom>
              <a:avLst/>
              <a:gdLst/>
              <a:ahLst/>
              <a:cxnLst>
                <a:cxn ang="0">
                  <a:pos x="wd2" y="hd2"/>
                </a:cxn>
                <a:cxn ang="5400000">
                  <a:pos x="wd2" y="hd2"/>
                </a:cxn>
                <a:cxn ang="10800000">
                  <a:pos x="wd2" y="hd2"/>
                </a:cxn>
                <a:cxn ang="16200000">
                  <a:pos x="wd2" y="hd2"/>
                </a:cxn>
              </a:cxnLst>
              <a:rect l="0" t="0" r="r" b="b"/>
              <a:pathLst>
                <a:path w="21600" h="21600" extrusionOk="0">
                  <a:moveTo>
                    <a:pt x="48" y="0"/>
                  </a:moveTo>
                  <a:lnTo>
                    <a:pt x="17063" y="0"/>
                  </a:lnTo>
                  <a:lnTo>
                    <a:pt x="21600" y="10796"/>
                  </a:lnTo>
                  <a:lnTo>
                    <a:pt x="17174" y="21600"/>
                  </a:lnTo>
                  <a:lnTo>
                    <a:pt x="0" y="21600"/>
                  </a:lnTo>
                  <a:lnTo>
                    <a:pt x="48" y="0"/>
                  </a:lnTo>
                  <a:close/>
                </a:path>
              </a:pathLst>
            </a:custGeom>
            <a:solidFill>
              <a:srgbClr val="ECAE7E"/>
            </a:solidFill>
            <a:ln w="25400" cap="flat">
              <a:no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60" name="Shape 3260"/>
            <p:cNvSpPr/>
            <p:nvPr/>
          </p:nvSpPr>
          <p:spPr>
            <a:xfrm>
              <a:off x="6085331" y="5620846"/>
              <a:ext cx="4381729" cy="1209025"/>
            </a:xfrm>
            <a:custGeom>
              <a:avLst/>
              <a:gdLst/>
              <a:ahLst/>
              <a:cxnLst>
                <a:cxn ang="0">
                  <a:pos x="wd2" y="hd2"/>
                </a:cxn>
                <a:cxn ang="5400000">
                  <a:pos x="wd2" y="hd2"/>
                </a:cxn>
                <a:cxn ang="10800000">
                  <a:pos x="wd2" y="hd2"/>
                </a:cxn>
                <a:cxn ang="16200000">
                  <a:pos x="wd2" y="hd2"/>
                </a:cxn>
              </a:cxnLst>
              <a:rect l="0" t="0" r="r" b="b"/>
              <a:pathLst>
                <a:path w="21600" h="21600" extrusionOk="0">
                  <a:moveTo>
                    <a:pt x="48" y="0"/>
                  </a:moveTo>
                  <a:lnTo>
                    <a:pt x="17063" y="0"/>
                  </a:lnTo>
                  <a:lnTo>
                    <a:pt x="21600" y="10796"/>
                  </a:lnTo>
                  <a:lnTo>
                    <a:pt x="17174" y="21600"/>
                  </a:lnTo>
                  <a:lnTo>
                    <a:pt x="0" y="21600"/>
                  </a:lnTo>
                  <a:lnTo>
                    <a:pt x="48" y="0"/>
                  </a:lnTo>
                  <a:close/>
                </a:path>
              </a:pathLst>
            </a:custGeom>
            <a:solidFill>
              <a:srgbClr val="ECAE7E"/>
            </a:solidFill>
            <a:ln w="25400" cap="flat">
              <a:no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61" name="Shape 3261"/>
            <p:cNvSpPr/>
            <p:nvPr/>
          </p:nvSpPr>
          <p:spPr>
            <a:xfrm>
              <a:off x="6085325" y="4401350"/>
              <a:ext cx="4381729" cy="1209026"/>
            </a:xfrm>
            <a:custGeom>
              <a:avLst/>
              <a:gdLst/>
              <a:ahLst/>
              <a:cxnLst>
                <a:cxn ang="0">
                  <a:pos x="wd2" y="hd2"/>
                </a:cxn>
                <a:cxn ang="5400000">
                  <a:pos x="wd2" y="hd2"/>
                </a:cxn>
                <a:cxn ang="10800000">
                  <a:pos x="wd2" y="hd2"/>
                </a:cxn>
                <a:cxn ang="16200000">
                  <a:pos x="wd2" y="hd2"/>
                </a:cxn>
              </a:cxnLst>
              <a:rect l="0" t="0" r="r" b="b"/>
              <a:pathLst>
                <a:path w="21600" h="21600" extrusionOk="0">
                  <a:moveTo>
                    <a:pt x="48" y="0"/>
                  </a:moveTo>
                  <a:lnTo>
                    <a:pt x="17063" y="0"/>
                  </a:lnTo>
                  <a:lnTo>
                    <a:pt x="21600" y="10796"/>
                  </a:lnTo>
                  <a:lnTo>
                    <a:pt x="17174" y="21600"/>
                  </a:lnTo>
                  <a:lnTo>
                    <a:pt x="0" y="21600"/>
                  </a:lnTo>
                  <a:lnTo>
                    <a:pt x="48" y="0"/>
                  </a:lnTo>
                  <a:close/>
                </a:path>
              </a:pathLst>
            </a:custGeom>
            <a:solidFill>
              <a:srgbClr val="ECAE7E"/>
            </a:solidFill>
            <a:ln w="25400" cap="flat">
              <a:no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62" name="Shape 3262"/>
            <p:cNvSpPr/>
            <p:nvPr/>
          </p:nvSpPr>
          <p:spPr>
            <a:xfrm>
              <a:off x="6067213" y="4386181"/>
              <a:ext cx="3478230" cy="1205720"/>
            </a:xfrm>
            <a:prstGeom prst="rect">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63" name="Shape 3263"/>
            <p:cNvSpPr/>
            <p:nvPr/>
          </p:nvSpPr>
          <p:spPr>
            <a:xfrm>
              <a:off x="6085325" y="3173320"/>
              <a:ext cx="4381729" cy="1209025"/>
            </a:xfrm>
            <a:custGeom>
              <a:avLst/>
              <a:gdLst/>
              <a:ahLst/>
              <a:cxnLst>
                <a:cxn ang="0">
                  <a:pos x="wd2" y="hd2"/>
                </a:cxn>
                <a:cxn ang="5400000">
                  <a:pos x="wd2" y="hd2"/>
                </a:cxn>
                <a:cxn ang="10800000">
                  <a:pos x="wd2" y="hd2"/>
                </a:cxn>
                <a:cxn ang="16200000">
                  <a:pos x="wd2" y="hd2"/>
                </a:cxn>
              </a:cxnLst>
              <a:rect l="0" t="0" r="r" b="b"/>
              <a:pathLst>
                <a:path w="21600" h="21600" extrusionOk="0">
                  <a:moveTo>
                    <a:pt x="48" y="0"/>
                  </a:moveTo>
                  <a:lnTo>
                    <a:pt x="17063" y="0"/>
                  </a:lnTo>
                  <a:lnTo>
                    <a:pt x="21600" y="10796"/>
                  </a:lnTo>
                  <a:lnTo>
                    <a:pt x="17174" y="21600"/>
                  </a:lnTo>
                  <a:lnTo>
                    <a:pt x="0" y="21600"/>
                  </a:lnTo>
                  <a:lnTo>
                    <a:pt x="48" y="0"/>
                  </a:lnTo>
                  <a:close/>
                </a:path>
              </a:pathLst>
            </a:custGeom>
            <a:solidFill>
              <a:srgbClr val="ECAE7E"/>
            </a:solidFill>
            <a:ln w="25400" cap="flat">
              <a:no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64" name="Shape 3264"/>
            <p:cNvSpPr/>
            <p:nvPr/>
          </p:nvSpPr>
          <p:spPr>
            <a:xfrm>
              <a:off x="6082670" y="1951919"/>
              <a:ext cx="4381729" cy="1209025"/>
            </a:xfrm>
            <a:custGeom>
              <a:avLst/>
              <a:gdLst/>
              <a:ahLst/>
              <a:cxnLst>
                <a:cxn ang="0">
                  <a:pos x="wd2" y="hd2"/>
                </a:cxn>
                <a:cxn ang="5400000">
                  <a:pos x="wd2" y="hd2"/>
                </a:cxn>
                <a:cxn ang="10800000">
                  <a:pos x="wd2" y="hd2"/>
                </a:cxn>
                <a:cxn ang="16200000">
                  <a:pos x="wd2" y="hd2"/>
                </a:cxn>
              </a:cxnLst>
              <a:rect l="0" t="0" r="r" b="b"/>
              <a:pathLst>
                <a:path w="21600" h="21600" extrusionOk="0">
                  <a:moveTo>
                    <a:pt x="48" y="0"/>
                  </a:moveTo>
                  <a:lnTo>
                    <a:pt x="17063" y="0"/>
                  </a:lnTo>
                  <a:lnTo>
                    <a:pt x="21600" y="10796"/>
                  </a:lnTo>
                  <a:lnTo>
                    <a:pt x="17174" y="21600"/>
                  </a:lnTo>
                  <a:lnTo>
                    <a:pt x="0" y="21600"/>
                  </a:lnTo>
                  <a:lnTo>
                    <a:pt x="48" y="0"/>
                  </a:lnTo>
                  <a:close/>
                </a:path>
              </a:pathLst>
            </a:custGeom>
            <a:solidFill>
              <a:srgbClr val="ECAE7E"/>
            </a:solidFill>
            <a:ln w="25400" cap="flat">
              <a:no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pic>
          <p:nvPicPr>
            <p:cNvPr id="3265" name="image2.png"/>
            <p:cNvPicPr/>
            <p:nvPr/>
          </p:nvPicPr>
          <p:blipFill>
            <a:blip r:embed="rId3" cstate="screen">
              <a:extLst>
                <a:ext uri="{28A0092B-C50C-407E-A947-70E740481C1C}">
                  <a14:useLocalDpi xmlns:a14="http://schemas.microsoft.com/office/drawing/2010/main"/>
                </a:ext>
              </a:extLst>
            </a:blip>
            <a:stretch>
              <a:fillRect/>
            </a:stretch>
          </p:blipFill>
          <p:spPr>
            <a:xfrm>
              <a:off x="0" y="0"/>
              <a:ext cx="7991742" cy="10003343"/>
            </a:xfrm>
            <a:prstGeom prst="rect">
              <a:avLst/>
            </a:prstGeom>
            <a:ln w="12700" cap="flat">
              <a:noFill/>
              <a:miter lim="400000"/>
            </a:ln>
            <a:effectLst/>
          </p:spPr>
        </p:pic>
        <p:sp>
          <p:nvSpPr>
            <p:cNvPr id="3266" name="Shape 3266"/>
            <p:cNvSpPr/>
            <p:nvPr/>
          </p:nvSpPr>
          <p:spPr>
            <a:xfrm>
              <a:off x="2387685" y="1991672"/>
              <a:ext cx="3377551" cy="1205719"/>
            </a:xfrm>
            <a:prstGeom prst="rect">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67" name="Shape 3267"/>
            <p:cNvSpPr/>
            <p:nvPr/>
          </p:nvSpPr>
          <p:spPr>
            <a:xfrm>
              <a:off x="2382945" y="3187673"/>
              <a:ext cx="3389692" cy="1205720"/>
            </a:xfrm>
            <a:prstGeom prst="rect">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68" name="Shape 3268"/>
            <p:cNvSpPr/>
            <p:nvPr/>
          </p:nvSpPr>
          <p:spPr>
            <a:xfrm>
              <a:off x="2370245" y="4386112"/>
              <a:ext cx="3412431" cy="1205720"/>
            </a:xfrm>
            <a:prstGeom prst="rect">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69" name="Shape 3269"/>
            <p:cNvSpPr/>
            <p:nvPr/>
          </p:nvSpPr>
          <p:spPr>
            <a:xfrm>
              <a:off x="2374985" y="5555778"/>
              <a:ext cx="3402951" cy="1205720"/>
            </a:xfrm>
            <a:prstGeom prst="rect">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70" name="Shape 3270"/>
            <p:cNvSpPr/>
            <p:nvPr/>
          </p:nvSpPr>
          <p:spPr>
            <a:xfrm>
              <a:off x="2374985" y="6759738"/>
              <a:ext cx="3397652" cy="1205720"/>
            </a:xfrm>
            <a:prstGeom prst="rect">
              <a:avLst/>
            </a:prstGeom>
            <a:solidFill>
              <a:schemeClr val="accent5"/>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76" name="Shape 3276"/>
            <p:cNvSpPr/>
            <p:nvPr/>
          </p:nvSpPr>
          <p:spPr>
            <a:xfrm>
              <a:off x="6064558" y="1940941"/>
              <a:ext cx="3478231" cy="1205720"/>
            </a:xfrm>
            <a:prstGeom prst="rect">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77" name="Shape 3277"/>
            <p:cNvSpPr/>
            <p:nvPr/>
          </p:nvSpPr>
          <p:spPr>
            <a:xfrm>
              <a:off x="6067213" y="3162342"/>
              <a:ext cx="3478230" cy="1205720"/>
            </a:xfrm>
            <a:prstGeom prst="rect">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78" name="Shape 3278"/>
            <p:cNvSpPr/>
            <p:nvPr/>
          </p:nvSpPr>
          <p:spPr>
            <a:xfrm>
              <a:off x="6067219" y="5609868"/>
              <a:ext cx="3478230" cy="1205720"/>
            </a:xfrm>
            <a:prstGeom prst="rect">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79" name="Shape 3279"/>
            <p:cNvSpPr/>
            <p:nvPr/>
          </p:nvSpPr>
          <p:spPr>
            <a:xfrm>
              <a:off x="6072518" y="6810608"/>
              <a:ext cx="3478229" cy="1205720"/>
            </a:xfrm>
            <a:prstGeom prst="rect">
              <a:avLst/>
            </a:prstGeom>
            <a:solidFill>
              <a:schemeClr val="accent5"/>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80" name="Shape 3280"/>
            <p:cNvSpPr/>
            <p:nvPr/>
          </p:nvSpPr>
          <p:spPr>
            <a:xfrm>
              <a:off x="10181681" y="2385692"/>
              <a:ext cx="256817" cy="3416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1118"/>
                  </a:lnTo>
                  <a:lnTo>
                    <a:pt x="563" y="21600"/>
                  </a:lnTo>
                  <a:lnTo>
                    <a:pt x="0" y="0"/>
                  </a:lnTo>
                  <a:close/>
                </a:path>
              </a:pathLst>
            </a:custGeom>
            <a:solidFill>
              <a:schemeClr val="tx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81" name="Shape 3281"/>
            <p:cNvSpPr/>
            <p:nvPr/>
          </p:nvSpPr>
          <p:spPr>
            <a:xfrm>
              <a:off x="10194381" y="3608243"/>
              <a:ext cx="256817" cy="3416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1118"/>
                  </a:lnTo>
                  <a:lnTo>
                    <a:pt x="563" y="21600"/>
                  </a:lnTo>
                  <a:lnTo>
                    <a:pt x="0" y="0"/>
                  </a:lnTo>
                  <a:close/>
                </a:path>
              </a:pathLst>
            </a:custGeom>
            <a:solidFill>
              <a:schemeClr val="tx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82" name="Shape 3282"/>
            <p:cNvSpPr/>
            <p:nvPr/>
          </p:nvSpPr>
          <p:spPr>
            <a:xfrm>
              <a:off x="10181681" y="4833156"/>
              <a:ext cx="256817" cy="34161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1118"/>
                  </a:lnTo>
                  <a:lnTo>
                    <a:pt x="563" y="21600"/>
                  </a:lnTo>
                  <a:lnTo>
                    <a:pt x="0" y="0"/>
                  </a:lnTo>
                  <a:close/>
                </a:path>
              </a:pathLst>
            </a:custGeom>
            <a:solidFill>
              <a:schemeClr val="tx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83" name="Shape 3283"/>
            <p:cNvSpPr/>
            <p:nvPr/>
          </p:nvSpPr>
          <p:spPr>
            <a:xfrm>
              <a:off x="10181681" y="6049166"/>
              <a:ext cx="256817" cy="3416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1118"/>
                  </a:lnTo>
                  <a:lnTo>
                    <a:pt x="563" y="21600"/>
                  </a:lnTo>
                  <a:lnTo>
                    <a:pt x="0" y="0"/>
                  </a:lnTo>
                  <a:close/>
                </a:path>
              </a:pathLst>
            </a:custGeom>
            <a:solidFill>
              <a:schemeClr val="tx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84" name="Shape 3284"/>
            <p:cNvSpPr/>
            <p:nvPr/>
          </p:nvSpPr>
          <p:spPr>
            <a:xfrm>
              <a:off x="10168982" y="7199887"/>
              <a:ext cx="256816" cy="34161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1118"/>
                  </a:lnTo>
                  <a:lnTo>
                    <a:pt x="563" y="21600"/>
                  </a:lnTo>
                  <a:lnTo>
                    <a:pt x="0" y="0"/>
                  </a:lnTo>
                  <a:close/>
                </a:path>
              </a:pathLst>
            </a:custGeom>
            <a:solidFill>
              <a:schemeClr val="tx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latin typeface="Arial" panose="020B0604020202020204" pitchFamily="34" charset="0"/>
                <a:ea typeface="微软雅黑" panose="020B0503020204020204" pitchFamily="34" charset="-122"/>
                <a:sym typeface="Arial" panose="020B0604020202020204" pitchFamily="34" charset="0"/>
              </a:endParaRPr>
            </a:p>
          </p:txBody>
        </p:sp>
        <p:sp>
          <p:nvSpPr>
            <p:cNvPr id="3285" name="Shape 3285"/>
            <p:cNvSpPr/>
            <p:nvPr/>
          </p:nvSpPr>
          <p:spPr>
            <a:xfrm>
              <a:off x="2891591" y="2357072"/>
              <a:ext cx="2393950" cy="49244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800">
                  <a:solidFill>
                    <a:srgbClr val="FFFFF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6" name="Shape 3286"/>
            <p:cNvSpPr/>
            <p:nvPr/>
          </p:nvSpPr>
          <p:spPr>
            <a:xfrm>
              <a:off x="2891591" y="4755450"/>
              <a:ext cx="2393950" cy="49244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800">
                  <a:solidFill>
                    <a:srgbClr val="FFFFF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7" name="Shape 3287"/>
            <p:cNvSpPr/>
            <p:nvPr/>
          </p:nvSpPr>
          <p:spPr>
            <a:xfrm>
              <a:off x="2921273" y="3510677"/>
              <a:ext cx="2393950" cy="49244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800">
                  <a:solidFill>
                    <a:srgbClr val="FFFFF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8" name="Shape 3288"/>
            <p:cNvSpPr/>
            <p:nvPr/>
          </p:nvSpPr>
          <p:spPr>
            <a:xfrm>
              <a:off x="2890060" y="7174221"/>
              <a:ext cx="2393950" cy="49244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800">
                  <a:solidFill>
                    <a:srgbClr val="FFFFF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89" name="Shape 3289"/>
            <p:cNvSpPr/>
            <p:nvPr/>
          </p:nvSpPr>
          <p:spPr>
            <a:xfrm>
              <a:off x="2838487" y="6000223"/>
              <a:ext cx="2393950" cy="49244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800">
                  <a:solidFill>
                    <a:srgbClr val="FFFFF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3295"/>
          <p:cNvGrpSpPr/>
          <p:nvPr/>
        </p:nvGrpSpPr>
        <p:grpSpPr>
          <a:xfrm>
            <a:off x="5284860" y="1581101"/>
            <a:ext cx="2369808" cy="755731"/>
            <a:chOff x="0" y="0"/>
            <a:chExt cx="6319834" cy="2015277"/>
          </a:xfrm>
        </p:grpSpPr>
        <p:sp>
          <p:nvSpPr>
            <p:cNvPr id="3291" name="Shape 3291"/>
            <p:cNvSpPr/>
            <p:nvPr/>
          </p:nvSpPr>
          <p:spPr>
            <a:xfrm>
              <a:off x="0" y="242490"/>
              <a:ext cx="864618" cy="177278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3175" cap="flat">
              <a:solidFill>
                <a:srgbClr val="FFFFFF"/>
              </a:solidFill>
              <a:prstDash val="solid"/>
              <a:miter lim="400000"/>
            </a:ln>
            <a:effectLst/>
          </p:spPr>
          <p:txBody>
            <a:bodyPr wrap="square" lIns="0" tIns="0" rIns="0" bIns="0" numCol="1" anchor="t" anchorCtr="0">
              <a:spAutoFit/>
            </a:bodyPr>
            <a:lstStyle/>
            <a:p>
              <a:pPr lvl="0">
                <a:lnSpc>
                  <a:spcPct val="120000"/>
                </a:lnSpc>
                <a:defRPr sz="3600">
                  <a:solidFill>
                    <a:srgbClr val="FFFFFF"/>
                  </a:solidFill>
                </a:defRPr>
              </a:pPr>
              <a:endParaRPr>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92" name="Shape 3292"/>
            <p:cNvSpPr/>
            <p:nvPr/>
          </p:nvSpPr>
          <p:spPr>
            <a:xfrm>
              <a:off x="211870" y="348548"/>
              <a:ext cx="760935" cy="98488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defRPr sz="3000">
                  <a:solidFill>
                    <a:srgbClr val="828589"/>
                  </a:solidFill>
                  <a:latin typeface="FontAwesome"/>
                  <a:ea typeface="FontAwesome"/>
                  <a:cs typeface="FontAwesome"/>
                  <a:sym typeface="FontAwesome"/>
                </a:defRPr>
              </a:lvl1pPr>
            </a:lstStyle>
            <a:p>
              <a:pPr lvl="0">
                <a:lnSpc>
                  <a:spcPct val="120000"/>
                </a:lnSpc>
                <a:defRPr sz="1800">
                  <a:solidFill>
                    <a:srgbClr val="000000"/>
                  </a:solidFill>
                </a:defRPr>
              </a:pPr>
              <a:r>
                <a:rPr lang="en-US"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endParaRPr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93" name="Shape 3293"/>
            <p:cNvSpPr/>
            <p:nvPr/>
          </p:nvSpPr>
          <p:spPr>
            <a:xfrm>
              <a:off x="1231281" y="0"/>
              <a:ext cx="2393950" cy="4924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lgn="l">
                <a:defRPr sz="280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94" name="Shape 3294"/>
            <p:cNvSpPr/>
            <p:nvPr/>
          </p:nvSpPr>
          <p:spPr>
            <a:xfrm>
              <a:off x="1269381" y="539889"/>
              <a:ext cx="5050453" cy="88639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chorCtr="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lvl="0">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3300"/>
          <p:cNvGrpSpPr/>
          <p:nvPr/>
        </p:nvGrpSpPr>
        <p:grpSpPr>
          <a:xfrm>
            <a:off x="5284859" y="2091971"/>
            <a:ext cx="2376951" cy="753812"/>
            <a:chOff x="0" y="0"/>
            <a:chExt cx="6338884" cy="2010163"/>
          </a:xfrm>
        </p:grpSpPr>
        <p:sp>
          <p:nvSpPr>
            <p:cNvPr id="3296" name="Shape 3296"/>
            <p:cNvSpPr/>
            <p:nvPr/>
          </p:nvSpPr>
          <p:spPr>
            <a:xfrm>
              <a:off x="0" y="237373"/>
              <a:ext cx="864618" cy="177279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3175" cap="flat">
              <a:solidFill>
                <a:srgbClr val="FFFFFF"/>
              </a:solidFill>
              <a:prstDash val="solid"/>
              <a:miter lim="400000"/>
            </a:ln>
            <a:effectLst/>
          </p:spPr>
          <p:txBody>
            <a:bodyPr wrap="square" lIns="0" tIns="0" rIns="0" bIns="0" numCol="1" anchor="t" anchorCtr="0">
              <a:spAutoFit/>
            </a:bodyPr>
            <a:lstStyle/>
            <a:p>
              <a:pPr lvl="0">
                <a:lnSpc>
                  <a:spcPct val="120000"/>
                </a:lnSpc>
                <a:defRPr sz="3600">
                  <a:solidFill>
                    <a:srgbClr val="FFFFFF"/>
                  </a:solidFill>
                </a:defRPr>
              </a:pPr>
              <a:endParaRPr>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97" name="Shape 3297"/>
            <p:cNvSpPr/>
            <p:nvPr/>
          </p:nvSpPr>
          <p:spPr>
            <a:xfrm>
              <a:off x="211873" y="310448"/>
              <a:ext cx="760935" cy="98488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defRPr sz="3000">
                  <a:solidFill>
                    <a:srgbClr val="828589"/>
                  </a:solidFill>
                  <a:latin typeface="FontAwesome"/>
                  <a:ea typeface="FontAwesome"/>
                  <a:cs typeface="FontAwesome"/>
                  <a:sym typeface="FontAwesome"/>
                </a:defRPr>
              </a:lvl1pPr>
            </a:lstStyle>
            <a:p>
              <a:pPr>
                <a:lnSpc>
                  <a:spcPct val="120000"/>
                </a:lnSpc>
                <a:defRPr sz="1800">
                  <a:solidFill>
                    <a:srgbClr val="000000"/>
                  </a:solidFill>
                </a:defRPr>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endParaRPr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98" name="Shape 3298"/>
            <p:cNvSpPr/>
            <p:nvPr/>
          </p:nvSpPr>
          <p:spPr>
            <a:xfrm>
              <a:off x="1250330" y="0"/>
              <a:ext cx="2393950"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lgn="l">
                <a:defRPr sz="28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99" name="Shape 3299"/>
            <p:cNvSpPr/>
            <p:nvPr/>
          </p:nvSpPr>
          <p:spPr>
            <a:xfrm>
              <a:off x="1288431" y="539890"/>
              <a:ext cx="5050453" cy="8863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chorCtr="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3305"/>
          <p:cNvGrpSpPr/>
          <p:nvPr/>
        </p:nvGrpSpPr>
        <p:grpSpPr>
          <a:xfrm>
            <a:off x="5284859" y="2593315"/>
            <a:ext cx="2376951" cy="764012"/>
            <a:chOff x="0" y="0"/>
            <a:chExt cx="6338884" cy="2037361"/>
          </a:xfrm>
        </p:grpSpPr>
        <p:sp>
          <p:nvSpPr>
            <p:cNvPr id="3301" name="Shape 3301"/>
            <p:cNvSpPr/>
            <p:nvPr/>
          </p:nvSpPr>
          <p:spPr>
            <a:xfrm>
              <a:off x="0" y="264573"/>
              <a:ext cx="864618" cy="177278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3175" cap="flat">
              <a:solidFill>
                <a:srgbClr val="FFFFFF"/>
              </a:solidFill>
              <a:prstDash val="solid"/>
              <a:miter lim="400000"/>
            </a:ln>
            <a:effectLst/>
          </p:spPr>
          <p:txBody>
            <a:bodyPr wrap="square" lIns="0" tIns="0" rIns="0" bIns="0" numCol="1" anchor="t" anchorCtr="0">
              <a:spAutoFit/>
            </a:bodyPr>
            <a:lstStyle/>
            <a:p>
              <a:pPr lvl="0">
                <a:lnSpc>
                  <a:spcPct val="120000"/>
                </a:lnSpc>
                <a:defRPr sz="3600">
                  <a:solidFill>
                    <a:srgbClr val="FFFFFF"/>
                  </a:solidFill>
                </a:defRPr>
              </a:pPr>
              <a:endParaRPr>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02" name="Shape 3302"/>
            <p:cNvSpPr/>
            <p:nvPr/>
          </p:nvSpPr>
          <p:spPr>
            <a:xfrm>
              <a:off x="211873" y="297749"/>
              <a:ext cx="760935" cy="98488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defRPr sz="3000">
                  <a:solidFill>
                    <a:srgbClr val="828589"/>
                  </a:solidFill>
                  <a:latin typeface="FontAwesome"/>
                  <a:ea typeface="FontAwesome"/>
                  <a:cs typeface="FontAwesome"/>
                  <a:sym typeface="FontAwesome"/>
                </a:defRPr>
              </a:lvl1pPr>
            </a:lstStyle>
            <a:p>
              <a:pPr>
                <a:lnSpc>
                  <a:spcPct val="120000"/>
                </a:lnSpc>
                <a:defRPr sz="1800">
                  <a:solidFill>
                    <a:srgbClr val="000000"/>
                  </a:solidFill>
                </a:defRPr>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endParaRPr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03" name="Shape 3303"/>
            <p:cNvSpPr/>
            <p:nvPr/>
          </p:nvSpPr>
          <p:spPr>
            <a:xfrm>
              <a:off x="1250330" y="0"/>
              <a:ext cx="2393950"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lgn="l">
                <a:defRPr sz="2800">
                  <a:solidFill>
                    <a:srgbClr val="FBBE48"/>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04" name="Shape 3304"/>
            <p:cNvSpPr/>
            <p:nvPr/>
          </p:nvSpPr>
          <p:spPr>
            <a:xfrm>
              <a:off x="1288431" y="539892"/>
              <a:ext cx="5050453" cy="88639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chorCtr="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3310"/>
          <p:cNvGrpSpPr/>
          <p:nvPr/>
        </p:nvGrpSpPr>
        <p:grpSpPr>
          <a:xfrm>
            <a:off x="5284859" y="3105558"/>
            <a:ext cx="2359876" cy="755087"/>
            <a:chOff x="0" y="0"/>
            <a:chExt cx="6293347" cy="2013563"/>
          </a:xfrm>
        </p:grpSpPr>
        <p:sp>
          <p:nvSpPr>
            <p:cNvPr id="3306" name="Shape 3306"/>
            <p:cNvSpPr/>
            <p:nvPr/>
          </p:nvSpPr>
          <p:spPr>
            <a:xfrm>
              <a:off x="0" y="240773"/>
              <a:ext cx="864618" cy="177279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3175" cap="flat">
              <a:solidFill>
                <a:srgbClr val="FFFFFF"/>
              </a:solidFill>
              <a:prstDash val="solid"/>
              <a:miter lim="400000"/>
            </a:ln>
            <a:effectLst/>
          </p:spPr>
          <p:txBody>
            <a:bodyPr wrap="square" lIns="0" tIns="0" rIns="0" bIns="0" numCol="1" anchor="t" anchorCtr="0">
              <a:spAutoFit/>
            </a:bodyPr>
            <a:lstStyle/>
            <a:p>
              <a:pPr lvl="0">
                <a:lnSpc>
                  <a:spcPct val="120000"/>
                </a:lnSpc>
                <a:defRPr sz="3600">
                  <a:solidFill>
                    <a:srgbClr val="FFFFFF"/>
                  </a:solidFill>
                </a:defRPr>
              </a:pPr>
              <a:endParaRPr>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07" name="Shape 3307"/>
            <p:cNvSpPr/>
            <p:nvPr/>
          </p:nvSpPr>
          <p:spPr>
            <a:xfrm>
              <a:off x="211870" y="310904"/>
              <a:ext cx="760935" cy="98488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defRPr sz="3000">
                  <a:solidFill>
                    <a:srgbClr val="828589"/>
                  </a:solidFill>
                  <a:latin typeface="FontAwesome"/>
                  <a:ea typeface="FontAwesome"/>
                  <a:cs typeface="FontAwesome"/>
                  <a:sym typeface="FontAwesome"/>
                </a:defRPr>
              </a:lvl1pPr>
            </a:lstStyle>
            <a:p>
              <a:pPr>
                <a:lnSpc>
                  <a:spcPct val="120000"/>
                </a:lnSpc>
                <a:defRPr sz="1800">
                  <a:solidFill>
                    <a:srgbClr val="000000"/>
                  </a:solidFill>
                </a:defRPr>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endParaRPr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08" name="Shape 3308"/>
            <p:cNvSpPr/>
            <p:nvPr/>
          </p:nvSpPr>
          <p:spPr>
            <a:xfrm>
              <a:off x="1204794" y="0"/>
              <a:ext cx="2393950"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lgn="l">
                <a:defRPr sz="28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09" name="Shape 3309"/>
            <p:cNvSpPr/>
            <p:nvPr/>
          </p:nvSpPr>
          <p:spPr>
            <a:xfrm>
              <a:off x="1242895" y="539890"/>
              <a:ext cx="5050452" cy="8863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chorCtr="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3315"/>
          <p:cNvGrpSpPr/>
          <p:nvPr/>
        </p:nvGrpSpPr>
        <p:grpSpPr>
          <a:xfrm>
            <a:off x="5284859" y="3617798"/>
            <a:ext cx="2369808" cy="740409"/>
            <a:chOff x="0" y="0"/>
            <a:chExt cx="6319833" cy="1974421"/>
          </a:xfrm>
        </p:grpSpPr>
        <p:sp>
          <p:nvSpPr>
            <p:cNvPr id="3311" name="Shape 3311"/>
            <p:cNvSpPr/>
            <p:nvPr/>
          </p:nvSpPr>
          <p:spPr>
            <a:xfrm>
              <a:off x="0" y="201632"/>
              <a:ext cx="864618" cy="177278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3175" cap="flat">
              <a:solidFill>
                <a:srgbClr val="FFFFFF"/>
              </a:solidFill>
              <a:prstDash val="solid"/>
              <a:miter lim="400000"/>
            </a:ln>
            <a:effectLst/>
          </p:spPr>
          <p:txBody>
            <a:bodyPr wrap="square" lIns="0" tIns="0" rIns="0" bIns="0" numCol="1" anchor="t" anchorCtr="0">
              <a:spAutoFit/>
            </a:bodyPr>
            <a:lstStyle/>
            <a:p>
              <a:pPr lvl="0">
                <a:lnSpc>
                  <a:spcPct val="120000"/>
                </a:lnSpc>
                <a:defRPr sz="3600">
                  <a:solidFill>
                    <a:srgbClr val="FFFFFF"/>
                  </a:solidFill>
                </a:defRPr>
              </a:pPr>
              <a:endParaRPr>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12" name="Shape 3312"/>
            <p:cNvSpPr/>
            <p:nvPr/>
          </p:nvSpPr>
          <p:spPr>
            <a:xfrm>
              <a:off x="211873" y="256957"/>
              <a:ext cx="760935" cy="98488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defRPr sz="3000">
                  <a:solidFill>
                    <a:srgbClr val="828589"/>
                  </a:solidFill>
                  <a:latin typeface="FontAwesome"/>
                  <a:ea typeface="FontAwesome"/>
                  <a:cs typeface="FontAwesome"/>
                  <a:sym typeface="FontAwesome"/>
                </a:defRPr>
              </a:lvl1pPr>
            </a:lstStyle>
            <a:p>
              <a:pPr>
                <a:lnSpc>
                  <a:spcPct val="120000"/>
                </a:lnSpc>
                <a:defRPr sz="1800">
                  <a:solidFill>
                    <a:srgbClr val="000000"/>
                  </a:solidFill>
                </a:defRPr>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05</a:t>
              </a:r>
              <a:endParaRPr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13" name="Shape 3313"/>
            <p:cNvSpPr/>
            <p:nvPr/>
          </p:nvSpPr>
          <p:spPr>
            <a:xfrm>
              <a:off x="1231278" y="0"/>
              <a:ext cx="2393949"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nchorCtr="0">
              <a:spAutoFit/>
            </a:bodyPr>
            <a:lstStyle>
              <a:lvl1pPr algn="l">
                <a:defRPr sz="2800">
                  <a:solidFill>
                    <a:srgbClr val="3A9A87"/>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3314" name="Shape 3314"/>
            <p:cNvSpPr/>
            <p:nvPr/>
          </p:nvSpPr>
          <p:spPr>
            <a:xfrm>
              <a:off x="1269381" y="539893"/>
              <a:ext cx="5050452" cy="8863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chorCtr="0">
              <a:spAutoFit/>
            </a:bodyPr>
            <a:lstStyle>
              <a:lvl1pPr algn="l" defTabSz="457200">
                <a:defRPr sz="1800">
                  <a:solidFill>
                    <a:srgbClr val="828589"/>
                  </a:solidFill>
                  <a:latin typeface="STIXGeneral-Regular"/>
                  <a:ea typeface="STIXGeneral-Regular"/>
                  <a:cs typeface="STIXGeneral-Regular"/>
                  <a:sym typeface="STIXGeneral-Regular"/>
                </a:defRPr>
              </a:lvl1pPr>
            </a:lstStyle>
            <a:p>
              <a:pPr>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448421414"/>
      </p:ext>
    </p:extLst>
  </p:cSld>
  <p:clrMapOvr>
    <a:masterClrMapping/>
  </p:clrMapOvr>
  <p:transition spd="med">
    <p:random/>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0-#ppt_w/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iterate>
                                    <p:tmAbs val="0"/>
                                  </p:iterate>
                                  <p:childTnLst>
                                    <p:set>
                                      <p:cBhvr>
                                        <p:cTn id="12" fill="hold"/>
                                        <p:tgtEl>
                                          <p:spTgt spid="3"/>
                                        </p:tgtEl>
                                        <p:attrNameLst>
                                          <p:attrName>style.visibility</p:attrName>
                                        </p:attrNameLst>
                                      </p:cBhvr>
                                      <p:to>
                                        <p:strVal val="visible"/>
                                      </p:to>
                                    </p:set>
                                    <p:animEffect transition="in" filter="wipe(left)">
                                      <p:cBhvr>
                                        <p:cTn id="13" dur="800"/>
                                        <p:tgtEl>
                                          <p:spTgt spid="3"/>
                                        </p:tgtEl>
                                      </p:cBhvr>
                                    </p:animEffect>
                                  </p:childTnLst>
                                </p:cTn>
                              </p:par>
                              <p:par>
                                <p:cTn id="14" presetID="22" presetClass="entr" presetSubtype="8" fill="hold" grpId="0" nodeType="withEffect">
                                  <p:stCondLst>
                                    <p:cond delay="500"/>
                                  </p:stCondLst>
                                  <p:iterate>
                                    <p:tmAbs val="0"/>
                                  </p:iterate>
                                  <p:childTnLst>
                                    <p:set>
                                      <p:cBhvr>
                                        <p:cTn id="15" fill="hold"/>
                                        <p:tgtEl>
                                          <p:spTgt spid="4"/>
                                        </p:tgtEl>
                                        <p:attrNameLst>
                                          <p:attrName>style.visibility</p:attrName>
                                        </p:attrNameLst>
                                      </p:cBhvr>
                                      <p:to>
                                        <p:strVal val="visible"/>
                                      </p:to>
                                    </p:set>
                                    <p:animEffect transition="in" filter="wipe(left)">
                                      <p:cBhvr>
                                        <p:cTn id="16" dur="800"/>
                                        <p:tgtEl>
                                          <p:spTgt spid="4"/>
                                        </p:tgtEl>
                                      </p:cBhvr>
                                    </p:animEffect>
                                  </p:childTnLst>
                                </p:cTn>
                              </p:par>
                              <p:par>
                                <p:cTn id="17" presetID="22" presetClass="entr" presetSubtype="8" fill="hold" grpId="0" nodeType="withEffect">
                                  <p:stCondLst>
                                    <p:cond delay="1000"/>
                                  </p:stCondLst>
                                  <p:iterate>
                                    <p:tmAbs val="0"/>
                                  </p:iterate>
                                  <p:childTnLst>
                                    <p:set>
                                      <p:cBhvr>
                                        <p:cTn id="18" fill="hold"/>
                                        <p:tgtEl>
                                          <p:spTgt spid="5"/>
                                        </p:tgtEl>
                                        <p:attrNameLst>
                                          <p:attrName>style.visibility</p:attrName>
                                        </p:attrNameLst>
                                      </p:cBhvr>
                                      <p:to>
                                        <p:strVal val="visible"/>
                                      </p:to>
                                    </p:set>
                                    <p:animEffect transition="in" filter="wipe(left)">
                                      <p:cBhvr>
                                        <p:cTn id="19" dur="800"/>
                                        <p:tgtEl>
                                          <p:spTgt spid="5"/>
                                        </p:tgtEl>
                                      </p:cBhvr>
                                    </p:animEffect>
                                  </p:childTnLst>
                                </p:cTn>
                              </p:par>
                              <p:par>
                                <p:cTn id="20" presetID="22" presetClass="entr" presetSubtype="8" fill="hold" grpId="0" nodeType="withEffect">
                                  <p:stCondLst>
                                    <p:cond delay="1500"/>
                                  </p:stCondLst>
                                  <p:iterate>
                                    <p:tmAbs val="0"/>
                                  </p:iterate>
                                  <p:childTnLst>
                                    <p:set>
                                      <p:cBhvr>
                                        <p:cTn id="21" fill="hold"/>
                                        <p:tgtEl>
                                          <p:spTgt spid="6"/>
                                        </p:tgtEl>
                                        <p:attrNameLst>
                                          <p:attrName>style.visibility</p:attrName>
                                        </p:attrNameLst>
                                      </p:cBhvr>
                                      <p:to>
                                        <p:strVal val="visible"/>
                                      </p:to>
                                    </p:set>
                                    <p:animEffect transition="in" filter="wipe(left)">
                                      <p:cBhvr>
                                        <p:cTn id="22" dur="800"/>
                                        <p:tgtEl>
                                          <p:spTgt spid="6"/>
                                        </p:tgtEl>
                                      </p:cBhvr>
                                    </p:animEffect>
                                  </p:childTnLst>
                                </p:cTn>
                              </p:par>
                              <p:par>
                                <p:cTn id="23" presetID="22" presetClass="entr" presetSubtype="8" fill="hold" grpId="0" nodeType="withEffect">
                                  <p:stCondLst>
                                    <p:cond delay="2000"/>
                                  </p:stCondLst>
                                  <p:iterate>
                                    <p:tmAbs val="0"/>
                                  </p:iterate>
                                  <p:childTnLst>
                                    <p:set>
                                      <p:cBhvr>
                                        <p:cTn id="24" fill="hold"/>
                                        <p:tgtEl>
                                          <p:spTgt spid="7"/>
                                        </p:tgtEl>
                                        <p:attrNameLst>
                                          <p:attrName>style.visibility</p:attrName>
                                        </p:attrNameLst>
                                      </p:cBhvr>
                                      <p:to>
                                        <p:strVal val="visible"/>
                                      </p:to>
                                    </p:set>
                                    <p:animEffect transition="in" filter="wipe(left)">
                                      <p:cBhvr>
                                        <p:cTn id="25" dur="8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3" grpId="0" advAuto="0"/>
      <p:bldP spid="4" grpId="0" advAuto="0"/>
      <p:bldP spid="5" grpId="0" advAuto="0"/>
      <p:bldP spid="6" grpId="0" advAuto="0"/>
      <p:bldP spid="7" grpId="0" advAuto="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9"/>
          <p:cNvGrpSpPr/>
          <p:nvPr/>
        </p:nvGrpSpPr>
        <p:grpSpPr>
          <a:xfrm>
            <a:off x="2609216" y="1574887"/>
            <a:ext cx="2981157" cy="4108378"/>
            <a:chOff x="1079500" y="969962"/>
            <a:chExt cx="8877301" cy="12233276"/>
          </a:xfrm>
        </p:grpSpPr>
        <p:sp>
          <p:nvSpPr>
            <p:cNvPr id="6" name="Freeform 5"/>
            <p:cNvSpPr>
              <a:spLocks/>
            </p:cNvSpPr>
            <p:nvPr/>
          </p:nvSpPr>
          <p:spPr bwMode="auto">
            <a:xfrm>
              <a:off x="1079500" y="4344988"/>
              <a:ext cx="5178425" cy="7847013"/>
            </a:xfrm>
            <a:custGeom>
              <a:avLst/>
              <a:gdLst>
                <a:gd name="T0" fmla="*/ 245 w 245"/>
                <a:gd name="T1" fmla="*/ 0 h 372"/>
                <a:gd name="T2" fmla="*/ 5 w 245"/>
                <a:gd name="T3" fmla="*/ 353 h 372"/>
                <a:gd name="T4" fmla="*/ 14 w 245"/>
                <a:gd name="T5" fmla="*/ 371 h 372"/>
                <a:gd name="T6" fmla="*/ 15 w 245"/>
                <a:gd name="T7" fmla="*/ 372 h 372"/>
                <a:gd name="T8" fmla="*/ 245 w 245"/>
                <a:gd name="T9" fmla="*/ 0 h 372"/>
              </a:gdLst>
              <a:ahLst/>
              <a:cxnLst>
                <a:cxn ang="0">
                  <a:pos x="T0" y="T1"/>
                </a:cxn>
                <a:cxn ang="0">
                  <a:pos x="T2" y="T3"/>
                </a:cxn>
                <a:cxn ang="0">
                  <a:pos x="T4" y="T5"/>
                </a:cxn>
                <a:cxn ang="0">
                  <a:pos x="T6" y="T7"/>
                </a:cxn>
                <a:cxn ang="0">
                  <a:pos x="T8" y="T9"/>
                </a:cxn>
              </a:cxnLst>
              <a:rect l="0" t="0" r="r" b="b"/>
              <a:pathLst>
                <a:path w="245" h="372">
                  <a:moveTo>
                    <a:pt x="245" y="0"/>
                  </a:moveTo>
                  <a:cubicBezTo>
                    <a:pt x="97" y="179"/>
                    <a:pt x="1" y="321"/>
                    <a:pt x="5" y="353"/>
                  </a:cubicBezTo>
                  <a:cubicBezTo>
                    <a:pt x="7" y="358"/>
                    <a:pt x="11" y="366"/>
                    <a:pt x="14" y="371"/>
                  </a:cubicBezTo>
                  <a:cubicBezTo>
                    <a:pt x="15" y="372"/>
                    <a:pt x="15" y="372"/>
                    <a:pt x="15" y="372"/>
                  </a:cubicBezTo>
                  <a:cubicBezTo>
                    <a:pt x="0" y="335"/>
                    <a:pt x="129" y="148"/>
                    <a:pt x="245" y="0"/>
                  </a:cubicBez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
            <p:cNvSpPr>
              <a:spLocks/>
            </p:cNvSpPr>
            <p:nvPr/>
          </p:nvSpPr>
          <p:spPr bwMode="auto">
            <a:xfrm>
              <a:off x="1565275" y="5335588"/>
              <a:ext cx="5178425" cy="7867650"/>
            </a:xfrm>
            <a:custGeom>
              <a:avLst/>
              <a:gdLst>
                <a:gd name="T0" fmla="*/ 245 w 245"/>
                <a:gd name="T1" fmla="*/ 0 h 373"/>
                <a:gd name="T2" fmla="*/ 5 w 245"/>
                <a:gd name="T3" fmla="*/ 353 h 373"/>
                <a:gd name="T4" fmla="*/ 14 w 245"/>
                <a:gd name="T5" fmla="*/ 372 h 373"/>
                <a:gd name="T6" fmla="*/ 15 w 245"/>
                <a:gd name="T7" fmla="*/ 373 h 373"/>
                <a:gd name="T8" fmla="*/ 245 w 245"/>
                <a:gd name="T9" fmla="*/ 0 h 373"/>
              </a:gdLst>
              <a:ahLst/>
              <a:cxnLst>
                <a:cxn ang="0">
                  <a:pos x="T0" y="T1"/>
                </a:cxn>
                <a:cxn ang="0">
                  <a:pos x="T2" y="T3"/>
                </a:cxn>
                <a:cxn ang="0">
                  <a:pos x="T4" y="T5"/>
                </a:cxn>
                <a:cxn ang="0">
                  <a:pos x="T6" y="T7"/>
                </a:cxn>
                <a:cxn ang="0">
                  <a:pos x="T8" y="T9"/>
                </a:cxn>
              </a:cxnLst>
              <a:rect l="0" t="0" r="r" b="b"/>
              <a:pathLst>
                <a:path w="245" h="373">
                  <a:moveTo>
                    <a:pt x="245" y="0"/>
                  </a:moveTo>
                  <a:cubicBezTo>
                    <a:pt x="97" y="180"/>
                    <a:pt x="1" y="322"/>
                    <a:pt x="5" y="353"/>
                  </a:cubicBezTo>
                  <a:cubicBezTo>
                    <a:pt x="7" y="359"/>
                    <a:pt x="11" y="367"/>
                    <a:pt x="14" y="372"/>
                  </a:cubicBezTo>
                  <a:cubicBezTo>
                    <a:pt x="15" y="373"/>
                    <a:pt x="15" y="373"/>
                    <a:pt x="15" y="373"/>
                  </a:cubicBezTo>
                  <a:cubicBezTo>
                    <a:pt x="0" y="335"/>
                    <a:pt x="130" y="149"/>
                    <a:pt x="245" y="0"/>
                  </a:cubicBez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noEditPoints="1"/>
            </p:cNvSpPr>
            <p:nvPr/>
          </p:nvSpPr>
          <p:spPr bwMode="auto">
            <a:xfrm>
              <a:off x="3954463" y="1011237"/>
              <a:ext cx="5283199" cy="6391276"/>
            </a:xfrm>
            <a:custGeom>
              <a:avLst/>
              <a:gdLst>
                <a:gd name="T0" fmla="*/ 84 w 250"/>
                <a:gd name="T1" fmla="*/ 232 h 303"/>
                <a:gd name="T2" fmla="*/ 79 w 250"/>
                <a:gd name="T3" fmla="*/ 226 h 303"/>
                <a:gd name="T4" fmla="*/ 66 w 250"/>
                <a:gd name="T5" fmla="*/ 218 h 303"/>
                <a:gd name="T6" fmla="*/ 66 w 250"/>
                <a:gd name="T7" fmla="*/ 218 h 303"/>
                <a:gd name="T8" fmla="*/ 132 w 250"/>
                <a:gd name="T9" fmla="*/ 225 h 303"/>
                <a:gd name="T10" fmla="*/ 177 w 250"/>
                <a:gd name="T11" fmla="*/ 217 h 303"/>
                <a:gd name="T12" fmla="*/ 65 w 250"/>
                <a:gd name="T13" fmla="*/ 192 h 303"/>
                <a:gd name="T14" fmla="*/ 65 w 250"/>
                <a:gd name="T15" fmla="*/ 192 h 303"/>
                <a:gd name="T16" fmla="*/ 65 w 250"/>
                <a:gd name="T17" fmla="*/ 190 h 303"/>
                <a:gd name="T18" fmla="*/ 65 w 250"/>
                <a:gd name="T19" fmla="*/ 191 h 303"/>
                <a:gd name="T20" fmla="*/ 67 w 250"/>
                <a:gd name="T21" fmla="*/ 186 h 303"/>
                <a:gd name="T22" fmla="*/ 66 w 250"/>
                <a:gd name="T23" fmla="*/ 187 h 303"/>
                <a:gd name="T24" fmla="*/ 68 w 250"/>
                <a:gd name="T25" fmla="*/ 185 h 303"/>
                <a:gd name="T26" fmla="*/ 68 w 250"/>
                <a:gd name="T27" fmla="*/ 185 h 303"/>
                <a:gd name="T28" fmla="*/ 68 w 250"/>
                <a:gd name="T29" fmla="*/ 184 h 303"/>
                <a:gd name="T30" fmla="*/ 68 w 250"/>
                <a:gd name="T31" fmla="*/ 184 h 303"/>
                <a:gd name="T32" fmla="*/ 69 w 250"/>
                <a:gd name="T33" fmla="*/ 182 h 303"/>
                <a:gd name="T34" fmla="*/ 70 w 250"/>
                <a:gd name="T35" fmla="*/ 180 h 303"/>
                <a:gd name="T36" fmla="*/ 69 w 250"/>
                <a:gd name="T37" fmla="*/ 182 h 303"/>
                <a:gd name="T38" fmla="*/ 70 w 250"/>
                <a:gd name="T39" fmla="*/ 179 h 303"/>
                <a:gd name="T40" fmla="*/ 72 w 250"/>
                <a:gd name="T41" fmla="*/ 177 h 303"/>
                <a:gd name="T42" fmla="*/ 73 w 250"/>
                <a:gd name="T43" fmla="*/ 174 h 303"/>
                <a:gd name="T44" fmla="*/ 73 w 250"/>
                <a:gd name="T45" fmla="*/ 173 h 303"/>
                <a:gd name="T46" fmla="*/ 73 w 250"/>
                <a:gd name="T47" fmla="*/ 173 h 303"/>
                <a:gd name="T48" fmla="*/ 47 w 250"/>
                <a:gd name="T49" fmla="*/ 146 h 303"/>
                <a:gd name="T50" fmla="*/ 47 w 250"/>
                <a:gd name="T51" fmla="*/ 146 h 303"/>
                <a:gd name="T52" fmla="*/ 62 w 250"/>
                <a:gd name="T53" fmla="*/ 133 h 303"/>
                <a:gd name="T54" fmla="*/ 80 w 250"/>
                <a:gd name="T55" fmla="*/ 126 h 303"/>
                <a:gd name="T56" fmla="*/ 80 w 250"/>
                <a:gd name="T57" fmla="*/ 126 h 303"/>
                <a:gd name="T58" fmla="*/ 97 w 250"/>
                <a:gd name="T59" fmla="*/ 128 h 303"/>
                <a:gd name="T60" fmla="*/ 103 w 250"/>
                <a:gd name="T61" fmla="*/ 119 h 303"/>
                <a:gd name="T62" fmla="*/ 103 w 250"/>
                <a:gd name="T63" fmla="*/ 119 h 303"/>
                <a:gd name="T64" fmla="*/ 108 w 250"/>
                <a:gd name="T65" fmla="*/ 110 h 303"/>
                <a:gd name="T66" fmla="*/ 103 w 250"/>
                <a:gd name="T67" fmla="*/ 118 h 303"/>
                <a:gd name="T68" fmla="*/ 128 w 250"/>
                <a:gd name="T69" fmla="*/ 79 h 303"/>
                <a:gd name="T70" fmla="*/ 123 w 250"/>
                <a:gd name="T71" fmla="*/ 87 h 303"/>
                <a:gd name="T72" fmla="*/ 113 w 250"/>
                <a:gd name="T73" fmla="*/ 102 h 303"/>
                <a:gd name="T74" fmla="*/ 133 w 250"/>
                <a:gd name="T75" fmla="*/ 72 h 303"/>
                <a:gd name="T76" fmla="*/ 140 w 250"/>
                <a:gd name="T77" fmla="*/ 62 h 303"/>
                <a:gd name="T78" fmla="*/ 140 w 250"/>
                <a:gd name="T79" fmla="*/ 62 h 303"/>
                <a:gd name="T80" fmla="*/ 161 w 250"/>
                <a:gd name="T81" fmla="*/ 37 h 303"/>
                <a:gd name="T82" fmla="*/ 178 w 250"/>
                <a:gd name="T83" fmla="*/ 22 h 303"/>
                <a:gd name="T84" fmla="*/ 178 w 250"/>
                <a:gd name="T85" fmla="*/ 22 h 303"/>
                <a:gd name="T86" fmla="*/ 181 w 250"/>
                <a:gd name="T87" fmla="*/ 19 h 303"/>
                <a:gd name="T88" fmla="*/ 183 w 250"/>
                <a:gd name="T89" fmla="*/ 18 h 303"/>
                <a:gd name="T90" fmla="*/ 189 w 250"/>
                <a:gd name="T91" fmla="*/ 15 h 303"/>
                <a:gd name="T92" fmla="*/ 207 w 250"/>
                <a:gd name="T93" fmla="*/ 8 h 303"/>
                <a:gd name="T94" fmla="*/ 229 w 250"/>
                <a:gd name="T95" fmla="*/ 3 h 303"/>
                <a:gd name="T96" fmla="*/ 219 w 250"/>
                <a:gd name="T97" fmla="*/ 5 h 303"/>
                <a:gd name="T98" fmla="*/ 228 w 250"/>
                <a:gd name="T99" fmla="*/ 2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50" h="303">
                  <a:moveTo>
                    <a:pt x="79" y="226"/>
                  </a:moveTo>
                  <a:cubicBezTo>
                    <a:pt x="77" y="227"/>
                    <a:pt x="77" y="227"/>
                    <a:pt x="77" y="227"/>
                  </a:cubicBezTo>
                  <a:cubicBezTo>
                    <a:pt x="84" y="232"/>
                    <a:pt x="84" y="232"/>
                    <a:pt x="84" y="232"/>
                  </a:cubicBezTo>
                  <a:cubicBezTo>
                    <a:pt x="92" y="239"/>
                    <a:pt x="92" y="239"/>
                    <a:pt x="92" y="239"/>
                  </a:cubicBezTo>
                  <a:cubicBezTo>
                    <a:pt x="94" y="239"/>
                    <a:pt x="94" y="239"/>
                    <a:pt x="94" y="239"/>
                  </a:cubicBezTo>
                  <a:cubicBezTo>
                    <a:pt x="79" y="226"/>
                    <a:pt x="79" y="226"/>
                    <a:pt x="79" y="226"/>
                  </a:cubicBezTo>
                  <a:moveTo>
                    <a:pt x="66" y="214"/>
                  </a:moveTo>
                  <a:cubicBezTo>
                    <a:pt x="66" y="214"/>
                    <a:pt x="66" y="214"/>
                    <a:pt x="66" y="214"/>
                  </a:cubicBezTo>
                  <a:cubicBezTo>
                    <a:pt x="66" y="218"/>
                    <a:pt x="66" y="218"/>
                    <a:pt x="66" y="218"/>
                  </a:cubicBezTo>
                  <a:cubicBezTo>
                    <a:pt x="67" y="218"/>
                    <a:pt x="67" y="218"/>
                    <a:pt x="67" y="218"/>
                  </a:cubicBezTo>
                  <a:cubicBezTo>
                    <a:pt x="67" y="218"/>
                    <a:pt x="67" y="218"/>
                    <a:pt x="67" y="218"/>
                  </a:cubicBezTo>
                  <a:cubicBezTo>
                    <a:pt x="66" y="218"/>
                    <a:pt x="66" y="218"/>
                    <a:pt x="66" y="218"/>
                  </a:cubicBezTo>
                  <a:cubicBezTo>
                    <a:pt x="66" y="214"/>
                    <a:pt x="66" y="214"/>
                    <a:pt x="66" y="214"/>
                  </a:cubicBezTo>
                  <a:moveTo>
                    <a:pt x="171" y="194"/>
                  </a:moveTo>
                  <a:cubicBezTo>
                    <a:pt x="156" y="207"/>
                    <a:pt x="142" y="217"/>
                    <a:pt x="132" y="225"/>
                  </a:cubicBezTo>
                  <a:cubicBezTo>
                    <a:pt x="133" y="238"/>
                    <a:pt x="98" y="287"/>
                    <a:pt x="98" y="287"/>
                  </a:cubicBezTo>
                  <a:cubicBezTo>
                    <a:pt x="98" y="303"/>
                    <a:pt x="98" y="303"/>
                    <a:pt x="98" y="303"/>
                  </a:cubicBezTo>
                  <a:cubicBezTo>
                    <a:pt x="129" y="271"/>
                    <a:pt x="171" y="249"/>
                    <a:pt x="177" y="217"/>
                  </a:cubicBezTo>
                  <a:cubicBezTo>
                    <a:pt x="179" y="205"/>
                    <a:pt x="176" y="198"/>
                    <a:pt x="171" y="194"/>
                  </a:cubicBezTo>
                  <a:moveTo>
                    <a:pt x="65" y="192"/>
                  </a:moveTo>
                  <a:cubicBezTo>
                    <a:pt x="65" y="192"/>
                    <a:pt x="65" y="192"/>
                    <a:pt x="65" y="192"/>
                  </a:cubicBezTo>
                  <a:cubicBezTo>
                    <a:pt x="66" y="211"/>
                    <a:pt x="66" y="211"/>
                    <a:pt x="66" y="211"/>
                  </a:cubicBezTo>
                  <a:cubicBezTo>
                    <a:pt x="66" y="211"/>
                    <a:pt x="66" y="211"/>
                    <a:pt x="66" y="211"/>
                  </a:cubicBezTo>
                  <a:cubicBezTo>
                    <a:pt x="65" y="192"/>
                    <a:pt x="65" y="192"/>
                    <a:pt x="65" y="192"/>
                  </a:cubicBezTo>
                  <a:moveTo>
                    <a:pt x="66" y="188"/>
                  </a:moveTo>
                  <a:cubicBezTo>
                    <a:pt x="66" y="188"/>
                    <a:pt x="66" y="188"/>
                    <a:pt x="66" y="188"/>
                  </a:cubicBezTo>
                  <a:cubicBezTo>
                    <a:pt x="66" y="189"/>
                    <a:pt x="65" y="190"/>
                    <a:pt x="65" y="190"/>
                  </a:cubicBezTo>
                  <a:cubicBezTo>
                    <a:pt x="65" y="190"/>
                    <a:pt x="65" y="190"/>
                    <a:pt x="65" y="190"/>
                  </a:cubicBezTo>
                  <a:cubicBezTo>
                    <a:pt x="65" y="191"/>
                    <a:pt x="65" y="191"/>
                    <a:pt x="65" y="191"/>
                  </a:cubicBezTo>
                  <a:cubicBezTo>
                    <a:pt x="65" y="191"/>
                    <a:pt x="65" y="191"/>
                    <a:pt x="65" y="191"/>
                  </a:cubicBezTo>
                  <a:cubicBezTo>
                    <a:pt x="65" y="191"/>
                    <a:pt x="65" y="191"/>
                    <a:pt x="65" y="191"/>
                  </a:cubicBezTo>
                  <a:cubicBezTo>
                    <a:pt x="65" y="190"/>
                    <a:pt x="65" y="189"/>
                    <a:pt x="66" y="188"/>
                  </a:cubicBezTo>
                  <a:moveTo>
                    <a:pt x="67" y="186"/>
                  </a:moveTo>
                  <a:cubicBezTo>
                    <a:pt x="67" y="186"/>
                    <a:pt x="67" y="186"/>
                    <a:pt x="67" y="186"/>
                  </a:cubicBezTo>
                  <a:cubicBezTo>
                    <a:pt x="67" y="187"/>
                    <a:pt x="67" y="187"/>
                    <a:pt x="67" y="187"/>
                  </a:cubicBezTo>
                  <a:cubicBezTo>
                    <a:pt x="67" y="187"/>
                    <a:pt x="66" y="187"/>
                    <a:pt x="66" y="187"/>
                  </a:cubicBezTo>
                  <a:cubicBezTo>
                    <a:pt x="67" y="187"/>
                    <a:pt x="67" y="186"/>
                    <a:pt x="67" y="186"/>
                  </a:cubicBezTo>
                  <a:moveTo>
                    <a:pt x="68" y="185"/>
                  </a:moveTo>
                  <a:cubicBezTo>
                    <a:pt x="68" y="185"/>
                    <a:pt x="68" y="185"/>
                    <a:pt x="68" y="185"/>
                  </a:cubicBezTo>
                  <a:cubicBezTo>
                    <a:pt x="68" y="185"/>
                    <a:pt x="68" y="185"/>
                    <a:pt x="68" y="185"/>
                  </a:cubicBezTo>
                  <a:cubicBezTo>
                    <a:pt x="67" y="185"/>
                    <a:pt x="67" y="185"/>
                    <a:pt x="67" y="185"/>
                  </a:cubicBezTo>
                  <a:cubicBezTo>
                    <a:pt x="67" y="185"/>
                    <a:pt x="67" y="185"/>
                    <a:pt x="68" y="185"/>
                  </a:cubicBezTo>
                  <a:cubicBezTo>
                    <a:pt x="68" y="185"/>
                    <a:pt x="68" y="185"/>
                    <a:pt x="68" y="185"/>
                  </a:cubicBezTo>
                  <a:moveTo>
                    <a:pt x="68" y="184"/>
                  </a:moveTo>
                  <a:cubicBezTo>
                    <a:pt x="68" y="184"/>
                    <a:pt x="68" y="184"/>
                    <a:pt x="68" y="184"/>
                  </a:cubicBezTo>
                  <a:cubicBezTo>
                    <a:pt x="68" y="184"/>
                    <a:pt x="68" y="184"/>
                    <a:pt x="68" y="184"/>
                  </a:cubicBezTo>
                  <a:cubicBezTo>
                    <a:pt x="68" y="185"/>
                    <a:pt x="68" y="185"/>
                    <a:pt x="68" y="185"/>
                  </a:cubicBezTo>
                  <a:cubicBezTo>
                    <a:pt x="68" y="184"/>
                    <a:pt x="68" y="184"/>
                    <a:pt x="68" y="184"/>
                  </a:cubicBezTo>
                  <a:cubicBezTo>
                    <a:pt x="68" y="184"/>
                    <a:pt x="68" y="184"/>
                    <a:pt x="68" y="184"/>
                  </a:cubicBezTo>
                  <a:moveTo>
                    <a:pt x="69" y="182"/>
                  </a:moveTo>
                  <a:cubicBezTo>
                    <a:pt x="69" y="182"/>
                    <a:pt x="69" y="182"/>
                    <a:pt x="69" y="182"/>
                  </a:cubicBezTo>
                  <a:cubicBezTo>
                    <a:pt x="69" y="182"/>
                    <a:pt x="69" y="182"/>
                    <a:pt x="69" y="182"/>
                  </a:cubicBezTo>
                  <a:cubicBezTo>
                    <a:pt x="69" y="182"/>
                    <a:pt x="69" y="182"/>
                    <a:pt x="69" y="182"/>
                  </a:cubicBezTo>
                  <a:moveTo>
                    <a:pt x="70" y="180"/>
                  </a:moveTo>
                  <a:cubicBezTo>
                    <a:pt x="70" y="180"/>
                    <a:pt x="70" y="180"/>
                    <a:pt x="70" y="180"/>
                  </a:cubicBezTo>
                  <a:cubicBezTo>
                    <a:pt x="70" y="180"/>
                    <a:pt x="70" y="181"/>
                    <a:pt x="69" y="181"/>
                  </a:cubicBezTo>
                  <a:cubicBezTo>
                    <a:pt x="69" y="182"/>
                    <a:pt x="69" y="182"/>
                    <a:pt x="69" y="182"/>
                  </a:cubicBezTo>
                  <a:cubicBezTo>
                    <a:pt x="70" y="181"/>
                    <a:pt x="70" y="180"/>
                    <a:pt x="70" y="180"/>
                  </a:cubicBezTo>
                  <a:moveTo>
                    <a:pt x="71" y="179"/>
                  </a:moveTo>
                  <a:cubicBezTo>
                    <a:pt x="70" y="179"/>
                    <a:pt x="70" y="179"/>
                    <a:pt x="70" y="179"/>
                  </a:cubicBezTo>
                  <a:cubicBezTo>
                    <a:pt x="70" y="180"/>
                    <a:pt x="70" y="180"/>
                    <a:pt x="70" y="180"/>
                  </a:cubicBezTo>
                  <a:cubicBezTo>
                    <a:pt x="71" y="179"/>
                    <a:pt x="71" y="179"/>
                    <a:pt x="71" y="179"/>
                  </a:cubicBezTo>
                  <a:moveTo>
                    <a:pt x="72" y="177"/>
                  </a:moveTo>
                  <a:cubicBezTo>
                    <a:pt x="71" y="177"/>
                    <a:pt x="71" y="178"/>
                    <a:pt x="71" y="178"/>
                  </a:cubicBezTo>
                  <a:cubicBezTo>
                    <a:pt x="71" y="178"/>
                    <a:pt x="71" y="177"/>
                    <a:pt x="72" y="177"/>
                  </a:cubicBezTo>
                  <a:moveTo>
                    <a:pt x="73" y="174"/>
                  </a:moveTo>
                  <a:cubicBezTo>
                    <a:pt x="73" y="174"/>
                    <a:pt x="73" y="175"/>
                    <a:pt x="72" y="175"/>
                  </a:cubicBezTo>
                  <a:cubicBezTo>
                    <a:pt x="73" y="175"/>
                    <a:pt x="73" y="174"/>
                    <a:pt x="73" y="174"/>
                  </a:cubicBezTo>
                  <a:moveTo>
                    <a:pt x="73" y="173"/>
                  </a:moveTo>
                  <a:cubicBezTo>
                    <a:pt x="73" y="173"/>
                    <a:pt x="73" y="173"/>
                    <a:pt x="73" y="173"/>
                  </a:cubicBezTo>
                  <a:cubicBezTo>
                    <a:pt x="73" y="173"/>
                    <a:pt x="73" y="173"/>
                    <a:pt x="73" y="173"/>
                  </a:cubicBezTo>
                  <a:cubicBezTo>
                    <a:pt x="73" y="173"/>
                    <a:pt x="73" y="173"/>
                    <a:pt x="73" y="173"/>
                  </a:cubicBezTo>
                  <a:cubicBezTo>
                    <a:pt x="73" y="173"/>
                    <a:pt x="73" y="173"/>
                    <a:pt x="73" y="173"/>
                  </a:cubicBezTo>
                  <a:cubicBezTo>
                    <a:pt x="73" y="173"/>
                    <a:pt x="73" y="173"/>
                    <a:pt x="73" y="173"/>
                  </a:cubicBezTo>
                  <a:moveTo>
                    <a:pt x="47" y="146"/>
                  </a:moveTo>
                  <a:cubicBezTo>
                    <a:pt x="31" y="166"/>
                    <a:pt x="18" y="195"/>
                    <a:pt x="0" y="220"/>
                  </a:cubicBezTo>
                  <a:cubicBezTo>
                    <a:pt x="0" y="220"/>
                    <a:pt x="0" y="220"/>
                    <a:pt x="0" y="220"/>
                  </a:cubicBezTo>
                  <a:cubicBezTo>
                    <a:pt x="18" y="195"/>
                    <a:pt x="31" y="166"/>
                    <a:pt x="47" y="146"/>
                  </a:cubicBezTo>
                  <a:moveTo>
                    <a:pt x="73" y="128"/>
                  </a:moveTo>
                  <a:cubicBezTo>
                    <a:pt x="72" y="128"/>
                    <a:pt x="72" y="128"/>
                    <a:pt x="72" y="128"/>
                  </a:cubicBezTo>
                  <a:cubicBezTo>
                    <a:pt x="68" y="129"/>
                    <a:pt x="65" y="131"/>
                    <a:pt x="62" y="133"/>
                  </a:cubicBezTo>
                  <a:cubicBezTo>
                    <a:pt x="65" y="131"/>
                    <a:pt x="68" y="129"/>
                    <a:pt x="72" y="128"/>
                  </a:cubicBezTo>
                  <a:cubicBezTo>
                    <a:pt x="72" y="128"/>
                    <a:pt x="72" y="128"/>
                    <a:pt x="73" y="128"/>
                  </a:cubicBezTo>
                  <a:moveTo>
                    <a:pt x="80" y="126"/>
                  </a:moveTo>
                  <a:cubicBezTo>
                    <a:pt x="80" y="126"/>
                    <a:pt x="80" y="126"/>
                    <a:pt x="80" y="126"/>
                  </a:cubicBezTo>
                  <a:cubicBezTo>
                    <a:pt x="80" y="126"/>
                    <a:pt x="79" y="126"/>
                    <a:pt x="79" y="126"/>
                  </a:cubicBezTo>
                  <a:cubicBezTo>
                    <a:pt x="79" y="126"/>
                    <a:pt x="80" y="126"/>
                    <a:pt x="80" y="126"/>
                  </a:cubicBezTo>
                  <a:moveTo>
                    <a:pt x="100" y="123"/>
                  </a:moveTo>
                  <a:cubicBezTo>
                    <a:pt x="100" y="124"/>
                    <a:pt x="100" y="124"/>
                    <a:pt x="100" y="124"/>
                  </a:cubicBezTo>
                  <a:cubicBezTo>
                    <a:pt x="99" y="126"/>
                    <a:pt x="98" y="127"/>
                    <a:pt x="97" y="128"/>
                  </a:cubicBezTo>
                  <a:cubicBezTo>
                    <a:pt x="98" y="127"/>
                    <a:pt x="99" y="126"/>
                    <a:pt x="100" y="124"/>
                  </a:cubicBezTo>
                  <a:cubicBezTo>
                    <a:pt x="100" y="124"/>
                    <a:pt x="100" y="124"/>
                    <a:pt x="100" y="123"/>
                  </a:cubicBezTo>
                  <a:moveTo>
                    <a:pt x="103" y="119"/>
                  </a:moveTo>
                  <a:cubicBezTo>
                    <a:pt x="102" y="120"/>
                    <a:pt x="101" y="122"/>
                    <a:pt x="101" y="123"/>
                  </a:cubicBezTo>
                  <a:cubicBezTo>
                    <a:pt x="101" y="123"/>
                    <a:pt x="101" y="123"/>
                    <a:pt x="101" y="123"/>
                  </a:cubicBezTo>
                  <a:cubicBezTo>
                    <a:pt x="101" y="122"/>
                    <a:pt x="102" y="121"/>
                    <a:pt x="103" y="119"/>
                  </a:cubicBezTo>
                  <a:moveTo>
                    <a:pt x="111" y="106"/>
                  </a:moveTo>
                  <a:cubicBezTo>
                    <a:pt x="110" y="107"/>
                    <a:pt x="109" y="108"/>
                    <a:pt x="108" y="110"/>
                  </a:cubicBezTo>
                  <a:cubicBezTo>
                    <a:pt x="108" y="110"/>
                    <a:pt x="108" y="110"/>
                    <a:pt x="108" y="110"/>
                  </a:cubicBezTo>
                  <a:cubicBezTo>
                    <a:pt x="107" y="113"/>
                    <a:pt x="105" y="115"/>
                    <a:pt x="104" y="118"/>
                  </a:cubicBezTo>
                  <a:cubicBezTo>
                    <a:pt x="103" y="118"/>
                    <a:pt x="103" y="118"/>
                    <a:pt x="103" y="118"/>
                  </a:cubicBezTo>
                  <a:cubicBezTo>
                    <a:pt x="103" y="118"/>
                    <a:pt x="103" y="118"/>
                    <a:pt x="103" y="118"/>
                  </a:cubicBezTo>
                  <a:cubicBezTo>
                    <a:pt x="103" y="118"/>
                    <a:pt x="103" y="118"/>
                    <a:pt x="103" y="118"/>
                  </a:cubicBezTo>
                  <a:cubicBezTo>
                    <a:pt x="106" y="114"/>
                    <a:pt x="108" y="110"/>
                    <a:pt x="111" y="106"/>
                  </a:cubicBezTo>
                  <a:moveTo>
                    <a:pt x="128" y="79"/>
                  </a:moveTo>
                  <a:cubicBezTo>
                    <a:pt x="128" y="79"/>
                    <a:pt x="128" y="79"/>
                    <a:pt x="128" y="79"/>
                  </a:cubicBezTo>
                  <a:cubicBezTo>
                    <a:pt x="127" y="81"/>
                    <a:pt x="125" y="83"/>
                    <a:pt x="123" y="86"/>
                  </a:cubicBezTo>
                  <a:cubicBezTo>
                    <a:pt x="123" y="87"/>
                    <a:pt x="123" y="87"/>
                    <a:pt x="123" y="87"/>
                  </a:cubicBezTo>
                  <a:cubicBezTo>
                    <a:pt x="121" y="89"/>
                    <a:pt x="120" y="91"/>
                    <a:pt x="118" y="94"/>
                  </a:cubicBezTo>
                  <a:cubicBezTo>
                    <a:pt x="118" y="94"/>
                    <a:pt x="118" y="94"/>
                    <a:pt x="118" y="94"/>
                  </a:cubicBezTo>
                  <a:cubicBezTo>
                    <a:pt x="116" y="97"/>
                    <a:pt x="115" y="99"/>
                    <a:pt x="113" y="102"/>
                  </a:cubicBezTo>
                  <a:cubicBezTo>
                    <a:pt x="113" y="102"/>
                    <a:pt x="113" y="102"/>
                    <a:pt x="113" y="102"/>
                  </a:cubicBezTo>
                  <a:cubicBezTo>
                    <a:pt x="118" y="94"/>
                    <a:pt x="123" y="86"/>
                    <a:pt x="128" y="79"/>
                  </a:cubicBezTo>
                  <a:moveTo>
                    <a:pt x="133" y="72"/>
                  </a:moveTo>
                  <a:cubicBezTo>
                    <a:pt x="132" y="73"/>
                    <a:pt x="132" y="74"/>
                    <a:pt x="131" y="75"/>
                  </a:cubicBezTo>
                  <a:cubicBezTo>
                    <a:pt x="132" y="74"/>
                    <a:pt x="132" y="73"/>
                    <a:pt x="133" y="72"/>
                  </a:cubicBezTo>
                  <a:moveTo>
                    <a:pt x="140" y="62"/>
                  </a:moveTo>
                  <a:cubicBezTo>
                    <a:pt x="140" y="62"/>
                    <a:pt x="140" y="63"/>
                    <a:pt x="139" y="63"/>
                  </a:cubicBezTo>
                  <a:cubicBezTo>
                    <a:pt x="139" y="63"/>
                    <a:pt x="139" y="63"/>
                    <a:pt x="139" y="63"/>
                  </a:cubicBezTo>
                  <a:cubicBezTo>
                    <a:pt x="139" y="63"/>
                    <a:pt x="140" y="63"/>
                    <a:pt x="140" y="62"/>
                  </a:cubicBezTo>
                  <a:moveTo>
                    <a:pt x="161" y="37"/>
                  </a:moveTo>
                  <a:cubicBezTo>
                    <a:pt x="161" y="37"/>
                    <a:pt x="161" y="37"/>
                    <a:pt x="161" y="37"/>
                  </a:cubicBezTo>
                  <a:cubicBezTo>
                    <a:pt x="161" y="37"/>
                    <a:pt x="161" y="37"/>
                    <a:pt x="161" y="37"/>
                  </a:cubicBezTo>
                  <a:cubicBezTo>
                    <a:pt x="161" y="37"/>
                    <a:pt x="161" y="37"/>
                    <a:pt x="161" y="37"/>
                  </a:cubicBezTo>
                  <a:moveTo>
                    <a:pt x="178" y="22"/>
                  </a:moveTo>
                  <a:cubicBezTo>
                    <a:pt x="178" y="22"/>
                    <a:pt x="178" y="22"/>
                    <a:pt x="178" y="22"/>
                  </a:cubicBezTo>
                  <a:cubicBezTo>
                    <a:pt x="176" y="23"/>
                    <a:pt x="174" y="25"/>
                    <a:pt x="172" y="26"/>
                  </a:cubicBezTo>
                  <a:cubicBezTo>
                    <a:pt x="172" y="26"/>
                    <a:pt x="172" y="26"/>
                    <a:pt x="172" y="26"/>
                  </a:cubicBezTo>
                  <a:cubicBezTo>
                    <a:pt x="174" y="25"/>
                    <a:pt x="176" y="23"/>
                    <a:pt x="178" y="22"/>
                  </a:cubicBezTo>
                  <a:moveTo>
                    <a:pt x="181" y="19"/>
                  </a:moveTo>
                  <a:cubicBezTo>
                    <a:pt x="180" y="20"/>
                    <a:pt x="179" y="21"/>
                    <a:pt x="178" y="22"/>
                  </a:cubicBezTo>
                  <a:cubicBezTo>
                    <a:pt x="179" y="21"/>
                    <a:pt x="180" y="20"/>
                    <a:pt x="181" y="19"/>
                  </a:cubicBezTo>
                  <a:moveTo>
                    <a:pt x="189" y="15"/>
                  </a:moveTo>
                  <a:cubicBezTo>
                    <a:pt x="189" y="15"/>
                    <a:pt x="189" y="15"/>
                    <a:pt x="189" y="15"/>
                  </a:cubicBezTo>
                  <a:cubicBezTo>
                    <a:pt x="187" y="16"/>
                    <a:pt x="185" y="17"/>
                    <a:pt x="183" y="18"/>
                  </a:cubicBezTo>
                  <a:cubicBezTo>
                    <a:pt x="183" y="18"/>
                    <a:pt x="183" y="18"/>
                    <a:pt x="183" y="18"/>
                  </a:cubicBezTo>
                  <a:cubicBezTo>
                    <a:pt x="185" y="17"/>
                    <a:pt x="187" y="16"/>
                    <a:pt x="189" y="15"/>
                  </a:cubicBezTo>
                  <a:cubicBezTo>
                    <a:pt x="189" y="15"/>
                    <a:pt x="189" y="15"/>
                    <a:pt x="189" y="15"/>
                  </a:cubicBezTo>
                  <a:moveTo>
                    <a:pt x="208" y="8"/>
                  </a:moveTo>
                  <a:cubicBezTo>
                    <a:pt x="208" y="8"/>
                    <a:pt x="208" y="8"/>
                    <a:pt x="208" y="8"/>
                  </a:cubicBezTo>
                  <a:cubicBezTo>
                    <a:pt x="208" y="8"/>
                    <a:pt x="208" y="8"/>
                    <a:pt x="207" y="8"/>
                  </a:cubicBezTo>
                  <a:cubicBezTo>
                    <a:pt x="208" y="8"/>
                    <a:pt x="208" y="8"/>
                    <a:pt x="208" y="8"/>
                  </a:cubicBezTo>
                  <a:moveTo>
                    <a:pt x="229" y="3"/>
                  </a:moveTo>
                  <a:cubicBezTo>
                    <a:pt x="229" y="3"/>
                    <a:pt x="229" y="3"/>
                    <a:pt x="229" y="3"/>
                  </a:cubicBezTo>
                  <a:cubicBezTo>
                    <a:pt x="227" y="3"/>
                    <a:pt x="226" y="4"/>
                    <a:pt x="224" y="4"/>
                  </a:cubicBezTo>
                  <a:cubicBezTo>
                    <a:pt x="223" y="4"/>
                    <a:pt x="223" y="4"/>
                    <a:pt x="223" y="4"/>
                  </a:cubicBezTo>
                  <a:cubicBezTo>
                    <a:pt x="222" y="4"/>
                    <a:pt x="221" y="4"/>
                    <a:pt x="219" y="5"/>
                  </a:cubicBezTo>
                  <a:cubicBezTo>
                    <a:pt x="222" y="4"/>
                    <a:pt x="226" y="3"/>
                    <a:pt x="229" y="3"/>
                  </a:cubicBezTo>
                  <a:moveTo>
                    <a:pt x="250" y="0"/>
                  </a:moveTo>
                  <a:cubicBezTo>
                    <a:pt x="244" y="0"/>
                    <a:pt x="236" y="1"/>
                    <a:pt x="228" y="2"/>
                  </a:cubicBezTo>
                  <a:cubicBezTo>
                    <a:pt x="236" y="1"/>
                    <a:pt x="243" y="0"/>
                    <a:pt x="250" y="0"/>
                  </a:cubicBezTo>
                  <a:cubicBezTo>
                    <a:pt x="250" y="0"/>
                    <a:pt x="250" y="0"/>
                    <a:pt x="250" y="0"/>
                  </a:cubicBezTo>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a:spLocks/>
            </p:cNvSpPr>
            <p:nvPr/>
          </p:nvSpPr>
          <p:spPr bwMode="auto">
            <a:xfrm>
              <a:off x="5348288" y="5462588"/>
              <a:ext cx="0" cy="63500"/>
            </a:xfrm>
            <a:custGeom>
              <a:avLst/>
              <a:gdLst>
                <a:gd name="T0" fmla="*/ 0 h 3"/>
                <a:gd name="T1" fmla="*/ 0 h 3"/>
                <a:gd name="T2" fmla="*/ 3 h 3"/>
                <a:gd name="T3" fmla="*/ 3 h 3"/>
                <a:gd name="T4" fmla="*/ 0 h 3"/>
              </a:gdLst>
              <a:ahLst/>
              <a:cxnLst>
                <a:cxn ang="0">
                  <a:pos x="0" y="T0"/>
                </a:cxn>
                <a:cxn ang="0">
                  <a:pos x="0" y="T1"/>
                </a:cxn>
                <a:cxn ang="0">
                  <a:pos x="0" y="T2"/>
                </a:cxn>
                <a:cxn ang="0">
                  <a:pos x="0" y="T3"/>
                </a:cxn>
                <a:cxn ang="0">
                  <a:pos x="0" y="T4"/>
                </a:cxn>
              </a:cxnLst>
              <a:rect l="0" t="0" r="r" b="b"/>
              <a:pathLst>
                <a:path h="3">
                  <a:moveTo>
                    <a:pt x="0" y="0"/>
                  </a:moveTo>
                  <a:cubicBezTo>
                    <a:pt x="0" y="0"/>
                    <a:pt x="0" y="0"/>
                    <a:pt x="0" y="0"/>
                  </a:cubicBezTo>
                  <a:cubicBezTo>
                    <a:pt x="0" y="3"/>
                    <a:pt x="0" y="3"/>
                    <a:pt x="0" y="3"/>
                  </a:cubicBezTo>
                  <a:cubicBezTo>
                    <a:pt x="0" y="3"/>
                    <a:pt x="0" y="3"/>
                    <a:pt x="0" y="3"/>
                  </a:cubicBezTo>
                  <a:cubicBezTo>
                    <a:pt x="0" y="0"/>
                    <a:pt x="0" y="0"/>
                    <a:pt x="0" y="0"/>
                  </a:cubicBezTo>
                </a:path>
              </a:pathLst>
            </a:custGeom>
            <a:solidFill>
              <a:srgbClr val="6D52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9"/>
            <p:cNvSpPr>
              <a:spLocks/>
            </p:cNvSpPr>
            <p:nvPr/>
          </p:nvSpPr>
          <p:spPr bwMode="auto">
            <a:xfrm>
              <a:off x="4481513" y="5630863"/>
              <a:ext cx="866775" cy="1455738"/>
            </a:xfrm>
            <a:custGeom>
              <a:avLst/>
              <a:gdLst>
                <a:gd name="T0" fmla="*/ 39 w 41"/>
                <a:gd name="T1" fmla="*/ 0 h 69"/>
                <a:gd name="T2" fmla="*/ 31 w 41"/>
                <a:gd name="T3" fmla="*/ 8 h 69"/>
                <a:gd name="T4" fmla="*/ 13 w 41"/>
                <a:gd name="T5" fmla="*/ 33 h 69"/>
                <a:gd name="T6" fmla="*/ 3 w 41"/>
                <a:gd name="T7" fmla="*/ 69 h 69"/>
                <a:gd name="T8" fmla="*/ 5 w 41"/>
                <a:gd name="T9" fmla="*/ 69 h 69"/>
                <a:gd name="T10" fmla="*/ 41 w 41"/>
                <a:gd name="T11" fmla="*/ 1 h 69"/>
                <a:gd name="T12" fmla="*/ 39 w 41"/>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41" h="69">
                  <a:moveTo>
                    <a:pt x="39" y="0"/>
                  </a:moveTo>
                  <a:cubicBezTo>
                    <a:pt x="36" y="2"/>
                    <a:pt x="34" y="5"/>
                    <a:pt x="31" y="8"/>
                  </a:cubicBezTo>
                  <a:cubicBezTo>
                    <a:pt x="25" y="16"/>
                    <a:pt x="19" y="24"/>
                    <a:pt x="13" y="33"/>
                  </a:cubicBezTo>
                  <a:cubicBezTo>
                    <a:pt x="0" y="55"/>
                    <a:pt x="3" y="69"/>
                    <a:pt x="3" y="69"/>
                  </a:cubicBezTo>
                  <a:cubicBezTo>
                    <a:pt x="3" y="69"/>
                    <a:pt x="3" y="69"/>
                    <a:pt x="5" y="69"/>
                  </a:cubicBezTo>
                  <a:cubicBezTo>
                    <a:pt x="5" y="66"/>
                    <a:pt x="3" y="37"/>
                    <a:pt x="41" y="1"/>
                  </a:cubicBezTo>
                  <a:cubicBezTo>
                    <a:pt x="39" y="0"/>
                    <a:pt x="39" y="0"/>
                    <a:pt x="39" y="0"/>
                  </a:cubicBezTo>
                </a:path>
              </a:pathLst>
            </a:custGeom>
            <a:solidFill>
              <a:srgbClr val="A7A9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0"/>
            <p:cNvSpPr>
              <a:spLocks/>
            </p:cNvSpPr>
            <p:nvPr/>
          </p:nvSpPr>
          <p:spPr bwMode="auto">
            <a:xfrm>
              <a:off x="4756150" y="5800725"/>
              <a:ext cx="381000" cy="527050"/>
            </a:xfrm>
            <a:custGeom>
              <a:avLst/>
              <a:gdLst>
                <a:gd name="T0" fmla="*/ 18 w 18"/>
                <a:gd name="T1" fmla="*/ 0 h 25"/>
                <a:gd name="T2" fmla="*/ 0 w 18"/>
                <a:gd name="T3" fmla="*/ 25 h 25"/>
                <a:gd name="T4" fmla="*/ 18 w 18"/>
                <a:gd name="T5" fmla="*/ 0 h 25"/>
              </a:gdLst>
              <a:ahLst/>
              <a:cxnLst>
                <a:cxn ang="0">
                  <a:pos x="T0" y="T1"/>
                </a:cxn>
                <a:cxn ang="0">
                  <a:pos x="T2" y="T3"/>
                </a:cxn>
                <a:cxn ang="0">
                  <a:pos x="T4" y="T5"/>
                </a:cxn>
              </a:cxnLst>
              <a:rect l="0" t="0" r="r" b="b"/>
              <a:pathLst>
                <a:path w="18" h="25">
                  <a:moveTo>
                    <a:pt x="18" y="0"/>
                  </a:moveTo>
                  <a:cubicBezTo>
                    <a:pt x="10" y="9"/>
                    <a:pt x="4" y="17"/>
                    <a:pt x="0" y="25"/>
                  </a:cubicBezTo>
                  <a:cubicBezTo>
                    <a:pt x="6" y="16"/>
                    <a:pt x="12" y="8"/>
                    <a:pt x="18" y="0"/>
                  </a:cubicBezTo>
                </a:path>
              </a:pathLst>
            </a:custGeom>
            <a:solidFill>
              <a:srgbClr val="6D52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a:spLocks/>
            </p:cNvSpPr>
            <p:nvPr/>
          </p:nvSpPr>
          <p:spPr bwMode="auto">
            <a:xfrm>
              <a:off x="5370514" y="5060950"/>
              <a:ext cx="1098550" cy="992188"/>
            </a:xfrm>
            <a:custGeom>
              <a:avLst/>
              <a:gdLst>
                <a:gd name="T0" fmla="*/ 692 w 692"/>
                <a:gd name="T1" fmla="*/ 585 h 625"/>
                <a:gd name="T2" fmla="*/ 0 w 692"/>
                <a:gd name="T3" fmla="*/ 0 h 625"/>
                <a:gd name="T4" fmla="*/ 26 w 692"/>
                <a:gd name="T5" fmla="*/ 333 h 625"/>
                <a:gd name="T6" fmla="*/ 359 w 692"/>
                <a:gd name="T7" fmla="*/ 625 h 625"/>
                <a:gd name="T8" fmla="*/ 692 w 692"/>
                <a:gd name="T9" fmla="*/ 585 h 625"/>
              </a:gdLst>
              <a:ahLst/>
              <a:cxnLst>
                <a:cxn ang="0">
                  <a:pos x="T0" y="T1"/>
                </a:cxn>
                <a:cxn ang="0">
                  <a:pos x="T2" y="T3"/>
                </a:cxn>
                <a:cxn ang="0">
                  <a:pos x="T4" y="T5"/>
                </a:cxn>
                <a:cxn ang="0">
                  <a:pos x="T6" y="T7"/>
                </a:cxn>
                <a:cxn ang="0">
                  <a:pos x="T8" y="T9"/>
                </a:cxn>
              </a:cxnLst>
              <a:rect l="0" t="0" r="r" b="b"/>
              <a:pathLst>
                <a:path w="692" h="625">
                  <a:moveTo>
                    <a:pt x="692" y="585"/>
                  </a:moveTo>
                  <a:lnTo>
                    <a:pt x="0" y="0"/>
                  </a:lnTo>
                  <a:lnTo>
                    <a:pt x="26" y="333"/>
                  </a:lnTo>
                  <a:lnTo>
                    <a:pt x="359" y="625"/>
                  </a:lnTo>
                  <a:lnTo>
                    <a:pt x="692" y="585"/>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2"/>
            <p:cNvSpPr>
              <a:spLocks/>
            </p:cNvSpPr>
            <p:nvPr/>
          </p:nvSpPr>
          <p:spPr bwMode="auto">
            <a:xfrm>
              <a:off x="5370513" y="5060950"/>
              <a:ext cx="1098550" cy="992188"/>
            </a:xfrm>
            <a:custGeom>
              <a:avLst/>
              <a:gdLst>
                <a:gd name="T0" fmla="*/ 692 w 692"/>
                <a:gd name="T1" fmla="*/ 585 h 625"/>
                <a:gd name="T2" fmla="*/ 0 w 692"/>
                <a:gd name="T3" fmla="*/ 0 h 625"/>
                <a:gd name="T4" fmla="*/ 26 w 692"/>
                <a:gd name="T5" fmla="*/ 333 h 625"/>
                <a:gd name="T6" fmla="*/ 359 w 692"/>
                <a:gd name="T7" fmla="*/ 625 h 625"/>
                <a:gd name="T8" fmla="*/ 692 w 692"/>
                <a:gd name="T9" fmla="*/ 585 h 625"/>
              </a:gdLst>
              <a:ahLst/>
              <a:cxnLst>
                <a:cxn ang="0">
                  <a:pos x="T0" y="T1"/>
                </a:cxn>
                <a:cxn ang="0">
                  <a:pos x="T2" y="T3"/>
                </a:cxn>
                <a:cxn ang="0">
                  <a:pos x="T4" y="T5"/>
                </a:cxn>
                <a:cxn ang="0">
                  <a:pos x="T6" y="T7"/>
                </a:cxn>
                <a:cxn ang="0">
                  <a:pos x="T8" y="T9"/>
                </a:cxn>
              </a:cxnLst>
              <a:rect l="0" t="0" r="r" b="b"/>
              <a:pathLst>
                <a:path w="692" h="625">
                  <a:moveTo>
                    <a:pt x="692" y="585"/>
                  </a:moveTo>
                  <a:lnTo>
                    <a:pt x="0" y="0"/>
                  </a:lnTo>
                  <a:lnTo>
                    <a:pt x="26" y="333"/>
                  </a:lnTo>
                  <a:lnTo>
                    <a:pt x="359" y="625"/>
                  </a:lnTo>
                  <a:lnTo>
                    <a:pt x="692" y="58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3"/>
            <p:cNvSpPr>
              <a:spLocks/>
            </p:cNvSpPr>
            <p:nvPr/>
          </p:nvSpPr>
          <p:spPr bwMode="auto">
            <a:xfrm>
              <a:off x="5370513" y="969962"/>
              <a:ext cx="4586288" cy="4999038"/>
            </a:xfrm>
            <a:custGeom>
              <a:avLst/>
              <a:gdLst>
                <a:gd name="T0" fmla="*/ 51 w 217"/>
                <a:gd name="T1" fmla="*/ 237 h 237"/>
                <a:gd name="T2" fmla="*/ 0 w 217"/>
                <a:gd name="T3" fmla="*/ 194 h 237"/>
                <a:gd name="T4" fmla="*/ 124 w 217"/>
                <a:gd name="T5" fmla="*/ 17 h 237"/>
                <a:gd name="T6" fmla="*/ 207 w 217"/>
                <a:gd name="T7" fmla="*/ 1 h 237"/>
                <a:gd name="T8" fmla="*/ 206 w 217"/>
                <a:gd name="T9" fmla="*/ 86 h 237"/>
                <a:gd name="T10" fmla="*/ 51 w 217"/>
                <a:gd name="T11" fmla="*/ 237 h 237"/>
              </a:gdLst>
              <a:ahLst/>
              <a:cxnLst>
                <a:cxn ang="0">
                  <a:pos x="T0" y="T1"/>
                </a:cxn>
                <a:cxn ang="0">
                  <a:pos x="T2" y="T3"/>
                </a:cxn>
                <a:cxn ang="0">
                  <a:pos x="T4" y="T5"/>
                </a:cxn>
                <a:cxn ang="0">
                  <a:pos x="T6" y="T7"/>
                </a:cxn>
                <a:cxn ang="0">
                  <a:pos x="T8" y="T9"/>
                </a:cxn>
                <a:cxn ang="0">
                  <a:pos x="T10" y="T11"/>
                </a:cxn>
              </a:cxnLst>
              <a:rect l="0" t="0" r="r" b="b"/>
              <a:pathLst>
                <a:path w="217" h="237">
                  <a:moveTo>
                    <a:pt x="51" y="237"/>
                  </a:moveTo>
                  <a:cubicBezTo>
                    <a:pt x="0" y="194"/>
                    <a:pt x="0" y="194"/>
                    <a:pt x="0" y="194"/>
                  </a:cubicBezTo>
                  <a:cubicBezTo>
                    <a:pt x="0" y="194"/>
                    <a:pt x="69" y="45"/>
                    <a:pt x="124" y="17"/>
                  </a:cubicBezTo>
                  <a:cubicBezTo>
                    <a:pt x="156" y="0"/>
                    <a:pt x="207" y="1"/>
                    <a:pt x="207" y="1"/>
                  </a:cubicBezTo>
                  <a:cubicBezTo>
                    <a:pt x="207" y="1"/>
                    <a:pt x="217" y="53"/>
                    <a:pt x="206" y="86"/>
                  </a:cubicBezTo>
                  <a:cubicBezTo>
                    <a:pt x="187" y="138"/>
                    <a:pt x="51" y="237"/>
                    <a:pt x="51" y="237"/>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4"/>
            <p:cNvSpPr>
              <a:spLocks/>
            </p:cNvSpPr>
            <p:nvPr/>
          </p:nvSpPr>
          <p:spPr bwMode="auto">
            <a:xfrm>
              <a:off x="7483475" y="1960563"/>
              <a:ext cx="1543050" cy="1519238"/>
            </a:xfrm>
            <a:custGeom>
              <a:avLst/>
              <a:gdLst>
                <a:gd name="T0" fmla="*/ 61 w 73"/>
                <a:gd name="T1" fmla="*/ 57 h 72"/>
                <a:gd name="T2" fmla="*/ 16 w 73"/>
                <a:gd name="T3" fmla="*/ 61 h 72"/>
                <a:gd name="T4" fmla="*/ 12 w 73"/>
                <a:gd name="T5" fmla="*/ 16 h 72"/>
                <a:gd name="T6" fmla="*/ 57 w 73"/>
                <a:gd name="T7" fmla="*/ 12 h 72"/>
                <a:gd name="T8" fmla="*/ 61 w 73"/>
                <a:gd name="T9" fmla="*/ 57 h 72"/>
              </a:gdLst>
              <a:ahLst/>
              <a:cxnLst>
                <a:cxn ang="0">
                  <a:pos x="T0" y="T1"/>
                </a:cxn>
                <a:cxn ang="0">
                  <a:pos x="T2" y="T3"/>
                </a:cxn>
                <a:cxn ang="0">
                  <a:pos x="T4" y="T5"/>
                </a:cxn>
                <a:cxn ang="0">
                  <a:pos x="T6" y="T7"/>
                </a:cxn>
                <a:cxn ang="0">
                  <a:pos x="T8" y="T9"/>
                </a:cxn>
              </a:cxnLst>
              <a:rect l="0" t="0" r="r" b="b"/>
              <a:pathLst>
                <a:path w="73" h="72">
                  <a:moveTo>
                    <a:pt x="61" y="57"/>
                  </a:moveTo>
                  <a:cubicBezTo>
                    <a:pt x="50" y="71"/>
                    <a:pt x="29" y="72"/>
                    <a:pt x="16" y="61"/>
                  </a:cubicBezTo>
                  <a:cubicBezTo>
                    <a:pt x="2" y="49"/>
                    <a:pt x="0" y="29"/>
                    <a:pt x="12" y="16"/>
                  </a:cubicBezTo>
                  <a:cubicBezTo>
                    <a:pt x="23" y="2"/>
                    <a:pt x="44" y="0"/>
                    <a:pt x="57" y="12"/>
                  </a:cubicBezTo>
                  <a:cubicBezTo>
                    <a:pt x="71" y="23"/>
                    <a:pt x="73" y="44"/>
                    <a:pt x="61" y="57"/>
                  </a:cubicBezTo>
                </a:path>
              </a:pathLst>
            </a:custGeom>
            <a:solidFill>
              <a:srgbClr val="113A5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5"/>
            <p:cNvSpPr>
              <a:spLocks/>
            </p:cNvSpPr>
            <p:nvPr/>
          </p:nvSpPr>
          <p:spPr bwMode="auto">
            <a:xfrm>
              <a:off x="7631113" y="2108200"/>
              <a:ext cx="1247775" cy="1244600"/>
            </a:xfrm>
            <a:custGeom>
              <a:avLst/>
              <a:gdLst>
                <a:gd name="T0" fmla="*/ 49 w 59"/>
                <a:gd name="T1" fmla="*/ 46 h 59"/>
                <a:gd name="T2" fmla="*/ 13 w 59"/>
                <a:gd name="T3" fmla="*/ 49 h 59"/>
                <a:gd name="T4" fmla="*/ 10 w 59"/>
                <a:gd name="T5" fmla="*/ 13 h 59"/>
                <a:gd name="T6" fmla="*/ 46 w 59"/>
                <a:gd name="T7" fmla="*/ 10 h 59"/>
                <a:gd name="T8" fmla="*/ 49 w 59"/>
                <a:gd name="T9" fmla="*/ 46 h 59"/>
              </a:gdLst>
              <a:ahLst/>
              <a:cxnLst>
                <a:cxn ang="0">
                  <a:pos x="T0" y="T1"/>
                </a:cxn>
                <a:cxn ang="0">
                  <a:pos x="T2" y="T3"/>
                </a:cxn>
                <a:cxn ang="0">
                  <a:pos x="T4" y="T5"/>
                </a:cxn>
                <a:cxn ang="0">
                  <a:pos x="T6" y="T7"/>
                </a:cxn>
                <a:cxn ang="0">
                  <a:pos x="T8" y="T9"/>
                </a:cxn>
              </a:cxnLst>
              <a:rect l="0" t="0" r="r" b="b"/>
              <a:pathLst>
                <a:path w="59" h="59">
                  <a:moveTo>
                    <a:pt x="49" y="46"/>
                  </a:moveTo>
                  <a:cubicBezTo>
                    <a:pt x="40" y="57"/>
                    <a:pt x="24" y="59"/>
                    <a:pt x="13" y="49"/>
                  </a:cubicBezTo>
                  <a:cubicBezTo>
                    <a:pt x="2" y="40"/>
                    <a:pt x="0" y="24"/>
                    <a:pt x="10" y="13"/>
                  </a:cubicBezTo>
                  <a:cubicBezTo>
                    <a:pt x="19" y="2"/>
                    <a:pt x="35" y="0"/>
                    <a:pt x="46" y="10"/>
                  </a:cubicBezTo>
                  <a:cubicBezTo>
                    <a:pt x="57" y="19"/>
                    <a:pt x="59" y="35"/>
                    <a:pt x="49" y="46"/>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6"/>
            <p:cNvSpPr>
              <a:spLocks/>
            </p:cNvSpPr>
            <p:nvPr/>
          </p:nvSpPr>
          <p:spPr bwMode="auto">
            <a:xfrm>
              <a:off x="8836025" y="969962"/>
              <a:ext cx="973138" cy="927100"/>
            </a:xfrm>
            <a:custGeom>
              <a:avLst/>
              <a:gdLst>
                <a:gd name="T0" fmla="*/ 46 w 46"/>
                <a:gd name="T1" fmla="*/ 44 h 44"/>
                <a:gd name="T2" fmla="*/ 42 w 46"/>
                <a:gd name="T3" fmla="*/ 1 h 44"/>
                <a:gd name="T4" fmla="*/ 0 w 46"/>
                <a:gd name="T5" fmla="*/ 4 h 44"/>
                <a:gd name="T6" fmla="*/ 46 w 46"/>
                <a:gd name="T7" fmla="*/ 44 h 44"/>
              </a:gdLst>
              <a:ahLst/>
              <a:cxnLst>
                <a:cxn ang="0">
                  <a:pos x="T0" y="T1"/>
                </a:cxn>
                <a:cxn ang="0">
                  <a:pos x="T2" y="T3"/>
                </a:cxn>
                <a:cxn ang="0">
                  <a:pos x="T4" y="T5"/>
                </a:cxn>
                <a:cxn ang="0">
                  <a:pos x="T6" y="T7"/>
                </a:cxn>
              </a:cxnLst>
              <a:rect l="0" t="0" r="r" b="b"/>
              <a:pathLst>
                <a:path w="46" h="44">
                  <a:moveTo>
                    <a:pt x="46" y="44"/>
                  </a:moveTo>
                  <a:cubicBezTo>
                    <a:pt x="46" y="21"/>
                    <a:pt x="42" y="1"/>
                    <a:pt x="42" y="1"/>
                  </a:cubicBezTo>
                  <a:cubicBezTo>
                    <a:pt x="42" y="1"/>
                    <a:pt x="22" y="0"/>
                    <a:pt x="0" y="4"/>
                  </a:cubicBezTo>
                  <a:cubicBezTo>
                    <a:pt x="46" y="44"/>
                    <a:pt x="46" y="44"/>
                    <a:pt x="46" y="44"/>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17"/>
            <p:cNvSpPr>
              <a:spLocks/>
            </p:cNvSpPr>
            <p:nvPr/>
          </p:nvSpPr>
          <p:spPr bwMode="auto">
            <a:xfrm>
              <a:off x="5411788" y="3500438"/>
              <a:ext cx="2430463" cy="2405063"/>
            </a:xfrm>
            <a:custGeom>
              <a:avLst/>
              <a:gdLst>
                <a:gd name="T0" fmla="*/ 0 w 115"/>
                <a:gd name="T1" fmla="*/ 69 h 114"/>
                <a:gd name="T2" fmla="*/ 54 w 115"/>
                <a:gd name="T3" fmla="*/ 114 h 114"/>
                <a:gd name="T4" fmla="*/ 115 w 115"/>
                <a:gd name="T5" fmla="*/ 65 h 114"/>
                <a:gd name="T6" fmla="*/ 37 w 115"/>
                <a:gd name="T7" fmla="*/ 0 h 114"/>
                <a:gd name="T8" fmla="*/ 0 w 115"/>
                <a:gd name="T9" fmla="*/ 69 h 114"/>
              </a:gdLst>
              <a:ahLst/>
              <a:cxnLst>
                <a:cxn ang="0">
                  <a:pos x="T0" y="T1"/>
                </a:cxn>
                <a:cxn ang="0">
                  <a:pos x="T2" y="T3"/>
                </a:cxn>
                <a:cxn ang="0">
                  <a:pos x="T4" y="T5"/>
                </a:cxn>
                <a:cxn ang="0">
                  <a:pos x="T6" y="T7"/>
                </a:cxn>
                <a:cxn ang="0">
                  <a:pos x="T8" y="T9"/>
                </a:cxn>
              </a:cxnLst>
              <a:rect l="0" t="0" r="r" b="b"/>
              <a:pathLst>
                <a:path w="115" h="114">
                  <a:moveTo>
                    <a:pt x="0" y="69"/>
                  </a:moveTo>
                  <a:cubicBezTo>
                    <a:pt x="54" y="114"/>
                    <a:pt x="54" y="114"/>
                    <a:pt x="54" y="114"/>
                  </a:cubicBezTo>
                  <a:cubicBezTo>
                    <a:pt x="63" y="107"/>
                    <a:pt x="88" y="88"/>
                    <a:pt x="115" y="65"/>
                  </a:cubicBezTo>
                  <a:cubicBezTo>
                    <a:pt x="37" y="0"/>
                    <a:pt x="37" y="0"/>
                    <a:pt x="37" y="0"/>
                  </a:cubicBezTo>
                  <a:cubicBezTo>
                    <a:pt x="19" y="30"/>
                    <a:pt x="6" y="58"/>
                    <a:pt x="0" y="69"/>
                  </a:cubicBezTo>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18"/>
            <p:cNvSpPr>
              <a:spLocks/>
            </p:cNvSpPr>
            <p:nvPr/>
          </p:nvSpPr>
          <p:spPr bwMode="auto">
            <a:xfrm>
              <a:off x="4016375" y="3479800"/>
              <a:ext cx="2198688" cy="2171700"/>
            </a:xfrm>
            <a:custGeom>
              <a:avLst/>
              <a:gdLst>
                <a:gd name="T0" fmla="*/ 72 w 104"/>
                <a:gd name="T1" fmla="*/ 71 h 103"/>
                <a:gd name="T2" fmla="*/ 16 w 104"/>
                <a:gd name="T3" fmla="*/ 100 h 103"/>
                <a:gd name="T4" fmla="*/ 0 w 104"/>
                <a:gd name="T5" fmla="*/ 103 h 103"/>
                <a:gd name="T6" fmla="*/ 71 w 104"/>
                <a:gd name="T7" fmla="*/ 11 h 103"/>
                <a:gd name="T8" fmla="*/ 104 w 104"/>
                <a:gd name="T9" fmla="*/ 33 h 103"/>
                <a:gd name="T10" fmla="*/ 72 w 104"/>
                <a:gd name="T11" fmla="*/ 71 h 103"/>
              </a:gdLst>
              <a:ahLst/>
              <a:cxnLst>
                <a:cxn ang="0">
                  <a:pos x="T0" y="T1"/>
                </a:cxn>
                <a:cxn ang="0">
                  <a:pos x="T2" y="T3"/>
                </a:cxn>
                <a:cxn ang="0">
                  <a:pos x="T4" y="T5"/>
                </a:cxn>
                <a:cxn ang="0">
                  <a:pos x="T6" y="T7"/>
                </a:cxn>
                <a:cxn ang="0">
                  <a:pos x="T8" y="T9"/>
                </a:cxn>
                <a:cxn ang="0">
                  <a:pos x="T10" y="T11"/>
                </a:cxn>
              </a:cxnLst>
              <a:rect l="0" t="0" r="r" b="b"/>
              <a:pathLst>
                <a:path w="104" h="103">
                  <a:moveTo>
                    <a:pt x="72" y="71"/>
                  </a:moveTo>
                  <a:cubicBezTo>
                    <a:pt x="92" y="25"/>
                    <a:pt x="16" y="100"/>
                    <a:pt x="16" y="100"/>
                  </a:cubicBezTo>
                  <a:cubicBezTo>
                    <a:pt x="0" y="103"/>
                    <a:pt x="0" y="103"/>
                    <a:pt x="0" y="103"/>
                  </a:cubicBezTo>
                  <a:cubicBezTo>
                    <a:pt x="26" y="67"/>
                    <a:pt x="41" y="22"/>
                    <a:pt x="71" y="11"/>
                  </a:cubicBezTo>
                  <a:cubicBezTo>
                    <a:pt x="103" y="0"/>
                    <a:pt x="104" y="33"/>
                    <a:pt x="104" y="33"/>
                  </a:cubicBezTo>
                  <a:cubicBezTo>
                    <a:pt x="72" y="71"/>
                    <a:pt x="72" y="71"/>
                    <a:pt x="72" y="7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19"/>
            <p:cNvSpPr>
              <a:spLocks/>
            </p:cNvSpPr>
            <p:nvPr/>
          </p:nvSpPr>
          <p:spPr bwMode="auto">
            <a:xfrm>
              <a:off x="6067425" y="4913313"/>
              <a:ext cx="1797050" cy="2489200"/>
            </a:xfrm>
            <a:custGeom>
              <a:avLst/>
              <a:gdLst>
                <a:gd name="T0" fmla="*/ 20 w 85"/>
                <a:gd name="T1" fmla="*/ 42 h 118"/>
                <a:gd name="T2" fmla="*/ 1 w 85"/>
                <a:gd name="T3" fmla="*/ 101 h 118"/>
                <a:gd name="T4" fmla="*/ 0 w 85"/>
                <a:gd name="T5" fmla="*/ 118 h 118"/>
                <a:gd name="T6" fmla="*/ 80 w 85"/>
                <a:gd name="T7" fmla="*/ 32 h 118"/>
                <a:gd name="T8" fmla="*/ 52 w 85"/>
                <a:gd name="T9" fmla="*/ 4 h 118"/>
                <a:gd name="T10" fmla="*/ 20 w 85"/>
                <a:gd name="T11" fmla="*/ 42 h 118"/>
              </a:gdLst>
              <a:ahLst/>
              <a:cxnLst>
                <a:cxn ang="0">
                  <a:pos x="T0" y="T1"/>
                </a:cxn>
                <a:cxn ang="0">
                  <a:pos x="T2" y="T3"/>
                </a:cxn>
                <a:cxn ang="0">
                  <a:pos x="T4" y="T5"/>
                </a:cxn>
                <a:cxn ang="0">
                  <a:pos x="T6" y="T7"/>
                </a:cxn>
                <a:cxn ang="0">
                  <a:pos x="T8" y="T9"/>
                </a:cxn>
                <a:cxn ang="0">
                  <a:pos x="T10" y="T11"/>
                </a:cxn>
              </a:cxnLst>
              <a:rect l="0" t="0" r="r" b="b"/>
              <a:pathLst>
                <a:path w="85" h="118">
                  <a:moveTo>
                    <a:pt x="20" y="42"/>
                  </a:moveTo>
                  <a:cubicBezTo>
                    <a:pt x="63" y="14"/>
                    <a:pt x="1" y="101"/>
                    <a:pt x="1" y="101"/>
                  </a:cubicBezTo>
                  <a:cubicBezTo>
                    <a:pt x="0" y="118"/>
                    <a:pt x="0" y="118"/>
                    <a:pt x="0" y="118"/>
                  </a:cubicBezTo>
                  <a:cubicBezTo>
                    <a:pt x="32" y="86"/>
                    <a:pt x="74" y="64"/>
                    <a:pt x="80" y="32"/>
                  </a:cubicBezTo>
                  <a:cubicBezTo>
                    <a:pt x="85" y="0"/>
                    <a:pt x="52" y="4"/>
                    <a:pt x="52" y="4"/>
                  </a:cubicBezTo>
                  <a:lnTo>
                    <a:pt x="20"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0"/>
            <p:cNvSpPr>
              <a:spLocks/>
            </p:cNvSpPr>
            <p:nvPr/>
          </p:nvSpPr>
          <p:spPr bwMode="auto">
            <a:xfrm>
              <a:off x="4503738" y="5610225"/>
              <a:ext cx="1416050" cy="1476375"/>
            </a:xfrm>
            <a:custGeom>
              <a:avLst/>
              <a:gdLst>
                <a:gd name="T0" fmla="*/ 41 w 67"/>
                <a:gd name="T1" fmla="*/ 0 h 70"/>
                <a:gd name="T2" fmla="*/ 67 w 67"/>
                <a:gd name="T3" fmla="*/ 22 h 70"/>
                <a:gd name="T4" fmla="*/ 4 w 67"/>
                <a:gd name="T5" fmla="*/ 70 h 70"/>
                <a:gd name="T6" fmla="*/ 41 w 67"/>
                <a:gd name="T7" fmla="*/ 0 h 70"/>
              </a:gdLst>
              <a:ahLst/>
              <a:cxnLst>
                <a:cxn ang="0">
                  <a:pos x="T0" y="T1"/>
                </a:cxn>
                <a:cxn ang="0">
                  <a:pos x="T2" y="T3"/>
                </a:cxn>
                <a:cxn ang="0">
                  <a:pos x="T4" y="T5"/>
                </a:cxn>
                <a:cxn ang="0">
                  <a:pos x="T6" y="T7"/>
                </a:cxn>
              </a:cxnLst>
              <a:rect l="0" t="0" r="r" b="b"/>
              <a:pathLst>
                <a:path w="67" h="70">
                  <a:moveTo>
                    <a:pt x="41" y="0"/>
                  </a:moveTo>
                  <a:cubicBezTo>
                    <a:pt x="67" y="22"/>
                    <a:pt x="67" y="22"/>
                    <a:pt x="67" y="22"/>
                  </a:cubicBezTo>
                  <a:cubicBezTo>
                    <a:pt x="33" y="67"/>
                    <a:pt x="4" y="70"/>
                    <a:pt x="4" y="70"/>
                  </a:cubicBezTo>
                  <a:cubicBezTo>
                    <a:pt x="4" y="70"/>
                    <a:pt x="0" y="40"/>
                    <a:pt x="41" y="0"/>
                  </a:cubicBezTo>
                </a:path>
              </a:pathLst>
            </a:custGeom>
            <a:solidFill>
              <a:srgbClr val="FFD3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1"/>
            <p:cNvSpPr>
              <a:spLocks/>
            </p:cNvSpPr>
            <p:nvPr/>
          </p:nvSpPr>
          <p:spPr bwMode="auto">
            <a:xfrm>
              <a:off x="4926013" y="5651500"/>
              <a:ext cx="950913" cy="1055688"/>
            </a:xfrm>
            <a:custGeom>
              <a:avLst/>
              <a:gdLst>
                <a:gd name="T0" fmla="*/ 23 w 45"/>
                <a:gd name="T1" fmla="*/ 0 h 50"/>
                <a:gd name="T2" fmla="*/ 45 w 45"/>
                <a:gd name="T3" fmla="*/ 19 h 50"/>
                <a:gd name="T4" fmla="*/ 0 w 45"/>
                <a:gd name="T5" fmla="*/ 50 h 50"/>
                <a:gd name="T6" fmla="*/ 23 w 45"/>
                <a:gd name="T7" fmla="*/ 0 h 50"/>
              </a:gdLst>
              <a:ahLst/>
              <a:cxnLst>
                <a:cxn ang="0">
                  <a:pos x="T0" y="T1"/>
                </a:cxn>
                <a:cxn ang="0">
                  <a:pos x="T2" y="T3"/>
                </a:cxn>
                <a:cxn ang="0">
                  <a:pos x="T4" y="T5"/>
                </a:cxn>
                <a:cxn ang="0">
                  <a:pos x="T6" y="T7"/>
                </a:cxn>
              </a:cxnLst>
              <a:rect l="0" t="0" r="r" b="b"/>
              <a:pathLst>
                <a:path w="45" h="50">
                  <a:moveTo>
                    <a:pt x="23" y="0"/>
                  </a:moveTo>
                  <a:cubicBezTo>
                    <a:pt x="45" y="19"/>
                    <a:pt x="45" y="19"/>
                    <a:pt x="45" y="19"/>
                  </a:cubicBezTo>
                  <a:cubicBezTo>
                    <a:pt x="29" y="38"/>
                    <a:pt x="0" y="50"/>
                    <a:pt x="0" y="50"/>
                  </a:cubicBezTo>
                  <a:cubicBezTo>
                    <a:pt x="0" y="50"/>
                    <a:pt x="7" y="16"/>
                    <a:pt x="23" y="0"/>
                  </a:cubicBezTo>
                </a:path>
              </a:pathLst>
            </a:custGeom>
            <a:solidFill>
              <a:srgbClr val="FFAC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2"/>
            <p:cNvSpPr>
              <a:spLocks/>
            </p:cNvSpPr>
            <p:nvPr/>
          </p:nvSpPr>
          <p:spPr bwMode="auto">
            <a:xfrm>
              <a:off x="5116513" y="5694363"/>
              <a:ext cx="719138" cy="781050"/>
            </a:xfrm>
            <a:custGeom>
              <a:avLst/>
              <a:gdLst>
                <a:gd name="T0" fmla="*/ 16 w 34"/>
                <a:gd name="T1" fmla="*/ 0 h 37"/>
                <a:gd name="T2" fmla="*/ 34 w 34"/>
                <a:gd name="T3" fmla="*/ 15 h 37"/>
                <a:gd name="T4" fmla="*/ 0 w 34"/>
                <a:gd name="T5" fmla="*/ 37 h 37"/>
                <a:gd name="T6" fmla="*/ 16 w 34"/>
                <a:gd name="T7" fmla="*/ 0 h 37"/>
              </a:gdLst>
              <a:ahLst/>
              <a:cxnLst>
                <a:cxn ang="0">
                  <a:pos x="T0" y="T1"/>
                </a:cxn>
                <a:cxn ang="0">
                  <a:pos x="T2" y="T3"/>
                </a:cxn>
                <a:cxn ang="0">
                  <a:pos x="T4" y="T5"/>
                </a:cxn>
                <a:cxn ang="0">
                  <a:pos x="T6" y="T7"/>
                </a:cxn>
              </a:cxnLst>
              <a:rect l="0" t="0" r="r" b="b"/>
              <a:pathLst>
                <a:path w="34" h="37">
                  <a:moveTo>
                    <a:pt x="16" y="0"/>
                  </a:moveTo>
                  <a:cubicBezTo>
                    <a:pt x="34" y="15"/>
                    <a:pt x="34" y="15"/>
                    <a:pt x="34" y="15"/>
                  </a:cubicBezTo>
                  <a:cubicBezTo>
                    <a:pt x="18" y="34"/>
                    <a:pt x="0" y="37"/>
                    <a:pt x="0" y="37"/>
                  </a:cubicBezTo>
                  <a:cubicBezTo>
                    <a:pt x="0" y="37"/>
                    <a:pt x="1" y="16"/>
                    <a:pt x="16" y="0"/>
                  </a:cubicBezTo>
                </a:path>
              </a:pathLst>
            </a:custGeom>
            <a:solidFill>
              <a:srgbClr val="E061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23"/>
            <p:cNvSpPr>
              <a:spLocks noEditPoints="1"/>
            </p:cNvSpPr>
            <p:nvPr/>
          </p:nvSpPr>
          <p:spPr bwMode="auto">
            <a:xfrm>
              <a:off x="5307013" y="1117600"/>
              <a:ext cx="3275013" cy="3943350"/>
            </a:xfrm>
            <a:custGeom>
              <a:avLst/>
              <a:gdLst>
                <a:gd name="T0" fmla="*/ 0 w 155"/>
                <a:gd name="T1" fmla="*/ 187 h 187"/>
                <a:gd name="T2" fmla="*/ 0 w 155"/>
                <a:gd name="T3" fmla="*/ 187 h 187"/>
                <a:gd name="T4" fmla="*/ 1 w 155"/>
                <a:gd name="T5" fmla="*/ 186 h 187"/>
                <a:gd name="T6" fmla="*/ 2 w 155"/>
                <a:gd name="T7" fmla="*/ 183 h 187"/>
                <a:gd name="T8" fmla="*/ 2 w 155"/>
                <a:gd name="T9" fmla="*/ 182 h 187"/>
                <a:gd name="T10" fmla="*/ 3 w 155"/>
                <a:gd name="T11" fmla="*/ 181 h 187"/>
                <a:gd name="T12" fmla="*/ 3 w 155"/>
                <a:gd name="T13" fmla="*/ 180 h 187"/>
                <a:gd name="T14" fmla="*/ 4 w 155"/>
                <a:gd name="T15" fmla="*/ 180 h 187"/>
                <a:gd name="T16" fmla="*/ 4 w 155"/>
                <a:gd name="T17" fmla="*/ 180 h 187"/>
                <a:gd name="T18" fmla="*/ 5 w 155"/>
                <a:gd name="T19" fmla="*/ 177 h 187"/>
                <a:gd name="T20" fmla="*/ 5 w 155"/>
                <a:gd name="T21" fmla="*/ 177 h 187"/>
                <a:gd name="T22" fmla="*/ 5 w 155"/>
                <a:gd name="T23" fmla="*/ 177 h 187"/>
                <a:gd name="T24" fmla="*/ 5 w 155"/>
                <a:gd name="T25" fmla="*/ 177 h 187"/>
                <a:gd name="T26" fmla="*/ 5 w 155"/>
                <a:gd name="T27" fmla="*/ 177 h 187"/>
                <a:gd name="T28" fmla="*/ 7 w 155"/>
                <a:gd name="T29" fmla="*/ 174 h 187"/>
                <a:gd name="T30" fmla="*/ 7 w 155"/>
                <a:gd name="T31" fmla="*/ 173 h 187"/>
                <a:gd name="T32" fmla="*/ 8 w 155"/>
                <a:gd name="T33" fmla="*/ 170 h 187"/>
                <a:gd name="T34" fmla="*/ 8 w 155"/>
                <a:gd name="T35" fmla="*/ 172 h 187"/>
                <a:gd name="T36" fmla="*/ 8 w 155"/>
                <a:gd name="T37" fmla="*/ 171 h 187"/>
                <a:gd name="T38" fmla="*/ 8 w 155"/>
                <a:gd name="T39" fmla="*/ 170 h 187"/>
                <a:gd name="T40" fmla="*/ 9 w 155"/>
                <a:gd name="T41" fmla="*/ 169 h 187"/>
                <a:gd name="T42" fmla="*/ 9 w 155"/>
                <a:gd name="T43" fmla="*/ 169 h 187"/>
                <a:gd name="T44" fmla="*/ 33 w 155"/>
                <a:gd name="T45" fmla="*/ 123 h 187"/>
                <a:gd name="T46" fmla="*/ 33 w 155"/>
                <a:gd name="T47" fmla="*/ 124 h 187"/>
                <a:gd name="T48" fmla="*/ 33 w 155"/>
                <a:gd name="T49" fmla="*/ 123 h 187"/>
                <a:gd name="T50" fmla="*/ 37 w 155"/>
                <a:gd name="T51" fmla="*/ 118 h 187"/>
                <a:gd name="T52" fmla="*/ 36 w 155"/>
                <a:gd name="T53" fmla="*/ 118 h 187"/>
                <a:gd name="T54" fmla="*/ 37 w 155"/>
                <a:gd name="T55" fmla="*/ 118 h 187"/>
                <a:gd name="T56" fmla="*/ 39 w 155"/>
                <a:gd name="T57" fmla="*/ 113 h 187"/>
                <a:gd name="T58" fmla="*/ 39 w 155"/>
                <a:gd name="T59" fmla="*/ 114 h 187"/>
                <a:gd name="T60" fmla="*/ 39 w 155"/>
                <a:gd name="T61" fmla="*/ 113 h 187"/>
                <a:gd name="T62" fmla="*/ 47 w 155"/>
                <a:gd name="T63" fmla="*/ 101 h 187"/>
                <a:gd name="T64" fmla="*/ 49 w 155"/>
                <a:gd name="T65" fmla="*/ 97 h 187"/>
                <a:gd name="T66" fmla="*/ 64 w 155"/>
                <a:gd name="T67" fmla="*/ 74 h 187"/>
                <a:gd name="T68" fmla="*/ 67 w 155"/>
                <a:gd name="T69" fmla="*/ 70 h 187"/>
                <a:gd name="T70" fmla="*/ 69 w 155"/>
                <a:gd name="T71" fmla="*/ 67 h 187"/>
                <a:gd name="T72" fmla="*/ 70 w 155"/>
                <a:gd name="T73" fmla="*/ 65 h 187"/>
                <a:gd name="T74" fmla="*/ 75 w 155"/>
                <a:gd name="T75" fmla="*/ 58 h 187"/>
                <a:gd name="T76" fmla="*/ 76 w 155"/>
                <a:gd name="T77" fmla="*/ 57 h 187"/>
                <a:gd name="T78" fmla="*/ 81 w 155"/>
                <a:gd name="T79" fmla="*/ 51 h 187"/>
                <a:gd name="T80" fmla="*/ 86 w 155"/>
                <a:gd name="T81" fmla="*/ 44 h 187"/>
                <a:gd name="T82" fmla="*/ 92 w 155"/>
                <a:gd name="T83" fmla="*/ 38 h 187"/>
                <a:gd name="T84" fmla="*/ 108 w 155"/>
                <a:gd name="T85" fmla="*/ 21 h 187"/>
                <a:gd name="T86" fmla="*/ 97 w 155"/>
                <a:gd name="T87" fmla="*/ 32 h 187"/>
                <a:gd name="T88" fmla="*/ 103 w 155"/>
                <a:gd name="T89" fmla="*/ 26 h 187"/>
                <a:gd name="T90" fmla="*/ 108 w 155"/>
                <a:gd name="T91" fmla="*/ 21 h 187"/>
                <a:gd name="T92" fmla="*/ 114 w 155"/>
                <a:gd name="T93" fmla="*/ 17 h 187"/>
                <a:gd name="T94" fmla="*/ 114 w 155"/>
                <a:gd name="T95" fmla="*/ 17 h 187"/>
                <a:gd name="T96" fmla="*/ 117 w 155"/>
                <a:gd name="T97" fmla="*/ 14 h 187"/>
                <a:gd name="T98" fmla="*/ 119 w 155"/>
                <a:gd name="T99" fmla="*/ 13 h 187"/>
                <a:gd name="T100" fmla="*/ 125 w 155"/>
                <a:gd name="T101" fmla="*/ 10 h 187"/>
                <a:gd name="T102" fmla="*/ 130 w 155"/>
                <a:gd name="T103" fmla="*/ 8 h 187"/>
                <a:gd name="T104" fmla="*/ 134 w 155"/>
                <a:gd name="T105" fmla="*/ 6 h 187"/>
                <a:gd name="T106" fmla="*/ 139 w 155"/>
                <a:gd name="T107" fmla="*/ 4 h 187"/>
                <a:gd name="T108" fmla="*/ 155 w 155"/>
                <a:gd name="T109" fmla="*/ 0 h 187"/>
                <a:gd name="T110" fmla="*/ 144 w 155"/>
                <a:gd name="T111" fmla="*/ 3 h 187"/>
                <a:gd name="T112" fmla="*/ 150 w 155"/>
                <a:gd name="T113" fmla="*/ 1 h 187"/>
                <a:gd name="T114" fmla="*/ 154 w 155"/>
                <a:gd name="T11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5" h="187">
                  <a:moveTo>
                    <a:pt x="1" y="186"/>
                  </a:moveTo>
                  <a:cubicBezTo>
                    <a:pt x="0" y="187"/>
                    <a:pt x="0" y="187"/>
                    <a:pt x="0" y="187"/>
                  </a:cubicBezTo>
                  <a:cubicBezTo>
                    <a:pt x="1" y="187"/>
                    <a:pt x="1" y="187"/>
                    <a:pt x="1" y="187"/>
                  </a:cubicBezTo>
                  <a:cubicBezTo>
                    <a:pt x="0" y="187"/>
                    <a:pt x="0" y="187"/>
                    <a:pt x="0" y="187"/>
                  </a:cubicBezTo>
                  <a:cubicBezTo>
                    <a:pt x="0" y="187"/>
                    <a:pt x="0" y="187"/>
                    <a:pt x="0" y="187"/>
                  </a:cubicBezTo>
                  <a:cubicBezTo>
                    <a:pt x="1" y="186"/>
                    <a:pt x="1" y="186"/>
                    <a:pt x="1" y="186"/>
                  </a:cubicBezTo>
                  <a:moveTo>
                    <a:pt x="2" y="182"/>
                  </a:moveTo>
                  <a:cubicBezTo>
                    <a:pt x="2" y="183"/>
                    <a:pt x="2" y="183"/>
                    <a:pt x="2" y="183"/>
                  </a:cubicBezTo>
                  <a:cubicBezTo>
                    <a:pt x="2" y="183"/>
                    <a:pt x="2" y="183"/>
                    <a:pt x="2" y="183"/>
                  </a:cubicBezTo>
                  <a:cubicBezTo>
                    <a:pt x="2" y="183"/>
                    <a:pt x="2" y="183"/>
                    <a:pt x="2" y="182"/>
                  </a:cubicBezTo>
                  <a:moveTo>
                    <a:pt x="3" y="180"/>
                  </a:moveTo>
                  <a:cubicBezTo>
                    <a:pt x="3" y="180"/>
                    <a:pt x="3" y="181"/>
                    <a:pt x="3" y="181"/>
                  </a:cubicBezTo>
                  <a:cubicBezTo>
                    <a:pt x="3" y="180"/>
                    <a:pt x="3" y="180"/>
                    <a:pt x="3" y="180"/>
                  </a:cubicBezTo>
                  <a:cubicBezTo>
                    <a:pt x="3" y="180"/>
                    <a:pt x="3" y="180"/>
                    <a:pt x="3" y="180"/>
                  </a:cubicBezTo>
                  <a:moveTo>
                    <a:pt x="4" y="180"/>
                  </a:moveTo>
                  <a:cubicBezTo>
                    <a:pt x="4" y="180"/>
                    <a:pt x="4" y="180"/>
                    <a:pt x="4" y="180"/>
                  </a:cubicBezTo>
                  <a:cubicBezTo>
                    <a:pt x="4" y="180"/>
                    <a:pt x="4" y="180"/>
                    <a:pt x="4" y="180"/>
                  </a:cubicBezTo>
                  <a:cubicBezTo>
                    <a:pt x="4" y="180"/>
                    <a:pt x="4" y="180"/>
                    <a:pt x="4" y="180"/>
                  </a:cubicBezTo>
                  <a:moveTo>
                    <a:pt x="5" y="177"/>
                  </a:moveTo>
                  <a:cubicBezTo>
                    <a:pt x="5" y="177"/>
                    <a:pt x="5" y="177"/>
                    <a:pt x="5" y="177"/>
                  </a:cubicBezTo>
                  <a:cubicBezTo>
                    <a:pt x="5" y="178"/>
                    <a:pt x="4" y="178"/>
                    <a:pt x="4" y="179"/>
                  </a:cubicBezTo>
                  <a:cubicBezTo>
                    <a:pt x="4" y="178"/>
                    <a:pt x="5" y="178"/>
                    <a:pt x="5" y="177"/>
                  </a:cubicBezTo>
                  <a:cubicBezTo>
                    <a:pt x="5" y="177"/>
                    <a:pt x="5" y="177"/>
                    <a:pt x="5" y="177"/>
                  </a:cubicBezTo>
                  <a:moveTo>
                    <a:pt x="5" y="177"/>
                  </a:moveTo>
                  <a:cubicBezTo>
                    <a:pt x="5" y="177"/>
                    <a:pt x="5" y="177"/>
                    <a:pt x="5" y="177"/>
                  </a:cubicBezTo>
                  <a:cubicBezTo>
                    <a:pt x="5" y="177"/>
                    <a:pt x="5" y="177"/>
                    <a:pt x="5" y="177"/>
                  </a:cubicBezTo>
                  <a:cubicBezTo>
                    <a:pt x="5" y="177"/>
                    <a:pt x="5" y="177"/>
                    <a:pt x="5" y="177"/>
                  </a:cubicBezTo>
                  <a:cubicBezTo>
                    <a:pt x="5" y="177"/>
                    <a:pt x="5" y="177"/>
                    <a:pt x="5" y="177"/>
                  </a:cubicBezTo>
                  <a:moveTo>
                    <a:pt x="7" y="173"/>
                  </a:moveTo>
                  <a:cubicBezTo>
                    <a:pt x="7" y="173"/>
                    <a:pt x="7" y="174"/>
                    <a:pt x="7" y="174"/>
                  </a:cubicBezTo>
                  <a:cubicBezTo>
                    <a:pt x="7" y="174"/>
                    <a:pt x="7" y="174"/>
                    <a:pt x="7" y="174"/>
                  </a:cubicBezTo>
                  <a:cubicBezTo>
                    <a:pt x="7" y="174"/>
                    <a:pt x="7" y="173"/>
                    <a:pt x="7" y="173"/>
                  </a:cubicBezTo>
                  <a:moveTo>
                    <a:pt x="8" y="170"/>
                  </a:moveTo>
                  <a:cubicBezTo>
                    <a:pt x="8" y="170"/>
                    <a:pt x="8" y="170"/>
                    <a:pt x="8" y="170"/>
                  </a:cubicBezTo>
                  <a:cubicBezTo>
                    <a:pt x="8" y="171"/>
                    <a:pt x="8" y="171"/>
                    <a:pt x="8" y="171"/>
                  </a:cubicBezTo>
                  <a:cubicBezTo>
                    <a:pt x="8" y="171"/>
                    <a:pt x="8" y="172"/>
                    <a:pt x="8" y="172"/>
                  </a:cubicBezTo>
                  <a:cubicBezTo>
                    <a:pt x="8" y="172"/>
                    <a:pt x="8" y="172"/>
                    <a:pt x="8" y="171"/>
                  </a:cubicBezTo>
                  <a:cubicBezTo>
                    <a:pt x="8" y="171"/>
                    <a:pt x="8" y="171"/>
                    <a:pt x="8" y="171"/>
                  </a:cubicBezTo>
                  <a:cubicBezTo>
                    <a:pt x="8" y="170"/>
                    <a:pt x="8" y="170"/>
                    <a:pt x="8" y="170"/>
                  </a:cubicBezTo>
                  <a:cubicBezTo>
                    <a:pt x="8" y="170"/>
                    <a:pt x="8" y="170"/>
                    <a:pt x="8" y="170"/>
                  </a:cubicBezTo>
                  <a:moveTo>
                    <a:pt x="9" y="168"/>
                  </a:moveTo>
                  <a:cubicBezTo>
                    <a:pt x="9" y="169"/>
                    <a:pt x="9" y="169"/>
                    <a:pt x="9" y="169"/>
                  </a:cubicBezTo>
                  <a:cubicBezTo>
                    <a:pt x="9" y="169"/>
                    <a:pt x="9" y="169"/>
                    <a:pt x="9" y="169"/>
                  </a:cubicBezTo>
                  <a:cubicBezTo>
                    <a:pt x="9" y="169"/>
                    <a:pt x="9" y="169"/>
                    <a:pt x="9" y="169"/>
                  </a:cubicBezTo>
                  <a:cubicBezTo>
                    <a:pt x="9" y="168"/>
                    <a:pt x="9" y="168"/>
                    <a:pt x="9" y="168"/>
                  </a:cubicBezTo>
                  <a:moveTo>
                    <a:pt x="33" y="123"/>
                  </a:moveTo>
                  <a:cubicBezTo>
                    <a:pt x="33" y="123"/>
                    <a:pt x="33" y="123"/>
                    <a:pt x="33" y="123"/>
                  </a:cubicBezTo>
                  <a:cubicBezTo>
                    <a:pt x="33" y="124"/>
                    <a:pt x="33" y="124"/>
                    <a:pt x="33" y="124"/>
                  </a:cubicBezTo>
                  <a:cubicBezTo>
                    <a:pt x="33" y="124"/>
                    <a:pt x="33" y="124"/>
                    <a:pt x="33" y="124"/>
                  </a:cubicBezTo>
                  <a:cubicBezTo>
                    <a:pt x="33" y="123"/>
                    <a:pt x="33" y="123"/>
                    <a:pt x="33" y="123"/>
                  </a:cubicBezTo>
                  <a:cubicBezTo>
                    <a:pt x="33" y="123"/>
                    <a:pt x="33" y="123"/>
                    <a:pt x="33" y="123"/>
                  </a:cubicBezTo>
                  <a:moveTo>
                    <a:pt x="37" y="118"/>
                  </a:moveTo>
                  <a:cubicBezTo>
                    <a:pt x="37" y="118"/>
                    <a:pt x="37" y="118"/>
                    <a:pt x="37" y="118"/>
                  </a:cubicBezTo>
                  <a:cubicBezTo>
                    <a:pt x="37" y="118"/>
                    <a:pt x="36" y="118"/>
                    <a:pt x="36" y="118"/>
                  </a:cubicBezTo>
                  <a:cubicBezTo>
                    <a:pt x="36" y="118"/>
                    <a:pt x="36" y="118"/>
                    <a:pt x="37" y="118"/>
                  </a:cubicBezTo>
                  <a:cubicBezTo>
                    <a:pt x="37" y="118"/>
                    <a:pt x="37" y="118"/>
                    <a:pt x="37" y="118"/>
                  </a:cubicBezTo>
                  <a:cubicBezTo>
                    <a:pt x="37" y="118"/>
                    <a:pt x="37" y="118"/>
                    <a:pt x="37" y="118"/>
                  </a:cubicBezTo>
                  <a:moveTo>
                    <a:pt x="39" y="113"/>
                  </a:moveTo>
                  <a:cubicBezTo>
                    <a:pt x="39" y="113"/>
                    <a:pt x="39" y="113"/>
                    <a:pt x="39" y="113"/>
                  </a:cubicBezTo>
                  <a:cubicBezTo>
                    <a:pt x="39" y="113"/>
                    <a:pt x="39" y="114"/>
                    <a:pt x="39" y="114"/>
                  </a:cubicBezTo>
                  <a:cubicBezTo>
                    <a:pt x="39" y="114"/>
                    <a:pt x="39" y="114"/>
                    <a:pt x="39" y="113"/>
                  </a:cubicBezTo>
                  <a:cubicBezTo>
                    <a:pt x="39" y="113"/>
                    <a:pt x="39" y="113"/>
                    <a:pt x="39" y="113"/>
                  </a:cubicBezTo>
                  <a:moveTo>
                    <a:pt x="49" y="97"/>
                  </a:moveTo>
                  <a:cubicBezTo>
                    <a:pt x="48" y="98"/>
                    <a:pt x="47" y="100"/>
                    <a:pt x="47" y="101"/>
                  </a:cubicBezTo>
                  <a:cubicBezTo>
                    <a:pt x="47" y="100"/>
                    <a:pt x="48" y="99"/>
                    <a:pt x="49" y="97"/>
                  </a:cubicBezTo>
                  <a:cubicBezTo>
                    <a:pt x="49" y="97"/>
                    <a:pt x="49" y="97"/>
                    <a:pt x="49" y="97"/>
                  </a:cubicBezTo>
                  <a:moveTo>
                    <a:pt x="67" y="70"/>
                  </a:moveTo>
                  <a:cubicBezTo>
                    <a:pt x="66" y="71"/>
                    <a:pt x="65" y="72"/>
                    <a:pt x="64" y="74"/>
                  </a:cubicBezTo>
                  <a:cubicBezTo>
                    <a:pt x="65" y="73"/>
                    <a:pt x="65" y="73"/>
                    <a:pt x="65" y="73"/>
                  </a:cubicBezTo>
                  <a:cubicBezTo>
                    <a:pt x="65" y="72"/>
                    <a:pt x="66" y="71"/>
                    <a:pt x="67" y="70"/>
                  </a:cubicBezTo>
                  <a:moveTo>
                    <a:pt x="75" y="58"/>
                  </a:moveTo>
                  <a:cubicBezTo>
                    <a:pt x="73" y="61"/>
                    <a:pt x="71" y="64"/>
                    <a:pt x="69" y="67"/>
                  </a:cubicBezTo>
                  <a:cubicBezTo>
                    <a:pt x="69" y="67"/>
                    <a:pt x="69" y="67"/>
                    <a:pt x="69" y="66"/>
                  </a:cubicBezTo>
                  <a:cubicBezTo>
                    <a:pt x="70" y="65"/>
                    <a:pt x="70" y="65"/>
                    <a:pt x="70" y="65"/>
                  </a:cubicBezTo>
                  <a:cubicBezTo>
                    <a:pt x="72" y="63"/>
                    <a:pt x="73" y="61"/>
                    <a:pt x="75" y="59"/>
                  </a:cubicBezTo>
                  <a:cubicBezTo>
                    <a:pt x="75" y="58"/>
                    <a:pt x="75" y="58"/>
                    <a:pt x="75" y="58"/>
                  </a:cubicBezTo>
                  <a:moveTo>
                    <a:pt x="97" y="32"/>
                  </a:moveTo>
                  <a:cubicBezTo>
                    <a:pt x="90" y="40"/>
                    <a:pt x="83" y="48"/>
                    <a:pt x="76" y="57"/>
                  </a:cubicBezTo>
                  <a:cubicBezTo>
                    <a:pt x="77" y="55"/>
                    <a:pt x="79" y="54"/>
                    <a:pt x="80" y="52"/>
                  </a:cubicBezTo>
                  <a:cubicBezTo>
                    <a:pt x="81" y="51"/>
                    <a:pt x="81" y="51"/>
                    <a:pt x="81" y="51"/>
                  </a:cubicBezTo>
                  <a:cubicBezTo>
                    <a:pt x="82" y="49"/>
                    <a:pt x="84" y="47"/>
                    <a:pt x="86" y="45"/>
                  </a:cubicBezTo>
                  <a:cubicBezTo>
                    <a:pt x="86" y="44"/>
                    <a:pt x="86" y="44"/>
                    <a:pt x="86" y="44"/>
                  </a:cubicBezTo>
                  <a:cubicBezTo>
                    <a:pt x="88" y="42"/>
                    <a:pt x="90" y="40"/>
                    <a:pt x="91" y="38"/>
                  </a:cubicBezTo>
                  <a:cubicBezTo>
                    <a:pt x="92" y="38"/>
                    <a:pt x="92" y="38"/>
                    <a:pt x="92" y="38"/>
                  </a:cubicBezTo>
                  <a:cubicBezTo>
                    <a:pt x="93" y="36"/>
                    <a:pt x="95" y="34"/>
                    <a:pt x="97" y="32"/>
                  </a:cubicBezTo>
                  <a:moveTo>
                    <a:pt x="108" y="21"/>
                  </a:moveTo>
                  <a:cubicBezTo>
                    <a:pt x="104" y="25"/>
                    <a:pt x="101" y="28"/>
                    <a:pt x="97" y="32"/>
                  </a:cubicBezTo>
                  <a:cubicBezTo>
                    <a:pt x="97" y="32"/>
                    <a:pt x="97" y="32"/>
                    <a:pt x="97" y="32"/>
                  </a:cubicBezTo>
                  <a:cubicBezTo>
                    <a:pt x="99" y="30"/>
                    <a:pt x="101" y="28"/>
                    <a:pt x="102" y="27"/>
                  </a:cubicBezTo>
                  <a:cubicBezTo>
                    <a:pt x="103" y="26"/>
                    <a:pt x="103" y="26"/>
                    <a:pt x="103" y="26"/>
                  </a:cubicBezTo>
                  <a:cubicBezTo>
                    <a:pt x="105" y="25"/>
                    <a:pt x="106" y="23"/>
                    <a:pt x="108" y="22"/>
                  </a:cubicBezTo>
                  <a:cubicBezTo>
                    <a:pt x="108" y="21"/>
                    <a:pt x="108" y="21"/>
                    <a:pt x="108" y="21"/>
                  </a:cubicBezTo>
                  <a:moveTo>
                    <a:pt x="114" y="17"/>
                  </a:moveTo>
                  <a:cubicBezTo>
                    <a:pt x="114" y="17"/>
                    <a:pt x="114" y="17"/>
                    <a:pt x="114" y="17"/>
                  </a:cubicBezTo>
                  <a:cubicBezTo>
                    <a:pt x="114" y="17"/>
                    <a:pt x="114" y="17"/>
                    <a:pt x="114" y="17"/>
                  </a:cubicBezTo>
                  <a:cubicBezTo>
                    <a:pt x="114" y="17"/>
                    <a:pt x="114" y="17"/>
                    <a:pt x="114" y="17"/>
                  </a:cubicBezTo>
                  <a:moveTo>
                    <a:pt x="119" y="13"/>
                  </a:moveTo>
                  <a:cubicBezTo>
                    <a:pt x="119" y="14"/>
                    <a:pt x="118" y="14"/>
                    <a:pt x="117" y="14"/>
                  </a:cubicBezTo>
                  <a:cubicBezTo>
                    <a:pt x="118" y="14"/>
                    <a:pt x="119" y="14"/>
                    <a:pt x="119" y="13"/>
                  </a:cubicBezTo>
                  <a:cubicBezTo>
                    <a:pt x="119" y="13"/>
                    <a:pt x="119" y="13"/>
                    <a:pt x="119" y="13"/>
                  </a:cubicBezTo>
                  <a:moveTo>
                    <a:pt x="143" y="3"/>
                  </a:moveTo>
                  <a:cubicBezTo>
                    <a:pt x="137" y="5"/>
                    <a:pt x="131" y="7"/>
                    <a:pt x="125" y="10"/>
                  </a:cubicBezTo>
                  <a:cubicBezTo>
                    <a:pt x="126" y="9"/>
                    <a:pt x="128" y="9"/>
                    <a:pt x="129" y="8"/>
                  </a:cubicBezTo>
                  <a:cubicBezTo>
                    <a:pt x="129" y="8"/>
                    <a:pt x="129" y="8"/>
                    <a:pt x="130" y="8"/>
                  </a:cubicBezTo>
                  <a:cubicBezTo>
                    <a:pt x="131" y="7"/>
                    <a:pt x="132" y="6"/>
                    <a:pt x="134" y="6"/>
                  </a:cubicBezTo>
                  <a:cubicBezTo>
                    <a:pt x="134" y="6"/>
                    <a:pt x="134" y="6"/>
                    <a:pt x="134" y="6"/>
                  </a:cubicBezTo>
                  <a:cubicBezTo>
                    <a:pt x="135" y="5"/>
                    <a:pt x="137" y="5"/>
                    <a:pt x="138" y="4"/>
                  </a:cubicBezTo>
                  <a:cubicBezTo>
                    <a:pt x="139" y="4"/>
                    <a:pt x="139" y="4"/>
                    <a:pt x="139" y="4"/>
                  </a:cubicBezTo>
                  <a:cubicBezTo>
                    <a:pt x="141" y="3"/>
                    <a:pt x="142" y="3"/>
                    <a:pt x="143" y="3"/>
                  </a:cubicBezTo>
                  <a:moveTo>
                    <a:pt x="155" y="0"/>
                  </a:moveTo>
                  <a:cubicBezTo>
                    <a:pt x="152" y="1"/>
                    <a:pt x="148" y="1"/>
                    <a:pt x="144" y="3"/>
                  </a:cubicBezTo>
                  <a:cubicBezTo>
                    <a:pt x="144" y="3"/>
                    <a:pt x="144" y="3"/>
                    <a:pt x="144" y="3"/>
                  </a:cubicBezTo>
                  <a:cubicBezTo>
                    <a:pt x="145" y="2"/>
                    <a:pt x="147" y="2"/>
                    <a:pt x="149" y="1"/>
                  </a:cubicBezTo>
                  <a:cubicBezTo>
                    <a:pt x="149" y="1"/>
                    <a:pt x="149" y="1"/>
                    <a:pt x="150" y="1"/>
                  </a:cubicBezTo>
                  <a:cubicBezTo>
                    <a:pt x="151" y="1"/>
                    <a:pt x="153" y="0"/>
                    <a:pt x="154" y="0"/>
                  </a:cubicBezTo>
                  <a:cubicBezTo>
                    <a:pt x="154" y="0"/>
                    <a:pt x="154" y="0"/>
                    <a:pt x="154" y="0"/>
                  </a:cubicBezTo>
                  <a:cubicBezTo>
                    <a:pt x="155" y="0"/>
                    <a:pt x="155" y="0"/>
                    <a:pt x="155" y="0"/>
                  </a:cubicBezTo>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4"/>
            <p:cNvSpPr>
              <a:spLocks noEditPoints="1"/>
            </p:cNvSpPr>
            <p:nvPr/>
          </p:nvSpPr>
          <p:spPr bwMode="auto">
            <a:xfrm>
              <a:off x="5307013" y="1011238"/>
              <a:ext cx="3930650" cy="4789488"/>
            </a:xfrm>
            <a:custGeom>
              <a:avLst/>
              <a:gdLst>
                <a:gd name="T0" fmla="*/ 2 w 186"/>
                <a:gd name="T1" fmla="*/ 218 h 227"/>
                <a:gd name="T2" fmla="*/ 7 w 186"/>
                <a:gd name="T3" fmla="*/ 222 h 227"/>
                <a:gd name="T4" fmla="*/ 15 w 186"/>
                <a:gd name="T5" fmla="*/ 226 h 227"/>
                <a:gd name="T6" fmla="*/ 12 w 186"/>
                <a:gd name="T7" fmla="*/ 200 h 227"/>
                <a:gd name="T8" fmla="*/ 12 w 186"/>
                <a:gd name="T9" fmla="*/ 200 h 227"/>
                <a:gd name="T10" fmla="*/ 9 w 186"/>
                <a:gd name="T11" fmla="*/ 173 h 227"/>
                <a:gd name="T12" fmla="*/ 9 w 186"/>
                <a:gd name="T13" fmla="*/ 174 h 227"/>
                <a:gd name="T14" fmla="*/ 8 w 186"/>
                <a:gd name="T15" fmla="*/ 175 h 227"/>
                <a:gd name="T16" fmla="*/ 8 w 186"/>
                <a:gd name="T17" fmla="*/ 177 h 227"/>
                <a:gd name="T18" fmla="*/ 7 w 186"/>
                <a:gd name="T19" fmla="*/ 179 h 227"/>
                <a:gd name="T20" fmla="*/ 5 w 186"/>
                <a:gd name="T21" fmla="*/ 182 h 227"/>
                <a:gd name="T22" fmla="*/ 5 w 186"/>
                <a:gd name="T23" fmla="*/ 182 h 227"/>
                <a:gd name="T24" fmla="*/ 4 w 186"/>
                <a:gd name="T25" fmla="*/ 185 h 227"/>
                <a:gd name="T26" fmla="*/ 4 w 186"/>
                <a:gd name="T27" fmla="*/ 185 h 227"/>
                <a:gd name="T28" fmla="*/ 3 w 186"/>
                <a:gd name="T29" fmla="*/ 186 h 227"/>
                <a:gd name="T30" fmla="*/ 2 w 186"/>
                <a:gd name="T31" fmla="*/ 188 h 227"/>
                <a:gd name="T32" fmla="*/ 0 w 186"/>
                <a:gd name="T33" fmla="*/ 192 h 227"/>
                <a:gd name="T34" fmla="*/ 4 w 186"/>
                <a:gd name="T35" fmla="*/ 208 h 227"/>
                <a:gd name="T36" fmla="*/ 11 w 186"/>
                <a:gd name="T37" fmla="*/ 199 h 227"/>
                <a:gd name="T38" fmla="*/ 11 w 186"/>
                <a:gd name="T39" fmla="*/ 173 h 227"/>
                <a:gd name="T40" fmla="*/ 164 w 186"/>
                <a:gd name="T41" fmla="*/ 2 h 227"/>
                <a:gd name="T42" fmla="*/ 155 w 186"/>
                <a:gd name="T43" fmla="*/ 5 h 227"/>
                <a:gd name="T44" fmla="*/ 150 w 186"/>
                <a:gd name="T45" fmla="*/ 6 h 227"/>
                <a:gd name="T46" fmla="*/ 144 w 186"/>
                <a:gd name="T47" fmla="*/ 8 h 227"/>
                <a:gd name="T48" fmla="*/ 138 w 186"/>
                <a:gd name="T49" fmla="*/ 9 h 227"/>
                <a:gd name="T50" fmla="*/ 130 w 186"/>
                <a:gd name="T51" fmla="*/ 13 h 227"/>
                <a:gd name="T52" fmla="*/ 125 w 186"/>
                <a:gd name="T53" fmla="*/ 15 h 227"/>
                <a:gd name="T54" fmla="*/ 117 w 186"/>
                <a:gd name="T55" fmla="*/ 19 h 227"/>
                <a:gd name="T56" fmla="*/ 114 w 186"/>
                <a:gd name="T57" fmla="*/ 22 h 227"/>
                <a:gd name="T58" fmla="*/ 103 w 186"/>
                <a:gd name="T59" fmla="*/ 31 h 227"/>
                <a:gd name="T60" fmla="*/ 97 w 186"/>
                <a:gd name="T61" fmla="*/ 37 h 227"/>
                <a:gd name="T62" fmla="*/ 91 w 186"/>
                <a:gd name="T63" fmla="*/ 43 h 227"/>
                <a:gd name="T64" fmla="*/ 81 w 186"/>
                <a:gd name="T65" fmla="*/ 56 h 227"/>
                <a:gd name="T66" fmla="*/ 75 w 186"/>
                <a:gd name="T67" fmla="*/ 63 h 227"/>
                <a:gd name="T68" fmla="*/ 69 w 186"/>
                <a:gd name="T69" fmla="*/ 71 h 227"/>
                <a:gd name="T70" fmla="*/ 65 w 186"/>
                <a:gd name="T71" fmla="*/ 78 h 227"/>
                <a:gd name="T72" fmla="*/ 49 w 186"/>
                <a:gd name="T73" fmla="*/ 102 h 227"/>
                <a:gd name="T74" fmla="*/ 39 w 186"/>
                <a:gd name="T75" fmla="*/ 118 h 227"/>
                <a:gd name="T76" fmla="*/ 37 w 186"/>
                <a:gd name="T77" fmla="*/ 123 h 227"/>
                <a:gd name="T78" fmla="*/ 36 w 186"/>
                <a:gd name="T79" fmla="*/ 123 h 227"/>
                <a:gd name="T80" fmla="*/ 33 w 186"/>
                <a:gd name="T81" fmla="*/ 128 h 227"/>
                <a:gd name="T82" fmla="*/ 127 w 186"/>
                <a:gd name="T83" fmla="*/ 15 h 227"/>
                <a:gd name="T84" fmla="*/ 186 w 186"/>
                <a:gd name="T85"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227">
                  <a:moveTo>
                    <a:pt x="4" y="211"/>
                  </a:moveTo>
                  <a:cubicBezTo>
                    <a:pt x="3" y="212"/>
                    <a:pt x="3" y="213"/>
                    <a:pt x="2" y="214"/>
                  </a:cubicBezTo>
                  <a:cubicBezTo>
                    <a:pt x="2" y="218"/>
                    <a:pt x="2" y="218"/>
                    <a:pt x="2" y="218"/>
                  </a:cubicBezTo>
                  <a:cubicBezTo>
                    <a:pt x="3" y="218"/>
                    <a:pt x="3" y="218"/>
                    <a:pt x="3" y="218"/>
                  </a:cubicBezTo>
                  <a:cubicBezTo>
                    <a:pt x="3" y="218"/>
                    <a:pt x="3" y="218"/>
                    <a:pt x="3" y="218"/>
                  </a:cubicBezTo>
                  <a:cubicBezTo>
                    <a:pt x="7" y="222"/>
                    <a:pt x="7" y="222"/>
                    <a:pt x="7" y="222"/>
                  </a:cubicBezTo>
                  <a:cubicBezTo>
                    <a:pt x="7" y="222"/>
                    <a:pt x="7" y="222"/>
                    <a:pt x="7" y="222"/>
                  </a:cubicBezTo>
                  <a:cubicBezTo>
                    <a:pt x="13" y="227"/>
                    <a:pt x="13" y="227"/>
                    <a:pt x="13" y="227"/>
                  </a:cubicBezTo>
                  <a:cubicBezTo>
                    <a:pt x="15" y="226"/>
                    <a:pt x="15" y="226"/>
                    <a:pt x="15" y="226"/>
                  </a:cubicBezTo>
                  <a:cubicBezTo>
                    <a:pt x="5" y="217"/>
                    <a:pt x="5" y="217"/>
                    <a:pt x="5" y="217"/>
                  </a:cubicBezTo>
                  <a:cubicBezTo>
                    <a:pt x="4" y="211"/>
                    <a:pt x="4" y="211"/>
                    <a:pt x="4" y="211"/>
                  </a:cubicBezTo>
                  <a:moveTo>
                    <a:pt x="12" y="200"/>
                  </a:moveTo>
                  <a:cubicBezTo>
                    <a:pt x="12" y="200"/>
                    <a:pt x="12" y="200"/>
                    <a:pt x="12" y="200"/>
                  </a:cubicBezTo>
                  <a:cubicBezTo>
                    <a:pt x="26" y="211"/>
                    <a:pt x="26" y="211"/>
                    <a:pt x="26" y="211"/>
                  </a:cubicBezTo>
                  <a:cubicBezTo>
                    <a:pt x="12" y="200"/>
                    <a:pt x="12" y="200"/>
                    <a:pt x="12" y="200"/>
                  </a:cubicBezTo>
                  <a:moveTo>
                    <a:pt x="11" y="173"/>
                  </a:moveTo>
                  <a:cubicBezTo>
                    <a:pt x="11" y="173"/>
                    <a:pt x="10" y="173"/>
                    <a:pt x="9" y="173"/>
                  </a:cubicBezTo>
                  <a:cubicBezTo>
                    <a:pt x="9" y="173"/>
                    <a:pt x="9" y="173"/>
                    <a:pt x="9" y="173"/>
                  </a:cubicBezTo>
                  <a:cubicBezTo>
                    <a:pt x="9" y="173"/>
                    <a:pt x="9" y="173"/>
                    <a:pt x="9" y="173"/>
                  </a:cubicBezTo>
                  <a:cubicBezTo>
                    <a:pt x="9" y="174"/>
                    <a:pt x="9" y="174"/>
                    <a:pt x="9" y="174"/>
                  </a:cubicBezTo>
                  <a:cubicBezTo>
                    <a:pt x="9" y="174"/>
                    <a:pt x="9" y="174"/>
                    <a:pt x="9" y="174"/>
                  </a:cubicBezTo>
                  <a:cubicBezTo>
                    <a:pt x="9" y="174"/>
                    <a:pt x="9" y="174"/>
                    <a:pt x="9" y="174"/>
                  </a:cubicBezTo>
                  <a:cubicBezTo>
                    <a:pt x="9" y="174"/>
                    <a:pt x="9" y="175"/>
                    <a:pt x="8" y="175"/>
                  </a:cubicBezTo>
                  <a:cubicBezTo>
                    <a:pt x="8" y="175"/>
                    <a:pt x="8" y="175"/>
                    <a:pt x="8" y="175"/>
                  </a:cubicBezTo>
                  <a:cubicBezTo>
                    <a:pt x="8" y="176"/>
                    <a:pt x="8" y="176"/>
                    <a:pt x="8" y="176"/>
                  </a:cubicBezTo>
                  <a:cubicBezTo>
                    <a:pt x="8" y="176"/>
                    <a:pt x="8" y="176"/>
                    <a:pt x="8" y="176"/>
                  </a:cubicBezTo>
                  <a:cubicBezTo>
                    <a:pt x="8" y="177"/>
                    <a:pt x="8" y="177"/>
                    <a:pt x="8" y="177"/>
                  </a:cubicBezTo>
                  <a:cubicBezTo>
                    <a:pt x="7" y="177"/>
                    <a:pt x="7" y="178"/>
                    <a:pt x="7" y="178"/>
                  </a:cubicBezTo>
                  <a:cubicBezTo>
                    <a:pt x="7" y="178"/>
                    <a:pt x="7" y="179"/>
                    <a:pt x="7" y="179"/>
                  </a:cubicBezTo>
                  <a:cubicBezTo>
                    <a:pt x="7" y="179"/>
                    <a:pt x="7" y="179"/>
                    <a:pt x="7" y="179"/>
                  </a:cubicBezTo>
                  <a:cubicBezTo>
                    <a:pt x="6" y="180"/>
                    <a:pt x="6" y="180"/>
                    <a:pt x="6" y="180"/>
                  </a:cubicBezTo>
                  <a:cubicBezTo>
                    <a:pt x="6" y="180"/>
                    <a:pt x="6" y="181"/>
                    <a:pt x="5" y="182"/>
                  </a:cubicBezTo>
                  <a:cubicBezTo>
                    <a:pt x="5" y="182"/>
                    <a:pt x="5" y="182"/>
                    <a:pt x="5" y="182"/>
                  </a:cubicBezTo>
                  <a:cubicBezTo>
                    <a:pt x="5" y="182"/>
                    <a:pt x="5" y="182"/>
                    <a:pt x="5" y="182"/>
                  </a:cubicBezTo>
                  <a:cubicBezTo>
                    <a:pt x="5" y="182"/>
                    <a:pt x="5" y="182"/>
                    <a:pt x="5" y="182"/>
                  </a:cubicBezTo>
                  <a:cubicBezTo>
                    <a:pt x="5" y="182"/>
                    <a:pt x="5" y="182"/>
                    <a:pt x="5" y="182"/>
                  </a:cubicBezTo>
                  <a:cubicBezTo>
                    <a:pt x="5" y="183"/>
                    <a:pt x="4" y="183"/>
                    <a:pt x="4" y="184"/>
                  </a:cubicBezTo>
                  <a:cubicBezTo>
                    <a:pt x="4" y="184"/>
                    <a:pt x="4" y="184"/>
                    <a:pt x="4" y="184"/>
                  </a:cubicBezTo>
                  <a:cubicBezTo>
                    <a:pt x="4" y="185"/>
                    <a:pt x="4" y="185"/>
                    <a:pt x="4" y="185"/>
                  </a:cubicBezTo>
                  <a:cubicBezTo>
                    <a:pt x="4" y="185"/>
                    <a:pt x="4" y="185"/>
                    <a:pt x="4" y="185"/>
                  </a:cubicBezTo>
                  <a:cubicBezTo>
                    <a:pt x="4" y="185"/>
                    <a:pt x="4" y="185"/>
                    <a:pt x="4" y="185"/>
                  </a:cubicBezTo>
                  <a:cubicBezTo>
                    <a:pt x="4" y="185"/>
                    <a:pt x="4" y="185"/>
                    <a:pt x="4" y="185"/>
                  </a:cubicBezTo>
                  <a:cubicBezTo>
                    <a:pt x="3" y="185"/>
                    <a:pt x="3" y="185"/>
                    <a:pt x="3" y="185"/>
                  </a:cubicBezTo>
                  <a:cubicBezTo>
                    <a:pt x="3" y="185"/>
                    <a:pt x="3" y="185"/>
                    <a:pt x="3" y="185"/>
                  </a:cubicBezTo>
                  <a:cubicBezTo>
                    <a:pt x="3" y="186"/>
                    <a:pt x="3" y="186"/>
                    <a:pt x="3" y="186"/>
                  </a:cubicBezTo>
                  <a:cubicBezTo>
                    <a:pt x="3" y="186"/>
                    <a:pt x="3" y="187"/>
                    <a:pt x="2" y="187"/>
                  </a:cubicBezTo>
                  <a:cubicBezTo>
                    <a:pt x="2" y="188"/>
                    <a:pt x="2" y="188"/>
                    <a:pt x="2" y="188"/>
                  </a:cubicBezTo>
                  <a:cubicBezTo>
                    <a:pt x="2" y="188"/>
                    <a:pt x="2" y="188"/>
                    <a:pt x="2" y="188"/>
                  </a:cubicBezTo>
                  <a:cubicBezTo>
                    <a:pt x="1" y="189"/>
                    <a:pt x="1" y="190"/>
                    <a:pt x="1" y="191"/>
                  </a:cubicBezTo>
                  <a:cubicBezTo>
                    <a:pt x="0" y="192"/>
                    <a:pt x="0" y="192"/>
                    <a:pt x="0" y="192"/>
                  </a:cubicBezTo>
                  <a:cubicBezTo>
                    <a:pt x="0" y="192"/>
                    <a:pt x="0" y="192"/>
                    <a:pt x="0" y="192"/>
                  </a:cubicBezTo>
                  <a:cubicBezTo>
                    <a:pt x="1" y="192"/>
                    <a:pt x="1" y="192"/>
                    <a:pt x="1" y="192"/>
                  </a:cubicBezTo>
                  <a:cubicBezTo>
                    <a:pt x="2" y="211"/>
                    <a:pt x="2" y="211"/>
                    <a:pt x="2" y="211"/>
                  </a:cubicBezTo>
                  <a:cubicBezTo>
                    <a:pt x="2" y="210"/>
                    <a:pt x="3" y="209"/>
                    <a:pt x="4" y="208"/>
                  </a:cubicBezTo>
                  <a:cubicBezTo>
                    <a:pt x="3" y="192"/>
                    <a:pt x="3" y="192"/>
                    <a:pt x="3" y="192"/>
                  </a:cubicBezTo>
                  <a:cubicBezTo>
                    <a:pt x="11" y="199"/>
                    <a:pt x="11" y="199"/>
                    <a:pt x="11" y="199"/>
                  </a:cubicBezTo>
                  <a:cubicBezTo>
                    <a:pt x="11" y="199"/>
                    <a:pt x="11" y="199"/>
                    <a:pt x="11" y="199"/>
                  </a:cubicBezTo>
                  <a:cubicBezTo>
                    <a:pt x="3" y="192"/>
                    <a:pt x="3" y="192"/>
                    <a:pt x="3" y="192"/>
                  </a:cubicBezTo>
                  <a:cubicBezTo>
                    <a:pt x="3" y="192"/>
                    <a:pt x="6" y="185"/>
                    <a:pt x="12" y="173"/>
                  </a:cubicBezTo>
                  <a:cubicBezTo>
                    <a:pt x="12" y="173"/>
                    <a:pt x="12" y="173"/>
                    <a:pt x="11" y="173"/>
                  </a:cubicBezTo>
                  <a:moveTo>
                    <a:pt x="186" y="0"/>
                  </a:moveTo>
                  <a:cubicBezTo>
                    <a:pt x="179" y="0"/>
                    <a:pt x="172" y="1"/>
                    <a:pt x="164" y="2"/>
                  </a:cubicBezTo>
                  <a:cubicBezTo>
                    <a:pt x="164" y="2"/>
                    <a:pt x="164" y="2"/>
                    <a:pt x="164" y="2"/>
                  </a:cubicBezTo>
                  <a:cubicBezTo>
                    <a:pt x="165" y="3"/>
                    <a:pt x="165" y="3"/>
                    <a:pt x="165" y="3"/>
                  </a:cubicBezTo>
                  <a:cubicBezTo>
                    <a:pt x="165" y="3"/>
                    <a:pt x="165" y="3"/>
                    <a:pt x="165" y="3"/>
                  </a:cubicBezTo>
                  <a:cubicBezTo>
                    <a:pt x="162" y="3"/>
                    <a:pt x="158" y="4"/>
                    <a:pt x="155" y="5"/>
                  </a:cubicBezTo>
                  <a:cubicBezTo>
                    <a:pt x="155" y="5"/>
                    <a:pt x="155" y="5"/>
                    <a:pt x="154" y="5"/>
                  </a:cubicBezTo>
                  <a:cubicBezTo>
                    <a:pt x="154" y="5"/>
                    <a:pt x="154" y="5"/>
                    <a:pt x="154" y="5"/>
                  </a:cubicBezTo>
                  <a:cubicBezTo>
                    <a:pt x="153" y="5"/>
                    <a:pt x="151" y="6"/>
                    <a:pt x="150" y="6"/>
                  </a:cubicBezTo>
                  <a:cubicBezTo>
                    <a:pt x="149" y="6"/>
                    <a:pt x="149" y="6"/>
                    <a:pt x="149" y="6"/>
                  </a:cubicBezTo>
                  <a:cubicBezTo>
                    <a:pt x="147" y="7"/>
                    <a:pt x="145" y="7"/>
                    <a:pt x="144" y="8"/>
                  </a:cubicBezTo>
                  <a:cubicBezTo>
                    <a:pt x="144" y="8"/>
                    <a:pt x="144" y="8"/>
                    <a:pt x="144" y="8"/>
                  </a:cubicBezTo>
                  <a:cubicBezTo>
                    <a:pt x="144" y="8"/>
                    <a:pt x="144" y="8"/>
                    <a:pt x="143" y="8"/>
                  </a:cubicBezTo>
                  <a:cubicBezTo>
                    <a:pt x="142" y="8"/>
                    <a:pt x="141" y="8"/>
                    <a:pt x="139" y="9"/>
                  </a:cubicBezTo>
                  <a:cubicBezTo>
                    <a:pt x="139" y="9"/>
                    <a:pt x="139" y="9"/>
                    <a:pt x="138" y="9"/>
                  </a:cubicBezTo>
                  <a:cubicBezTo>
                    <a:pt x="137" y="10"/>
                    <a:pt x="135" y="10"/>
                    <a:pt x="134" y="11"/>
                  </a:cubicBezTo>
                  <a:cubicBezTo>
                    <a:pt x="134" y="11"/>
                    <a:pt x="134" y="11"/>
                    <a:pt x="134" y="11"/>
                  </a:cubicBezTo>
                  <a:cubicBezTo>
                    <a:pt x="132" y="11"/>
                    <a:pt x="131" y="12"/>
                    <a:pt x="130" y="13"/>
                  </a:cubicBezTo>
                  <a:cubicBezTo>
                    <a:pt x="129" y="13"/>
                    <a:pt x="129" y="13"/>
                    <a:pt x="129" y="13"/>
                  </a:cubicBezTo>
                  <a:cubicBezTo>
                    <a:pt x="128" y="14"/>
                    <a:pt x="126" y="14"/>
                    <a:pt x="125" y="15"/>
                  </a:cubicBezTo>
                  <a:cubicBezTo>
                    <a:pt x="125" y="15"/>
                    <a:pt x="125" y="15"/>
                    <a:pt x="125" y="15"/>
                  </a:cubicBezTo>
                  <a:cubicBezTo>
                    <a:pt x="123" y="16"/>
                    <a:pt x="121" y="17"/>
                    <a:pt x="119" y="18"/>
                  </a:cubicBezTo>
                  <a:cubicBezTo>
                    <a:pt x="119" y="18"/>
                    <a:pt x="119" y="18"/>
                    <a:pt x="119" y="18"/>
                  </a:cubicBezTo>
                  <a:cubicBezTo>
                    <a:pt x="119" y="19"/>
                    <a:pt x="118" y="19"/>
                    <a:pt x="117" y="19"/>
                  </a:cubicBezTo>
                  <a:cubicBezTo>
                    <a:pt x="116" y="20"/>
                    <a:pt x="115" y="21"/>
                    <a:pt x="114" y="22"/>
                  </a:cubicBezTo>
                  <a:cubicBezTo>
                    <a:pt x="114" y="22"/>
                    <a:pt x="114" y="22"/>
                    <a:pt x="114" y="22"/>
                  </a:cubicBezTo>
                  <a:cubicBezTo>
                    <a:pt x="114" y="22"/>
                    <a:pt x="114" y="22"/>
                    <a:pt x="114" y="22"/>
                  </a:cubicBezTo>
                  <a:cubicBezTo>
                    <a:pt x="112" y="23"/>
                    <a:pt x="110" y="25"/>
                    <a:pt x="108" y="26"/>
                  </a:cubicBezTo>
                  <a:cubicBezTo>
                    <a:pt x="108" y="27"/>
                    <a:pt x="108" y="27"/>
                    <a:pt x="108" y="27"/>
                  </a:cubicBezTo>
                  <a:cubicBezTo>
                    <a:pt x="106" y="28"/>
                    <a:pt x="105" y="30"/>
                    <a:pt x="103" y="31"/>
                  </a:cubicBezTo>
                  <a:cubicBezTo>
                    <a:pt x="102" y="32"/>
                    <a:pt x="102" y="32"/>
                    <a:pt x="102" y="32"/>
                  </a:cubicBezTo>
                  <a:cubicBezTo>
                    <a:pt x="101" y="33"/>
                    <a:pt x="99" y="35"/>
                    <a:pt x="97" y="37"/>
                  </a:cubicBezTo>
                  <a:cubicBezTo>
                    <a:pt x="97" y="37"/>
                    <a:pt x="97" y="37"/>
                    <a:pt x="97" y="37"/>
                  </a:cubicBezTo>
                  <a:cubicBezTo>
                    <a:pt x="97" y="37"/>
                    <a:pt x="97" y="37"/>
                    <a:pt x="97" y="37"/>
                  </a:cubicBezTo>
                  <a:cubicBezTo>
                    <a:pt x="95" y="39"/>
                    <a:pt x="93" y="41"/>
                    <a:pt x="92" y="43"/>
                  </a:cubicBezTo>
                  <a:cubicBezTo>
                    <a:pt x="91" y="43"/>
                    <a:pt x="91" y="43"/>
                    <a:pt x="91" y="43"/>
                  </a:cubicBezTo>
                  <a:cubicBezTo>
                    <a:pt x="90" y="45"/>
                    <a:pt x="88" y="47"/>
                    <a:pt x="86" y="49"/>
                  </a:cubicBezTo>
                  <a:cubicBezTo>
                    <a:pt x="86" y="50"/>
                    <a:pt x="86" y="50"/>
                    <a:pt x="86" y="50"/>
                  </a:cubicBezTo>
                  <a:cubicBezTo>
                    <a:pt x="84" y="52"/>
                    <a:pt x="82" y="54"/>
                    <a:pt x="81" y="56"/>
                  </a:cubicBezTo>
                  <a:cubicBezTo>
                    <a:pt x="80" y="57"/>
                    <a:pt x="80" y="57"/>
                    <a:pt x="80" y="57"/>
                  </a:cubicBezTo>
                  <a:cubicBezTo>
                    <a:pt x="79" y="59"/>
                    <a:pt x="77" y="60"/>
                    <a:pt x="76" y="62"/>
                  </a:cubicBezTo>
                  <a:cubicBezTo>
                    <a:pt x="76" y="63"/>
                    <a:pt x="75" y="63"/>
                    <a:pt x="75" y="63"/>
                  </a:cubicBezTo>
                  <a:cubicBezTo>
                    <a:pt x="75" y="64"/>
                    <a:pt x="75" y="64"/>
                    <a:pt x="75" y="64"/>
                  </a:cubicBezTo>
                  <a:cubicBezTo>
                    <a:pt x="73" y="66"/>
                    <a:pt x="72" y="68"/>
                    <a:pt x="70" y="70"/>
                  </a:cubicBezTo>
                  <a:cubicBezTo>
                    <a:pt x="69" y="71"/>
                    <a:pt x="69" y="71"/>
                    <a:pt x="69" y="71"/>
                  </a:cubicBezTo>
                  <a:cubicBezTo>
                    <a:pt x="69" y="72"/>
                    <a:pt x="69" y="72"/>
                    <a:pt x="69" y="72"/>
                  </a:cubicBezTo>
                  <a:cubicBezTo>
                    <a:pt x="68" y="73"/>
                    <a:pt x="68" y="74"/>
                    <a:pt x="67" y="75"/>
                  </a:cubicBezTo>
                  <a:cubicBezTo>
                    <a:pt x="66" y="76"/>
                    <a:pt x="65" y="77"/>
                    <a:pt x="65" y="78"/>
                  </a:cubicBezTo>
                  <a:cubicBezTo>
                    <a:pt x="64" y="79"/>
                    <a:pt x="64" y="79"/>
                    <a:pt x="64" y="79"/>
                  </a:cubicBezTo>
                  <a:cubicBezTo>
                    <a:pt x="59" y="86"/>
                    <a:pt x="54" y="94"/>
                    <a:pt x="49" y="102"/>
                  </a:cubicBezTo>
                  <a:cubicBezTo>
                    <a:pt x="49" y="102"/>
                    <a:pt x="49" y="102"/>
                    <a:pt x="49" y="102"/>
                  </a:cubicBezTo>
                  <a:cubicBezTo>
                    <a:pt x="48" y="104"/>
                    <a:pt x="47" y="105"/>
                    <a:pt x="47" y="106"/>
                  </a:cubicBezTo>
                  <a:cubicBezTo>
                    <a:pt x="44" y="110"/>
                    <a:pt x="42" y="114"/>
                    <a:pt x="39" y="118"/>
                  </a:cubicBezTo>
                  <a:cubicBezTo>
                    <a:pt x="39" y="118"/>
                    <a:pt x="39" y="118"/>
                    <a:pt x="39" y="118"/>
                  </a:cubicBezTo>
                  <a:cubicBezTo>
                    <a:pt x="39" y="118"/>
                    <a:pt x="39" y="118"/>
                    <a:pt x="39" y="118"/>
                  </a:cubicBezTo>
                  <a:cubicBezTo>
                    <a:pt x="39" y="119"/>
                    <a:pt x="39" y="119"/>
                    <a:pt x="39" y="119"/>
                  </a:cubicBezTo>
                  <a:cubicBezTo>
                    <a:pt x="38" y="121"/>
                    <a:pt x="37" y="122"/>
                    <a:pt x="37" y="123"/>
                  </a:cubicBezTo>
                  <a:cubicBezTo>
                    <a:pt x="37" y="123"/>
                    <a:pt x="37" y="123"/>
                    <a:pt x="37" y="123"/>
                  </a:cubicBezTo>
                  <a:cubicBezTo>
                    <a:pt x="37" y="123"/>
                    <a:pt x="37" y="123"/>
                    <a:pt x="37" y="123"/>
                  </a:cubicBezTo>
                  <a:cubicBezTo>
                    <a:pt x="36" y="123"/>
                    <a:pt x="36" y="123"/>
                    <a:pt x="36" y="123"/>
                  </a:cubicBezTo>
                  <a:cubicBezTo>
                    <a:pt x="36" y="124"/>
                    <a:pt x="36" y="124"/>
                    <a:pt x="36" y="124"/>
                  </a:cubicBezTo>
                  <a:cubicBezTo>
                    <a:pt x="35" y="126"/>
                    <a:pt x="34" y="127"/>
                    <a:pt x="33" y="128"/>
                  </a:cubicBezTo>
                  <a:cubicBezTo>
                    <a:pt x="33" y="128"/>
                    <a:pt x="33" y="128"/>
                    <a:pt x="33" y="128"/>
                  </a:cubicBezTo>
                  <a:cubicBezTo>
                    <a:pt x="33" y="129"/>
                    <a:pt x="33" y="129"/>
                    <a:pt x="33" y="129"/>
                  </a:cubicBezTo>
                  <a:cubicBezTo>
                    <a:pt x="34" y="130"/>
                    <a:pt x="34" y="130"/>
                    <a:pt x="35" y="131"/>
                  </a:cubicBezTo>
                  <a:cubicBezTo>
                    <a:pt x="60" y="86"/>
                    <a:pt x="96" y="31"/>
                    <a:pt x="127" y="15"/>
                  </a:cubicBezTo>
                  <a:cubicBezTo>
                    <a:pt x="139" y="9"/>
                    <a:pt x="154" y="5"/>
                    <a:pt x="167" y="3"/>
                  </a:cubicBezTo>
                  <a:cubicBezTo>
                    <a:pt x="167" y="2"/>
                    <a:pt x="167" y="2"/>
                    <a:pt x="167" y="2"/>
                  </a:cubicBezTo>
                  <a:cubicBezTo>
                    <a:pt x="173" y="1"/>
                    <a:pt x="180" y="0"/>
                    <a:pt x="186" y="0"/>
                  </a:cubicBezTo>
                </a:path>
              </a:pathLst>
            </a:custGeom>
            <a:solidFill>
              <a:srgbClr val="898C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5"/>
            <p:cNvSpPr>
              <a:spLocks noEditPoints="1"/>
            </p:cNvSpPr>
            <p:nvPr/>
          </p:nvSpPr>
          <p:spPr bwMode="auto">
            <a:xfrm>
              <a:off x="5348288" y="5208588"/>
              <a:ext cx="211138" cy="317500"/>
            </a:xfrm>
            <a:custGeom>
              <a:avLst/>
              <a:gdLst>
                <a:gd name="T0" fmla="*/ 2 w 10"/>
                <a:gd name="T1" fmla="*/ 9 h 15"/>
                <a:gd name="T2" fmla="*/ 0 w 10"/>
                <a:gd name="T3" fmla="*/ 12 h 15"/>
                <a:gd name="T4" fmla="*/ 0 w 10"/>
                <a:gd name="T5" fmla="*/ 15 h 15"/>
                <a:gd name="T6" fmla="*/ 2 w 10"/>
                <a:gd name="T7" fmla="*/ 12 h 15"/>
                <a:gd name="T8" fmla="*/ 2 w 10"/>
                <a:gd name="T9" fmla="*/ 9 h 15"/>
                <a:gd name="T10" fmla="*/ 9 w 10"/>
                <a:gd name="T11" fmla="*/ 0 h 15"/>
                <a:gd name="T12" fmla="*/ 9 w 10"/>
                <a:gd name="T13" fmla="*/ 0 h 15"/>
                <a:gd name="T14" fmla="*/ 10 w 10"/>
                <a:gd name="T15" fmla="*/ 1 h 15"/>
                <a:gd name="T16" fmla="*/ 10 w 10"/>
                <a:gd name="T17" fmla="*/ 1 h 15"/>
                <a:gd name="T18" fmla="*/ 9 w 10"/>
                <a:gd name="T19"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5">
                  <a:moveTo>
                    <a:pt x="2" y="9"/>
                  </a:moveTo>
                  <a:cubicBezTo>
                    <a:pt x="1" y="10"/>
                    <a:pt x="0" y="11"/>
                    <a:pt x="0" y="12"/>
                  </a:cubicBezTo>
                  <a:cubicBezTo>
                    <a:pt x="0" y="15"/>
                    <a:pt x="0" y="15"/>
                    <a:pt x="0" y="15"/>
                  </a:cubicBezTo>
                  <a:cubicBezTo>
                    <a:pt x="1" y="14"/>
                    <a:pt x="1" y="13"/>
                    <a:pt x="2" y="12"/>
                  </a:cubicBezTo>
                  <a:cubicBezTo>
                    <a:pt x="2" y="9"/>
                    <a:pt x="2" y="9"/>
                    <a:pt x="2" y="9"/>
                  </a:cubicBezTo>
                  <a:moveTo>
                    <a:pt x="9" y="0"/>
                  </a:moveTo>
                  <a:cubicBezTo>
                    <a:pt x="9" y="0"/>
                    <a:pt x="9" y="0"/>
                    <a:pt x="9" y="0"/>
                  </a:cubicBezTo>
                  <a:cubicBezTo>
                    <a:pt x="10" y="1"/>
                    <a:pt x="10" y="1"/>
                    <a:pt x="10" y="1"/>
                  </a:cubicBezTo>
                  <a:cubicBezTo>
                    <a:pt x="10" y="1"/>
                    <a:pt x="10" y="1"/>
                    <a:pt x="10" y="1"/>
                  </a:cubicBezTo>
                  <a:cubicBezTo>
                    <a:pt x="9" y="0"/>
                    <a:pt x="9" y="0"/>
                    <a:pt x="9" y="0"/>
                  </a:cubicBezTo>
                </a:path>
              </a:pathLst>
            </a:custGeom>
            <a:solidFill>
              <a:srgbClr val="5944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6"/>
            <p:cNvSpPr>
              <a:spLocks/>
            </p:cNvSpPr>
            <p:nvPr/>
          </p:nvSpPr>
          <p:spPr bwMode="auto">
            <a:xfrm>
              <a:off x="5370513" y="5060950"/>
              <a:ext cx="485775" cy="717550"/>
            </a:xfrm>
            <a:custGeom>
              <a:avLst/>
              <a:gdLst>
                <a:gd name="T0" fmla="*/ 0 w 306"/>
                <a:gd name="T1" fmla="*/ 0 h 452"/>
                <a:gd name="T2" fmla="*/ 13 w 306"/>
                <a:gd name="T3" fmla="*/ 213 h 452"/>
                <a:gd name="T4" fmla="*/ 13 w 306"/>
                <a:gd name="T5" fmla="*/ 253 h 452"/>
                <a:gd name="T6" fmla="*/ 26 w 306"/>
                <a:gd name="T7" fmla="*/ 333 h 452"/>
                <a:gd name="T8" fmla="*/ 159 w 306"/>
                <a:gd name="T9" fmla="*/ 452 h 452"/>
                <a:gd name="T10" fmla="*/ 306 w 306"/>
                <a:gd name="T11" fmla="*/ 266 h 452"/>
                <a:gd name="T12" fmla="*/ 306 w 306"/>
                <a:gd name="T13" fmla="*/ 253 h 452"/>
                <a:gd name="T14" fmla="*/ 119 w 306"/>
                <a:gd name="T15" fmla="*/ 107 h 452"/>
                <a:gd name="T16" fmla="*/ 106 w 306"/>
                <a:gd name="T17" fmla="*/ 93 h 452"/>
                <a:gd name="T18" fmla="*/ 0 w 306"/>
                <a:gd name="T19"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6" h="452">
                  <a:moveTo>
                    <a:pt x="0" y="0"/>
                  </a:moveTo>
                  <a:lnTo>
                    <a:pt x="13" y="213"/>
                  </a:lnTo>
                  <a:lnTo>
                    <a:pt x="13" y="253"/>
                  </a:lnTo>
                  <a:lnTo>
                    <a:pt x="26" y="333"/>
                  </a:lnTo>
                  <a:lnTo>
                    <a:pt x="159" y="452"/>
                  </a:lnTo>
                  <a:lnTo>
                    <a:pt x="306" y="266"/>
                  </a:lnTo>
                  <a:lnTo>
                    <a:pt x="306" y="253"/>
                  </a:lnTo>
                  <a:lnTo>
                    <a:pt x="119" y="107"/>
                  </a:lnTo>
                  <a:lnTo>
                    <a:pt x="106" y="93"/>
                  </a:lnTo>
                  <a:lnTo>
                    <a:pt x="0" y="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27"/>
            <p:cNvSpPr>
              <a:spLocks/>
            </p:cNvSpPr>
            <p:nvPr/>
          </p:nvSpPr>
          <p:spPr bwMode="auto">
            <a:xfrm>
              <a:off x="5370513" y="5060950"/>
              <a:ext cx="485775" cy="717550"/>
            </a:xfrm>
            <a:custGeom>
              <a:avLst/>
              <a:gdLst>
                <a:gd name="T0" fmla="*/ 0 w 306"/>
                <a:gd name="T1" fmla="*/ 0 h 452"/>
                <a:gd name="T2" fmla="*/ 13 w 306"/>
                <a:gd name="T3" fmla="*/ 213 h 452"/>
                <a:gd name="T4" fmla="*/ 13 w 306"/>
                <a:gd name="T5" fmla="*/ 253 h 452"/>
                <a:gd name="T6" fmla="*/ 26 w 306"/>
                <a:gd name="T7" fmla="*/ 333 h 452"/>
                <a:gd name="T8" fmla="*/ 159 w 306"/>
                <a:gd name="T9" fmla="*/ 452 h 452"/>
                <a:gd name="T10" fmla="*/ 306 w 306"/>
                <a:gd name="T11" fmla="*/ 266 h 452"/>
                <a:gd name="T12" fmla="*/ 306 w 306"/>
                <a:gd name="T13" fmla="*/ 253 h 452"/>
                <a:gd name="T14" fmla="*/ 119 w 306"/>
                <a:gd name="T15" fmla="*/ 107 h 452"/>
                <a:gd name="T16" fmla="*/ 106 w 306"/>
                <a:gd name="T17" fmla="*/ 93 h 452"/>
                <a:gd name="T18" fmla="*/ 0 w 306"/>
                <a:gd name="T19"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6" h="452">
                  <a:moveTo>
                    <a:pt x="0" y="0"/>
                  </a:moveTo>
                  <a:lnTo>
                    <a:pt x="13" y="213"/>
                  </a:lnTo>
                  <a:lnTo>
                    <a:pt x="13" y="253"/>
                  </a:lnTo>
                  <a:lnTo>
                    <a:pt x="26" y="333"/>
                  </a:lnTo>
                  <a:lnTo>
                    <a:pt x="159" y="452"/>
                  </a:lnTo>
                  <a:lnTo>
                    <a:pt x="306" y="266"/>
                  </a:lnTo>
                  <a:lnTo>
                    <a:pt x="306" y="253"/>
                  </a:lnTo>
                  <a:lnTo>
                    <a:pt x="119" y="107"/>
                  </a:lnTo>
                  <a:lnTo>
                    <a:pt x="106" y="9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8"/>
            <p:cNvSpPr>
              <a:spLocks noEditPoints="1"/>
            </p:cNvSpPr>
            <p:nvPr/>
          </p:nvSpPr>
          <p:spPr bwMode="auto">
            <a:xfrm>
              <a:off x="5370513" y="1074738"/>
              <a:ext cx="3910013" cy="4408489"/>
            </a:xfrm>
            <a:custGeom>
              <a:avLst/>
              <a:gdLst>
                <a:gd name="T0" fmla="*/ 9 w 185"/>
                <a:gd name="T1" fmla="*/ 170 h 209"/>
                <a:gd name="T2" fmla="*/ 0 w 185"/>
                <a:gd name="T3" fmla="*/ 189 h 209"/>
                <a:gd name="T4" fmla="*/ 8 w 185"/>
                <a:gd name="T5" fmla="*/ 196 h 209"/>
                <a:gd name="T6" fmla="*/ 9 w 185"/>
                <a:gd name="T7" fmla="*/ 197 h 209"/>
                <a:gd name="T8" fmla="*/ 23 w 185"/>
                <a:gd name="T9" fmla="*/ 208 h 209"/>
                <a:gd name="T10" fmla="*/ 23 w 185"/>
                <a:gd name="T11" fmla="*/ 209 h 209"/>
                <a:gd name="T12" fmla="*/ 27 w 185"/>
                <a:gd name="T13" fmla="*/ 205 h 209"/>
                <a:gd name="T14" fmla="*/ 2 w 185"/>
                <a:gd name="T15" fmla="*/ 184 h 209"/>
                <a:gd name="T16" fmla="*/ 9 w 185"/>
                <a:gd name="T17" fmla="*/ 170 h 209"/>
                <a:gd name="T18" fmla="*/ 9 w 185"/>
                <a:gd name="T19" fmla="*/ 170 h 209"/>
                <a:gd name="T20" fmla="*/ 164 w 185"/>
                <a:gd name="T21" fmla="*/ 0 h 209"/>
                <a:gd name="T22" fmla="*/ 124 w 185"/>
                <a:gd name="T23" fmla="*/ 12 h 209"/>
                <a:gd name="T24" fmla="*/ 32 w 185"/>
                <a:gd name="T25" fmla="*/ 128 h 209"/>
                <a:gd name="T26" fmla="*/ 32 w 185"/>
                <a:gd name="T27" fmla="*/ 128 h 209"/>
                <a:gd name="T28" fmla="*/ 39 w 185"/>
                <a:gd name="T29" fmla="*/ 115 h 209"/>
                <a:gd name="T30" fmla="*/ 76 w 185"/>
                <a:gd name="T31" fmla="*/ 146 h 209"/>
                <a:gd name="T32" fmla="*/ 114 w 185"/>
                <a:gd name="T33" fmla="*/ 102 h 209"/>
                <a:gd name="T34" fmla="*/ 112 w 185"/>
                <a:gd name="T35" fmla="*/ 58 h 209"/>
                <a:gd name="T36" fmla="*/ 137 w 185"/>
                <a:gd name="T37" fmla="*/ 46 h 209"/>
                <a:gd name="T38" fmla="*/ 156 w 185"/>
                <a:gd name="T39" fmla="*/ 53 h 209"/>
                <a:gd name="T40" fmla="*/ 185 w 185"/>
                <a:gd name="T41" fmla="*/ 18 h 209"/>
                <a:gd name="T42" fmla="*/ 164 w 185"/>
                <a:gd name="T43" fmla="*/ 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5" h="209">
                  <a:moveTo>
                    <a:pt x="9" y="170"/>
                  </a:moveTo>
                  <a:cubicBezTo>
                    <a:pt x="3" y="182"/>
                    <a:pt x="0" y="189"/>
                    <a:pt x="0" y="189"/>
                  </a:cubicBezTo>
                  <a:cubicBezTo>
                    <a:pt x="8" y="196"/>
                    <a:pt x="8" y="196"/>
                    <a:pt x="8" y="196"/>
                  </a:cubicBezTo>
                  <a:cubicBezTo>
                    <a:pt x="9" y="197"/>
                    <a:pt x="9" y="197"/>
                    <a:pt x="9" y="197"/>
                  </a:cubicBezTo>
                  <a:cubicBezTo>
                    <a:pt x="23" y="208"/>
                    <a:pt x="23" y="208"/>
                    <a:pt x="23" y="208"/>
                  </a:cubicBezTo>
                  <a:cubicBezTo>
                    <a:pt x="23" y="209"/>
                    <a:pt x="23" y="209"/>
                    <a:pt x="23" y="209"/>
                  </a:cubicBezTo>
                  <a:cubicBezTo>
                    <a:pt x="27" y="205"/>
                    <a:pt x="27" y="205"/>
                    <a:pt x="27" y="205"/>
                  </a:cubicBezTo>
                  <a:cubicBezTo>
                    <a:pt x="2" y="184"/>
                    <a:pt x="2" y="184"/>
                    <a:pt x="2" y="184"/>
                  </a:cubicBezTo>
                  <a:cubicBezTo>
                    <a:pt x="4" y="181"/>
                    <a:pt x="6" y="176"/>
                    <a:pt x="9" y="170"/>
                  </a:cubicBezTo>
                  <a:cubicBezTo>
                    <a:pt x="9" y="170"/>
                    <a:pt x="9" y="170"/>
                    <a:pt x="9" y="170"/>
                  </a:cubicBezTo>
                  <a:moveTo>
                    <a:pt x="164" y="0"/>
                  </a:moveTo>
                  <a:cubicBezTo>
                    <a:pt x="151" y="2"/>
                    <a:pt x="136" y="6"/>
                    <a:pt x="124" y="12"/>
                  </a:cubicBezTo>
                  <a:cubicBezTo>
                    <a:pt x="93" y="28"/>
                    <a:pt x="57" y="83"/>
                    <a:pt x="32" y="128"/>
                  </a:cubicBezTo>
                  <a:cubicBezTo>
                    <a:pt x="32" y="128"/>
                    <a:pt x="32" y="128"/>
                    <a:pt x="32" y="128"/>
                  </a:cubicBezTo>
                  <a:cubicBezTo>
                    <a:pt x="34" y="123"/>
                    <a:pt x="37" y="119"/>
                    <a:pt x="39" y="115"/>
                  </a:cubicBezTo>
                  <a:cubicBezTo>
                    <a:pt x="76" y="146"/>
                    <a:pt x="76" y="146"/>
                    <a:pt x="76" y="146"/>
                  </a:cubicBezTo>
                  <a:cubicBezTo>
                    <a:pt x="114" y="102"/>
                    <a:pt x="114" y="102"/>
                    <a:pt x="114" y="102"/>
                  </a:cubicBezTo>
                  <a:cubicBezTo>
                    <a:pt x="102" y="90"/>
                    <a:pt x="101" y="71"/>
                    <a:pt x="112" y="58"/>
                  </a:cubicBezTo>
                  <a:cubicBezTo>
                    <a:pt x="118" y="50"/>
                    <a:pt x="127" y="46"/>
                    <a:pt x="137" y="46"/>
                  </a:cubicBezTo>
                  <a:cubicBezTo>
                    <a:pt x="143" y="46"/>
                    <a:pt x="150" y="48"/>
                    <a:pt x="156" y="53"/>
                  </a:cubicBezTo>
                  <a:cubicBezTo>
                    <a:pt x="185" y="18"/>
                    <a:pt x="185" y="18"/>
                    <a:pt x="185" y="18"/>
                  </a:cubicBezTo>
                  <a:cubicBezTo>
                    <a:pt x="164" y="0"/>
                    <a:pt x="164" y="0"/>
                    <a:pt x="164"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29"/>
            <p:cNvSpPr>
              <a:spLocks/>
            </p:cNvSpPr>
            <p:nvPr/>
          </p:nvSpPr>
          <p:spPr bwMode="auto">
            <a:xfrm>
              <a:off x="7504113" y="2044700"/>
              <a:ext cx="1163638" cy="1181100"/>
            </a:xfrm>
            <a:custGeom>
              <a:avLst/>
              <a:gdLst>
                <a:gd name="T0" fmla="*/ 36 w 55"/>
                <a:gd name="T1" fmla="*/ 0 h 56"/>
                <a:gd name="T2" fmla="*/ 11 w 55"/>
                <a:gd name="T3" fmla="*/ 12 h 56"/>
                <a:gd name="T4" fmla="*/ 13 w 55"/>
                <a:gd name="T5" fmla="*/ 56 h 56"/>
                <a:gd name="T6" fmla="*/ 17 w 55"/>
                <a:gd name="T7" fmla="*/ 51 h 56"/>
                <a:gd name="T8" fmla="*/ 16 w 55"/>
                <a:gd name="T9" fmla="*/ 16 h 56"/>
                <a:gd name="T10" fmla="*/ 36 w 55"/>
                <a:gd name="T11" fmla="*/ 7 h 56"/>
                <a:gd name="T12" fmla="*/ 51 w 55"/>
                <a:gd name="T13" fmla="*/ 11 h 56"/>
                <a:gd name="T14" fmla="*/ 55 w 55"/>
                <a:gd name="T15" fmla="*/ 7 h 56"/>
                <a:gd name="T16" fmla="*/ 36 w 55"/>
                <a:gd name="T17"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6">
                  <a:moveTo>
                    <a:pt x="36" y="0"/>
                  </a:moveTo>
                  <a:cubicBezTo>
                    <a:pt x="26" y="0"/>
                    <a:pt x="17" y="4"/>
                    <a:pt x="11" y="12"/>
                  </a:cubicBezTo>
                  <a:cubicBezTo>
                    <a:pt x="0" y="25"/>
                    <a:pt x="1" y="44"/>
                    <a:pt x="13" y="56"/>
                  </a:cubicBezTo>
                  <a:cubicBezTo>
                    <a:pt x="17" y="51"/>
                    <a:pt x="17" y="51"/>
                    <a:pt x="17" y="51"/>
                  </a:cubicBezTo>
                  <a:cubicBezTo>
                    <a:pt x="8" y="41"/>
                    <a:pt x="7" y="26"/>
                    <a:pt x="16" y="16"/>
                  </a:cubicBezTo>
                  <a:cubicBezTo>
                    <a:pt x="21" y="10"/>
                    <a:pt x="28" y="7"/>
                    <a:pt x="36" y="7"/>
                  </a:cubicBezTo>
                  <a:cubicBezTo>
                    <a:pt x="41" y="7"/>
                    <a:pt x="46" y="8"/>
                    <a:pt x="51" y="11"/>
                  </a:cubicBezTo>
                  <a:cubicBezTo>
                    <a:pt x="55" y="7"/>
                    <a:pt x="55" y="7"/>
                    <a:pt x="55" y="7"/>
                  </a:cubicBezTo>
                  <a:cubicBezTo>
                    <a:pt x="49" y="2"/>
                    <a:pt x="42" y="0"/>
                    <a:pt x="36" y="0"/>
                  </a:cubicBezTo>
                </a:path>
              </a:pathLst>
            </a:custGeom>
            <a:solidFill>
              <a:srgbClr val="0E3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30"/>
            <p:cNvSpPr>
              <a:spLocks/>
            </p:cNvSpPr>
            <p:nvPr/>
          </p:nvSpPr>
          <p:spPr bwMode="auto">
            <a:xfrm>
              <a:off x="7653338" y="2192338"/>
              <a:ext cx="928688" cy="928688"/>
            </a:xfrm>
            <a:custGeom>
              <a:avLst/>
              <a:gdLst>
                <a:gd name="T0" fmla="*/ 29 w 44"/>
                <a:gd name="T1" fmla="*/ 0 h 44"/>
                <a:gd name="T2" fmla="*/ 9 w 44"/>
                <a:gd name="T3" fmla="*/ 9 h 44"/>
                <a:gd name="T4" fmla="*/ 10 w 44"/>
                <a:gd name="T5" fmla="*/ 44 h 44"/>
                <a:gd name="T6" fmla="*/ 44 w 44"/>
                <a:gd name="T7" fmla="*/ 4 h 44"/>
                <a:gd name="T8" fmla="*/ 29 w 44"/>
                <a:gd name="T9" fmla="*/ 0 h 44"/>
              </a:gdLst>
              <a:ahLst/>
              <a:cxnLst>
                <a:cxn ang="0">
                  <a:pos x="T0" y="T1"/>
                </a:cxn>
                <a:cxn ang="0">
                  <a:pos x="T2" y="T3"/>
                </a:cxn>
                <a:cxn ang="0">
                  <a:pos x="T4" y="T5"/>
                </a:cxn>
                <a:cxn ang="0">
                  <a:pos x="T6" y="T7"/>
                </a:cxn>
                <a:cxn ang="0">
                  <a:pos x="T8" y="T9"/>
                </a:cxn>
              </a:cxnLst>
              <a:rect l="0" t="0" r="r" b="b"/>
              <a:pathLst>
                <a:path w="44" h="44">
                  <a:moveTo>
                    <a:pt x="29" y="0"/>
                  </a:moveTo>
                  <a:cubicBezTo>
                    <a:pt x="21" y="0"/>
                    <a:pt x="14" y="3"/>
                    <a:pt x="9" y="9"/>
                  </a:cubicBezTo>
                  <a:cubicBezTo>
                    <a:pt x="0" y="19"/>
                    <a:pt x="1" y="34"/>
                    <a:pt x="10" y="44"/>
                  </a:cubicBezTo>
                  <a:cubicBezTo>
                    <a:pt x="44" y="4"/>
                    <a:pt x="44" y="4"/>
                    <a:pt x="44" y="4"/>
                  </a:cubicBezTo>
                  <a:cubicBezTo>
                    <a:pt x="39" y="1"/>
                    <a:pt x="34" y="0"/>
                    <a:pt x="29"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31"/>
            <p:cNvSpPr>
              <a:spLocks/>
            </p:cNvSpPr>
            <p:nvPr/>
          </p:nvSpPr>
          <p:spPr bwMode="auto">
            <a:xfrm>
              <a:off x="8836025" y="990600"/>
              <a:ext cx="846138" cy="463550"/>
            </a:xfrm>
            <a:custGeom>
              <a:avLst/>
              <a:gdLst>
                <a:gd name="T0" fmla="*/ 38 w 40"/>
                <a:gd name="T1" fmla="*/ 0 h 22"/>
                <a:gd name="T2" fmla="*/ 19 w 40"/>
                <a:gd name="T3" fmla="*/ 1 h 22"/>
                <a:gd name="T4" fmla="*/ 0 w 40"/>
                <a:gd name="T5" fmla="*/ 3 h 22"/>
                <a:gd name="T6" fmla="*/ 0 w 40"/>
                <a:gd name="T7" fmla="*/ 4 h 22"/>
                <a:gd name="T8" fmla="*/ 21 w 40"/>
                <a:gd name="T9" fmla="*/ 22 h 22"/>
                <a:gd name="T10" fmla="*/ 40 w 40"/>
                <a:gd name="T11" fmla="*/ 0 h 22"/>
                <a:gd name="T12" fmla="*/ 40 w 40"/>
                <a:gd name="T13" fmla="*/ 0 h 22"/>
                <a:gd name="T14" fmla="*/ 38 w 4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2">
                  <a:moveTo>
                    <a:pt x="38" y="0"/>
                  </a:moveTo>
                  <a:cubicBezTo>
                    <a:pt x="35" y="0"/>
                    <a:pt x="28" y="0"/>
                    <a:pt x="19" y="1"/>
                  </a:cubicBezTo>
                  <a:cubicBezTo>
                    <a:pt x="13" y="1"/>
                    <a:pt x="6" y="2"/>
                    <a:pt x="0" y="3"/>
                  </a:cubicBezTo>
                  <a:cubicBezTo>
                    <a:pt x="0" y="4"/>
                    <a:pt x="0" y="4"/>
                    <a:pt x="0" y="4"/>
                  </a:cubicBezTo>
                  <a:cubicBezTo>
                    <a:pt x="21" y="22"/>
                    <a:pt x="21" y="22"/>
                    <a:pt x="21" y="22"/>
                  </a:cubicBezTo>
                  <a:cubicBezTo>
                    <a:pt x="40" y="0"/>
                    <a:pt x="40" y="0"/>
                    <a:pt x="40" y="0"/>
                  </a:cubicBezTo>
                  <a:cubicBezTo>
                    <a:pt x="40" y="0"/>
                    <a:pt x="40" y="0"/>
                    <a:pt x="40" y="0"/>
                  </a:cubicBezTo>
                  <a:cubicBezTo>
                    <a:pt x="40" y="0"/>
                    <a:pt x="39" y="0"/>
                    <a:pt x="38" y="0"/>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32"/>
            <p:cNvSpPr>
              <a:spLocks/>
            </p:cNvSpPr>
            <p:nvPr/>
          </p:nvSpPr>
          <p:spPr bwMode="auto">
            <a:xfrm>
              <a:off x="5411788" y="3500438"/>
              <a:ext cx="1565275" cy="1898650"/>
            </a:xfrm>
            <a:custGeom>
              <a:avLst/>
              <a:gdLst>
                <a:gd name="T0" fmla="*/ 37 w 74"/>
                <a:gd name="T1" fmla="*/ 0 h 90"/>
                <a:gd name="T2" fmla="*/ 30 w 74"/>
                <a:gd name="T3" fmla="*/ 13 h 90"/>
                <a:gd name="T4" fmla="*/ 38 w 74"/>
                <a:gd name="T5" fmla="*/ 32 h 90"/>
                <a:gd name="T6" fmla="*/ 6 w 74"/>
                <a:gd name="T7" fmla="*/ 70 h 90"/>
                <a:gd name="T8" fmla="*/ 7 w 74"/>
                <a:gd name="T9" fmla="*/ 55 h 90"/>
                <a:gd name="T10" fmla="*/ 0 w 74"/>
                <a:gd name="T11" fmla="*/ 69 h 90"/>
                <a:gd name="T12" fmla="*/ 25 w 74"/>
                <a:gd name="T13" fmla="*/ 90 h 90"/>
                <a:gd name="T14" fmla="*/ 74 w 74"/>
                <a:gd name="T15" fmla="*/ 31 h 90"/>
                <a:gd name="T16" fmla="*/ 37 w 74"/>
                <a:gd name="T1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90">
                  <a:moveTo>
                    <a:pt x="37" y="0"/>
                  </a:moveTo>
                  <a:cubicBezTo>
                    <a:pt x="35" y="4"/>
                    <a:pt x="32" y="8"/>
                    <a:pt x="30" y="13"/>
                  </a:cubicBezTo>
                  <a:cubicBezTo>
                    <a:pt x="37" y="20"/>
                    <a:pt x="38" y="32"/>
                    <a:pt x="38" y="32"/>
                  </a:cubicBezTo>
                  <a:cubicBezTo>
                    <a:pt x="6" y="70"/>
                    <a:pt x="6" y="70"/>
                    <a:pt x="6" y="70"/>
                  </a:cubicBezTo>
                  <a:cubicBezTo>
                    <a:pt x="10" y="60"/>
                    <a:pt x="10" y="56"/>
                    <a:pt x="7" y="55"/>
                  </a:cubicBezTo>
                  <a:cubicBezTo>
                    <a:pt x="4" y="61"/>
                    <a:pt x="2" y="66"/>
                    <a:pt x="0" y="69"/>
                  </a:cubicBezTo>
                  <a:cubicBezTo>
                    <a:pt x="25" y="90"/>
                    <a:pt x="25" y="90"/>
                    <a:pt x="25" y="90"/>
                  </a:cubicBezTo>
                  <a:cubicBezTo>
                    <a:pt x="74" y="31"/>
                    <a:pt x="74" y="31"/>
                    <a:pt x="74" y="31"/>
                  </a:cubicBezTo>
                  <a:cubicBezTo>
                    <a:pt x="37" y="0"/>
                    <a:pt x="37" y="0"/>
                    <a:pt x="37" y="0"/>
                  </a:cubicBezTo>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33"/>
            <p:cNvSpPr>
              <a:spLocks noEditPoints="1"/>
            </p:cNvSpPr>
            <p:nvPr/>
          </p:nvSpPr>
          <p:spPr bwMode="auto">
            <a:xfrm>
              <a:off x="3954463" y="3668713"/>
              <a:ext cx="1731963" cy="1982788"/>
            </a:xfrm>
            <a:custGeom>
              <a:avLst/>
              <a:gdLst>
                <a:gd name="T0" fmla="*/ 3 w 82"/>
                <a:gd name="T1" fmla="*/ 94 h 94"/>
                <a:gd name="T2" fmla="*/ 0 w 82"/>
                <a:gd name="T3" fmla="*/ 94 h 94"/>
                <a:gd name="T4" fmla="*/ 0 w 82"/>
                <a:gd name="T5" fmla="*/ 94 h 94"/>
                <a:gd name="T6" fmla="*/ 3 w 82"/>
                <a:gd name="T7" fmla="*/ 94 h 94"/>
                <a:gd name="T8" fmla="*/ 3 w 82"/>
                <a:gd name="T9" fmla="*/ 94 h 94"/>
                <a:gd name="T10" fmla="*/ 62 w 82"/>
                <a:gd name="T11" fmla="*/ 7 h 94"/>
                <a:gd name="T12" fmla="*/ 47 w 82"/>
                <a:gd name="T13" fmla="*/ 20 h 94"/>
                <a:gd name="T14" fmla="*/ 62 w 82"/>
                <a:gd name="T15" fmla="*/ 7 h 94"/>
                <a:gd name="T16" fmla="*/ 79 w 82"/>
                <a:gd name="T17" fmla="*/ 0 h 94"/>
                <a:gd name="T18" fmla="*/ 73 w 82"/>
                <a:gd name="T19" fmla="*/ 2 h 94"/>
                <a:gd name="T20" fmla="*/ 76 w 82"/>
                <a:gd name="T21" fmla="*/ 1 h 94"/>
                <a:gd name="T22" fmla="*/ 76 w 82"/>
                <a:gd name="T23" fmla="*/ 1 h 94"/>
                <a:gd name="T24" fmla="*/ 79 w 82"/>
                <a:gd name="T25" fmla="*/ 0 h 94"/>
                <a:gd name="T26" fmla="*/ 82 w 82"/>
                <a:gd name="T27" fmla="*/ 0 h 94"/>
                <a:gd name="T28" fmla="*/ 80 w 82"/>
                <a:gd name="T29" fmla="*/ 0 h 94"/>
                <a:gd name="T30" fmla="*/ 80 w 82"/>
                <a:gd name="T31" fmla="*/ 0 h 94"/>
                <a:gd name="T32" fmla="*/ 82 w 82"/>
                <a:gd name="T33" fmla="*/ 0 h 94"/>
                <a:gd name="T34" fmla="*/ 82 w 82"/>
                <a:gd name="T3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94">
                  <a:moveTo>
                    <a:pt x="3" y="94"/>
                  </a:moveTo>
                  <a:cubicBezTo>
                    <a:pt x="0" y="94"/>
                    <a:pt x="0" y="94"/>
                    <a:pt x="0" y="94"/>
                  </a:cubicBezTo>
                  <a:cubicBezTo>
                    <a:pt x="0" y="94"/>
                    <a:pt x="0" y="94"/>
                    <a:pt x="0" y="94"/>
                  </a:cubicBezTo>
                  <a:cubicBezTo>
                    <a:pt x="3" y="94"/>
                    <a:pt x="3" y="94"/>
                    <a:pt x="3" y="94"/>
                  </a:cubicBezTo>
                  <a:cubicBezTo>
                    <a:pt x="3" y="94"/>
                    <a:pt x="3" y="94"/>
                    <a:pt x="3" y="94"/>
                  </a:cubicBezTo>
                  <a:moveTo>
                    <a:pt x="62" y="7"/>
                  </a:moveTo>
                  <a:cubicBezTo>
                    <a:pt x="57" y="10"/>
                    <a:pt x="52" y="15"/>
                    <a:pt x="47" y="20"/>
                  </a:cubicBezTo>
                  <a:cubicBezTo>
                    <a:pt x="52" y="15"/>
                    <a:pt x="57" y="10"/>
                    <a:pt x="62" y="7"/>
                  </a:cubicBezTo>
                  <a:moveTo>
                    <a:pt x="79" y="0"/>
                  </a:moveTo>
                  <a:cubicBezTo>
                    <a:pt x="77" y="1"/>
                    <a:pt x="75" y="1"/>
                    <a:pt x="73" y="2"/>
                  </a:cubicBezTo>
                  <a:cubicBezTo>
                    <a:pt x="74" y="1"/>
                    <a:pt x="75" y="1"/>
                    <a:pt x="76" y="1"/>
                  </a:cubicBezTo>
                  <a:cubicBezTo>
                    <a:pt x="76" y="1"/>
                    <a:pt x="76" y="1"/>
                    <a:pt x="76" y="1"/>
                  </a:cubicBezTo>
                  <a:cubicBezTo>
                    <a:pt x="77" y="1"/>
                    <a:pt x="78" y="0"/>
                    <a:pt x="79" y="0"/>
                  </a:cubicBezTo>
                  <a:moveTo>
                    <a:pt x="82" y="0"/>
                  </a:moveTo>
                  <a:cubicBezTo>
                    <a:pt x="82" y="0"/>
                    <a:pt x="81" y="0"/>
                    <a:pt x="80" y="0"/>
                  </a:cubicBezTo>
                  <a:cubicBezTo>
                    <a:pt x="80" y="0"/>
                    <a:pt x="80" y="0"/>
                    <a:pt x="80" y="0"/>
                  </a:cubicBezTo>
                  <a:cubicBezTo>
                    <a:pt x="81" y="0"/>
                    <a:pt x="82" y="0"/>
                    <a:pt x="82" y="0"/>
                  </a:cubicBezTo>
                  <a:cubicBezTo>
                    <a:pt x="82" y="0"/>
                    <a:pt x="82" y="0"/>
                    <a:pt x="82" y="0"/>
                  </a:cubicBezTo>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34"/>
            <p:cNvSpPr>
              <a:spLocks/>
            </p:cNvSpPr>
            <p:nvPr/>
          </p:nvSpPr>
          <p:spPr bwMode="auto">
            <a:xfrm>
              <a:off x="3954463" y="3668713"/>
              <a:ext cx="1731963" cy="1982788"/>
            </a:xfrm>
            <a:custGeom>
              <a:avLst/>
              <a:gdLst>
                <a:gd name="T0" fmla="*/ 82 w 82"/>
                <a:gd name="T1" fmla="*/ 0 h 94"/>
                <a:gd name="T2" fmla="*/ 80 w 82"/>
                <a:gd name="T3" fmla="*/ 0 h 94"/>
                <a:gd name="T4" fmla="*/ 80 w 82"/>
                <a:gd name="T5" fmla="*/ 0 h 94"/>
                <a:gd name="T6" fmla="*/ 79 w 82"/>
                <a:gd name="T7" fmla="*/ 0 h 94"/>
                <a:gd name="T8" fmla="*/ 76 w 82"/>
                <a:gd name="T9" fmla="*/ 1 h 94"/>
                <a:gd name="T10" fmla="*/ 76 w 82"/>
                <a:gd name="T11" fmla="*/ 1 h 94"/>
                <a:gd name="T12" fmla="*/ 73 w 82"/>
                <a:gd name="T13" fmla="*/ 2 h 94"/>
                <a:gd name="T14" fmla="*/ 72 w 82"/>
                <a:gd name="T15" fmla="*/ 2 h 94"/>
                <a:gd name="T16" fmla="*/ 62 w 82"/>
                <a:gd name="T17" fmla="*/ 7 h 94"/>
                <a:gd name="T18" fmla="*/ 47 w 82"/>
                <a:gd name="T19" fmla="*/ 20 h 94"/>
                <a:gd name="T20" fmla="*/ 0 w 82"/>
                <a:gd name="T21" fmla="*/ 94 h 94"/>
                <a:gd name="T22" fmla="*/ 3 w 82"/>
                <a:gd name="T23" fmla="*/ 94 h 94"/>
                <a:gd name="T24" fmla="*/ 74 w 82"/>
                <a:gd name="T25" fmla="*/ 2 h 94"/>
                <a:gd name="T26" fmla="*/ 82 w 82"/>
                <a:gd name="T2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94">
                  <a:moveTo>
                    <a:pt x="82" y="0"/>
                  </a:moveTo>
                  <a:cubicBezTo>
                    <a:pt x="82" y="0"/>
                    <a:pt x="81" y="0"/>
                    <a:pt x="80" y="0"/>
                  </a:cubicBezTo>
                  <a:cubicBezTo>
                    <a:pt x="80" y="0"/>
                    <a:pt x="80" y="0"/>
                    <a:pt x="80" y="0"/>
                  </a:cubicBezTo>
                  <a:cubicBezTo>
                    <a:pt x="80" y="0"/>
                    <a:pt x="79" y="0"/>
                    <a:pt x="79" y="0"/>
                  </a:cubicBezTo>
                  <a:cubicBezTo>
                    <a:pt x="78" y="0"/>
                    <a:pt x="77" y="1"/>
                    <a:pt x="76" y="1"/>
                  </a:cubicBezTo>
                  <a:cubicBezTo>
                    <a:pt x="76" y="1"/>
                    <a:pt x="76" y="1"/>
                    <a:pt x="76" y="1"/>
                  </a:cubicBezTo>
                  <a:cubicBezTo>
                    <a:pt x="75" y="1"/>
                    <a:pt x="74" y="1"/>
                    <a:pt x="73" y="2"/>
                  </a:cubicBezTo>
                  <a:cubicBezTo>
                    <a:pt x="72" y="2"/>
                    <a:pt x="72" y="2"/>
                    <a:pt x="72" y="2"/>
                  </a:cubicBezTo>
                  <a:cubicBezTo>
                    <a:pt x="68" y="3"/>
                    <a:pt x="65" y="5"/>
                    <a:pt x="62" y="7"/>
                  </a:cubicBezTo>
                  <a:cubicBezTo>
                    <a:pt x="57" y="10"/>
                    <a:pt x="52" y="15"/>
                    <a:pt x="47" y="20"/>
                  </a:cubicBezTo>
                  <a:cubicBezTo>
                    <a:pt x="31" y="40"/>
                    <a:pt x="18" y="69"/>
                    <a:pt x="0" y="94"/>
                  </a:cubicBezTo>
                  <a:cubicBezTo>
                    <a:pt x="3" y="94"/>
                    <a:pt x="3" y="94"/>
                    <a:pt x="3" y="94"/>
                  </a:cubicBezTo>
                  <a:cubicBezTo>
                    <a:pt x="29" y="57"/>
                    <a:pt x="44" y="12"/>
                    <a:pt x="74" y="2"/>
                  </a:cubicBezTo>
                  <a:cubicBezTo>
                    <a:pt x="77" y="1"/>
                    <a:pt x="80" y="0"/>
                    <a:pt x="82" y="0"/>
                  </a:cubicBezTo>
                </a:path>
              </a:pathLst>
            </a:custGeom>
            <a:solidFill>
              <a:srgbClr val="898C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35"/>
            <p:cNvSpPr>
              <a:spLocks/>
            </p:cNvSpPr>
            <p:nvPr/>
          </p:nvSpPr>
          <p:spPr bwMode="auto">
            <a:xfrm>
              <a:off x="4016375" y="3668713"/>
              <a:ext cx="2198688" cy="1982788"/>
            </a:xfrm>
            <a:custGeom>
              <a:avLst/>
              <a:gdLst>
                <a:gd name="T0" fmla="*/ 80 w 104"/>
                <a:gd name="T1" fmla="*/ 0 h 94"/>
                <a:gd name="T2" fmla="*/ 79 w 104"/>
                <a:gd name="T3" fmla="*/ 0 h 94"/>
                <a:gd name="T4" fmla="*/ 79 w 104"/>
                <a:gd name="T5" fmla="*/ 0 h 94"/>
                <a:gd name="T6" fmla="*/ 71 w 104"/>
                <a:gd name="T7" fmla="*/ 2 h 94"/>
                <a:gd name="T8" fmla="*/ 0 w 104"/>
                <a:gd name="T9" fmla="*/ 94 h 94"/>
                <a:gd name="T10" fmla="*/ 0 w 104"/>
                <a:gd name="T11" fmla="*/ 94 h 94"/>
                <a:gd name="T12" fmla="*/ 13 w 104"/>
                <a:gd name="T13" fmla="*/ 91 h 94"/>
                <a:gd name="T14" fmla="*/ 70 w 104"/>
                <a:gd name="T15" fmla="*/ 47 h 94"/>
                <a:gd name="T16" fmla="*/ 70 w 104"/>
                <a:gd name="T17" fmla="*/ 47 h 94"/>
                <a:gd name="T18" fmla="*/ 72 w 104"/>
                <a:gd name="T19" fmla="*/ 47 h 94"/>
                <a:gd name="T20" fmla="*/ 73 w 104"/>
                <a:gd name="T21" fmla="*/ 47 h 94"/>
                <a:gd name="T22" fmla="*/ 73 w 104"/>
                <a:gd name="T23" fmla="*/ 47 h 94"/>
                <a:gd name="T24" fmla="*/ 72 w 104"/>
                <a:gd name="T25" fmla="*/ 62 h 94"/>
                <a:gd name="T26" fmla="*/ 104 w 104"/>
                <a:gd name="T27" fmla="*/ 24 h 94"/>
                <a:gd name="T28" fmla="*/ 96 w 104"/>
                <a:gd name="T29" fmla="*/ 5 h 94"/>
                <a:gd name="T30" fmla="*/ 96 w 104"/>
                <a:gd name="T31" fmla="*/ 5 h 94"/>
                <a:gd name="T32" fmla="*/ 94 w 104"/>
                <a:gd name="T33" fmla="*/ 3 h 94"/>
                <a:gd name="T34" fmla="*/ 94 w 104"/>
                <a:gd name="T35" fmla="*/ 3 h 94"/>
                <a:gd name="T36" fmla="*/ 94 w 104"/>
                <a:gd name="T37" fmla="*/ 3 h 94"/>
                <a:gd name="T38" fmla="*/ 93 w 104"/>
                <a:gd name="T39" fmla="*/ 5 h 94"/>
                <a:gd name="T40" fmla="*/ 80 w 104"/>
                <a:gd name="T4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4" h="94">
                  <a:moveTo>
                    <a:pt x="80" y="0"/>
                  </a:moveTo>
                  <a:cubicBezTo>
                    <a:pt x="80" y="0"/>
                    <a:pt x="80" y="0"/>
                    <a:pt x="79" y="0"/>
                  </a:cubicBezTo>
                  <a:cubicBezTo>
                    <a:pt x="79" y="0"/>
                    <a:pt x="79" y="0"/>
                    <a:pt x="79" y="0"/>
                  </a:cubicBezTo>
                  <a:cubicBezTo>
                    <a:pt x="77" y="0"/>
                    <a:pt x="74" y="1"/>
                    <a:pt x="71" y="2"/>
                  </a:cubicBezTo>
                  <a:cubicBezTo>
                    <a:pt x="41" y="12"/>
                    <a:pt x="26" y="57"/>
                    <a:pt x="0" y="94"/>
                  </a:cubicBezTo>
                  <a:cubicBezTo>
                    <a:pt x="0" y="94"/>
                    <a:pt x="0" y="94"/>
                    <a:pt x="0" y="94"/>
                  </a:cubicBezTo>
                  <a:cubicBezTo>
                    <a:pt x="13" y="91"/>
                    <a:pt x="13" y="91"/>
                    <a:pt x="13" y="91"/>
                  </a:cubicBezTo>
                  <a:cubicBezTo>
                    <a:pt x="13" y="91"/>
                    <a:pt x="58" y="47"/>
                    <a:pt x="70" y="47"/>
                  </a:cubicBezTo>
                  <a:cubicBezTo>
                    <a:pt x="70" y="47"/>
                    <a:pt x="70" y="47"/>
                    <a:pt x="70" y="47"/>
                  </a:cubicBezTo>
                  <a:cubicBezTo>
                    <a:pt x="71" y="47"/>
                    <a:pt x="72" y="47"/>
                    <a:pt x="72" y="47"/>
                  </a:cubicBezTo>
                  <a:cubicBezTo>
                    <a:pt x="73" y="47"/>
                    <a:pt x="73" y="47"/>
                    <a:pt x="73" y="47"/>
                  </a:cubicBezTo>
                  <a:cubicBezTo>
                    <a:pt x="73" y="47"/>
                    <a:pt x="73" y="47"/>
                    <a:pt x="73" y="47"/>
                  </a:cubicBezTo>
                  <a:cubicBezTo>
                    <a:pt x="76" y="48"/>
                    <a:pt x="76" y="52"/>
                    <a:pt x="72" y="62"/>
                  </a:cubicBezTo>
                  <a:cubicBezTo>
                    <a:pt x="104" y="24"/>
                    <a:pt x="104" y="24"/>
                    <a:pt x="104" y="24"/>
                  </a:cubicBezTo>
                  <a:cubicBezTo>
                    <a:pt x="104" y="24"/>
                    <a:pt x="103" y="12"/>
                    <a:pt x="96" y="5"/>
                  </a:cubicBezTo>
                  <a:cubicBezTo>
                    <a:pt x="96" y="5"/>
                    <a:pt x="96" y="5"/>
                    <a:pt x="96" y="5"/>
                  </a:cubicBezTo>
                  <a:cubicBezTo>
                    <a:pt x="95" y="4"/>
                    <a:pt x="95" y="4"/>
                    <a:pt x="94" y="3"/>
                  </a:cubicBezTo>
                  <a:cubicBezTo>
                    <a:pt x="94" y="3"/>
                    <a:pt x="94" y="3"/>
                    <a:pt x="94" y="3"/>
                  </a:cubicBezTo>
                  <a:cubicBezTo>
                    <a:pt x="94" y="3"/>
                    <a:pt x="94" y="3"/>
                    <a:pt x="94" y="3"/>
                  </a:cubicBezTo>
                  <a:cubicBezTo>
                    <a:pt x="94" y="4"/>
                    <a:pt x="93" y="4"/>
                    <a:pt x="93" y="5"/>
                  </a:cubicBezTo>
                  <a:cubicBezTo>
                    <a:pt x="90" y="2"/>
                    <a:pt x="86" y="0"/>
                    <a:pt x="80" y="0"/>
                  </a:cubicBezTo>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36"/>
            <p:cNvSpPr>
              <a:spLocks/>
            </p:cNvSpPr>
            <p:nvPr/>
          </p:nvSpPr>
          <p:spPr bwMode="auto">
            <a:xfrm>
              <a:off x="5370513" y="5610225"/>
              <a:ext cx="84138" cy="84138"/>
            </a:xfrm>
            <a:custGeom>
              <a:avLst/>
              <a:gdLst>
                <a:gd name="T0" fmla="*/ 0 w 4"/>
                <a:gd name="T1" fmla="*/ 0 h 4"/>
                <a:gd name="T2" fmla="*/ 0 w 4"/>
                <a:gd name="T3" fmla="*/ 0 h 4"/>
                <a:gd name="T4" fmla="*/ 2 w 4"/>
                <a:gd name="T5" fmla="*/ 2 h 4"/>
                <a:gd name="T6" fmla="*/ 2 w 4"/>
                <a:gd name="T7" fmla="*/ 2 h 4"/>
                <a:gd name="T8" fmla="*/ 4 w 4"/>
                <a:gd name="T9" fmla="*/ 4 h 4"/>
                <a:gd name="T10" fmla="*/ 4 w 4"/>
                <a:gd name="T11" fmla="*/ 4 h 4"/>
                <a:gd name="T12" fmla="*/ 0 w 4"/>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0" y="0"/>
                  </a:moveTo>
                  <a:cubicBezTo>
                    <a:pt x="0" y="0"/>
                    <a:pt x="0" y="0"/>
                    <a:pt x="0" y="0"/>
                  </a:cubicBezTo>
                  <a:cubicBezTo>
                    <a:pt x="2" y="2"/>
                    <a:pt x="2" y="2"/>
                    <a:pt x="2" y="2"/>
                  </a:cubicBezTo>
                  <a:cubicBezTo>
                    <a:pt x="2" y="2"/>
                    <a:pt x="2" y="2"/>
                    <a:pt x="2" y="2"/>
                  </a:cubicBezTo>
                  <a:cubicBezTo>
                    <a:pt x="4" y="4"/>
                    <a:pt x="4" y="4"/>
                    <a:pt x="4" y="4"/>
                  </a:cubicBezTo>
                  <a:cubicBezTo>
                    <a:pt x="4" y="4"/>
                    <a:pt x="4" y="4"/>
                    <a:pt x="4" y="4"/>
                  </a:cubicBezTo>
                  <a:cubicBezTo>
                    <a:pt x="0" y="0"/>
                    <a:pt x="0" y="0"/>
                    <a:pt x="0" y="0"/>
                  </a:cubicBezTo>
                </a:path>
              </a:pathLst>
            </a:custGeom>
            <a:solidFill>
              <a:srgbClr val="D1AF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37"/>
            <p:cNvSpPr>
              <a:spLocks/>
            </p:cNvSpPr>
            <p:nvPr/>
          </p:nvSpPr>
          <p:spPr bwMode="auto">
            <a:xfrm>
              <a:off x="5411788" y="5651500"/>
              <a:ext cx="42863" cy="42863"/>
            </a:xfrm>
            <a:custGeom>
              <a:avLst/>
              <a:gdLst>
                <a:gd name="T0" fmla="*/ 0 w 2"/>
                <a:gd name="T1" fmla="*/ 0 h 2"/>
                <a:gd name="T2" fmla="*/ 0 w 2"/>
                <a:gd name="T3" fmla="*/ 0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2"/>
                  </a:cubicBezTo>
                  <a:cubicBezTo>
                    <a:pt x="0" y="0"/>
                    <a:pt x="0" y="0"/>
                    <a:pt x="0" y="0"/>
                  </a:cubicBezTo>
                </a:path>
              </a:pathLst>
            </a:custGeom>
            <a:solidFill>
              <a:srgbClr val="D18E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38"/>
            <p:cNvSpPr>
              <a:spLocks/>
            </p:cNvSpPr>
            <p:nvPr/>
          </p:nvSpPr>
          <p:spPr bwMode="auto">
            <a:xfrm>
              <a:off x="5454650" y="5694363"/>
              <a:ext cx="127000" cy="106363"/>
            </a:xfrm>
            <a:custGeom>
              <a:avLst/>
              <a:gdLst>
                <a:gd name="T0" fmla="*/ 0 w 6"/>
                <a:gd name="T1" fmla="*/ 0 h 5"/>
                <a:gd name="T2" fmla="*/ 0 w 6"/>
                <a:gd name="T3" fmla="*/ 0 h 5"/>
                <a:gd name="T4" fmla="*/ 0 w 6"/>
                <a:gd name="T5" fmla="*/ 0 h 5"/>
                <a:gd name="T6" fmla="*/ 0 w 6"/>
                <a:gd name="T7" fmla="*/ 0 h 5"/>
                <a:gd name="T8" fmla="*/ 6 w 6"/>
                <a:gd name="T9" fmla="*/ 5 h 5"/>
                <a:gd name="T10" fmla="*/ 6 w 6"/>
                <a:gd name="T11" fmla="*/ 5 h 5"/>
                <a:gd name="T12" fmla="*/ 0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0" y="0"/>
                  </a:moveTo>
                  <a:cubicBezTo>
                    <a:pt x="0" y="0"/>
                    <a:pt x="0" y="0"/>
                    <a:pt x="0" y="0"/>
                  </a:cubicBezTo>
                  <a:cubicBezTo>
                    <a:pt x="0" y="0"/>
                    <a:pt x="0" y="0"/>
                    <a:pt x="0" y="0"/>
                  </a:cubicBezTo>
                  <a:cubicBezTo>
                    <a:pt x="0" y="0"/>
                    <a:pt x="0" y="0"/>
                    <a:pt x="0" y="0"/>
                  </a:cubicBezTo>
                  <a:cubicBezTo>
                    <a:pt x="6" y="5"/>
                    <a:pt x="6" y="5"/>
                    <a:pt x="6" y="5"/>
                  </a:cubicBezTo>
                  <a:cubicBezTo>
                    <a:pt x="6" y="5"/>
                    <a:pt x="6" y="5"/>
                    <a:pt x="6" y="5"/>
                  </a:cubicBezTo>
                  <a:cubicBezTo>
                    <a:pt x="0" y="0"/>
                    <a:pt x="0" y="0"/>
                    <a:pt x="0" y="0"/>
                  </a:cubicBezTo>
                </a:path>
              </a:pathLst>
            </a:custGeom>
            <a:solidFill>
              <a:srgbClr val="B850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0" name="Rectangle 59"/>
          <p:cNvSpPr/>
          <p:nvPr/>
        </p:nvSpPr>
        <p:spPr>
          <a:xfrm>
            <a:off x="1348143" y="3833118"/>
            <a:ext cx="1327935"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60"/>
          <p:cNvSpPr txBox="1"/>
          <p:nvPr/>
        </p:nvSpPr>
        <p:spPr>
          <a:xfrm>
            <a:off x="1344620" y="3644985"/>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Box 66"/>
          <p:cNvSpPr txBox="1"/>
          <p:nvPr/>
        </p:nvSpPr>
        <p:spPr>
          <a:xfrm>
            <a:off x="756295" y="3721208"/>
            <a:ext cx="512961" cy="332399"/>
          </a:xfrm>
          <a:prstGeom prst="rect">
            <a:avLst/>
          </a:prstGeom>
          <a:noFill/>
        </p:spPr>
        <p:txBody>
          <a:bodyPr wrap="none" lIns="0" tIns="0" rIns="0" bIns="0" rtlCol="0">
            <a:spAutoFit/>
          </a:bodyPr>
          <a:lstStyle/>
          <a:p>
            <a:pPr>
              <a:lnSpc>
                <a:spcPct val="120000"/>
              </a:lnSpc>
            </a:pPr>
            <a:r>
              <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2009</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Rectangle 67"/>
          <p:cNvSpPr/>
          <p:nvPr/>
        </p:nvSpPr>
        <p:spPr>
          <a:xfrm>
            <a:off x="1828584" y="3032246"/>
            <a:ext cx="1327935"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1825060" y="2844113"/>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1236735" y="2920336"/>
            <a:ext cx="512961" cy="332399"/>
          </a:xfrm>
          <a:prstGeom prst="rect">
            <a:avLst/>
          </a:prstGeom>
          <a:noFill/>
        </p:spPr>
        <p:txBody>
          <a:bodyPr wrap="none" lIns="0" tIns="0" rIns="0" bIns="0" rtlCol="0">
            <a:spAutoFit/>
          </a:bodyPr>
          <a:lstStyle/>
          <a:p>
            <a:pPr>
              <a:lnSpc>
                <a:spcPct val="120000"/>
              </a:lnSpc>
            </a:pPr>
            <a:r>
              <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2010</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Rectangle 72"/>
          <p:cNvSpPr/>
          <p:nvPr/>
        </p:nvSpPr>
        <p:spPr>
          <a:xfrm>
            <a:off x="2316259" y="2222644"/>
            <a:ext cx="1327935"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TextBox 73"/>
          <p:cNvSpPr txBox="1"/>
          <p:nvPr/>
        </p:nvSpPr>
        <p:spPr>
          <a:xfrm>
            <a:off x="2312736" y="2034511"/>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74"/>
          <p:cNvSpPr txBox="1"/>
          <p:nvPr/>
        </p:nvSpPr>
        <p:spPr>
          <a:xfrm>
            <a:off x="1724411" y="2110734"/>
            <a:ext cx="512961" cy="332399"/>
          </a:xfrm>
          <a:prstGeom prst="rect">
            <a:avLst/>
          </a:prstGeom>
          <a:noFill/>
        </p:spPr>
        <p:txBody>
          <a:bodyPr wrap="none" lIns="0" tIns="0" rIns="0" bIns="0" rtlCol="0">
            <a:spAutoFit/>
          </a:bodyPr>
          <a:lstStyle/>
          <a:p>
            <a:pP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2012</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Rectangle 75"/>
          <p:cNvSpPr/>
          <p:nvPr/>
        </p:nvSpPr>
        <p:spPr>
          <a:xfrm>
            <a:off x="5821062" y="3833118"/>
            <a:ext cx="1327935"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5817539" y="3644985"/>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5229214" y="3721208"/>
            <a:ext cx="512961" cy="332399"/>
          </a:xfrm>
          <a:prstGeom prst="rect">
            <a:avLst/>
          </a:prstGeom>
          <a:noFill/>
        </p:spPr>
        <p:txBody>
          <a:bodyPr wrap="none" lIns="0" tIns="0" rIns="0" bIns="0" rtlCol="0">
            <a:spAutoFit/>
          </a:bodyPr>
          <a:lstStyle/>
          <a:p>
            <a:pP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2014</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Rectangle 78"/>
          <p:cNvSpPr/>
          <p:nvPr/>
        </p:nvSpPr>
        <p:spPr>
          <a:xfrm>
            <a:off x="6301502" y="3032246"/>
            <a:ext cx="1327935"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6297979" y="2844113"/>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Box 80"/>
          <p:cNvSpPr txBox="1"/>
          <p:nvPr/>
        </p:nvSpPr>
        <p:spPr>
          <a:xfrm>
            <a:off x="5709654" y="2920336"/>
            <a:ext cx="512961" cy="332399"/>
          </a:xfrm>
          <a:prstGeom prst="rect">
            <a:avLst/>
          </a:prstGeom>
          <a:noFill/>
        </p:spPr>
        <p:txBody>
          <a:bodyPr wrap="none" lIns="0" tIns="0" rIns="0" bIns="0" rtlCol="0">
            <a:spAutoFit/>
          </a:bodyPr>
          <a:lstStyle/>
          <a:p>
            <a:pP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2016</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Rectangle 81"/>
          <p:cNvSpPr/>
          <p:nvPr/>
        </p:nvSpPr>
        <p:spPr>
          <a:xfrm>
            <a:off x="6789178" y="2222644"/>
            <a:ext cx="1327935"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6785655" y="2034511"/>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TextBox 83"/>
          <p:cNvSpPr txBox="1"/>
          <p:nvPr/>
        </p:nvSpPr>
        <p:spPr>
          <a:xfrm>
            <a:off x="6197330" y="2110734"/>
            <a:ext cx="551433" cy="332399"/>
          </a:xfrm>
          <a:prstGeom prst="rect">
            <a:avLst/>
          </a:prstGeom>
          <a:noFill/>
        </p:spPr>
        <p:txBody>
          <a:bodyPr wrap="none" lIns="0" tIns="0" rIns="0" bIns="0" rtlCol="0">
            <a:spAutoFit/>
          </a:bodyPr>
          <a:lstStyle/>
          <a:p>
            <a:pP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201N</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055643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fade">
                                      <p:cBhvr>
                                        <p:cTn id="11" dur="500"/>
                                        <p:tgtEl>
                                          <p:spTgt spid="8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4"/>
                                        </p:tgtEl>
                                        <p:attrNameLst>
                                          <p:attrName>style.visibility</p:attrName>
                                        </p:attrNameLst>
                                      </p:cBhvr>
                                      <p:to>
                                        <p:strVal val="visible"/>
                                      </p:to>
                                    </p:set>
                                    <p:animEffect transition="in" filter="fade">
                                      <p:cBhvr>
                                        <p:cTn id="15" dur="500"/>
                                        <p:tgtEl>
                                          <p:spTgt spid="8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2"/>
                                        </p:tgtEl>
                                        <p:attrNameLst>
                                          <p:attrName>style.visibility</p:attrName>
                                        </p:attrNameLst>
                                      </p:cBhvr>
                                      <p:to>
                                        <p:strVal val="visible"/>
                                      </p:to>
                                    </p:set>
                                    <p:animEffect transition="in" filter="fade">
                                      <p:cBhvr>
                                        <p:cTn id="19" dur="500"/>
                                        <p:tgtEl>
                                          <p:spTgt spid="8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fade">
                                      <p:cBhvr>
                                        <p:cTn id="27" dur="500"/>
                                        <p:tgtEl>
                                          <p:spTgt spid="8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77"/>
                                        </p:tgtEl>
                                        <p:attrNameLst>
                                          <p:attrName>style.visibility</p:attrName>
                                        </p:attrNameLst>
                                      </p:cBhvr>
                                      <p:to>
                                        <p:strVal val="visible"/>
                                      </p:to>
                                    </p:set>
                                    <p:animEffect transition="in" filter="fade">
                                      <p:cBhvr>
                                        <p:cTn id="39" dur="500"/>
                                        <p:tgtEl>
                                          <p:spTgt spid="77"/>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fade">
                                      <p:cBhvr>
                                        <p:cTn id="43" dur="500"/>
                                        <p:tgtEl>
                                          <p:spTgt spid="76"/>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fade">
                                      <p:cBhvr>
                                        <p:cTn id="47" dur="500"/>
                                        <p:tgtEl>
                                          <p:spTgt spid="75"/>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fade">
                                      <p:cBhvr>
                                        <p:cTn id="51" dur="500"/>
                                        <p:tgtEl>
                                          <p:spTgt spid="74"/>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73"/>
                                        </p:tgtEl>
                                        <p:attrNameLst>
                                          <p:attrName>style.visibility</p:attrName>
                                        </p:attrNameLst>
                                      </p:cBhvr>
                                      <p:to>
                                        <p:strVal val="visible"/>
                                      </p:to>
                                    </p:set>
                                    <p:animEffect transition="in" filter="fade">
                                      <p:cBhvr>
                                        <p:cTn id="55" dur="500"/>
                                        <p:tgtEl>
                                          <p:spTgt spid="73"/>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500"/>
                                        <p:tgtEl>
                                          <p:spTgt spid="70"/>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69"/>
                                        </p:tgtEl>
                                        <p:attrNameLst>
                                          <p:attrName>style.visibility</p:attrName>
                                        </p:attrNameLst>
                                      </p:cBhvr>
                                      <p:to>
                                        <p:strVal val="visible"/>
                                      </p:to>
                                    </p:set>
                                    <p:animEffect transition="in" filter="fade">
                                      <p:cBhvr>
                                        <p:cTn id="63" dur="500"/>
                                        <p:tgtEl>
                                          <p:spTgt spid="69"/>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68"/>
                                        </p:tgtEl>
                                        <p:attrNameLst>
                                          <p:attrName>style.visibility</p:attrName>
                                        </p:attrNameLst>
                                      </p:cBhvr>
                                      <p:to>
                                        <p:strVal val="visible"/>
                                      </p:to>
                                    </p:set>
                                    <p:animEffect transition="in" filter="fade">
                                      <p:cBhvr>
                                        <p:cTn id="67" dur="500"/>
                                        <p:tgtEl>
                                          <p:spTgt spid="68"/>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67"/>
                                        </p:tgtEl>
                                        <p:attrNameLst>
                                          <p:attrName>style.visibility</p:attrName>
                                        </p:attrNameLst>
                                      </p:cBhvr>
                                      <p:to>
                                        <p:strVal val="visible"/>
                                      </p:to>
                                    </p:set>
                                    <p:animEffect transition="in" filter="fade">
                                      <p:cBhvr>
                                        <p:cTn id="71" dur="500"/>
                                        <p:tgtEl>
                                          <p:spTgt spid="6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61"/>
                                        </p:tgtEl>
                                        <p:attrNameLst>
                                          <p:attrName>style.visibility</p:attrName>
                                        </p:attrNameLst>
                                      </p:cBhvr>
                                      <p:to>
                                        <p:strVal val="visible"/>
                                      </p:to>
                                    </p:set>
                                    <p:animEffect transition="in" filter="fade">
                                      <p:cBhvr>
                                        <p:cTn id="75" dur="500"/>
                                        <p:tgtEl>
                                          <p:spTgt spid="61"/>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60"/>
                                        </p:tgtEl>
                                        <p:attrNameLst>
                                          <p:attrName>style.visibility</p:attrName>
                                        </p:attrNameLst>
                                      </p:cBhvr>
                                      <p:to>
                                        <p:strVal val="visible"/>
                                      </p:to>
                                    </p:set>
                                    <p:animEffect transition="in" filter="fade">
                                      <p:cBhvr>
                                        <p:cTn id="7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7" grpId="0"/>
      <p:bldP spid="68" grpId="0"/>
      <p:bldP spid="69" grpId="0"/>
      <p:bldP spid="70"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 name="Chart 6"/>
          <p:cNvGraphicFramePr/>
          <p:nvPr>
            <p:extLst/>
          </p:nvPr>
        </p:nvGraphicFramePr>
        <p:xfrm>
          <a:off x="831941" y="624018"/>
          <a:ext cx="7587246" cy="2174896"/>
        </p:xfrm>
        <a:graphic>
          <a:graphicData uri="http://schemas.openxmlformats.org/drawingml/2006/chart">
            <c:chart xmlns:c="http://schemas.openxmlformats.org/drawingml/2006/chart" xmlns:r="http://schemas.openxmlformats.org/officeDocument/2006/relationships" r:id="rId3"/>
          </a:graphicData>
        </a:graphic>
      </p:graphicFrame>
      <p:sp>
        <p:nvSpPr>
          <p:cNvPr id="146" name="Rektangel 76"/>
          <p:cNvSpPr>
            <a:spLocks noChangeArrowheads="1"/>
          </p:cNvSpPr>
          <p:nvPr/>
        </p:nvSpPr>
        <p:spPr bwMode="auto">
          <a:xfrm>
            <a:off x="3753165" y="2796004"/>
            <a:ext cx="971263" cy="273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lvl="0" fontAlgn="base">
              <a:spcBef>
                <a:spcPct val="0"/>
              </a:spcBef>
              <a:spcAft>
                <a:spcPct val="0"/>
              </a:spcAft>
            </a:pPr>
            <a:r>
              <a:rPr lang="zh-CN" altLang="en-US" sz="1300" b="1" dirty="0">
                <a:solidFill>
                  <a:schemeClr val="accent1"/>
                </a:solidFill>
                <a:latin typeface="Impact MT Std" pitchFamily="34" charset="0"/>
                <a:ea typeface="微软雅黑" pitchFamily="34" charset="-122"/>
              </a:rPr>
              <a:t>输入标题</a:t>
            </a:r>
            <a:endParaRPr lang="en-US" altLang="zh-CN" sz="3300" b="1" dirty="0">
              <a:solidFill>
                <a:schemeClr val="accent1"/>
              </a:solidFill>
              <a:cs typeface="Arial" pitchFamily="34" charset="0"/>
            </a:endParaRPr>
          </a:p>
        </p:txBody>
      </p:sp>
      <p:sp>
        <p:nvSpPr>
          <p:cNvPr id="147" name="Oval 175"/>
          <p:cNvSpPr>
            <a:spLocks noChangeArrowheads="1"/>
          </p:cNvSpPr>
          <p:nvPr/>
        </p:nvSpPr>
        <p:spPr bwMode="auto">
          <a:xfrm>
            <a:off x="3600145" y="2841053"/>
            <a:ext cx="153020" cy="153028"/>
          </a:xfrm>
          <a:prstGeom prst="ellipse">
            <a:avLst/>
          </a:prstGeom>
          <a:solidFill>
            <a:srgbClr val="2F5EB0"/>
          </a:solidFill>
          <a:ln w="9525">
            <a:solidFill>
              <a:srgbClr val="FFFFFF"/>
            </a:solidFill>
            <a:round/>
            <a:headEnd/>
            <a:tailEnd/>
          </a:ln>
          <a:effectLst>
            <a:innerShdw blurRad="63500" dist="50800" dir="13500000">
              <a:prstClr val="black">
                <a:alpha val="50000"/>
              </a:prstClr>
            </a:innerShdw>
          </a:effectLst>
        </p:spPr>
        <p:txBody>
          <a:bodyPr lIns="65023" tIns="32511" rIns="65023" bIns="32511" anchor="ct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defTabSz="685602" eaLnBrk="1" hangingPunct="1"/>
            <a:endParaRPr lang="nb-NO" altLang="id-ID" sz="1200" dirty="0">
              <a:solidFill>
                <a:schemeClr val="accent1"/>
              </a:solidFill>
              <a:latin typeface="+mn-lt"/>
            </a:endParaRPr>
          </a:p>
        </p:txBody>
      </p:sp>
      <p:sp>
        <p:nvSpPr>
          <p:cNvPr id="148" name="Rektangel 76"/>
          <p:cNvSpPr>
            <a:spLocks noChangeArrowheads="1"/>
          </p:cNvSpPr>
          <p:nvPr/>
        </p:nvSpPr>
        <p:spPr bwMode="auto">
          <a:xfrm>
            <a:off x="4749115" y="2796004"/>
            <a:ext cx="971263" cy="273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lvl="0" fontAlgn="base">
              <a:spcBef>
                <a:spcPct val="0"/>
              </a:spcBef>
              <a:spcAft>
                <a:spcPct val="0"/>
              </a:spcAft>
            </a:pPr>
            <a:r>
              <a:rPr lang="zh-CN" altLang="en-US" sz="1300" b="1" dirty="0">
                <a:solidFill>
                  <a:schemeClr val="accent1"/>
                </a:solidFill>
                <a:latin typeface="Impact MT Std" pitchFamily="34" charset="0"/>
                <a:ea typeface="微软雅黑" pitchFamily="34" charset="-122"/>
              </a:rPr>
              <a:t>输入标题</a:t>
            </a:r>
            <a:endParaRPr lang="en-US" altLang="zh-CN" sz="3300" b="1" dirty="0">
              <a:solidFill>
                <a:schemeClr val="accent1"/>
              </a:solidFill>
              <a:cs typeface="Arial" pitchFamily="34" charset="0"/>
            </a:endParaRPr>
          </a:p>
        </p:txBody>
      </p:sp>
      <p:sp>
        <p:nvSpPr>
          <p:cNvPr id="149" name="Oval 175"/>
          <p:cNvSpPr>
            <a:spLocks noChangeArrowheads="1"/>
          </p:cNvSpPr>
          <p:nvPr/>
        </p:nvSpPr>
        <p:spPr bwMode="auto">
          <a:xfrm>
            <a:off x="4616456" y="2841054"/>
            <a:ext cx="147401" cy="147409"/>
          </a:xfrm>
          <a:prstGeom prst="ellipse">
            <a:avLst/>
          </a:prstGeom>
          <a:solidFill>
            <a:schemeClr val="bg1">
              <a:lumMod val="65000"/>
              <a:alpha val="67059"/>
            </a:schemeClr>
          </a:solidFill>
          <a:ln w="9525">
            <a:solidFill>
              <a:srgbClr val="FFFFFF"/>
            </a:solidFill>
            <a:round/>
            <a:headEnd/>
            <a:tailEnd/>
          </a:ln>
          <a:effectLst>
            <a:innerShdw blurRad="63500" dist="50800" dir="13500000">
              <a:prstClr val="black">
                <a:alpha val="50000"/>
              </a:prstClr>
            </a:innerShdw>
          </a:effectLst>
        </p:spPr>
        <p:txBody>
          <a:bodyPr lIns="65023" tIns="32511" rIns="65023" bIns="32511" anchor="ct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defTabSz="685602" eaLnBrk="1" hangingPunct="1"/>
            <a:endParaRPr lang="nb-NO" altLang="id-ID" sz="1200" dirty="0">
              <a:solidFill>
                <a:schemeClr val="accent1"/>
              </a:solidFill>
              <a:latin typeface="+mn-lt"/>
            </a:endParaRPr>
          </a:p>
        </p:txBody>
      </p:sp>
      <p:sp>
        <p:nvSpPr>
          <p:cNvPr id="167" name="TextBox 166"/>
          <p:cNvSpPr txBox="1"/>
          <p:nvPr/>
        </p:nvSpPr>
        <p:spPr>
          <a:xfrm>
            <a:off x="1494459" y="3761814"/>
            <a:ext cx="6128085" cy="307777"/>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68" name="TextBox 167"/>
          <p:cNvSpPr txBox="1"/>
          <p:nvPr/>
        </p:nvSpPr>
        <p:spPr>
          <a:xfrm>
            <a:off x="3810778" y="3435669"/>
            <a:ext cx="1544105" cy="230822"/>
          </a:xfrm>
          <a:prstGeom prst="rect">
            <a:avLst/>
          </a:prstGeom>
          <a:noFill/>
        </p:spPr>
        <p:txBody>
          <a:bodyPr wrap="square" lIns="0" tIns="0" rIns="0" bIns="0" rtlCol="0">
            <a:spAutoFit/>
          </a:bodyPr>
          <a:lstStyle/>
          <a:p>
            <a:r>
              <a:rPr lang="zh-CN" altLang="en-US" sz="1500" b="1" dirty="0">
                <a:solidFill>
                  <a:schemeClr val="accent1"/>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val="317999407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1000"/>
                                        <p:tgtEl>
                                          <p:spTgt spid="145"/>
                                        </p:tgtEl>
                                      </p:cBhvr>
                                    </p:animEffect>
                                    <p:anim calcmode="lin" valueType="num">
                                      <p:cBhvr>
                                        <p:cTn id="8" dur="1000" fill="hold"/>
                                        <p:tgtEl>
                                          <p:spTgt spid="145"/>
                                        </p:tgtEl>
                                        <p:attrNameLst>
                                          <p:attrName>ppt_x</p:attrName>
                                        </p:attrNameLst>
                                      </p:cBhvr>
                                      <p:tavLst>
                                        <p:tav tm="0">
                                          <p:val>
                                            <p:strVal val="#ppt_x"/>
                                          </p:val>
                                        </p:tav>
                                        <p:tav tm="100000">
                                          <p:val>
                                            <p:strVal val="#ppt_x"/>
                                          </p:val>
                                        </p:tav>
                                      </p:tavLst>
                                    </p:anim>
                                    <p:anim calcmode="lin" valueType="num">
                                      <p:cBhvr>
                                        <p:cTn id="9" dur="1000" fill="hold"/>
                                        <p:tgtEl>
                                          <p:spTgt spid="14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6"/>
                                        </p:tgtEl>
                                        <p:attrNameLst>
                                          <p:attrName>style.visibility</p:attrName>
                                        </p:attrNameLst>
                                      </p:cBhvr>
                                      <p:to>
                                        <p:strVal val="visible"/>
                                      </p:to>
                                    </p:set>
                                    <p:animEffect transition="in" filter="fade">
                                      <p:cBhvr>
                                        <p:cTn id="13" dur="1000"/>
                                        <p:tgtEl>
                                          <p:spTgt spid="146"/>
                                        </p:tgtEl>
                                      </p:cBhvr>
                                    </p:animEffect>
                                    <p:anim calcmode="lin" valueType="num">
                                      <p:cBhvr>
                                        <p:cTn id="14" dur="1000" fill="hold"/>
                                        <p:tgtEl>
                                          <p:spTgt spid="146"/>
                                        </p:tgtEl>
                                        <p:attrNameLst>
                                          <p:attrName>ppt_x</p:attrName>
                                        </p:attrNameLst>
                                      </p:cBhvr>
                                      <p:tavLst>
                                        <p:tav tm="0">
                                          <p:val>
                                            <p:strVal val="#ppt_x"/>
                                          </p:val>
                                        </p:tav>
                                        <p:tav tm="100000">
                                          <p:val>
                                            <p:strVal val="#ppt_x"/>
                                          </p:val>
                                        </p:tav>
                                      </p:tavLst>
                                    </p:anim>
                                    <p:anim calcmode="lin" valueType="num">
                                      <p:cBhvr>
                                        <p:cTn id="15" dur="1000" fill="hold"/>
                                        <p:tgtEl>
                                          <p:spTgt spid="14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47"/>
                                        </p:tgtEl>
                                        <p:attrNameLst>
                                          <p:attrName>style.visibility</p:attrName>
                                        </p:attrNameLst>
                                      </p:cBhvr>
                                      <p:to>
                                        <p:strVal val="visible"/>
                                      </p:to>
                                    </p:set>
                                    <p:animEffect transition="in" filter="fade">
                                      <p:cBhvr>
                                        <p:cTn id="19" dur="1000"/>
                                        <p:tgtEl>
                                          <p:spTgt spid="147"/>
                                        </p:tgtEl>
                                      </p:cBhvr>
                                    </p:animEffect>
                                    <p:anim calcmode="lin" valueType="num">
                                      <p:cBhvr>
                                        <p:cTn id="20" dur="1000" fill="hold"/>
                                        <p:tgtEl>
                                          <p:spTgt spid="147"/>
                                        </p:tgtEl>
                                        <p:attrNameLst>
                                          <p:attrName>ppt_x</p:attrName>
                                        </p:attrNameLst>
                                      </p:cBhvr>
                                      <p:tavLst>
                                        <p:tav tm="0">
                                          <p:val>
                                            <p:strVal val="#ppt_x"/>
                                          </p:val>
                                        </p:tav>
                                        <p:tav tm="100000">
                                          <p:val>
                                            <p:strVal val="#ppt_x"/>
                                          </p:val>
                                        </p:tav>
                                      </p:tavLst>
                                    </p:anim>
                                    <p:anim calcmode="lin" valueType="num">
                                      <p:cBhvr>
                                        <p:cTn id="21" dur="1000" fill="hold"/>
                                        <p:tgtEl>
                                          <p:spTgt spid="14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48"/>
                                        </p:tgtEl>
                                        <p:attrNameLst>
                                          <p:attrName>style.visibility</p:attrName>
                                        </p:attrNameLst>
                                      </p:cBhvr>
                                      <p:to>
                                        <p:strVal val="visible"/>
                                      </p:to>
                                    </p:set>
                                    <p:animEffect transition="in" filter="fade">
                                      <p:cBhvr>
                                        <p:cTn id="25" dur="1000"/>
                                        <p:tgtEl>
                                          <p:spTgt spid="148"/>
                                        </p:tgtEl>
                                      </p:cBhvr>
                                    </p:animEffect>
                                    <p:anim calcmode="lin" valueType="num">
                                      <p:cBhvr>
                                        <p:cTn id="26" dur="1000" fill="hold"/>
                                        <p:tgtEl>
                                          <p:spTgt spid="148"/>
                                        </p:tgtEl>
                                        <p:attrNameLst>
                                          <p:attrName>ppt_x</p:attrName>
                                        </p:attrNameLst>
                                      </p:cBhvr>
                                      <p:tavLst>
                                        <p:tav tm="0">
                                          <p:val>
                                            <p:strVal val="#ppt_x"/>
                                          </p:val>
                                        </p:tav>
                                        <p:tav tm="100000">
                                          <p:val>
                                            <p:strVal val="#ppt_x"/>
                                          </p:val>
                                        </p:tav>
                                      </p:tavLst>
                                    </p:anim>
                                    <p:anim calcmode="lin" valueType="num">
                                      <p:cBhvr>
                                        <p:cTn id="27" dur="1000" fill="hold"/>
                                        <p:tgtEl>
                                          <p:spTgt spid="14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49"/>
                                        </p:tgtEl>
                                        <p:attrNameLst>
                                          <p:attrName>style.visibility</p:attrName>
                                        </p:attrNameLst>
                                      </p:cBhvr>
                                      <p:to>
                                        <p:strVal val="visible"/>
                                      </p:to>
                                    </p:set>
                                    <p:animEffect transition="in" filter="fade">
                                      <p:cBhvr>
                                        <p:cTn id="31" dur="1000"/>
                                        <p:tgtEl>
                                          <p:spTgt spid="149"/>
                                        </p:tgtEl>
                                      </p:cBhvr>
                                    </p:animEffect>
                                    <p:anim calcmode="lin" valueType="num">
                                      <p:cBhvr>
                                        <p:cTn id="32" dur="1000" fill="hold"/>
                                        <p:tgtEl>
                                          <p:spTgt spid="149"/>
                                        </p:tgtEl>
                                        <p:attrNameLst>
                                          <p:attrName>ppt_x</p:attrName>
                                        </p:attrNameLst>
                                      </p:cBhvr>
                                      <p:tavLst>
                                        <p:tav tm="0">
                                          <p:val>
                                            <p:strVal val="#ppt_x"/>
                                          </p:val>
                                        </p:tav>
                                        <p:tav tm="100000">
                                          <p:val>
                                            <p:strVal val="#ppt_x"/>
                                          </p:val>
                                        </p:tav>
                                      </p:tavLst>
                                    </p:anim>
                                    <p:anim calcmode="lin" valueType="num">
                                      <p:cBhvr>
                                        <p:cTn id="33" dur="1000" fill="hold"/>
                                        <p:tgtEl>
                                          <p:spTgt spid="14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 presetClass="entr" presetSubtype="2" fill="hold" grpId="0" nodeType="afterEffect">
                                  <p:stCondLst>
                                    <p:cond delay="0"/>
                                  </p:stCondLst>
                                  <p:childTnLst>
                                    <p:set>
                                      <p:cBhvr>
                                        <p:cTn id="36" dur="1" fill="hold">
                                          <p:stCondLst>
                                            <p:cond delay="0"/>
                                          </p:stCondLst>
                                        </p:cTn>
                                        <p:tgtEl>
                                          <p:spTgt spid="168"/>
                                        </p:tgtEl>
                                        <p:attrNameLst>
                                          <p:attrName>style.visibility</p:attrName>
                                        </p:attrNameLst>
                                      </p:cBhvr>
                                      <p:to>
                                        <p:strVal val="visible"/>
                                      </p:to>
                                    </p:set>
                                    <p:anim calcmode="lin" valueType="num">
                                      <p:cBhvr additive="base">
                                        <p:cTn id="37" dur="300" fill="hold"/>
                                        <p:tgtEl>
                                          <p:spTgt spid="168"/>
                                        </p:tgtEl>
                                        <p:attrNameLst>
                                          <p:attrName>ppt_x</p:attrName>
                                        </p:attrNameLst>
                                      </p:cBhvr>
                                      <p:tavLst>
                                        <p:tav tm="0">
                                          <p:val>
                                            <p:strVal val="1+#ppt_w/2"/>
                                          </p:val>
                                        </p:tav>
                                        <p:tav tm="100000">
                                          <p:val>
                                            <p:strVal val="#ppt_x"/>
                                          </p:val>
                                        </p:tav>
                                      </p:tavLst>
                                    </p:anim>
                                    <p:anim calcmode="lin" valueType="num">
                                      <p:cBhvr additive="base">
                                        <p:cTn id="38" dur="300" fill="hold"/>
                                        <p:tgtEl>
                                          <p:spTgt spid="168"/>
                                        </p:tgtEl>
                                        <p:attrNameLst>
                                          <p:attrName>ppt_y</p:attrName>
                                        </p:attrNameLst>
                                      </p:cBhvr>
                                      <p:tavLst>
                                        <p:tav tm="0">
                                          <p:val>
                                            <p:strVal val="#ppt_y"/>
                                          </p:val>
                                        </p:tav>
                                        <p:tav tm="100000">
                                          <p:val>
                                            <p:strVal val="#ppt_y"/>
                                          </p:val>
                                        </p:tav>
                                      </p:tavLst>
                                    </p:anim>
                                  </p:childTnLst>
                                </p:cTn>
                              </p:par>
                            </p:childTnLst>
                          </p:cTn>
                        </p:par>
                        <p:par>
                          <p:cTn id="39" fill="hold">
                            <p:stCondLst>
                              <p:cond delay="5300"/>
                            </p:stCondLst>
                            <p:childTnLst>
                              <p:par>
                                <p:cTn id="40" presetID="2" presetClass="entr" presetSubtype="2" fill="hold" grpId="0" nodeType="afterEffect">
                                  <p:stCondLst>
                                    <p:cond delay="0"/>
                                  </p:stCondLst>
                                  <p:childTnLst>
                                    <p:set>
                                      <p:cBhvr>
                                        <p:cTn id="41" dur="1" fill="hold">
                                          <p:stCondLst>
                                            <p:cond delay="0"/>
                                          </p:stCondLst>
                                        </p:cTn>
                                        <p:tgtEl>
                                          <p:spTgt spid="167"/>
                                        </p:tgtEl>
                                        <p:attrNameLst>
                                          <p:attrName>style.visibility</p:attrName>
                                        </p:attrNameLst>
                                      </p:cBhvr>
                                      <p:to>
                                        <p:strVal val="visible"/>
                                      </p:to>
                                    </p:set>
                                    <p:anim calcmode="lin" valueType="num">
                                      <p:cBhvr additive="base">
                                        <p:cTn id="42" dur="300" fill="hold"/>
                                        <p:tgtEl>
                                          <p:spTgt spid="167"/>
                                        </p:tgtEl>
                                        <p:attrNameLst>
                                          <p:attrName>ppt_x</p:attrName>
                                        </p:attrNameLst>
                                      </p:cBhvr>
                                      <p:tavLst>
                                        <p:tav tm="0">
                                          <p:val>
                                            <p:strVal val="1+#ppt_w/2"/>
                                          </p:val>
                                        </p:tav>
                                        <p:tav tm="100000">
                                          <p:val>
                                            <p:strVal val="#ppt_x"/>
                                          </p:val>
                                        </p:tav>
                                      </p:tavLst>
                                    </p:anim>
                                    <p:anim calcmode="lin" valueType="num">
                                      <p:cBhvr additive="base">
                                        <p:cTn id="43" dur="300" fill="hold"/>
                                        <p:tgtEl>
                                          <p:spTgt spid="1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5" grpId="0">
        <p:bldAsOne/>
      </p:bldGraphic>
      <p:bldP spid="146" grpId="0"/>
      <p:bldP spid="147" grpId="0" animBg="1"/>
      <p:bldP spid="148" grpId="0"/>
      <p:bldP spid="149" grpId="0" animBg="1"/>
      <p:bldP spid="167" grpId="0"/>
      <p:bldP spid="16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59"/>
          <p:cNvSpPr>
            <a:spLocks noChangeArrowheads="1"/>
          </p:cNvSpPr>
          <p:nvPr/>
        </p:nvSpPr>
        <p:spPr bwMode="auto">
          <a:xfrm>
            <a:off x="753668" y="2269195"/>
            <a:ext cx="5186484"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3600" b="1" dirty="0" smtClean="0">
                <a:solidFill>
                  <a:schemeClr val="tx1">
                    <a:lumMod val="75000"/>
                    <a:lumOff val="25000"/>
                  </a:schemeClr>
                </a:solidFill>
                <a:latin typeface="Arial" panose="020B0604020202020204" pitchFamily="34" charset="0"/>
                <a:cs typeface="Arial" panose="020B0604020202020204" pitchFamily="34" charset="0"/>
              </a:rPr>
              <a:t>演讲完毕，谢谢观看！</a:t>
            </a:r>
            <a:endParaRPr lang="en-US" altLang="zh-CN" sz="36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2" name="矩形 259"/>
          <p:cNvSpPr>
            <a:spLocks noChangeArrowheads="1"/>
          </p:cNvSpPr>
          <p:nvPr/>
        </p:nvSpPr>
        <p:spPr bwMode="auto">
          <a:xfrm>
            <a:off x="755576" y="1059582"/>
            <a:ext cx="2664296" cy="1231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8000" dirty="0" smtClean="0">
                <a:solidFill>
                  <a:schemeClr val="bg1">
                    <a:lumMod val="50000"/>
                  </a:schemeClr>
                </a:solidFill>
                <a:latin typeface="Agency FB" panose="020B0503020202020204" pitchFamily="34" charset="0"/>
                <a:cs typeface="Arial" panose="020B0604020202020204" pitchFamily="34" charset="0"/>
              </a:rPr>
              <a:t>2030</a:t>
            </a:r>
            <a:endParaRPr lang="en-US" altLang="zh-CN" sz="8000" dirty="0">
              <a:solidFill>
                <a:schemeClr val="bg1">
                  <a:lumMod val="50000"/>
                </a:schemeClr>
              </a:solidFill>
              <a:latin typeface="Agency FB" panose="020B0503020202020204" pitchFamily="34" charset="0"/>
              <a:cs typeface="Arial" panose="020B0604020202020204" pitchFamily="34" charset="0"/>
            </a:endParaRPr>
          </a:p>
        </p:txBody>
      </p:sp>
      <p:pic>
        <p:nvPicPr>
          <p:cNvPr id="7" name="图片 6" descr="资源 234302"/>
          <p:cNvPicPr>
            <a:picLocks noChangeAspect="1"/>
          </p:cNvPicPr>
          <p:nvPr/>
        </p:nvPicPr>
        <p:blipFill>
          <a:blip r:embed="rId3"/>
          <a:stretch>
            <a:fillRect/>
          </a:stretch>
        </p:blipFill>
        <p:spPr>
          <a:xfrm>
            <a:off x="6155867" y="-20538"/>
            <a:ext cx="2664605" cy="3562973"/>
          </a:xfrm>
          <a:prstGeom prst="rect">
            <a:avLst/>
          </a:prstGeom>
        </p:spPr>
      </p:pic>
      <p:pic>
        <p:nvPicPr>
          <p:cNvPr id="8" name="图片 7" descr="资源 234302"/>
          <p:cNvPicPr>
            <a:picLocks noChangeAspect="1"/>
          </p:cNvPicPr>
          <p:nvPr/>
        </p:nvPicPr>
        <p:blipFill>
          <a:blip r:embed="rId3"/>
          <a:stretch>
            <a:fillRect/>
          </a:stretch>
        </p:blipFill>
        <p:spPr>
          <a:xfrm>
            <a:off x="4579682" y="2648291"/>
            <a:ext cx="1154630" cy="1544003"/>
          </a:xfrm>
          <a:prstGeom prst="rect">
            <a:avLst/>
          </a:prstGeom>
        </p:spPr>
      </p:pic>
      <p:pic>
        <p:nvPicPr>
          <p:cNvPr id="9" name="图片 8" descr="资源 434302"/>
          <p:cNvPicPr>
            <a:picLocks noChangeAspect="1"/>
          </p:cNvPicPr>
          <p:nvPr/>
        </p:nvPicPr>
        <p:blipFill>
          <a:blip r:embed="rId4"/>
          <a:stretch>
            <a:fillRect/>
          </a:stretch>
        </p:blipFill>
        <p:spPr>
          <a:xfrm>
            <a:off x="5353246" y="757021"/>
            <a:ext cx="2325456" cy="3110873"/>
          </a:xfrm>
          <a:prstGeom prst="rect">
            <a:avLst/>
          </a:prstGeom>
        </p:spPr>
      </p:pic>
      <p:pic>
        <p:nvPicPr>
          <p:cNvPr id="10" name="图片 9" descr="资源 234302"/>
          <p:cNvPicPr>
            <a:picLocks noChangeAspect="1"/>
          </p:cNvPicPr>
          <p:nvPr/>
        </p:nvPicPr>
        <p:blipFill>
          <a:blip r:embed="rId3"/>
          <a:stretch>
            <a:fillRect/>
          </a:stretch>
        </p:blipFill>
        <p:spPr>
          <a:xfrm flipH="1">
            <a:off x="6806061" y="2987963"/>
            <a:ext cx="461090" cy="616934"/>
          </a:xfrm>
          <a:prstGeom prst="rect">
            <a:avLst/>
          </a:prstGeom>
        </p:spPr>
      </p:pic>
      <p:pic>
        <p:nvPicPr>
          <p:cNvPr id="11" name="图片 10" descr="资源 234302"/>
          <p:cNvPicPr>
            <a:picLocks noChangeAspect="1"/>
          </p:cNvPicPr>
          <p:nvPr/>
        </p:nvPicPr>
        <p:blipFill>
          <a:blip r:embed="rId3"/>
          <a:stretch>
            <a:fillRect/>
          </a:stretch>
        </p:blipFill>
        <p:spPr>
          <a:xfrm flipH="1">
            <a:off x="4431542" y="4799701"/>
            <a:ext cx="297708" cy="398744"/>
          </a:xfrm>
          <a:prstGeom prst="rect">
            <a:avLst/>
          </a:prstGeom>
        </p:spPr>
      </p:pic>
      <p:pic>
        <p:nvPicPr>
          <p:cNvPr id="13" name="图片 12" descr="资源 234302"/>
          <p:cNvPicPr>
            <a:picLocks noChangeAspect="1"/>
          </p:cNvPicPr>
          <p:nvPr/>
        </p:nvPicPr>
        <p:blipFill>
          <a:blip r:embed="rId3"/>
          <a:stretch>
            <a:fillRect/>
          </a:stretch>
        </p:blipFill>
        <p:spPr>
          <a:xfrm flipH="1">
            <a:off x="7777303" y="4192294"/>
            <a:ext cx="297708" cy="398744"/>
          </a:xfrm>
          <a:prstGeom prst="rect">
            <a:avLst/>
          </a:prstGeom>
        </p:spPr>
      </p:pic>
      <p:pic>
        <p:nvPicPr>
          <p:cNvPr id="14" name="图片 13" descr="资源 234302"/>
          <p:cNvPicPr>
            <a:picLocks noChangeAspect="1"/>
          </p:cNvPicPr>
          <p:nvPr/>
        </p:nvPicPr>
        <p:blipFill>
          <a:blip r:embed="rId3"/>
          <a:stretch>
            <a:fillRect/>
          </a:stretch>
        </p:blipFill>
        <p:spPr>
          <a:xfrm flipH="1">
            <a:off x="6155867" y="3813082"/>
            <a:ext cx="1035547" cy="1385363"/>
          </a:xfrm>
          <a:prstGeom prst="rect">
            <a:avLst/>
          </a:prstGeom>
        </p:spPr>
      </p:pic>
      <p:pic>
        <p:nvPicPr>
          <p:cNvPr id="15" name="图片 14" descr="资源 234302"/>
          <p:cNvPicPr>
            <a:picLocks noChangeAspect="1"/>
          </p:cNvPicPr>
          <p:nvPr/>
        </p:nvPicPr>
        <p:blipFill>
          <a:blip r:embed="rId3"/>
          <a:stretch>
            <a:fillRect/>
          </a:stretch>
        </p:blipFill>
        <p:spPr>
          <a:xfrm flipH="1">
            <a:off x="4652085" y="661991"/>
            <a:ext cx="601608" cy="804635"/>
          </a:xfrm>
          <a:prstGeom prst="rect">
            <a:avLst/>
          </a:prstGeom>
        </p:spPr>
      </p:pic>
      <p:pic>
        <p:nvPicPr>
          <p:cNvPr id="16" name="图片 15" descr="资源 534302"/>
          <p:cNvPicPr>
            <a:picLocks noChangeAspect="1"/>
          </p:cNvPicPr>
          <p:nvPr/>
        </p:nvPicPr>
        <p:blipFill>
          <a:blip r:embed="rId5"/>
          <a:stretch>
            <a:fillRect/>
          </a:stretch>
        </p:blipFill>
        <p:spPr>
          <a:xfrm>
            <a:off x="5932943" y="-313050"/>
            <a:ext cx="1995358" cy="2668776"/>
          </a:xfrm>
          <a:prstGeom prst="rect">
            <a:avLst/>
          </a:prstGeom>
        </p:spPr>
      </p:pic>
    </p:spTree>
    <p:extLst>
      <p:ext uri="{BB962C8B-B14F-4D97-AF65-F5344CB8AC3E}">
        <p14:creationId xmlns:p14="http://schemas.microsoft.com/office/powerpoint/2010/main" val="15570102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2"/>
                                        </p:tgtEl>
                                        <p:attrNameLst>
                                          <p:attrName>ppt_y</p:attrName>
                                        </p:attrNameLst>
                                      </p:cBhvr>
                                      <p:tavLst>
                                        <p:tav tm="0">
                                          <p:val>
                                            <p:strVal val="#ppt_y"/>
                                          </p:val>
                                        </p:tav>
                                        <p:tav tm="100000">
                                          <p:val>
                                            <p:strVal val="#ppt_y"/>
                                          </p:val>
                                        </p:tav>
                                      </p:tavLst>
                                    </p:anim>
                                    <p:anim calcmode="lin" valueType="num">
                                      <p:cBhvr>
                                        <p:cTn id="9"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2"/>
                                        </p:tgtEl>
                                      </p:cBhvr>
                                    </p:animEffect>
                                  </p:childTnLst>
                                </p:cTn>
                              </p:par>
                            </p:childTnLst>
                          </p:cTn>
                        </p:par>
                        <p:par>
                          <p:cTn id="12" fill="hold">
                            <p:stCondLst>
                              <p:cond delay="6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22"/>
                                        </p:tgtEl>
                                      </p:cBhvr>
                                    </p:animEffect>
                                    <p:animScale>
                                      <p:cBhvr>
                                        <p:cTn id="15" dur="250" autoRev="1" fill="hold"/>
                                        <p:tgtEl>
                                          <p:spTgt spid="22"/>
                                        </p:tgtEl>
                                      </p:cBhvr>
                                      <p:by x="105000" y="105000"/>
                                    </p:animScale>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1"/>
                                        </p:tgtEl>
                                        <p:attrNameLst>
                                          <p:attrName>ppt_y</p:attrName>
                                        </p:attrNameLst>
                                      </p:cBhvr>
                                      <p:tavLst>
                                        <p:tav tm="0">
                                          <p:val>
                                            <p:strVal val="#ppt_y"/>
                                          </p:val>
                                        </p:tav>
                                        <p:tav tm="100000">
                                          <p:val>
                                            <p:strVal val="#ppt_y"/>
                                          </p:val>
                                        </p:tav>
                                      </p:tavLst>
                                    </p:anim>
                                    <p:anim calcmode="lin" valueType="num">
                                      <p:cBhvr>
                                        <p:cTn id="22"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1"/>
                                        </p:tgtEl>
                                      </p:cBhvr>
                                    </p:animEffect>
                                  </p:childTnLst>
                                </p:cTn>
                              </p:par>
                            </p:childTnLst>
                          </p:cTn>
                        </p:par>
                        <p:par>
                          <p:cTn id="25" fill="hold">
                            <p:stCondLst>
                              <p:cond delay="950"/>
                            </p:stCondLst>
                            <p:childTnLst>
                              <p:par>
                                <p:cTn id="26" presetID="26" presetClass="emph" presetSubtype="0" fill="hold" grpId="1" nodeType="afterEffect">
                                  <p:stCondLst>
                                    <p:cond delay="0"/>
                                  </p:stCondLst>
                                  <p:iterate type="lt">
                                    <p:tmPct val="0"/>
                                  </p:iterate>
                                  <p:childTnLst>
                                    <p:animEffect transition="out" filter="fade">
                                      <p:cBhvr>
                                        <p:cTn id="27" dur="500" tmFilter="0, 0; .2, .5; .8, .5; 1, 0"/>
                                        <p:tgtEl>
                                          <p:spTgt spid="21"/>
                                        </p:tgtEl>
                                      </p:cBhvr>
                                    </p:animEffect>
                                    <p:animScale>
                                      <p:cBhvr>
                                        <p:cTn id="28" dur="250" autoRev="1"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色立方体商务汇报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928">
      <a:dk1>
        <a:sysClr val="windowText" lastClr="000000"/>
      </a:dk1>
      <a:lt1>
        <a:sysClr val="window" lastClr="FFFFFF"/>
      </a:lt1>
      <a:dk2>
        <a:srgbClr val="04617B"/>
      </a:dk2>
      <a:lt2>
        <a:srgbClr val="DBF5F9"/>
      </a:lt2>
      <a:accent1>
        <a:srgbClr val="7F7F7F"/>
      </a:accent1>
      <a:accent2>
        <a:srgbClr val="A5A5A5"/>
      </a:accent2>
      <a:accent3>
        <a:srgbClr val="7F7F7F"/>
      </a:accent3>
      <a:accent4>
        <a:srgbClr val="A5A5A5"/>
      </a:accent4>
      <a:accent5>
        <a:srgbClr val="7F7F7F"/>
      </a:accent5>
      <a:accent6>
        <a:srgbClr val="A5A5A5"/>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3840</TotalTime>
  <Words>2761</Words>
  <Application>Microsoft Office PowerPoint</Application>
  <PresentationFormat>全屏显示(16:9)</PresentationFormat>
  <Paragraphs>221</Paragraphs>
  <Slides>23</Slides>
  <Notes>23</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FontAwesome</vt:lpstr>
      <vt:lpstr>Gill Sans</vt:lpstr>
      <vt:lpstr>Impact MT Std</vt:lpstr>
      <vt:lpstr>ＭＳ Ｐゴシック</vt:lpstr>
      <vt:lpstr>STIXGeneral-Bold</vt:lpstr>
      <vt:lpstr>STIXGeneral-Regular</vt:lpstr>
      <vt:lpstr>冬青黑体简体中文 W3</vt:lpstr>
      <vt:lpstr>宋体</vt:lpstr>
      <vt:lpstr>微软雅黑</vt:lpstr>
      <vt:lpstr>字魂59号-创粗黑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简约灰色立方体商务汇报PPT模板</dc:title>
  <dc:creator>第一PPT</dc:creator>
  <cp:keywords>www.1ppt.com</cp:keywords>
  <dc:description>www.1ppt.com</dc:description>
  <cp:lastModifiedBy>faith123</cp:lastModifiedBy>
  <cp:revision>417</cp:revision>
  <dcterms:created xsi:type="dcterms:W3CDTF">2014-11-09T01:07:25Z</dcterms:created>
  <dcterms:modified xsi:type="dcterms:W3CDTF">2020-04-22T02:51:52Z</dcterms:modified>
</cp:coreProperties>
</file>