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2.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5.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9.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notesSlides/notesSlide18.xml" ContentType="application/vnd.openxmlformats-officedocument.presentationml.notesSlide+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notesSlides/notesSlide19.xml" ContentType="application/vnd.openxmlformats-officedocument.presentationml.notesSlide+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notesSlides/notesSlide23.xml" ContentType="application/vnd.openxmlformats-officedocument.presentationml.notesSlide+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7" r:id="rId2"/>
    <p:sldId id="258" r:id="rId3"/>
    <p:sldId id="259" r:id="rId4"/>
    <p:sldId id="276" r:id="rId5"/>
    <p:sldId id="279" r:id="rId6"/>
    <p:sldId id="263" r:id="rId7"/>
    <p:sldId id="266" r:id="rId8"/>
    <p:sldId id="262" r:id="rId9"/>
    <p:sldId id="286" r:id="rId10"/>
    <p:sldId id="270" r:id="rId11"/>
    <p:sldId id="265" r:id="rId12"/>
    <p:sldId id="267" r:id="rId13"/>
    <p:sldId id="268" r:id="rId14"/>
    <p:sldId id="261" r:id="rId15"/>
    <p:sldId id="287" r:id="rId16"/>
    <p:sldId id="269" r:id="rId17"/>
    <p:sldId id="285" r:id="rId18"/>
    <p:sldId id="271" r:id="rId19"/>
    <p:sldId id="272" r:id="rId20"/>
    <p:sldId id="288" r:id="rId21"/>
    <p:sldId id="260" r:id="rId22"/>
    <p:sldId id="275" r:id="rId23"/>
    <p:sldId id="277" r:id="rId24"/>
    <p:sldId id="278" r:id="rId25"/>
    <p:sldId id="289" r:id="rId26"/>
  </p:sldIdLst>
  <p:sldSz cx="9144000" cy="5143500" type="screen16x9"/>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37CA14-C48B-4B05-A9FB-94AB837694E1}" type="datetimeFigureOut">
              <a:rPr lang="zh-CN" altLang="en-US" smtClean="0"/>
              <a:t>2020/4/22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C12840-BFB6-481D-BB81-C92BFD17FBE6}" type="slidenum">
              <a:rPr lang="zh-CN" altLang="en-US" smtClean="0"/>
              <a:t>‹#›</a:t>
            </a:fld>
            <a:endParaRPr lang="zh-CN" altLang="en-US"/>
          </a:p>
        </p:txBody>
      </p:sp>
    </p:spTree>
    <p:extLst>
      <p:ext uri="{BB962C8B-B14F-4D97-AF65-F5344CB8AC3E}">
        <p14:creationId xmlns:p14="http://schemas.microsoft.com/office/powerpoint/2010/main" val="421823855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2020/4/22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1</a:t>
            </a:fld>
            <a:endParaRPr lang="zh-CN" altLang="en-US" sz="1200"/>
          </a:p>
        </p:txBody>
      </p:sp>
    </p:spTree>
    <p:extLst>
      <p:ext uri="{BB962C8B-B14F-4D97-AF65-F5344CB8AC3E}">
        <p14:creationId xmlns:p14="http://schemas.microsoft.com/office/powerpoint/2010/main" val="3664346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2</a:t>
            </a:fld>
            <a:endParaRPr lang="zh-CN" altLang="en-US"/>
          </a:p>
        </p:txBody>
      </p:sp>
    </p:spTree>
    <p:extLst>
      <p:ext uri="{BB962C8B-B14F-4D97-AF65-F5344CB8AC3E}">
        <p14:creationId xmlns:p14="http://schemas.microsoft.com/office/powerpoint/2010/main" val="3339677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3</a:t>
            </a:fld>
            <a:endParaRPr lang="zh-CN" altLang="en-US"/>
          </a:p>
        </p:txBody>
      </p:sp>
    </p:spTree>
    <p:extLst>
      <p:ext uri="{BB962C8B-B14F-4D97-AF65-F5344CB8AC3E}">
        <p14:creationId xmlns:p14="http://schemas.microsoft.com/office/powerpoint/2010/main" val="583852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4</a:t>
            </a:fld>
            <a:endParaRPr lang="zh-CN" altLang="en-US"/>
          </a:p>
        </p:txBody>
      </p:sp>
    </p:spTree>
    <p:extLst>
      <p:ext uri="{BB962C8B-B14F-4D97-AF65-F5344CB8AC3E}">
        <p14:creationId xmlns:p14="http://schemas.microsoft.com/office/powerpoint/2010/main" val="3178088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5</a:t>
            </a:fld>
            <a:endParaRPr lang="zh-CN" altLang="en-US"/>
          </a:p>
        </p:txBody>
      </p:sp>
    </p:spTree>
    <p:extLst>
      <p:ext uri="{BB962C8B-B14F-4D97-AF65-F5344CB8AC3E}">
        <p14:creationId xmlns:p14="http://schemas.microsoft.com/office/powerpoint/2010/main" val="4165707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6</a:t>
            </a:fld>
            <a:endParaRPr lang="zh-CN" altLang="en-US"/>
          </a:p>
        </p:txBody>
      </p:sp>
    </p:spTree>
    <p:extLst>
      <p:ext uri="{BB962C8B-B14F-4D97-AF65-F5344CB8AC3E}">
        <p14:creationId xmlns:p14="http://schemas.microsoft.com/office/powerpoint/2010/main" val="3941313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7</a:t>
            </a:fld>
            <a:endParaRPr lang="zh-CN" altLang="en-US"/>
          </a:p>
        </p:txBody>
      </p:sp>
    </p:spTree>
    <p:extLst>
      <p:ext uri="{BB962C8B-B14F-4D97-AF65-F5344CB8AC3E}">
        <p14:creationId xmlns:p14="http://schemas.microsoft.com/office/powerpoint/2010/main" val="13598762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8</a:t>
            </a:fld>
            <a:endParaRPr lang="zh-CN" altLang="en-US"/>
          </a:p>
        </p:txBody>
      </p:sp>
    </p:spTree>
    <p:extLst>
      <p:ext uri="{BB962C8B-B14F-4D97-AF65-F5344CB8AC3E}">
        <p14:creationId xmlns:p14="http://schemas.microsoft.com/office/powerpoint/2010/main" val="6124980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9</a:t>
            </a:fld>
            <a:endParaRPr lang="zh-CN" altLang="en-US"/>
          </a:p>
        </p:txBody>
      </p:sp>
    </p:spTree>
    <p:extLst>
      <p:ext uri="{BB962C8B-B14F-4D97-AF65-F5344CB8AC3E}">
        <p14:creationId xmlns:p14="http://schemas.microsoft.com/office/powerpoint/2010/main" val="1267085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10</a:t>
            </a:fld>
            <a:endParaRPr lang="zh-CN" altLang="en-US"/>
          </a:p>
        </p:txBody>
      </p:sp>
    </p:spTree>
    <p:extLst>
      <p:ext uri="{BB962C8B-B14F-4D97-AF65-F5344CB8AC3E}">
        <p14:creationId xmlns:p14="http://schemas.microsoft.com/office/powerpoint/2010/main" val="2295159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11</a:t>
            </a:fld>
            <a:endParaRPr lang="zh-CN" altLang="en-US"/>
          </a:p>
        </p:txBody>
      </p:sp>
    </p:spTree>
    <p:extLst>
      <p:ext uri="{BB962C8B-B14F-4D97-AF65-F5344CB8AC3E}">
        <p14:creationId xmlns:p14="http://schemas.microsoft.com/office/powerpoint/2010/main" val="142177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12</a:t>
            </a:fld>
            <a:endParaRPr lang="zh-CN" altLang="en-US"/>
          </a:p>
        </p:txBody>
      </p:sp>
    </p:spTree>
    <p:extLst>
      <p:ext uri="{BB962C8B-B14F-4D97-AF65-F5344CB8AC3E}">
        <p14:creationId xmlns:p14="http://schemas.microsoft.com/office/powerpoint/2010/main" val="702876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13</a:t>
            </a:fld>
            <a:endParaRPr lang="zh-CN" altLang="en-US"/>
          </a:p>
        </p:txBody>
      </p:sp>
    </p:spTree>
    <p:extLst>
      <p:ext uri="{BB962C8B-B14F-4D97-AF65-F5344CB8AC3E}">
        <p14:creationId xmlns:p14="http://schemas.microsoft.com/office/powerpoint/2010/main" val="2010615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C12840-BFB6-481D-BB81-C92BFD17FBE6}" type="slidenum">
              <a:rPr lang="zh-CN" altLang="en-US" smtClean="0"/>
              <a:t>14</a:t>
            </a:fld>
            <a:endParaRPr lang="zh-CN" altLang="en-US"/>
          </a:p>
        </p:txBody>
      </p:sp>
    </p:spTree>
    <p:extLst>
      <p:ext uri="{BB962C8B-B14F-4D97-AF65-F5344CB8AC3E}">
        <p14:creationId xmlns:p14="http://schemas.microsoft.com/office/powerpoint/2010/main" val="5016132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15</a:t>
            </a:fld>
            <a:endParaRPr lang="zh-CN" altLang="en-US"/>
          </a:p>
        </p:txBody>
      </p:sp>
    </p:spTree>
    <p:extLst>
      <p:ext uri="{BB962C8B-B14F-4D97-AF65-F5344CB8AC3E}">
        <p14:creationId xmlns:p14="http://schemas.microsoft.com/office/powerpoint/2010/main" val="10896536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16</a:t>
            </a:fld>
            <a:endParaRPr lang="zh-CN" altLang="en-US"/>
          </a:p>
        </p:txBody>
      </p:sp>
    </p:spTree>
    <p:extLst>
      <p:ext uri="{BB962C8B-B14F-4D97-AF65-F5344CB8AC3E}">
        <p14:creationId xmlns:p14="http://schemas.microsoft.com/office/powerpoint/2010/main" val="1065937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17</a:t>
            </a:fld>
            <a:endParaRPr lang="zh-CN" altLang="en-US"/>
          </a:p>
        </p:txBody>
      </p:sp>
    </p:spTree>
    <p:extLst>
      <p:ext uri="{BB962C8B-B14F-4D97-AF65-F5344CB8AC3E}">
        <p14:creationId xmlns:p14="http://schemas.microsoft.com/office/powerpoint/2010/main" val="5234714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18</a:t>
            </a:fld>
            <a:endParaRPr lang="zh-CN" altLang="en-US"/>
          </a:p>
        </p:txBody>
      </p:sp>
    </p:spTree>
    <p:extLst>
      <p:ext uri="{BB962C8B-B14F-4D97-AF65-F5344CB8AC3E}">
        <p14:creationId xmlns:p14="http://schemas.microsoft.com/office/powerpoint/2010/main" val="4172163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19</a:t>
            </a:fld>
            <a:endParaRPr lang="zh-CN" altLang="en-US"/>
          </a:p>
        </p:txBody>
      </p:sp>
    </p:spTree>
    <p:extLst>
      <p:ext uri="{BB962C8B-B14F-4D97-AF65-F5344CB8AC3E}">
        <p14:creationId xmlns:p14="http://schemas.microsoft.com/office/powerpoint/2010/main" val="544748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20</a:t>
            </a:fld>
            <a:endParaRPr lang="zh-CN" altLang="en-US"/>
          </a:p>
        </p:txBody>
      </p:sp>
    </p:spTree>
    <p:extLst>
      <p:ext uri="{BB962C8B-B14F-4D97-AF65-F5344CB8AC3E}">
        <p14:creationId xmlns:p14="http://schemas.microsoft.com/office/powerpoint/2010/main" val="20722866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C12840-BFB6-481D-BB81-C92BFD17FBE6}" type="slidenum">
              <a:rPr lang="zh-CN" altLang="en-US" smtClean="0"/>
              <a:t>21</a:t>
            </a:fld>
            <a:endParaRPr lang="zh-CN" altLang="en-US"/>
          </a:p>
        </p:txBody>
      </p:sp>
    </p:spTree>
    <p:extLst>
      <p:ext uri="{BB962C8B-B14F-4D97-AF65-F5344CB8AC3E}">
        <p14:creationId xmlns:p14="http://schemas.microsoft.com/office/powerpoint/2010/main" val="28442006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22</a:t>
            </a:fld>
            <a:endParaRPr lang="zh-CN" altLang="en-US"/>
          </a:p>
        </p:txBody>
      </p:sp>
    </p:spTree>
    <p:extLst>
      <p:ext uri="{BB962C8B-B14F-4D97-AF65-F5344CB8AC3E}">
        <p14:creationId xmlns:p14="http://schemas.microsoft.com/office/powerpoint/2010/main" val="3257422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23</a:t>
            </a:fld>
            <a:endParaRPr lang="zh-CN" altLang="en-US"/>
          </a:p>
        </p:txBody>
      </p:sp>
    </p:spTree>
    <p:extLst>
      <p:ext uri="{BB962C8B-B14F-4D97-AF65-F5344CB8AC3E}">
        <p14:creationId xmlns:p14="http://schemas.microsoft.com/office/powerpoint/2010/main" val="24110232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C12840-BFB6-481D-BB81-C92BFD17FBE6}" type="slidenum">
              <a:rPr lang="zh-CN" altLang="en-US" smtClean="0"/>
              <a:t>24</a:t>
            </a:fld>
            <a:endParaRPr lang="zh-CN" altLang="en-US"/>
          </a:p>
        </p:txBody>
      </p:sp>
    </p:spTree>
    <p:extLst>
      <p:ext uri="{BB962C8B-B14F-4D97-AF65-F5344CB8AC3E}">
        <p14:creationId xmlns:p14="http://schemas.microsoft.com/office/powerpoint/2010/main" val="1429193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日期占位符 3"/>
          <p:cNvSpPr>
            <a:spLocks noGrp="1"/>
          </p:cNvSpPr>
          <p:nvPr>
            <p:ph type="dt" idx="10"/>
          </p:nvPr>
        </p:nvSpPr>
        <p:spPr/>
        <p:txBody>
          <a:bodyPr/>
          <a:lstStyle/>
          <a:p>
            <a:pPr>
              <a:defRPr/>
            </a:pPr>
            <a:fld id="{1CD2D2CA-A516-4D48-8912-76E2DBCAA0BD}" type="datetime1">
              <a:rPr lang="zh-CN" altLang="en-US" smtClean="0"/>
              <a:pPr>
                <a:defRPr/>
              </a:pPr>
              <a:t>2020/4/22</a:t>
            </a:fld>
            <a:endParaRPr lang="zh-CN" altLang="en-US" sz="1200"/>
          </a:p>
        </p:txBody>
      </p:sp>
      <p:sp>
        <p:nvSpPr>
          <p:cNvPr id="5" name="灯片编号占位符 4"/>
          <p:cNvSpPr>
            <a:spLocks noGrp="1"/>
          </p:cNvSpPr>
          <p:nvPr>
            <p:ph type="sldNum" sz="quarter" idx="11"/>
          </p:nvPr>
        </p:nvSpPr>
        <p:spPr/>
        <p:txBody>
          <a:bodyPr/>
          <a:lstStyle/>
          <a:p>
            <a:fld id="{76F3E818-7A8A-458E-93B1-7C09753CDB0A}" type="slidenum">
              <a:rPr lang="zh-CN" altLang="en-US" smtClean="0"/>
              <a:pPr/>
              <a:t>25</a:t>
            </a:fld>
            <a:endParaRPr lang="zh-CN" altLang="en-US" sz="1200"/>
          </a:p>
        </p:txBody>
      </p:sp>
    </p:spTree>
    <p:extLst>
      <p:ext uri="{BB962C8B-B14F-4D97-AF65-F5344CB8AC3E}">
        <p14:creationId xmlns:p14="http://schemas.microsoft.com/office/powerpoint/2010/main" val="3212683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2836821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3519356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1336089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803439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06143" y="2945882"/>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1838563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3400225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2592912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4247917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3974545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5358605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4EB4D47-6C65-4700-9025-EBDD31001D41}" type="datetimeFigureOut">
              <a:rPr lang="zh-CN" altLang="en-US" smtClean="0"/>
              <a:t>2020/4/22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1005605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BD61562-6331-4998-8BA4-0DB3C3A0FBF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799" y="-1"/>
            <a:ext cx="9144799" cy="5143501"/>
          </a:xfrm>
          <a:prstGeom prst="rect">
            <a:avLst/>
          </a:prstGeom>
        </p:spPr>
      </p:pic>
    </p:spTree>
    <p:extLst>
      <p:ext uri="{BB962C8B-B14F-4D97-AF65-F5344CB8AC3E}">
        <p14:creationId xmlns:p14="http://schemas.microsoft.com/office/powerpoint/2010/main" val="42805119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523303E6-69FA-41D8-AB1C-D4CADDD576E3}"/>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16200000">
            <a:off x="1953987" y="-1953987"/>
            <a:ext cx="5236030" cy="9144001"/>
          </a:xfrm>
          <a:prstGeom prst="rect">
            <a:avLst/>
          </a:prstGeom>
        </p:spPr>
      </p:pic>
    </p:spTree>
    <p:extLst>
      <p:ext uri="{BB962C8B-B14F-4D97-AF65-F5344CB8AC3E}">
        <p14:creationId xmlns:p14="http://schemas.microsoft.com/office/powerpoint/2010/main" val="931759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4EB4D47-6C65-4700-9025-EBDD31001D41}" type="datetimeFigureOut">
              <a:rPr lang="zh-CN" altLang="en-US" smtClean="0"/>
              <a:t>2020/4/22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7C07E1A3-07B4-46B4-9AA8-1EADC63D5E39}" type="slidenum">
              <a:rPr lang="zh-CN" altLang="en-US" smtClean="0"/>
              <a:t>‹#›</a:t>
            </a:fld>
            <a:endParaRPr lang="zh-CN" altLang="en-US"/>
          </a:p>
        </p:txBody>
      </p:sp>
    </p:spTree>
    <p:extLst>
      <p:ext uri="{BB962C8B-B14F-4D97-AF65-F5344CB8AC3E}">
        <p14:creationId xmlns:p14="http://schemas.microsoft.com/office/powerpoint/2010/main" val="32599877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notesSlide" Target="../notesSlides/notesSlide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tags" Target="../tags/tag38.xml"/><Relationship Id="rId13" Type="http://schemas.openxmlformats.org/officeDocument/2006/relationships/tags" Target="../tags/tag43.xml"/><Relationship Id="rId18" Type="http://schemas.openxmlformats.org/officeDocument/2006/relationships/tags" Target="../tags/tag48.xml"/><Relationship Id="rId3" Type="http://schemas.openxmlformats.org/officeDocument/2006/relationships/tags" Target="../tags/tag33.xml"/><Relationship Id="rId21" Type="http://schemas.openxmlformats.org/officeDocument/2006/relationships/slideLayout" Target="../slideLayouts/slideLayout12.xml"/><Relationship Id="rId7" Type="http://schemas.openxmlformats.org/officeDocument/2006/relationships/tags" Target="../tags/tag37.xml"/><Relationship Id="rId12" Type="http://schemas.openxmlformats.org/officeDocument/2006/relationships/tags" Target="../tags/tag42.xml"/><Relationship Id="rId17" Type="http://schemas.openxmlformats.org/officeDocument/2006/relationships/tags" Target="../tags/tag47.xml"/><Relationship Id="rId2" Type="http://schemas.openxmlformats.org/officeDocument/2006/relationships/tags" Target="../tags/tag32.xml"/><Relationship Id="rId16" Type="http://schemas.openxmlformats.org/officeDocument/2006/relationships/tags" Target="../tags/tag46.xml"/><Relationship Id="rId20" Type="http://schemas.openxmlformats.org/officeDocument/2006/relationships/tags" Target="../tags/tag50.xml"/><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tags" Target="../tags/tag41.xml"/><Relationship Id="rId5" Type="http://schemas.openxmlformats.org/officeDocument/2006/relationships/tags" Target="../tags/tag35.xml"/><Relationship Id="rId15" Type="http://schemas.openxmlformats.org/officeDocument/2006/relationships/tags" Target="../tags/tag45.xml"/><Relationship Id="rId10" Type="http://schemas.openxmlformats.org/officeDocument/2006/relationships/tags" Target="../tags/tag40.xml"/><Relationship Id="rId19" Type="http://schemas.openxmlformats.org/officeDocument/2006/relationships/tags" Target="../tags/tag49.xml"/><Relationship Id="rId4" Type="http://schemas.openxmlformats.org/officeDocument/2006/relationships/tags" Target="../tags/tag34.xml"/><Relationship Id="rId9" Type="http://schemas.openxmlformats.org/officeDocument/2006/relationships/tags" Target="../tags/tag39.xml"/><Relationship Id="rId14" Type="http://schemas.openxmlformats.org/officeDocument/2006/relationships/tags" Target="../tags/tag44.xml"/><Relationship Id="rId2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tags" Target="../tags/tag58.xml"/><Relationship Id="rId13" Type="http://schemas.openxmlformats.org/officeDocument/2006/relationships/tags" Target="../tags/tag63.xml"/><Relationship Id="rId18" Type="http://schemas.openxmlformats.org/officeDocument/2006/relationships/slideLayout" Target="../slideLayouts/slideLayout13.xml"/><Relationship Id="rId3" Type="http://schemas.openxmlformats.org/officeDocument/2006/relationships/tags" Target="../tags/tag53.xml"/><Relationship Id="rId7" Type="http://schemas.openxmlformats.org/officeDocument/2006/relationships/tags" Target="../tags/tag57.xml"/><Relationship Id="rId12" Type="http://schemas.openxmlformats.org/officeDocument/2006/relationships/tags" Target="../tags/tag62.xml"/><Relationship Id="rId17" Type="http://schemas.openxmlformats.org/officeDocument/2006/relationships/tags" Target="../tags/tag67.xml"/><Relationship Id="rId2" Type="http://schemas.openxmlformats.org/officeDocument/2006/relationships/tags" Target="../tags/tag52.xml"/><Relationship Id="rId16" Type="http://schemas.openxmlformats.org/officeDocument/2006/relationships/tags" Target="../tags/tag66.xml"/><Relationship Id="rId1" Type="http://schemas.openxmlformats.org/officeDocument/2006/relationships/tags" Target="../tags/tag51.xml"/><Relationship Id="rId6" Type="http://schemas.openxmlformats.org/officeDocument/2006/relationships/tags" Target="../tags/tag56.xml"/><Relationship Id="rId11" Type="http://schemas.openxmlformats.org/officeDocument/2006/relationships/tags" Target="../tags/tag61.xml"/><Relationship Id="rId5" Type="http://schemas.openxmlformats.org/officeDocument/2006/relationships/tags" Target="../tags/tag55.xml"/><Relationship Id="rId15" Type="http://schemas.openxmlformats.org/officeDocument/2006/relationships/tags" Target="../tags/tag65.xml"/><Relationship Id="rId10" Type="http://schemas.openxmlformats.org/officeDocument/2006/relationships/tags" Target="../tags/tag60.xml"/><Relationship Id="rId19" Type="http://schemas.openxmlformats.org/officeDocument/2006/relationships/notesSlide" Target="../notesSlides/notesSlide5.xml"/><Relationship Id="rId4" Type="http://schemas.openxmlformats.org/officeDocument/2006/relationships/tags" Target="../tags/tag54.xml"/><Relationship Id="rId9" Type="http://schemas.openxmlformats.org/officeDocument/2006/relationships/tags" Target="../tags/tag59.xml"/><Relationship Id="rId14" Type="http://schemas.openxmlformats.org/officeDocument/2006/relationships/tags" Target="../tags/tag64.xml"/></Relationships>
</file>

<file path=ppt/slides/_rels/slide6.xml.rels><?xml version="1.0" encoding="UTF-8" standalone="yes"?>
<Relationships xmlns="http://schemas.openxmlformats.org/package/2006/relationships"><Relationship Id="rId8" Type="http://schemas.openxmlformats.org/officeDocument/2006/relationships/tags" Target="../tags/tag75.xml"/><Relationship Id="rId13" Type="http://schemas.openxmlformats.org/officeDocument/2006/relationships/tags" Target="../tags/tag80.xml"/><Relationship Id="rId18" Type="http://schemas.openxmlformats.org/officeDocument/2006/relationships/tags" Target="../tags/tag85.xml"/><Relationship Id="rId3" Type="http://schemas.openxmlformats.org/officeDocument/2006/relationships/tags" Target="../tags/tag70.xml"/><Relationship Id="rId21" Type="http://schemas.openxmlformats.org/officeDocument/2006/relationships/tags" Target="../tags/tag88.xml"/><Relationship Id="rId7" Type="http://schemas.openxmlformats.org/officeDocument/2006/relationships/tags" Target="../tags/tag74.xml"/><Relationship Id="rId12" Type="http://schemas.openxmlformats.org/officeDocument/2006/relationships/tags" Target="../tags/tag79.xml"/><Relationship Id="rId17" Type="http://schemas.openxmlformats.org/officeDocument/2006/relationships/tags" Target="../tags/tag84.xml"/><Relationship Id="rId2" Type="http://schemas.openxmlformats.org/officeDocument/2006/relationships/tags" Target="../tags/tag69.xml"/><Relationship Id="rId16" Type="http://schemas.openxmlformats.org/officeDocument/2006/relationships/tags" Target="../tags/tag83.xml"/><Relationship Id="rId20" Type="http://schemas.openxmlformats.org/officeDocument/2006/relationships/tags" Target="../tags/tag87.xml"/><Relationship Id="rId1" Type="http://schemas.openxmlformats.org/officeDocument/2006/relationships/tags" Target="../tags/tag68.xml"/><Relationship Id="rId6" Type="http://schemas.openxmlformats.org/officeDocument/2006/relationships/tags" Target="../tags/tag73.xml"/><Relationship Id="rId11" Type="http://schemas.openxmlformats.org/officeDocument/2006/relationships/tags" Target="../tags/tag78.xml"/><Relationship Id="rId5" Type="http://schemas.openxmlformats.org/officeDocument/2006/relationships/tags" Target="../tags/tag72.xml"/><Relationship Id="rId15" Type="http://schemas.openxmlformats.org/officeDocument/2006/relationships/tags" Target="../tags/tag82.xml"/><Relationship Id="rId23" Type="http://schemas.openxmlformats.org/officeDocument/2006/relationships/notesSlide" Target="../notesSlides/notesSlide6.xml"/><Relationship Id="rId10" Type="http://schemas.openxmlformats.org/officeDocument/2006/relationships/tags" Target="../tags/tag77.xml"/><Relationship Id="rId19" Type="http://schemas.openxmlformats.org/officeDocument/2006/relationships/tags" Target="../tags/tag86.xml"/><Relationship Id="rId4" Type="http://schemas.openxmlformats.org/officeDocument/2006/relationships/tags" Target="../tags/tag71.xml"/><Relationship Id="rId9" Type="http://schemas.openxmlformats.org/officeDocument/2006/relationships/tags" Target="../tags/tag76.xml"/><Relationship Id="rId14" Type="http://schemas.openxmlformats.org/officeDocument/2006/relationships/tags" Target="../tags/tag81.xml"/><Relationship Id="rId22"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8" Type="http://schemas.openxmlformats.org/officeDocument/2006/relationships/tags" Target="../tags/tag96.xml"/><Relationship Id="rId13" Type="http://schemas.openxmlformats.org/officeDocument/2006/relationships/tags" Target="../tags/tag101.xml"/><Relationship Id="rId18" Type="http://schemas.openxmlformats.org/officeDocument/2006/relationships/tags" Target="../tags/tag106.xml"/><Relationship Id="rId3" Type="http://schemas.openxmlformats.org/officeDocument/2006/relationships/tags" Target="../tags/tag91.xml"/><Relationship Id="rId21" Type="http://schemas.openxmlformats.org/officeDocument/2006/relationships/slideLayout" Target="../slideLayouts/slideLayout12.xml"/><Relationship Id="rId7" Type="http://schemas.openxmlformats.org/officeDocument/2006/relationships/tags" Target="../tags/tag95.xml"/><Relationship Id="rId12" Type="http://schemas.openxmlformats.org/officeDocument/2006/relationships/tags" Target="../tags/tag100.xml"/><Relationship Id="rId17" Type="http://schemas.openxmlformats.org/officeDocument/2006/relationships/tags" Target="../tags/tag105.xml"/><Relationship Id="rId2" Type="http://schemas.openxmlformats.org/officeDocument/2006/relationships/tags" Target="../tags/tag90.xml"/><Relationship Id="rId16" Type="http://schemas.openxmlformats.org/officeDocument/2006/relationships/tags" Target="../tags/tag104.xml"/><Relationship Id="rId20" Type="http://schemas.openxmlformats.org/officeDocument/2006/relationships/tags" Target="../tags/tag108.xml"/><Relationship Id="rId1" Type="http://schemas.openxmlformats.org/officeDocument/2006/relationships/tags" Target="../tags/tag89.xml"/><Relationship Id="rId6" Type="http://schemas.openxmlformats.org/officeDocument/2006/relationships/tags" Target="../tags/tag94.xml"/><Relationship Id="rId11" Type="http://schemas.openxmlformats.org/officeDocument/2006/relationships/tags" Target="../tags/tag99.xml"/><Relationship Id="rId5" Type="http://schemas.openxmlformats.org/officeDocument/2006/relationships/tags" Target="../tags/tag93.xml"/><Relationship Id="rId15" Type="http://schemas.openxmlformats.org/officeDocument/2006/relationships/tags" Target="../tags/tag103.xml"/><Relationship Id="rId10" Type="http://schemas.openxmlformats.org/officeDocument/2006/relationships/tags" Target="../tags/tag98.xml"/><Relationship Id="rId19" Type="http://schemas.openxmlformats.org/officeDocument/2006/relationships/tags" Target="../tags/tag107.xml"/><Relationship Id="rId4" Type="http://schemas.openxmlformats.org/officeDocument/2006/relationships/tags" Target="../tags/tag92.xml"/><Relationship Id="rId9" Type="http://schemas.openxmlformats.org/officeDocument/2006/relationships/tags" Target="../tags/tag97.xml"/><Relationship Id="rId14" Type="http://schemas.openxmlformats.org/officeDocument/2006/relationships/tags" Target="../tags/tag102.xml"/><Relationship Id="rId2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tags" Target="../tags/tag116.xml"/><Relationship Id="rId13" Type="http://schemas.openxmlformats.org/officeDocument/2006/relationships/tags" Target="../tags/tag121.xml"/><Relationship Id="rId3" Type="http://schemas.openxmlformats.org/officeDocument/2006/relationships/tags" Target="../tags/tag111.xml"/><Relationship Id="rId7" Type="http://schemas.openxmlformats.org/officeDocument/2006/relationships/tags" Target="../tags/tag115.xml"/><Relationship Id="rId12" Type="http://schemas.openxmlformats.org/officeDocument/2006/relationships/tags" Target="../tags/tag120.xml"/><Relationship Id="rId17" Type="http://schemas.openxmlformats.org/officeDocument/2006/relationships/image" Target="../media/image9.png"/><Relationship Id="rId2" Type="http://schemas.openxmlformats.org/officeDocument/2006/relationships/tags" Target="../tags/tag110.xml"/><Relationship Id="rId16" Type="http://schemas.openxmlformats.org/officeDocument/2006/relationships/notesSlide" Target="../notesSlides/notesSlide10.xml"/><Relationship Id="rId1" Type="http://schemas.openxmlformats.org/officeDocument/2006/relationships/tags" Target="../tags/tag109.xml"/><Relationship Id="rId6" Type="http://schemas.openxmlformats.org/officeDocument/2006/relationships/tags" Target="../tags/tag114.xml"/><Relationship Id="rId11" Type="http://schemas.openxmlformats.org/officeDocument/2006/relationships/tags" Target="../tags/tag119.xml"/><Relationship Id="rId5" Type="http://schemas.openxmlformats.org/officeDocument/2006/relationships/tags" Target="../tags/tag113.xml"/><Relationship Id="rId15" Type="http://schemas.openxmlformats.org/officeDocument/2006/relationships/slideLayout" Target="../slideLayouts/slideLayout13.xml"/><Relationship Id="rId10" Type="http://schemas.openxmlformats.org/officeDocument/2006/relationships/tags" Target="../tags/tag118.xml"/><Relationship Id="rId4" Type="http://schemas.openxmlformats.org/officeDocument/2006/relationships/tags" Target="../tags/tag112.xml"/><Relationship Id="rId9" Type="http://schemas.openxmlformats.org/officeDocument/2006/relationships/tags" Target="../tags/tag117.xml"/><Relationship Id="rId14" Type="http://schemas.openxmlformats.org/officeDocument/2006/relationships/tags" Target="../tags/tag1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8" Type="http://schemas.openxmlformats.org/officeDocument/2006/relationships/tags" Target="../tags/tag130.xml"/><Relationship Id="rId13" Type="http://schemas.openxmlformats.org/officeDocument/2006/relationships/tags" Target="../tags/tag135.xml"/><Relationship Id="rId18" Type="http://schemas.openxmlformats.org/officeDocument/2006/relationships/notesSlide" Target="../notesSlides/notesSlide13.xml"/><Relationship Id="rId3" Type="http://schemas.openxmlformats.org/officeDocument/2006/relationships/tags" Target="../tags/tag125.xml"/><Relationship Id="rId7" Type="http://schemas.openxmlformats.org/officeDocument/2006/relationships/tags" Target="../tags/tag129.xml"/><Relationship Id="rId12" Type="http://schemas.openxmlformats.org/officeDocument/2006/relationships/tags" Target="../tags/tag134.xml"/><Relationship Id="rId17" Type="http://schemas.openxmlformats.org/officeDocument/2006/relationships/slideLayout" Target="../slideLayouts/slideLayout13.xml"/><Relationship Id="rId2" Type="http://schemas.openxmlformats.org/officeDocument/2006/relationships/tags" Target="../tags/tag124.xml"/><Relationship Id="rId16" Type="http://schemas.openxmlformats.org/officeDocument/2006/relationships/tags" Target="../tags/tag138.xml"/><Relationship Id="rId1" Type="http://schemas.openxmlformats.org/officeDocument/2006/relationships/tags" Target="../tags/tag123.xml"/><Relationship Id="rId6" Type="http://schemas.openxmlformats.org/officeDocument/2006/relationships/tags" Target="../tags/tag128.xml"/><Relationship Id="rId11" Type="http://schemas.openxmlformats.org/officeDocument/2006/relationships/tags" Target="../tags/tag133.xml"/><Relationship Id="rId5" Type="http://schemas.openxmlformats.org/officeDocument/2006/relationships/tags" Target="../tags/tag127.xml"/><Relationship Id="rId15" Type="http://schemas.openxmlformats.org/officeDocument/2006/relationships/tags" Target="../tags/tag137.xml"/><Relationship Id="rId10" Type="http://schemas.openxmlformats.org/officeDocument/2006/relationships/tags" Target="../tags/tag132.xml"/><Relationship Id="rId4" Type="http://schemas.openxmlformats.org/officeDocument/2006/relationships/tags" Target="../tags/tag126.xml"/><Relationship Id="rId9" Type="http://schemas.openxmlformats.org/officeDocument/2006/relationships/tags" Target="../tags/tag131.xml"/><Relationship Id="rId14" Type="http://schemas.openxmlformats.org/officeDocument/2006/relationships/tags" Target="../tags/tag13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tags" Target="../tags/tag146.xml"/><Relationship Id="rId13" Type="http://schemas.openxmlformats.org/officeDocument/2006/relationships/tags" Target="../tags/tag151.xml"/><Relationship Id="rId18" Type="http://schemas.openxmlformats.org/officeDocument/2006/relationships/tags" Target="../tags/tag156.xml"/><Relationship Id="rId3" Type="http://schemas.openxmlformats.org/officeDocument/2006/relationships/tags" Target="../tags/tag141.xml"/><Relationship Id="rId21" Type="http://schemas.openxmlformats.org/officeDocument/2006/relationships/slideLayout" Target="../slideLayouts/slideLayout12.xml"/><Relationship Id="rId7" Type="http://schemas.openxmlformats.org/officeDocument/2006/relationships/tags" Target="../tags/tag145.xml"/><Relationship Id="rId12" Type="http://schemas.openxmlformats.org/officeDocument/2006/relationships/tags" Target="../tags/tag150.xml"/><Relationship Id="rId17" Type="http://schemas.openxmlformats.org/officeDocument/2006/relationships/tags" Target="../tags/tag155.xml"/><Relationship Id="rId2" Type="http://schemas.openxmlformats.org/officeDocument/2006/relationships/tags" Target="../tags/tag140.xml"/><Relationship Id="rId16" Type="http://schemas.openxmlformats.org/officeDocument/2006/relationships/tags" Target="../tags/tag154.xml"/><Relationship Id="rId20" Type="http://schemas.openxmlformats.org/officeDocument/2006/relationships/tags" Target="../tags/tag158.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tags" Target="../tags/tag149.xml"/><Relationship Id="rId5" Type="http://schemas.openxmlformats.org/officeDocument/2006/relationships/tags" Target="../tags/tag143.xml"/><Relationship Id="rId15" Type="http://schemas.openxmlformats.org/officeDocument/2006/relationships/tags" Target="../tags/tag153.xml"/><Relationship Id="rId10" Type="http://schemas.openxmlformats.org/officeDocument/2006/relationships/tags" Target="../tags/tag148.xml"/><Relationship Id="rId19" Type="http://schemas.openxmlformats.org/officeDocument/2006/relationships/tags" Target="../tags/tag157.xml"/><Relationship Id="rId4" Type="http://schemas.openxmlformats.org/officeDocument/2006/relationships/tags" Target="../tags/tag142.xml"/><Relationship Id="rId9" Type="http://schemas.openxmlformats.org/officeDocument/2006/relationships/tags" Target="../tags/tag147.xml"/><Relationship Id="rId14" Type="http://schemas.openxmlformats.org/officeDocument/2006/relationships/tags" Target="../tags/tag152.xml"/><Relationship Id="rId2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8" Type="http://schemas.openxmlformats.org/officeDocument/2006/relationships/tags" Target="../tags/tag166.xml"/><Relationship Id="rId13" Type="http://schemas.openxmlformats.org/officeDocument/2006/relationships/tags" Target="../tags/tag171.xml"/><Relationship Id="rId18" Type="http://schemas.openxmlformats.org/officeDocument/2006/relationships/image" Target="../media/image14.svg"/><Relationship Id="rId3" Type="http://schemas.openxmlformats.org/officeDocument/2006/relationships/tags" Target="../tags/tag161.xml"/><Relationship Id="rId21" Type="http://schemas.openxmlformats.org/officeDocument/2006/relationships/image" Target="../media/image17.png"/><Relationship Id="rId7" Type="http://schemas.openxmlformats.org/officeDocument/2006/relationships/tags" Target="../tags/tag165.xml"/><Relationship Id="rId12" Type="http://schemas.openxmlformats.org/officeDocument/2006/relationships/tags" Target="../tags/tag170.xml"/><Relationship Id="rId17" Type="http://schemas.openxmlformats.org/officeDocument/2006/relationships/image" Target="../media/image15.png"/><Relationship Id="rId2" Type="http://schemas.openxmlformats.org/officeDocument/2006/relationships/tags" Target="../tags/tag160.xml"/><Relationship Id="rId16" Type="http://schemas.openxmlformats.org/officeDocument/2006/relationships/notesSlide" Target="../notesSlides/notesSlide18.xml"/><Relationship Id="rId20" Type="http://schemas.openxmlformats.org/officeDocument/2006/relationships/image" Target="../media/image16.svg"/><Relationship Id="rId1" Type="http://schemas.openxmlformats.org/officeDocument/2006/relationships/tags" Target="../tags/tag159.xml"/><Relationship Id="rId6" Type="http://schemas.openxmlformats.org/officeDocument/2006/relationships/tags" Target="../tags/tag164.xml"/><Relationship Id="rId11" Type="http://schemas.openxmlformats.org/officeDocument/2006/relationships/tags" Target="../tags/tag169.xml"/><Relationship Id="rId24" Type="http://schemas.openxmlformats.org/officeDocument/2006/relationships/image" Target="../media/image20.svg"/><Relationship Id="rId5" Type="http://schemas.openxmlformats.org/officeDocument/2006/relationships/tags" Target="../tags/tag163.xml"/><Relationship Id="rId15" Type="http://schemas.openxmlformats.org/officeDocument/2006/relationships/slideLayout" Target="../slideLayouts/slideLayout13.xml"/><Relationship Id="rId23" Type="http://schemas.openxmlformats.org/officeDocument/2006/relationships/image" Target="../media/image18.png"/><Relationship Id="rId10" Type="http://schemas.openxmlformats.org/officeDocument/2006/relationships/tags" Target="../tags/tag168.xml"/><Relationship Id="rId19" Type="http://schemas.openxmlformats.org/officeDocument/2006/relationships/image" Target="../media/image16.png"/><Relationship Id="rId4" Type="http://schemas.openxmlformats.org/officeDocument/2006/relationships/tags" Target="../tags/tag162.xml"/><Relationship Id="rId9" Type="http://schemas.openxmlformats.org/officeDocument/2006/relationships/tags" Target="../tags/tag167.xml"/><Relationship Id="rId14" Type="http://schemas.openxmlformats.org/officeDocument/2006/relationships/tags" Target="../tags/tag172.xml"/><Relationship Id="rId22" Type="http://schemas.openxmlformats.org/officeDocument/2006/relationships/image" Target="../media/image18.svg"/></Relationships>
</file>

<file path=ppt/slides/_rels/slide19.xml.rels><?xml version="1.0" encoding="UTF-8" standalone="yes"?>
<Relationships xmlns="http://schemas.openxmlformats.org/package/2006/relationships"><Relationship Id="rId8" Type="http://schemas.openxmlformats.org/officeDocument/2006/relationships/tags" Target="../tags/tag180.xml"/><Relationship Id="rId13" Type="http://schemas.openxmlformats.org/officeDocument/2006/relationships/tags" Target="../tags/tag185.xml"/><Relationship Id="rId18" Type="http://schemas.openxmlformats.org/officeDocument/2006/relationships/tags" Target="../tags/tag190.xml"/><Relationship Id="rId3" Type="http://schemas.openxmlformats.org/officeDocument/2006/relationships/tags" Target="../tags/tag175.xml"/><Relationship Id="rId21" Type="http://schemas.openxmlformats.org/officeDocument/2006/relationships/image" Target="../media/image19.png"/><Relationship Id="rId7" Type="http://schemas.openxmlformats.org/officeDocument/2006/relationships/tags" Target="../tags/tag179.xml"/><Relationship Id="rId12" Type="http://schemas.openxmlformats.org/officeDocument/2006/relationships/tags" Target="../tags/tag184.xml"/><Relationship Id="rId17" Type="http://schemas.openxmlformats.org/officeDocument/2006/relationships/tags" Target="../tags/tag189.xml"/><Relationship Id="rId2" Type="http://schemas.openxmlformats.org/officeDocument/2006/relationships/tags" Target="../tags/tag174.xml"/><Relationship Id="rId16" Type="http://schemas.openxmlformats.org/officeDocument/2006/relationships/tags" Target="../tags/tag188.xml"/><Relationship Id="rId20" Type="http://schemas.openxmlformats.org/officeDocument/2006/relationships/notesSlide" Target="../notesSlides/notesSlide19.xml"/><Relationship Id="rId1" Type="http://schemas.openxmlformats.org/officeDocument/2006/relationships/tags" Target="../tags/tag173.xml"/><Relationship Id="rId6" Type="http://schemas.openxmlformats.org/officeDocument/2006/relationships/tags" Target="../tags/tag178.xml"/><Relationship Id="rId11" Type="http://schemas.openxmlformats.org/officeDocument/2006/relationships/tags" Target="../tags/tag183.xml"/><Relationship Id="rId5" Type="http://schemas.openxmlformats.org/officeDocument/2006/relationships/tags" Target="../tags/tag177.xml"/><Relationship Id="rId15" Type="http://schemas.openxmlformats.org/officeDocument/2006/relationships/tags" Target="../tags/tag187.xml"/><Relationship Id="rId10" Type="http://schemas.openxmlformats.org/officeDocument/2006/relationships/tags" Target="../tags/tag182.xml"/><Relationship Id="rId19" Type="http://schemas.openxmlformats.org/officeDocument/2006/relationships/slideLayout" Target="../slideLayouts/slideLayout13.xml"/><Relationship Id="rId4" Type="http://schemas.openxmlformats.org/officeDocument/2006/relationships/tags" Target="../tags/tag176.xml"/><Relationship Id="rId9" Type="http://schemas.openxmlformats.org/officeDocument/2006/relationships/tags" Target="../tags/tag181.xml"/><Relationship Id="rId14" Type="http://schemas.openxmlformats.org/officeDocument/2006/relationships/tags" Target="../tags/tag186.xml"/></Relationships>
</file>

<file path=ppt/slides/_rels/slide20.xml.rels><?xml version="1.0" encoding="UTF-8" standalone="yes"?>
<Relationships xmlns="http://schemas.openxmlformats.org/package/2006/relationships"><Relationship Id="rId8" Type="http://schemas.openxmlformats.org/officeDocument/2006/relationships/tags" Target="../tags/tag198.xml"/><Relationship Id="rId13" Type="http://schemas.openxmlformats.org/officeDocument/2006/relationships/tags" Target="../tags/tag203.xml"/><Relationship Id="rId18" Type="http://schemas.openxmlformats.org/officeDocument/2006/relationships/tags" Target="../tags/tag208.xml"/><Relationship Id="rId3" Type="http://schemas.openxmlformats.org/officeDocument/2006/relationships/tags" Target="../tags/tag193.xml"/><Relationship Id="rId21" Type="http://schemas.openxmlformats.org/officeDocument/2006/relationships/slideLayout" Target="../slideLayouts/slideLayout12.xml"/><Relationship Id="rId7" Type="http://schemas.openxmlformats.org/officeDocument/2006/relationships/tags" Target="../tags/tag197.xml"/><Relationship Id="rId12" Type="http://schemas.openxmlformats.org/officeDocument/2006/relationships/tags" Target="../tags/tag202.xml"/><Relationship Id="rId17" Type="http://schemas.openxmlformats.org/officeDocument/2006/relationships/tags" Target="../tags/tag207.xml"/><Relationship Id="rId2" Type="http://schemas.openxmlformats.org/officeDocument/2006/relationships/tags" Target="../tags/tag192.xml"/><Relationship Id="rId16" Type="http://schemas.openxmlformats.org/officeDocument/2006/relationships/tags" Target="../tags/tag206.xml"/><Relationship Id="rId20" Type="http://schemas.openxmlformats.org/officeDocument/2006/relationships/tags" Target="../tags/tag210.xml"/><Relationship Id="rId1" Type="http://schemas.openxmlformats.org/officeDocument/2006/relationships/tags" Target="../tags/tag191.xml"/><Relationship Id="rId6" Type="http://schemas.openxmlformats.org/officeDocument/2006/relationships/tags" Target="../tags/tag196.xml"/><Relationship Id="rId11" Type="http://schemas.openxmlformats.org/officeDocument/2006/relationships/tags" Target="../tags/tag201.xml"/><Relationship Id="rId5" Type="http://schemas.openxmlformats.org/officeDocument/2006/relationships/tags" Target="../tags/tag195.xml"/><Relationship Id="rId15" Type="http://schemas.openxmlformats.org/officeDocument/2006/relationships/tags" Target="../tags/tag205.xml"/><Relationship Id="rId10" Type="http://schemas.openxmlformats.org/officeDocument/2006/relationships/tags" Target="../tags/tag200.xml"/><Relationship Id="rId19" Type="http://schemas.openxmlformats.org/officeDocument/2006/relationships/tags" Target="../tags/tag209.xml"/><Relationship Id="rId4" Type="http://schemas.openxmlformats.org/officeDocument/2006/relationships/tags" Target="../tags/tag194.xml"/><Relationship Id="rId9" Type="http://schemas.openxmlformats.org/officeDocument/2006/relationships/tags" Target="../tags/tag199.xml"/><Relationship Id="rId14" Type="http://schemas.openxmlformats.org/officeDocument/2006/relationships/tags" Target="../tags/tag204.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openxmlformats.org/officeDocument/2006/relationships/tags" Target="../tags/tag218.xml"/><Relationship Id="rId3" Type="http://schemas.openxmlformats.org/officeDocument/2006/relationships/tags" Target="../tags/tag213.xml"/><Relationship Id="rId7" Type="http://schemas.openxmlformats.org/officeDocument/2006/relationships/tags" Target="../tags/tag217.xml"/><Relationship Id="rId2" Type="http://schemas.openxmlformats.org/officeDocument/2006/relationships/tags" Target="../tags/tag212.xml"/><Relationship Id="rId1" Type="http://schemas.openxmlformats.org/officeDocument/2006/relationships/tags" Target="../tags/tag211.xml"/><Relationship Id="rId6" Type="http://schemas.openxmlformats.org/officeDocument/2006/relationships/tags" Target="../tags/tag216.xml"/><Relationship Id="rId5" Type="http://schemas.openxmlformats.org/officeDocument/2006/relationships/tags" Target="../tags/tag215.xml"/><Relationship Id="rId10" Type="http://schemas.openxmlformats.org/officeDocument/2006/relationships/notesSlide" Target="../notesSlides/notesSlide23.xml"/><Relationship Id="rId4" Type="http://schemas.openxmlformats.org/officeDocument/2006/relationships/tags" Target="../tags/tag214.xml"/><Relationship Id="rId9"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openxmlformats.org/officeDocument/2006/relationships/tags" Target="../tags/tag226.xml"/><Relationship Id="rId3" Type="http://schemas.openxmlformats.org/officeDocument/2006/relationships/tags" Target="../tags/tag221.xml"/><Relationship Id="rId7" Type="http://schemas.openxmlformats.org/officeDocument/2006/relationships/tags" Target="../tags/tag225.xml"/><Relationship Id="rId12" Type="http://schemas.openxmlformats.org/officeDocument/2006/relationships/notesSlide" Target="../notesSlides/notesSlide24.xml"/><Relationship Id="rId2" Type="http://schemas.openxmlformats.org/officeDocument/2006/relationships/tags" Target="../tags/tag220.xml"/><Relationship Id="rId1" Type="http://schemas.openxmlformats.org/officeDocument/2006/relationships/tags" Target="../tags/tag219.xml"/><Relationship Id="rId6" Type="http://schemas.openxmlformats.org/officeDocument/2006/relationships/tags" Target="../tags/tag224.xml"/><Relationship Id="rId11" Type="http://schemas.openxmlformats.org/officeDocument/2006/relationships/slideLayout" Target="../slideLayouts/slideLayout13.xml"/><Relationship Id="rId5" Type="http://schemas.openxmlformats.org/officeDocument/2006/relationships/tags" Target="../tags/tag223.xml"/><Relationship Id="rId10" Type="http://schemas.openxmlformats.org/officeDocument/2006/relationships/tags" Target="../tags/tag228.xml"/><Relationship Id="rId4" Type="http://schemas.openxmlformats.org/officeDocument/2006/relationships/tags" Target="../tags/tag222.xml"/><Relationship Id="rId9" Type="http://schemas.openxmlformats.org/officeDocument/2006/relationships/tags" Target="../tags/tag22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E2737915-AB60-43C5-9A45-A5C8DFFA3E6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9" y="-1"/>
            <a:ext cx="9144799" cy="5143501"/>
          </a:xfrm>
          <a:prstGeom prst="rect">
            <a:avLst/>
          </a:prstGeom>
        </p:spPr>
      </p:pic>
      <p:sp>
        <p:nvSpPr>
          <p:cNvPr id="1027" name="矩形 12"/>
          <p:cNvSpPr>
            <a:spLocks noChangeArrowheads="1"/>
          </p:cNvSpPr>
          <p:nvPr/>
        </p:nvSpPr>
        <p:spPr bwMode="auto">
          <a:xfrm>
            <a:off x="1147763" y="1268016"/>
            <a:ext cx="6848475" cy="2607469"/>
          </a:xfrm>
          <a:prstGeom prst="rect">
            <a:avLst/>
          </a:prstGeom>
          <a:solidFill>
            <a:srgbClr val="FFFFFF">
              <a:alpha val="89018"/>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dirty="0">
              <a:solidFill>
                <a:srgbClr val="FFFFFF"/>
              </a:solidFill>
              <a:latin typeface="+mn-lt"/>
              <a:ea typeface="+mn-ea"/>
              <a:cs typeface="+mn-ea"/>
              <a:sym typeface="+mn-lt"/>
            </a:endParaRPr>
          </a:p>
        </p:txBody>
      </p:sp>
      <p:sp>
        <p:nvSpPr>
          <p:cNvPr id="1028" name="文本框 14"/>
          <p:cNvSpPr>
            <a:spLocks noChangeArrowheads="1"/>
          </p:cNvSpPr>
          <p:nvPr/>
        </p:nvSpPr>
        <p:spPr bwMode="auto">
          <a:xfrm>
            <a:off x="1306287" y="1712924"/>
            <a:ext cx="654594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4000" b="1" dirty="0">
                <a:solidFill>
                  <a:schemeClr val="accent3"/>
                </a:solidFill>
                <a:latin typeface="+mn-lt"/>
                <a:ea typeface="+mn-ea"/>
                <a:cs typeface="+mn-ea"/>
                <a:sym typeface="+mn-lt"/>
              </a:rPr>
              <a:t>银行活动策划方案</a:t>
            </a:r>
            <a:r>
              <a:rPr lang="en-US" altLang="zh-CN" sz="4000" b="1" dirty="0" err="1">
                <a:solidFill>
                  <a:schemeClr val="accent3"/>
                </a:solidFill>
                <a:latin typeface="+mn-lt"/>
                <a:ea typeface="+mn-ea"/>
                <a:cs typeface="+mn-ea"/>
                <a:sym typeface="+mn-lt"/>
              </a:rPr>
              <a:t>ppt</a:t>
            </a:r>
            <a:r>
              <a:rPr lang="zh-CN" altLang="en-US" sz="4000" b="1" dirty="0">
                <a:solidFill>
                  <a:schemeClr val="accent3"/>
                </a:solidFill>
                <a:latin typeface="+mn-lt"/>
                <a:ea typeface="+mn-ea"/>
                <a:cs typeface="+mn-ea"/>
                <a:sym typeface="+mn-lt"/>
              </a:rPr>
              <a:t>模板</a:t>
            </a:r>
            <a:endParaRPr lang="zh-CN" altLang="en-US" sz="4000" b="1" dirty="0">
              <a:solidFill>
                <a:schemeClr val="accent3"/>
              </a:solidFill>
              <a:latin typeface="+mn-lt"/>
              <a:ea typeface="+mn-ea"/>
              <a:cs typeface="+mn-ea"/>
              <a:sym typeface="+mn-lt"/>
            </a:endParaRPr>
          </a:p>
        </p:txBody>
      </p:sp>
    </p:spTree>
    <p:extLst>
      <p:ext uri="{BB962C8B-B14F-4D97-AF65-F5344CB8AC3E}">
        <p14:creationId xmlns:p14="http://schemas.microsoft.com/office/powerpoint/2010/main" val="2172264037"/>
      </p:ext>
    </p:extLst>
  </p:cSld>
  <p:clrMapOvr>
    <a:masterClrMapping/>
  </p:clrMapOvr>
  <mc:AlternateContent xmlns:mc="http://schemas.openxmlformats.org/markup-compatibility/2006" xmlns:p14="http://schemas.microsoft.com/office/powerpoint/2010/main">
    <mc:Choice Requires="p14">
      <p:transition spd="slow" p14:dur="1600" advTm="6500">
        <p:blinds dir="vert"/>
      </p:transition>
    </mc:Choice>
    <mc:Fallback xmlns="">
      <p:transition spd="slow" advTm="65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1000"/>
                                        <p:tgtEl>
                                          <p:spTgt spid="6"/>
                                        </p:tgtEl>
                                      </p:cBhvr>
                                    </p:animEffect>
                                  </p:childTnLst>
                                </p:cTn>
                              </p:par>
                            </p:childTnLst>
                          </p:cTn>
                        </p:par>
                        <p:par>
                          <p:cTn id="8" fill="hold">
                            <p:stCondLst>
                              <p:cond delay="1000"/>
                            </p:stCondLst>
                            <p:childTnLst>
                              <p:par>
                                <p:cTn id="9" presetID="50" presetClass="entr" presetSubtype="0" decel="100000" fill="hold" grpId="0" nodeType="after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1000" fill="hold"/>
                                        <p:tgtEl>
                                          <p:spTgt spid="1027"/>
                                        </p:tgtEl>
                                        <p:attrNameLst>
                                          <p:attrName>ppt_w</p:attrName>
                                        </p:attrNameLst>
                                      </p:cBhvr>
                                      <p:tavLst>
                                        <p:tav tm="0">
                                          <p:val>
                                            <p:strVal val="#ppt_w+.3"/>
                                          </p:val>
                                        </p:tav>
                                        <p:tav tm="100000">
                                          <p:val>
                                            <p:strVal val="#ppt_w"/>
                                          </p:val>
                                        </p:tav>
                                      </p:tavLst>
                                    </p:anim>
                                    <p:anim calcmode="lin" valueType="num">
                                      <p:cBhvr>
                                        <p:cTn id="12" dur="1000" fill="hold"/>
                                        <p:tgtEl>
                                          <p:spTgt spid="1027"/>
                                        </p:tgtEl>
                                        <p:attrNameLst>
                                          <p:attrName>ppt_h</p:attrName>
                                        </p:attrNameLst>
                                      </p:cBhvr>
                                      <p:tavLst>
                                        <p:tav tm="0">
                                          <p:val>
                                            <p:strVal val="#ppt_h"/>
                                          </p:val>
                                        </p:tav>
                                        <p:tav tm="100000">
                                          <p:val>
                                            <p:strVal val="#ppt_h"/>
                                          </p:val>
                                        </p:tav>
                                      </p:tavLst>
                                    </p:anim>
                                    <p:animEffect transition="in" filter="fade">
                                      <p:cBhvr>
                                        <p:cTn id="13" dur="1000"/>
                                        <p:tgtEl>
                                          <p:spTgt spid="1027"/>
                                        </p:tgtEl>
                                      </p:cBhvr>
                                    </p:animEffect>
                                  </p:childTnLst>
                                </p:cTn>
                              </p:par>
                            </p:childTnLst>
                          </p:cTn>
                        </p:par>
                        <p:par>
                          <p:cTn id="14" fill="hold">
                            <p:stCondLst>
                              <p:cond delay="2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28"/>
                                        </p:tgtEl>
                                        <p:attrNameLst>
                                          <p:attrName>style.visibility</p:attrName>
                                        </p:attrNameLst>
                                      </p:cBhvr>
                                      <p:to>
                                        <p:strVal val="visible"/>
                                      </p:to>
                                    </p:set>
                                    <p:anim by="(-#ppt_w*2)" calcmode="lin" valueType="num">
                                      <p:cBhvr rctx="PPT">
                                        <p:cTn id="17" dur="500" autoRev="1" fill="hold">
                                          <p:stCondLst>
                                            <p:cond delay="0"/>
                                          </p:stCondLst>
                                        </p:cTn>
                                        <p:tgtEl>
                                          <p:spTgt spid="1028"/>
                                        </p:tgtEl>
                                        <p:attrNameLst>
                                          <p:attrName>ppt_w</p:attrName>
                                        </p:attrNameLst>
                                      </p:cBhvr>
                                    </p:anim>
                                    <p:anim by="(#ppt_w*0.50)" calcmode="lin" valueType="num">
                                      <p:cBhvr>
                                        <p:cTn id="18" dur="500" decel="50000" autoRev="1" fill="hold">
                                          <p:stCondLst>
                                            <p:cond delay="0"/>
                                          </p:stCondLst>
                                        </p:cTn>
                                        <p:tgtEl>
                                          <p:spTgt spid="1028"/>
                                        </p:tgtEl>
                                        <p:attrNameLst>
                                          <p:attrName>ppt_x</p:attrName>
                                        </p:attrNameLst>
                                      </p:cBhvr>
                                    </p:anim>
                                    <p:anim from="(-#ppt_h/2)" to="(#ppt_y)" calcmode="lin" valueType="num">
                                      <p:cBhvr>
                                        <p:cTn id="19" dur="1000" fill="hold">
                                          <p:stCondLst>
                                            <p:cond delay="0"/>
                                          </p:stCondLst>
                                        </p:cTn>
                                        <p:tgtEl>
                                          <p:spTgt spid="1028"/>
                                        </p:tgtEl>
                                        <p:attrNameLst>
                                          <p:attrName>ppt_y</p:attrName>
                                        </p:attrNameLst>
                                      </p:cBhvr>
                                    </p:anim>
                                    <p:animRot by="21600000">
                                      <p:cBhvr>
                                        <p:cTn id="20" dur="1000" fill="hold">
                                          <p:stCondLst>
                                            <p:cond delay="0"/>
                                          </p:stCondLst>
                                        </p:cTn>
                                        <p:tgtEl>
                                          <p:spTgt spid="1028"/>
                                        </p:tgtEl>
                                        <p:attrNameLst>
                                          <p:attrName>r</p:attrName>
                                        </p:attrNameLst>
                                      </p:cBhvr>
                                    </p:animRot>
                                  </p:childTnLst>
                                </p:cTn>
                              </p:par>
                            </p:childTnLst>
                          </p:cTn>
                        </p:par>
                        <p:par>
                          <p:cTn id="21" fill="hold">
                            <p:stCondLst>
                              <p:cond delay="4200"/>
                            </p:stCondLst>
                            <p:childTnLst>
                              <p:par>
                                <p:cTn id="22" presetID="34" presetClass="emph" presetSubtype="0" fill="hold" grpId="1" nodeType="afterEffect">
                                  <p:stCondLst>
                                    <p:cond delay="0"/>
                                  </p:stCondLst>
                                  <p:iterate type="lt">
                                    <p:tmPct val="10000"/>
                                  </p:iterate>
                                  <p:childTnLst>
                                    <p:animMotion origin="layout" path="M 0.0 0.0 L 0.0 -0.07213" pathEditMode="relative" ptsTypes="">
                                      <p:cBhvr>
                                        <p:cTn id="23" dur="250" accel="50000" decel="50000" autoRev="1" fill="hold">
                                          <p:stCondLst>
                                            <p:cond delay="0"/>
                                          </p:stCondLst>
                                        </p:cTn>
                                        <p:tgtEl>
                                          <p:spTgt spid="1028"/>
                                        </p:tgtEl>
                                        <p:attrNameLst>
                                          <p:attrName>ppt_x</p:attrName>
                                          <p:attrName>ppt_y</p:attrName>
                                        </p:attrNameLst>
                                      </p:cBhvr>
                                    </p:animMotion>
                                    <p:animRot by="1500000">
                                      <p:cBhvr>
                                        <p:cTn id="24" dur="125" fill="hold">
                                          <p:stCondLst>
                                            <p:cond delay="0"/>
                                          </p:stCondLst>
                                        </p:cTn>
                                        <p:tgtEl>
                                          <p:spTgt spid="1028"/>
                                        </p:tgtEl>
                                        <p:attrNameLst>
                                          <p:attrName>r</p:attrName>
                                        </p:attrNameLst>
                                      </p:cBhvr>
                                    </p:animRot>
                                    <p:animRot by="-1500000">
                                      <p:cBhvr>
                                        <p:cTn id="25" dur="125" fill="hold">
                                          <p:stCondLst>
                                            <p:cond delay="125"/>
                                          </p:stCondLst>
                                        </p:cTn>
                                        <p:tgtEl>
                                          <p:spTgt spid="1028"/>
                                        </p:tgtEl>
                                        <p:attrNameLst>
                                          <p:attrName>r</p:attrName>
                                        </p:attrNameLst>
                                      </p:cBhvr>
                                    </p:animRot>
                                    <p:animRot by="-1500000">
                                      <p:cBhvr>
                                        <p:cTn id="26" dur="125" fill="hold">
                                          <p:stCondLst>
                                            <p:cond delay="250"/>
                                          </p:stCondLst>
                                        </p:cTn>
                                        <p:tgtEl>
                                          <p:spTgt spid="1028"/>
                                        </p:tgtEl>
                                        <p:attrNameLst>
                                          <p:attrName>r</p:attrName>
                                        </p:attrNameLst>
                                      </p:cBhvr>
                                    </p:animRot>
                                    <p:animRot by="1500000">
                                      <p:cBhvr>
                                        <p:cTn id="27" dur="125" fill="hold">
                                          <p:stCondLst>
                                            <p:cond delay="375"/>
                                          </p:stCondLst>
                                        </p:cTn>
                                        <p:tgtEl>
                                          <p:spTgt spid="10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animBg="1"/>
      <p:bldP spid="1028" grpId="0"/>
      <p:bldP spid="102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a:extLst>
              <a:ext uri="{FF2B5EF4-FFF2-40B4-BE49-F238E27FC236}">
                <a16:creationId xmlns:a16="http://schemas.microsoft.com/office/drawing/2014/main" xmlns="" id="{F1E41932-A5B0-422F-B367-A2A36466085E}"/>
              </a:ext>
            </a:extLst>
          </p:cNvPr>
          <p:cNvSpPr/>
          <p:nvPr/>
        </p:nvSpPr>
        <p:spPr bwMode="auto">
          <a:xfrm>
            <a:off x="163286" y="195943"/>
            <a:ext cx="8839200" cy="4767943"/>
          </a:xfrm>
          <a:prstGeom prst="rect">
            <a:avLst/>
          </a:prstGeom>
          <a:solidFill>
            <a:schemeClr val="bg1">
              <a:alpha val="90000"/>
            </a:schemeClr>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48" name="矩形 47"/>
          <p:cNvSpPr/>
          <p:nvPr>
            <p:custDataLst>
              <p:tags r:id="rId2"/>
            </p:custDataLst>
          </p:nvPr>
        </p:nvSpPr>
        <p:spPr>
          <a:xfrm>
            <a:off x="4358979" y="1232839"/>
            <a:ext cx="406400" cy="406400"/>
          </a:xfrm>
          <a:prstGeom prst="rect">
            <a:avLst/>
          </a:prstGeom>
          <a:solidFill>
            <a:schemeClr val="accent1"/>
          </a:solidFill>
          <a:ln w="12700" cap="flat" cmpd="sng" algn="ctr">
            <a:noFill/>
            <a:prstDash val="solid"/>
            <a:miter lim="800000"/>
          </a:ln>
          <a:effectLst/>
        </p:spPr>
        <p:txBody>
          <a:bodyPr rtlCol="0" anchor="ctr"/>
          <a:lstStyle/>
          <a:p>
            <a:pPr algn="ctr">
              <a:defRPr/>
            </a:pPr>
            <a:r>
              <a:rPr lang="en-US" altLang="zh-CN" sz="2100" kern="0" dirty="0">
                <a:solidFill>
                  <a:srgbClr val="FFFFFF"/>
                </a:solidFill>
                <a:cs typeface="+mn-ea"/>
                <a:sym typeface="+mn-lt"/>
              </a:rPr>
              <a:t>1</a:t>
            </a:r>
            <a:endParaRPr lang="zh-CN" altLang="en-US" sz="2100" kern="0" dirty="0">
              <a:solidFill>
                <a:srgbClr val="FFFFFF"/>
              </a:solidFill>
              <a:cs typeface="+mn-ea"/>
              <a:sym typeface="+mn-lt"/>
            </a:endParaRPr>
          </a:p>
        </p:txBody>
      </p:sp>
      <p:sp>
        <p:nvSpPr>
          <p:cNvPr id="49" name="矩形 48"/>
          <p:cNvSpPr/>
          <p:nvPr>
            <p:custDataLst>
              <p:tags r:id="rId3"/>
            </p:custDataLst>
          </p:nvPr>
        </p:nvSpPr>
        <p:spPr>
          <a:xfrm>
            <a:off x="4358979" y="3762886"/>
            <a:ext cx="406400" cy="406400"/>
          </a:xfrm>
          <a:prstGeom prst="rect">
            <a:avLst/>
          </a:prstGeom>
          <a:solidFill>
            <a:schemeClr val="accent4"/>
          </a:solidFill>
          <a:ln w="12700" cap="flat" cmpd="sng" algn="ctr">
            <a:noFill/>
            <a:prstDash val="solid"/>
            <a:miter lim="800000"/>
          </a:ln>
          <a:effectLst/>
        </p:spPr>
        <p:txBody>
          <a:bodyPr rtlCol="0" anchor="ctr"/>
          <a:lstStyle/>
          <a:p>
            <a:pPr algn="ctr">
              <a:defRPr/>
            </a:pPr>
            <a:r>
              <a:rPr lang="en-US" altLang="zh-CN" sz="2100" kern="0" dirty="0">
                <a:solidFill>
                  <a:srgbClr val="FFFFFF"/>
                </a:solidFill>
                <a:cs typeface="+mn-ea"/>
                <a:sym typeface="+mn-lt"/>
              </a:rPr>
              <a:t>4</a:t>
            </a:r>
            <a:endParaRPr lang="zh-CN" altLang="en-US" sz="2100" kern="0" dirty="0">
              <a:solidFill>
                <a:srgbClr val="FFFFFF"/>
              </a:solidFill>
              <a:cs typeface="+mn-ea"/>
              <a:sym typeface="+mn-lt"/>
            </a:endParaRPr>
          </a:p>
        </p:txBody>
      </p:sp>
      <p:sp>
        <p:nvSpPr>
          <p:cNvPr id="50" name="矩形 49"/>
          <p:cNvSpPr/>
          <p:nvPr>
            <p:custDataLst>
              <p:tags r:id="rId4"/>
            </p:custDataLst>
          </p:nvPr>
        </p:nvSpPr>
        <p:spPr>
          <a:xfrm>
            <a:off x="4358979" y="2076187"/>
            <a:ext cx="406400" cy="406400"/>
          </a:xfrm>
          <a:prstGeom prst="rect">
            <a:avLst/>
          </a:prstGeom>
          <a:solidFill>
            <a:schemeClr val="accent2"/>
          </a:solidFill>
          <a:ln w="12700" cap="flat" cmpd="sng" algn="ctr">
            <a:noFill/>
            <a:prstDash val="solid"/>
            <a:miter lim="800000"/>
          </a:ln>
          <a:effectLst/>
        </p:spPr>
        <p:txBody>
          <a:bodyPr rtlCol="0" anchor="ctr"/>
          <a:lstStyle/>
          <a:p>
            <a:pPr algn="ctr">
              <a:defRPr/>
            </a:pPr>
            <a:r>
              <a:rPr lang="en-US" altLang="zh-CN" sz="2100" kern="0" dirty="0">
                <a:solidFill>
                  <a:srgbClr val="FFFFFF"/>
                </a:solidFill>
                <a:cs typeface="+mn-ea"/>
                <a:sym typeface="+mn-lt"/>
              </a:rPr>
              <a:t>2</a:t>
            </a:r>
            <a:endParaRPr lang="zh-CN" altLang="en-US" sz="2100" kern="0" dirty="0">
              <a:solidFill>
                <a:srgbClr val="FFFFFF"/>
              </a:solidFill>
              <a:cs typeface="+mn-ea"/>
              <a:sym typeface="+mn-lt"/>
            </a:endParaRPr>
          </a:p>
        </p:txBody>
      </p:sp>
      <p:sp>
        <p:nvSpPr>
          <p:cNvPr id="51" name="矩形 50"/>
          <p:cNvSpPr/>
          <p:nvPr>
            <p:custDataLst>
              <p:tags r:id="rId5"/>
            </p:custDataLst>
          </p:nvPr>
        </p:nvSpPr>
        <p:spPr>
          <a:xfrm>
            <a:off x="4358979" y="2919536"/>
            <a:ext cx="406400" cy="406400"/>
          </a:xfrm>
          <a:prstGeom prst="rect">
            <a:avLst/>
          </a:prstGeom>
          <a:solidFill>
            <a:schemeClr val="accent3"/>
          </a:solidFill>
          <a:ln w="12700" cap="flat" cmpd="sng" algn="ctr">
            <a:noFill/>
            <a:prstDash val="solid"/>
            <a:miter lim="800000"/>
          </a:ln>
          <a:effectLst/>
        </p:spPr>
        <p:txBody>
          <a:bodyPr rtlCol="0" anchor="ctr"/>
          <a:lstStyle/>
          <a:p>
            <a:pPr algn="ctr">
              <a:defRPr/>
            </a:pPr>
            <a:r>
              <a:rPr lang="en-US" altLang="zh-CN" sz="2100" kern="0" dirty="0">
                <a:solidFill>
                  <a:srgbClr val="FFFFFF"/>
                </a:solidFill>
                <a:cs typeface="+mn-ea"/>
                <a:sym typeface="+mn-lt"/>
              </a:rPr>
              <a:t>3</a:t>
            </a:r>
            <a:endParaRPr lang="zh-CN" altLang="en-US" sz="2100" kern="0" dirty="0">
              <a:solidFill>
                <a:srgbClr val="FFFFFF"/>
              </a:solidFill>
              <a:cs typeface="+mn-ea"/>
              <a:sym typeface="+mn-lt"/>
            </a:endParaRPr>
          </a:p>
        </p:txBody>
      </p:sp>
      <p:sp>
        <p:nvSpPr>
          <p:cNvPr id="62" name="椭圆 61"/>
          <p:cNvSpPr/>
          <p:nvPr>
            <p:custDataLst>
              <p:tags r:id="rId6"/>
            </p:custDataLst>
          </p:nvPr>
        </p:nvSpPr>
        <p:spPr>
          <a:xfrm>
            <a:off x="1830854" y="3360688"/>
            <a:ext cx="194459" cy="184841"/>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5" name="矩形 34"/>
          <p:cNvSpPr/>
          <p:nvPr>
            <p:custDataLst>
              <p:tags r:id="rId7"/>
            </p:custDataLst>
          </p:nvPr>
        </p:nvSpPr>
        <p:spPr>
          <a:xfrm rot="21021193">
            <a:off x="2704768" y="3201841"/>
            <a:ext cx="140729" cy="140729"/>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7" name="矩形 36"/>
          <p:cNvSpPr/>
          <p:nvPr>
            <p:custDataLst>
              <p:tags r:id="rId8"/>
            </p:custDataLst>
          </p:nvPr>
        </p:nvSpPr>
        <p:spPr>
          <a:xfrm rot="900000">
            <a:off x="2962479" y="3277978"/>
            <a:ext cx="109399" cy="119285"/>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8" name="矩形 37"/>
          <p:cNvSpPr/>
          <p:nvPr>
            <p:custDataLst>
              <p:tags r:id="rId9"/>
            </p:custDataLst>
          </p:nvPr>
        </p:nvSpPr>
        <p:spPr>
          <a:xfrm rot="1632393">
            <a:off x="686363" y="3326982"/>
            <a:ext cx="109843" cy="109843"/>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9" name="矩形 38"/>
          <p:cNvSpPr/>
          <p:nvPr>
            <p:custDataLst>
              <p:tags r:id="rId10"/>
            </p:custDataLst>
          </p:nvPr>
        </p:nvSpPr>
        <p:spPr>
          <a:xfrm rot="19632393">
            <a:off x="2373297" y="3229703"/>
            <a:ext cx="109968" cy="10996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0" name="矩形 39"/>
          <p:cNvSpPr/>
          <p:nvPr>
            <p:custDataLst>
              <p:tags r:id="rId11"/>
            </p:custDataLst>
          </p:nvPr>
        </p:nvSpPr>
        <p:spPr>
          <a:xfrm>
            <a:off x="498992" y="3121557"/>
            <a:ext cx="60704" cy="60704"/>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41" name="矩形 40"/>
          <p:cNvSpPr/>
          <p:nvPr>
            <p:custDataLst>
              <p:tags r:id="rId12"/>
            </p:custDataLst>
          </p:nvPr>
        </p:nvSpPr>
        <p:spPr>
          <a:xfrm rot="20673998">
            <a:off x="3556984" y="3315120"/>
            <a:ext cx="144401" cy="144401"/>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2" name="矩形 41"/>
          <p:cNvSpPr/>
          <p:nvPr>
            <p:custDataLst>
              <p:tags r:id="rId13"/>
            </p:custDataLst>
          </p:nvPr>
        </p:nvSpPr>
        <p:spPr>
          <a:xfrm>
            <a:off x="2662057" y="3428989"/>
            <a:ext cx="60704" cy="60704"/>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3" name="矩形 42"/>
          <p:cNvSpPr/>
          <p:nvPr>
            <p:custDataLst>
              <p:tags r:id="rId14"/>
            </p:custDataLst>
          </p:nvPr>
        </p:nvSpPr>
        <p:spPr>
          <a:xfrm rot="762483">
            <a:off x="1142249" y="3314775"/>
            <a:ext cx="134257" cy="134257"/>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4" name="矩形 43"/>
          <p:cNvSpPr/>
          <p:nvPr>
            <p:custDataLst>
              <p:tags r:id="rId15"/>
            </p:custDataLst>
          </p:nvPr>
        </p:nvSpPr>
        <p:spPr>
          <a:xfrm rot="18900000">
            <a:off x="3299780" y="3156262"/>
            <a:ext cx="62978" cy="68669"/>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45" name="矩形 44"/>
          <p:cNvSpPr/>
          <p:nvPr>
            <p:custDataLst>
              <p:tags r:id="rId16"/>
            </p:custDataLst>
          </p:nvPr>
        </p:nvSpPr>
        <p:spPr>
          <a:xfrm rot="900000">
            <a:off x="1863768" y="3277523"/>
            <a:ext cx="86895" cy="94748"/>
          </a:xfrm>
          <a:prstGeom prst="rect">
            <a:avLst/>
          </a:prstGeom>
          <a:solidFill>
            <a:schemeClr val="accent4"/>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6" name="矩形 45"/>
          <p:cNvSpPr/>
          <p:nvPr>
            <p:custDataLst>
              <p:tags r:id="rId17"/>
            </p:custDataLst>
          </p:nvPr>
        </p:nvSpPr>
        <p:spPr>
          <a:xfrm rot="1800000">
            <a:off x="1098772" y="3136872"/>
            <a:ext cx="60704" cy="60704"/>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6600" kern="0">
              <a:solidFill>
                <a:srgbClr val="FFFFFF"/>
              </a:solidFill>
              <a:cs typeface="+mn-ea"/>
              <a:sym typeface="+mn-lt"/>
            </a:endParaRPr>
          </a:p>
        </p:txBody>
      </p:sp>
      <p:sp>
        <p:nvSpPr>
          <p:cNvPr id="56" name="矩形 55"/>
          <p:cNvSpPr/>
          <p:nvPr>
            <p:custDataLst>
              <p:tags r:id="rId18"/>
            </p:custDataLst>
          </p:nvPr>
        </p:nvSpPr>
        <p:spPr>
          <a:xfrm rot="20171873">
            <a:off x="648583" y="1982909"/>
            <a:ext cx="707793" cy="705285"/>
          </a:xfrm>
          <a:prstGeom prst="rect">
            <a:avLst/>
          </a:prstGeom>
          <a:solidFill>
            <a:schemeClr val="accent1"/>
          </a:solidFill>
          <a:ln w="12700" cap="flat" cmpd="sng" algn="ctr">
            <a:noFill/>
            <a:prstDash val="solid"/>
            <a:miter lim="800000"/>
          </a:ln>
          <a:effectLst/>
        </p:spPr>
        <p:txBody>
          <a:bodyPr rtlCol="0" anchor="ctr"/>
          <a:lstStyle/>
          <a:p>
            <a:pPr algn="ctr">
              <a:defRPr/>
            </a:pPr>
            <a:r>
              <a:rPr lang="en-US" altLang="zh-CN" sz="3300" kern="0" dirty="0">
                <a:solidFill>
                  <a:srgbClr val="FFFFFF"/>
                </a:solidFill>
                <a:cs typeface="+mn-ea"/>
                <a:sym typeface="+mn-lt"/>
              </a:rPr>
              <a:t>2</a:t>
            </a:r>
            <a:endParaRPr lang="zh-CN" altLang="en-US" sz="3300" kern="0" dirty="0">
              <a:solidFill>
                <a:srgbClr val="FFFFFF"/>
              </a:solidFill>
              <a:cs typeface="+mn-ea"/>
              <a:sym typeface="+mn-lt"/>
            </a:endParaRPr>
          </a:p>
        </p:txBody>
      </p:sp>
      <p:sp>
        <p:nvSpPr>
          <p:cNvPr id="57" name="矩形 56"/>
          <p:cNvSpPr/>
          <p:nvPr>
            <p:custDataLst>
              <p:tags r:id="rId19"/>
            </p:custDataLst>
          </p:nvPr>
        </p:nvSpPr>
        <p:spPr>
          <a:xfrm rot="1103009">
            <a:off x="2970439" y="1948269"/>
            <a:ext cx="727976" cy="727976"/>
          </a:xfrm>
          <a:prstGeom prst="rect">
            <a:avLst/>
          </a:prstGeom>
          <a:solidFill>
            <a:schemeClr val="accent4"/>
          </a:solidFill>
          <a:ln w="12700" cap="flat" cmpd="sng" algn="ctr">
            <a:noFill/>
            <a:prstDash val="solid"/>
            <a:miter lim="800000"/>
          </a:ln>
          <a:effectLst/>
        </p:spPr>
        <p:txBody>
          <a:bodyPr rtlCol="0" anchor="ctr"/>
          <a:lstStyle/>
          <a:p>
            <a:pPr algn="ctr">
              <a:defRPr/>
            </a:pPr>
            <a:r>
              <a:rPr lang="en-US" altLang="zh-CN" sz="3300" kern="0" dirty="0">
                <a:solidFill>
                  <a:srgbClr val="FFFFFF"/>
                </a:solidFill>
                <a:cs typeface="+mn-ea"/>
                <a:sym typeface="+mn-lt"/>
              </a:rPr>
              <a:t>7</a:t>
            </a:r>
            <a:endParaRPr lang="zh-CN" altLang="en-US" sz="3300" kern="0" dirty="0">
              <a:solidFill>
                <a:srgbClr val="FFFFFF"/>
              </a:solidFill>
              <a:cs typeface="+mn-ea"/>
              <a:sym typeface="+mn-lt"/>
            </a:endParaRPr>
          </a:p>
        </p:txBody>
      </p:sp>
      <p:sp>
        <p:nvSpPr>
          <p:cNvPr id="58" name="矩形 57"/>
          <p:cNvSpPr/>
          <p:nvPr>
            <p:custDataLst>
              <p:tags r:id="rId20"/>
            </p:custDataLst>
          </p:nvPr>
        </p:nvSpPr>
        <p:spPr>
          <a:xfrm rot="815850">
            <a:off x="1448457" y="1895473"/>
            <a:ext cx="715290" cy="715290"/>
          </a:xfrm>
          <a:prstGeom prst="rect">
            <a:avLst/>
          </a:prstGeom>
          <a:solidFill>
            <a:schemeClr val="accent2"/>
          </a:solidFill>
          <a:ln w="12700" cap="flat" cmpd="sng" algn="ctr">
            <a:noFill/>
            <a:prstDash val="solid"/>
            <a:miter lim="800000"/>
          </a:ln>
          <a:effectLst/>
        </p:spPr>
        <p:txBody>
          <a:bodyPr rtlCol="0" anchor="ctr"/>
          <a:lstStyle/>
          <a:p>
            <a:pPr algn="ctr">
              <a:defRPr/>
            </a:pPr>
            <a:r>
              <a:rPr lang="en-US" altLang="zh-CN" sz="3300" kern="0" dirty="0">
                <a:solidFill>
                  <a:srgbClr val="FFFFFF"/>
                </a:solidFill>
                <a:cs typeface="+mn-ea"/>
                <a:sym typeface="+mn-lt"/>
              </a:rPr>
              <a:t>0</a:t>
            </a:r>
            <a:endParaRPr lang="zh-CN" altLang="en-US" sz="3300" kern="0" dirty="0">
              <a:solidFill>
                <a:srgbClr val="FFFFFF"/>
              </a:solidFill>
              <a:cs typeface="+mn-ea"/>
              <a:sym typeface="+mn-lt"/>
            </a:endParaRPr>
          </a:p>
        </p:txBody>
      </p:sp>
      <p:sp>
        <p:nvSpPr>
          <p:cNvPr id="59" name="矩形 58"/>
          <p:cNvSpPr/>
          <p:nvPr>
            <p:custDataLst>
              <p:tags r:id="rId21"/>
            </p:custDataLst>
          </p:nvPr>
        </p:nvSpPr>
        <p:spPr>
          <a:xfrm rot="20015560">
            <a:off x="2279277" y="1975898"/>
            <a:ext cx="680708" cy="680708"/>
          </a:xfrm>
          <a:prstGeom prst="rect">
            <a:avLst/>
          </a:prstGeom>
          <a:solidFill>
            <a:schemeClr val="accent3"/>
          </a:solidFill>
          <a:ln w="12700" cap="flat" cmpd="sng" algn="ctr">
            <a:noFill/>
            <a:prstDash val="solid"/>
            <a:miter lim="800000"/>
          </a:ln>
          <a:effectLst/>
        </p:spPr>
        <p:txBody>
          <a:bodyPr rtlCol="0" anchor="ctr"/>
          <a:lstStyle/>
          <a:p>
            <a:pPr algn="ctr">
              <a:defRPr/>
            </a:pPr>
            <a:r>
              <a:rPr lang="en-US" altLang="zh-CN" sz="3300" kern="0" dirty="0">
                <a:solidFill>
                  <a:srgbClr val="FFFFFF"/>
                </a:solidFill>
                <a:cs typeface="+mn-ea"/>
                <a:sym typeface="+mn-lt"/>
              </a:rPr>
              <a:t>1</a:t>
            </a:r>
            <a:endParaRPr lang="zh-CN" altLang="en-US" sz="3300" kern="0" dirty="0">
              <a:solidFill>
                <a:srgbClr val="FFFFFF"/>
              </a:solidFill>
              <a:cs typeface="+mn-ea"/>
              <a:sym typeface="+mn-lt"/>
            </a:endParaRPr>
          </a:p>
        </p:txBody>
      </p:sp>
      <p:sp>
        <p:nvSpPr>
          <p:cNvPr id="60" name="椭圆 59"/>
          <p:cNvSpPr/>
          <p:nvPr>
            <p:custDataLst>
              <p:tags r:id="rId22"/>
            </p:custDataLst>
          </p:nvPr>
        </p:nvSpPr>
        <p:spPr>
          <a:xfrm>
            <a:off x="846156" y="3277253"/>
            <a:ext cx="213745" cy="237581"/>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61" name="椭圆 60"/>
          <p:cNvSpPr/>
          <p:nvPr>
            <p:custDataLst>
              <p:tags r:id="rId23"/>
            </p:custDataLst>
          </p:nvPr>
        </p:nvSpPr>
        <p:spPr>
          <a:xfrm>
            <a:off x="1329207" y="3144052"/>
            <a:ext cx="213745" cy="237581"/>
          </a:xfrm>
          <a:prstGeom prst="ellipse">
            <a:avLst/>
          </a:prstGeom>
          <a:gradFill flip="none" rotWithShape="1">
            <a:gsLst>
              <a:gs pos="0">
                <a:schemeClr val="accent3">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63" name="椭圆 62"/>
          <p:cNvSpPr/>
          <p:nvPr>
            <p:custDataLst>
              <p:tags r:id="rId24"/>
            </p:custDataLst>
          </p:nvPr>
        </p:nvSpPr>
        <p:spPr>
          <a:xfrm>
            <a:off x="2151596" y="2981328"/>
            <a:ext cx="254471" cy="298313"/>
          </a:xfrm>
          <a:prstGeom prst="ellipse">
            <a:avLst/>
          </a:prstGeom>
          <a:gradFill flip="none" rotWithShape="1">
            <a:gsLst>
              <a:gs pos="0">
                <a:schemeClr val="accent2">
                  <a:lumMod val="60000"/>
                  <a:lumOff val="40000"/>
                  <a:alpha val="8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64" name="椭圆 63"/>
          <p:cNvSpPr/>
          <p:nvPr>
            <p:custDataLst>
              <p:tags r:id="rId25"/>
            </p:custDataLst>
          </p:nvPr>
        </p:nvSpPr>
        <p:spPr>
          <a:xfrm>
            <a:off x="2978579" y="3404710"/>
            <a:ext cx="213745" cy="237581"/>
          </a:xfrm>
          <a:prstGeom prst="ellipse">
            <a:avLst/>
          </a:prstGeom>
          <a:gradFill flip="none" rotWithShape="1">
            <a:gsLst>
              <a:gs pos="0">
                <a:schemeClr val="accent2">
                  <a:lumMod val="60000"/>
                  <a:lumOff val="40000"/>
                  <a:alpha val="4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3" name="文本框 32"/>
          <p:cNvSpPr txBox="1"/>
          <p:nvPr>
            <p:custDataLst>
              <p:tags r:id="rId26"/>
            </p:custDataLst>
          </p:nvPr>
        </p:nvSpPr>
        <p:spPr>
          <a:xfrm>
            <a:off x="4926109" y="1232839"/>
            <a:ext cx="2911052" cy="381272"/>
          </a:xfrm>
          <a:prstGeom prst="rect">
            <a:avLst/>
          </a:prstGeom>
          <a:noFill/>
        </p:spPr>
        <p:txBody>
          <a:bodyPr wrap="square" rtlCol="0" anchor="ctr" anchorCtr="0">
            <a:normAutofit lnSpcReduction="10000"/>
          </a:bodyPr>
          <a:lstStyle/>
          <a:p>
            <a:r>
              <a:rPr lang="zh-CN" altLang="en-US" sz="2000" b="1" dirty="0">
                <a:solidFill>
                  <a:schemeClr val="accent1"/>
                </a:solidFill>
                <a:cs typeface="+mn-ea"/>
                <a:sym typeface="+mn-lt"/>
              </a:rPr>
              <a:t>点击此处添加标题</a:t>
            </a:r>
          </a:p>
        </p:txBody>
      </p:sp>
      <p:sp>
        <p:nvSpPr>
          <p:cNvPr id="34" name="文本框 33"/>
          <p:cNvSpPr txBox="1"/>
          <p:nvPr>
            <p:custDataLst>
              <p:tags r:id="rId27"/>
            </p:custDataLst>
          </p:nvPr>
        </p:nvSpPr>
        <p:spPr>
          <a:xfrm>
            <a:off x="4948434" y="2076187"/>
            <a:ext cx="2911052" cy="381272"/>
          </a:xfrm>
          <a:prstGeom prst="rect">
            <a:avLst/>
          </a:prstGeom>
          <a:noFill/>
        </p:spPr>
        <p:txBody>
          <a:bodyPr wrap="square" rtlCol="0" anchor="ctr" anchorCtr="0">
            <a:normAutofit lnSpcReduction="10000"/>
          </a:bodyPr>
          <a:lstStyle/>
          <a:p>
            <a:r>
              <a:rPr lang="zh-CN" altLang="en-US" sz="2000" b="1" dirty="0">
                <a:solidFill>
                  <a:schemeClr val="accent2"/>
                </a:solidFill>
                <a:cs typeface="+mn-ea"/>
                <a:sym typeface="+mn-lt"/>
              </a:rPr>
              <a:t>点击此处添加标题</a:t>
            </a:r>
          </a:p>
        </p:txBody>
      </p:sp>
      <p:sp>
        <p:nvSpPr>
          <p:cNvPr id="36" name="文本框 35"/>
          <p:cNvSpPr txBox="1"/>
          <p:nvPr>
            <p:custDataLst>
              <p:tags r:id="rId28"/>
            </p:custDataLst>
          </p:nvPr>
        </p:nvSpPr>
        <p:spPr>
          <a:xfrm>
            <a:off x="4948434" y="2919536"/>
            <a:ext cx="2911052" cy="381272"/>
          </a:xfrm>
          <a:prstGeom prst="rect">
            <a:avLst/>
          </a:prstGeom>
          <a:noFill/>
        </p:spPr>
        <p:txBody>
          <a:bodyPr wrap="square" rtlCol="0" anchor="ctr" anchorCtr="0">
            <a:normAutofit lnSpcReduction="10000"/>
          </a:bodyPr>
          <a:lstStyle/>
          <a:p>
            <a:r>
              <a:rPr lang="zh-CN" altLang="en-US" sz="2000" b="1" dirty="0">
                <a:solidFill>
                  <a:schemeClr val="accent3"/>
                </a:solidFill>
                <a:cs typeface="+mn-ea"/>
                <a:sym typeface="+mn-lt"/>
              </a:rPr>
              <a:t>点击此处添加标题</a:t>
            </a:r>
          </a:p>
        </p:txBody>
      </p:sp>
      <p:sp>
        <p:nvSpPr>
          <p:cNvPr id="65" name="文本框 64"/>
          <p:cNvSpPr txBox="1"/>
          <p:nvPr>
            <p:custDataLst>
              <p:tags r:id="rId29"/>
            </p:custDataLst>
          </p:nvPr>
        </p:nvSpPr>
        <p:spPr>
          <a:xfrm>
            <a:off x="4948434" y="3762886"/>
            <a:ext cx="2911052" cy="381272"/>
          </a:xfrm>
          <a:prstGeom prst="rect">
            <a:avLst/>
          </a:prstGeom>
          <a:noFill/>
        </p:spPr>
        <p:txBody>
          <a:bodyPr wrap="square" rtlCol="0" anchor="ctr" anchorCtr="0">
            <a:normAutofit lnSpcReduction="10000"/>
          </a:bodyPr>
          <a:lstStyle/>
          <a:p>
            <a:r>
              <a:rPr lang="zh-CN" altLang="en-US" sz="2000" b="1" dirty="0">
                <a:solidFill>
                  <a:schemeClr val="accent4"/>
                </a:solidFill>
                <a:cs typeface="+mn-ea"/>
                <a:sym typeface="+mn-lt"/>
              </a:rPr>
              <a:t>点击此处添加标题</a:t>
            </a:r>
          </a:p>
        </p:txBody>
      </p:sp>
    </p:spTree>
    <p:custDataLst>
      <p:tags r:id="rId1"/>
    </p:custDataLst>
    <p:extLst>
      <p:ext uri="{BB962C8B-B14F-4D97-AF65-F5344CB8AC3E}">
        <p14:creationId xmlns:p14="http://schemas.microsoft.com/office/powerpoint/2010/main" val="1162842459"/>
      </p:ext>
    </p:extLst>
  </p:cSld>
  <p:clrMapOvr>
    <a:masterClrMapping/>
  </p:clrMapOvr>
  <p:transition spd="slow" advTm="95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down)">
                                      <p:cBhvr>
                                        <p:cTn id="7" dur="290">
                                          <p:stCondLst>
                                            <p:cond delay="0"/>
                                          </p:stCondLst>
                                        </p:cTn>
                                        <p:tgtEl>
                                          <p:spTgt spid="56"/>
                                        </p:tgtEl>
                                      </p:cBhvr>
                                    </p:animEffect>
                                    <p:anim calcmode="lin" valueType="num">
                                      <p:cBhvr>
                                        <p:cTn id="8" dur="911"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6"/>
                                        </p:tgtEl>
                                        <p:attrNameLst>
                                          <p:attrName>ppt_y</p:attrName>
                                        </p:attrNameLst>
                                      </p:cBhvr>
                                      <p:tavLst>
                                        <p:tav tm="0" fmla="#ppt_y-sin(pi*$)/81">
                                          <p:val>
                                            <p:fltVal val="0"/>
                                          </p:val>
                                        </p:tav>
                                        <p:tav tm="100000">
                                          <p:val>
                                            <p:fltVal val="1"/>
                                          </p:val>
                                        </p:tav>
                                      </p:tavLst>
                                    </p:anim>
                                    <p:animScale>
                                      <p:cBhvr>
                                        <p:cTn id="13" dur="13">
                                          <p:stCondLst>
                                            <p:cond delay="325"/>
                                          </p:stCondLst>
                                        </p:cTn>
                                        <p:tgtEl>
                                          <p:spTgt spid="56"/>
                                        </p:tgtEl>
                                      </p:cBhvr>
                                      <p:to x="100000" y="60000"/>
                                    </p:animScale>
                                    <p:animScale>
                                      <p:cBhvr>
                                        <p:cTn id="14" dur="83" decel="50000">
                                          <p:stCondLst>
                                            <p:cond delay="338"/>
                                          </p:stCondLst>
                                        </p:cTn>
                                        <p:tgtEl>
                                          <p:spTgt spid="56"/>
                                        </p:tgtEl>
                                      </p:cBhvr>
                                      <p:to x="100000" y="100000"/>
                                    </p:animScale>
                                    <p:animScale>
                                      <p:cBhvr>
                                        <p:cTn id="15" dur="13">
                                          <p:stCondLst>
                                            <p:cond delay="656"/>
                                          </p:stCondLst>
                                        </p:cTn>
                                        <p:tgtEl>
                                          <p:spTgt spid="56"/>
                                        </p:tgtEl>
                                      </p:cBhvr>
                                      <p:to x="100000" y="80000"/>
                                    </p:animScale>
                                    <p:animScale>
                                      <p:cBhvr>
                                        <p:cTn id="16" dur="83" decel="50000">
                                          <p:stCondLst>
                                            <p:cond delay="669"/>
                                          </p:stCondLst>
                                        </p:cTn>
                                        <p:tgtEl>
                                          <p:spTgt spid="56"/>
                                        </p:tgtEl>
                                      </p:cBhvr>
                                      <p:to x="100000" y="100000"/>
                                    </p:animScale>
                                    <p:animScale>
                                      <p:cBhvr>
                                        <p:cTn id="17" dur="13">
                                          <p:stCondLst>
                                            <p:cond delay="821"/>
                                          </p:stCondLst>
                                        </p:cTn>
                                        <p:tgtEl>
                                          <p:spTgt spid="56"/>
                                        </p:tgtEl>
                                      </p:cBhvr>
                                      <p:to x="100000" y="90000"/>
                                    </p:animScale>
                                    <p:animScale>
                                      <p:cBhvr>
                                        <p:cTn id="18" dur="83" decel="50000">
                                          <p:stCondLst>
                                            <p:cond delay="834"/>
                                          </p:stCondLst>
                                        </p:cTn>
                                        <p:tgtEl>
                                          <p:spTgt spid="56"/>
                                        </p:tgtEl>
                                      </p:cBhvr>
                                      <p:to x="100000" y="100000"/>
                                    </p:animScale>
                                    <p:animScale>
                                      <p:cBhvr>
                                        <p:cTn id="19" dur="13">
                                          <p:stCondLst>
                                            <p:cond delay="904"/>
                                          </p:stCondLst>
                                        </p:cTn>
                                        <p:tgtEl>
                                          <p:spTgt spid="56"/>
                                        </p:tgtEl>
                                      </p:cBhvr>
                                      <p:to x="100000" y="95000"/>
                                    </p:animScale>
                                    <p:animScale>
                                      <p:cBhvr>
                                        <p:cTn id="20" dur="83" decel="50000">
                                          <p:stCondLst>
                                            <p:cond delay="917"/>
                                          </p:stCondLst>
                                        </p:cTn>
                                        <p:tgtEl>
                                          <p:spTgt spid="56"/>
                                        </p:tgtEl>
                                      </p:cBhvr>
                                      <p:to x="100000" y="100000"/>
                                    </p:animScale>
                                  </p:childTnLst>
                                </p:cTn>
                              </p:par>
                              <p:par>
                                <p:cTn id="21" presetID="26" presetClass="entr" presetSubtype="0" fill="hold" grpId="0" nodeType="withEffect">
                                  <p:stCondLst>
                                    <p:cond delay="250"/>
                                  </p:stCondLst>
                                  <p:childTnLst>
                                    <p:set>
                                      <p:cBhvr>
                                        <p:cTn id="22" dur="1" fill="hold">
                                          <p:stCondLst>
                                            <p:cond delay="0"/>
                                          </p:stCondLst>
                                        </p:cTn>
                                        <p:tgtEl>
                                          <p:spTgt spid="58"/>
                                        </p:tgtEl>
                                        <p:attrNameLst>
                                          <p:attrName>style.visibility</p:attrName>
                                        </p:attrNameLst>
                                      </p:cBhvr>
                                      <p:to>
                                        <p:strVal val="visible"/>
                                      </p:to>
                                    </p:set>
                                    <p:animEffect transition="in" filter="wipe(down)">
                                      <p:cBhvr>
                                        <p:cTn id="23" dur="290">
                                          <p:stCondLst>
                                            <p:cond delay="0"/>
                                          </p:stCondLst>
                                        </p:cTn>
                                        <p:tgtEl>
                                          <p:spTgt spid="58"/>
                                        </p:tgtEl>
                                      </p:cBhvr>
                                    </p:animEffect>
                                    <p:anim calcmode="lin" valueType="num">
                                      <p:cBhvr>
                                        <p:cTn id="24" dur="911" tmFilter="0,0; 0.14,0.36; 0.43,0.73; 0.71,0.91; 1.0,1.0">
                                          <p:stCondLst>
                                            <p:cond delay="0"/>
                                          </p:stCondLst>
                                        </p:cTn>
                                        <p:tgtEl>
                                          <p:spTgt spid="58"/>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58"/>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58"/>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58"/>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58"/>
                                        </p:tgtEl>
                                        <p:attrNameLst>
                                          <p:attrName>ppt_y</p:attrName>
                                        </p:attrNameLst>
                                      </p:cBhvr>
                                      <p:tavLst>
                                        <p:tav tm="0" fmla="#ppt_y-sin(pi*$)/81">
                                          <p:val>
                                            <p:fltVal val="0"/>
                                          </p:val>
                                        </p:tav>
                                        <p:tav tm="100000">
                                          <p:val>
                                            <p:fltVal val="1"/>
                                          </p:val>
                                        </p:tav>
                                      </p:tavLst>
                                    </p:anim>
                                    <p:animScale>
                                      <p:cBhvr>
                                        <p:cTn id="29" dur="13">
                                          <p:stCondLst>
                                            <p:cond delay="325"/>
                                          </p:stCondLst>
                                        </p:cTn>
                                        <p:tgtEl>
                                          <p:spTgt spid="58"/>
                                        </p:tgtEl>
                                      </p:cBhvr>
                                      <p:to x="100000" y="60000"/>
                                    </p:animScale>
                                    <p:animScale>
                                      <p:cBhvr>
                                        <p:cTn id="30" dur="83" decel="50000">
                                          <p:stCondLst>
                                            <p:cond delay="338"/>
                                          </p:stCondLst>
                                        </p:cTn>
                                        <p:tgtEl>
                                          <p:spTgt spid="58"/>
                                        </p:tgtEl>
                                      </p:cBhvr>
                                      <p:to x="100000" y="100000"/>
                                    </p:animScale>
                                    <p:animScale>
                                      <p:cBhvr>
                                        <p:cTn id="31" dur="13">
                                          <p:stCondLst>
                                            <p:cond delay="656"/>
                                          </p:stCondLst>
                                        </p:cTn>
                                        <p:tgtEl>
                                          <p:spTgt spid="58"/>
                                        </p:tgtEl>
                                      </p:cBhvr>
                                      <p:to x="100000" y="80000"/>
                                    </p:animScale>
                                    <p:animScale>
                                      <p:cBhvr>
                                        <p:cTn id="32" dur="83" decel="50000">
                                          <p:stCondLst>
                                            <p:cond delay="669"/>
                                          </p:stCondLst>
                                        </p:cTn>
                                        <p:tgtEl>
                                          <p:spTgt spid="58"/>
                                        </p:tgtEl>
                                      </p:cBhvr>
                                      <p:to x="100000" y="100000"/>
                                    </p:animScale>
                                    <p:animScale>
                                      <p:cBhvr>
                                        <p:cTn id="33" dur="13">
                                          <p:stCondLst>
                                            <p:cond delay="821"/>
                                          </p:stCondLst>
                                        </p:cTn>
                                        <p:tgtEl>
                                          <p:spTgt spid="58"/>
                                        </p:tgtEl>
                                      </p:cBhvr>
                                      <p:to x="100000" y="90000"/>
                                    </p:animScale>
                                    <p:animScale>
                                      <p:cBhvr>
                                        <p:cTn id="34" dur="83" decel="50000">
                                          <p:stCondLst>
                                            <p:cond delay="834"/>
                                          </p:stCondLst>
                                        </p:cTn>
                                        <p:tgtEl>
                                          <p:spTgt spid="58"/>
                                        </p:tgtEl>
                                      </p:cBhvr>
                                      <p:to x="100000" y="100000"/>
                                    </p:animScale>
                                    <p:animScale>
                                      <p:cBhvr>
                                        <p:cTn id="35" dur="13">
                                          <p:stCondLst>
                                            <p:cond delay="904"/>
                                          </p:stCondLst>
                                        </p:cTn>
                                        <p:tgtEl>
                                          <p:spTgt spid="58"/>
                                        </p:tgtEl>
                                      </p:cBhvr>
                                      <p:to x="100000" y="95000"/>
                                    </p:animScale>
                                    <p:animScale>
                                      <p:cBhvr>
                                        <p:cTn id="36" dur="83" decel="50000">
                                          <p:stCondLst>
                                            <p:cond delay="917"/>
                                          </p:stCondLst>
                                        </p:cTn>
                                        <p:tgtEl>
                                          <p:spTgt spid="58"/>
                                        </p:tgtEl>
                                      </p:cBhvr>
                                      <p:to x="100000" y="100000"/>
                                    </p:animScale>
                                  </p:childTnLst>
                                </p:cTn>
                              </p:par>
                              <p:par>
                                <p:cTn id="37" presetID="26" presetClass="entr" presetSubtype="0" fill="hold" grpId="0" nodeType="withEffect">
                                  <p:stCondLst>
                                    <p:cond delay="500"/>
                                  </p:stCondLst>
                                  <p:childTnLst>
                                    <p:set>
                                      <p:cBhvr>
                                        <p:cTn id="38" dur="1" fill="hold">
                                          <p:stCondLst>
                                            <p:cond delay="0"/>
                                          </p:stCondLst>
                                        </p:cTn>
                                        <p:tgtEl>
                                          <p:spTgt spid="59"/>
                                        </p:tgtEl>
                                        <p:attrNameLst>
                                          <p:attrName>style.visibility</p:attrName>
                                        </p:attrNameLst>
                                      </p:cBhvr>
                                      <p:to>
                                        <p:strVal val="visible"/>
                                      </p:to>
                                    </p:set>
                                    <p:animEffect transition="in" filter="wipe(down)">
                                      <p:cBhvr>
                                        <p:cTn id="39" dur="290">
                                          <p:stCondLst>
                                            <p:cond delay="0"/>
                                          </p:stCondLst>
                                        </p:cTn>
                                        <p:tgtEl>
                                          <p:spTgt spid="59"/>
                                        </p:tgtEl>
                                      </p:cBhvr>
                                    </p:animEffect>
                                    <p:anim calcmode="lin" valueType="num">
                                      <p:cBhvr>
                                        <p:cTn id="40" dur="911" tmFilter="0,0; 0.14,0.36; 0.43,0.73; 0.71,0.91; 1.0,1.0">
                                          <p:stCondLst>
                                            <p:cond delay="0"/>
                                          </p:stCondLst>
                                        </p:cTn>
                                        <p:tgtEl>
                                          <p:spTgt spid="59"/>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59"/>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59"/>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59"/>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59"/>
                                        </p:tgtEl>
                                        <p:attrNameLst>
                                          <p:attrName>ppt_y</p:attrName>
                                        </p:attrNameLst>
                                      </p:cBhvr>
                                      <p:tavLst>
                                        <p:tav tm="0" fmla="#ppt_y-sin(pi*$)/81">
                                          <p:val>
                                            <p:fltVal val="0"/>
                                          </p:val>
                                        </p:tav>
                                        <p:tav tm="100000">
                                          <p:val>
                                            <p:fltVal val="1"/>
                                          </p:val>
                                        </p:tav>
                                      </p:tavLst>
                                    </p:anim>
                                    <p:animScale>
                                      <p:cBhvr>
                                        <p:cTn id="45" dur="13">
                                          <p:stCondLst>
                                            <p:cond delay="325"/>
                                          </p:stCondLst>
                                        </p:cTn>
                                        <p:tgtEl>
                                          <p:spTgt spid="59"/>
                                        </p:tgtEl>
                                      </p:cBhvr>
                                      <p:to x="100000" y="60000"/>
                                    </p:animScale>
                                    <p:animScale>
                                      <p:cBhvr>
                                        <p:cTn id="46" dur="83" decel="50000">
                                          <p:stCondLst>
                                            <p:cond delay="338"/>
                                          </p:stCondLst>
                                        </p:cTn>
                                        <p:tgtEl>
                                          <p:spTgt spid="59"/>
                                        </p:tgtEl>
                                      </p:cBhvr>
                                      <p:to x="100000" y="100000"/>
                                    </p:animScale>
                                    <p:animScale>
                                      <p:cBhvr>
                                        <p:cTn id="47" dur="13">
                                          <p:stCondLst>
                                            <p:cond delay="656"/>
                                          </p:stCondLst>
                                        </p:cTn>
                                        <p:tgtEl>
                                          <p:spTgt spid="59"/>
                                        </p:tgtEl>
                                      </p:cBhvr>
                                      <p:to x="100000" y="80000"/>
                                    </p:animScale>
                                    <p:animScale>
                                      <p:cBhvr>
                                        <p:cTn id="48" dur="83" decel="50000">
                                          <p:stCondLst>
                                            <p:cond delay="669"/>
                                          </p:stCondLst>
                                        </p:cTn>
                                        <p:tgtEl>
                                          <p:spTgt spid="59"/>
                                        </p:tgtEl>
                                      </p:cBhvr>
                                      <p:to x="100000" y="100000"/>
                                    </p:animScale>
                                    <p:animScale>
                                      <p:cBhvr>
                                        <p:cTn id="49" dur="13">
                                          <p:stCondLst>
                                            <p:cond delay="821"/>
                                          </p:stCondLst>
                                        </p:cTn>
                                        <p:tgtEl>
                                          <p:spTgt spid="59"/>
                                        </p:tgtEl>
                                      </p:cBhvr>
                                      <p:to x="100000" y="90000"/>
                                    </p:animScale>
                                    <p:animScale>
                                      <p:cBhvr>
                                        <p:cTn id="50" dur="83" decel="50000">
                                          <p:stCondLst>
                                            <p:cond delay="834"/>
                                          </p:stCondLst>
                                        </p:cTn>
                                        <p:tgtEl>
                                          <p:spTgt spid="59"/>
                                        </p:tgtEl>
                                      </p:cBhvr>
                                      <p:to x="100000" y="100000"/>
                                    </p:animScale>
                                    <p:animScale>
                                      <p:cBhvr>
                                        <p:cTn id="51" dur="13">
                                          <p:stCondLst>
                                            <p:cond delay="904"/>
                                          </p:stCondLst>
                                        </p:cTn>
                                        <p:tgtEl>
                                          <p:spTgt spid="59"/>
                                        </p:tgtEl>
                                      </p:cBhvr>
                                      <p:to x="100000" y="95000"/>
                                    </p:animScale>
                                    <p:animScale>
                                      <p:cBhvr>
                                        <p:cTn id="52" dur="83" decel="50000">
                                          <p:stCondLst>
                                            <p:cond delay="917"/>
                                          </p:stCondLst>
                                        </p:cTn>
                                        <p:tgtEl>
                                          <p:spTgt spid="59"/>
                                        </p:tgtEl>
                                      </p:cBhvr>
                                      <p:to x="100000" y="100000"/>
                                    </p:animScale>
                                  </p:childTnLst>
                                </p:cTn>
                              </p:par>
                              <p:par>
                                <p:cTn id="53" presetID="26" presetClass="entr" presetSubtype="0" fill="hold" grpId="0" nodeType="withEffect">
                                  <p:stCondLst>
                                    <p:cond delay="750"/>
                                  </p:stCondLst>
                                  <p:childTnLst>
                                    <p:set>
                                      <p:cBhvr>
                                        <p:cTn id="54" dur="1" fill="hold">
                                          <p:stCondLst>
                                            <p:cond delay="0"/>
                                          </p:stCondLst>
                                        </p:cTn>
                                        <p:tgtEl>
                                          <p:spTgt spid="57"/>
                                        </p:tgtEl>
                                        <p:attrNameLst>
                                          <p:attrName>style.visibility</p:attrName>
                                        </p:attrNameLst>
                                      </p:cBhvr>
                                      <p:to>
                                        <p:strVal val="visible"/>
                                      </p:to>
                                    </p:set>
                                    <p:animEffect transition="in" filter="wipe(down)">
                                      <p:cBhvr>
                                        <p:cTn id="55" dur="290">
                                          <p:stCondLst>
                                            <p:cond delay="0"/>
                                          </p:stCondLst>
                                        </p:cTn>
                                        <p:tgtEl>
                                          <p:spTgt spid="57"/>
                                        </p:tgtEl>
                                      </p:cBhvr>
                                    </p:animEffect>
                                    <p:anim calcmode="lin" valueType="num">
                                      <p:cBhvr>
                                        <p:cTn id="56" dur="911" tmFilter="0,0; 0.14,0.36; 0.43,0.73; 0.71,0.91; 1.0,1.0">
                                          <p:stCondLst>
                                            <p:cond delay="0"/>
                                          </p:stCondLst>
                                        </p:cTn>
                                        <p:tgtEl>
                                          <p:spTgt spid="57"/>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57"/>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57"/>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57"/>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57"/>
                                        </p:tgtEl>
                                        <p:attrNameLst>
                                          <p:attrName>ppt_y</p:attrName>
                                        </p:attrNameLst>
                                      </p:cBhvr>
                                      <p:tavLst>
                                        <p:tav tm="0" fmla="#ppt_y-sin(pi*$)/81">
                                          <p:val>
                                            <p:fltVal val="0"/>
                                          </p:val>
                                        </p:tav>
                                        <p:tav tm="100000">
                                          <p:val>
                                            <p:fltVal val="1"/>
                                          </p:val>
                                        </p:tav>
                                      </p:tavLst>
                                    </p:anim>
                                    <p:animScale>
                                      <p:cBhvr>
                                        <p:cTn id="61" dur="13">
                                          <p:stCondLst>
                                            <p:cond delay="325"/>
                                          </p:stCondLst>
                                        </p:cTn>
                                        <p:tgtEl>
                                          <p:spTgt spid="57"/>
                                        </p:tgtEl>
                                      </p:cBhvr>
                                      <p:to x="100000" y="60000"/>
                                    </p:animScale>
                                    <p:animScale>
                                      <p:cBhvr>
                                        <p:cTn id="62" dur="83" decel="50000">
                                          <p:stCondLst>
                                            <p:cond delay="338"/>
                                          </p:stCondLst>
                                        </p:cTn>
                                        <p:tgtEl>
                                          <p:spTgt spid="57"/>
                                        </p:tgtEl>
                                      </p:cBhvr>
                                      <p:to x="100000" y="100000"/>
                                    </p:animScale>
                                    <p:animScale>
                                      <p:cBhvr>
                                        <p:cTn id="63" dur="13">
                                          <p:stCondLst>
                                            <p:cond delay="656"/>
                                          </p:stCondLst>
                                        </p:cTn>
                                        <p:tgtEl>
                                          <p:spTgt spid="57"/>
                                        </p:tgtEl>
                                      </p:cBhvr>
                                      <p:to x="100000" y="80000"/>
                                    </p:animScale>
                                    <p:animScale>
                                      <p:cBhvr>
                                        <p:cTn id="64" dur="83" decel="50000">
                                          <p:stCondLst>
                                            <p:cond delay="669"/>
                                          </p:stCondLst>
                                        </p:cTn>
                                        <p:tgtEl>
                                          <p:spTgt spid="57"/>
                                        </p:tgtEl>
                                      </p:cBhvr>
                                      <p:to x="100000" y="100000"/>
                                    </p:animScale>
                                    <p:animScale>
                                      <p:cBhvr>
                                        <p:cTn id="65" dur="13">
                                          <p:stCondLst>
                                            <p:cond delay="821"/>
                                          </p:stCondLst>
                                        </p:cTn>
                                        <p:tgtEl>
                                          <p:spTgt spid="57"/>
                                        </p:tgtEl>
                                      </p:cBhvr>
                                      <p:to x="100000" y="90000"/>
                                    </p:animScale>
                                    <p:animScale>
                                      <p:cBhvr>
                                        <p:cTn id="66" dur="83" decel="50000">
                                          <p:stCondLst>
                                            <p:cond delay="834"/>
                                          </p:stCondLst>
                                        </p:cTn>
                                        <p:tgtEl>
                                          <p:spTgt spid="57"/>
                                        </p:tgtEl>
                                      </p:cBhvr>
                                      <p:to x="100000" y="100000"/>
                                    </p:animScale>
                                    <p:animScale>
                                      <p:cBhvr>
                                        <p:cTn id="67" dur="13">
                                          <p:stCondLst>
                                            <p:cond delay="904"/>
                                          </p:stCondLst>
                                        </p:cTn>
                                        <p:tgtEl>
                                          <p:spTgt spid="57"/>
                                        </p:tgtEl>
                                      </p:cBhvr>
                                      <p:to x="100000" y="95000"/>
                                    </p:animScale>
                                    <p:animScale>
                                      <p:cBhvr>
                                        <p:cTn id="68" dur="83" decel="50000">
                                          <p:stCondLst>
                                            <p:cond delay="917"/>
                                          </p:stCondLst>
                                        </p:cTn>
                                        <p:tgtEl>
                                          <p:spTgt spid="57"/>
                                        </p:tgtEl>
                                      </p:cBhvr>
                                      <p:to x="100000" y="100000"/>
                                    </p:animScale>
                                  </p:childTnLst>
                                </p:cTn>
                              </p:par>
                              <p:par>
                                <p:cTn id="69" presetID="2" presetClass="entr" presetSubtype="4"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500"/>
                                  </p:stCondLst>
                                  <p:childTnLst>
                                    <p:set>
                                      <p:cBhvr>
                                        <p:cTn id="74" dur="1" fill="hold">
                                          <p:stCondLst>
                                            <p:cond delay="0"/>
                                          </p:stCondLst>
                                        </p:cTn>
                                        <p:tgtEl>
                                          <p:spTgt spid="35"/>
                                        </p:tgtEl>
                                        <p:attrNameLst>
                                          <p:attrName>style.visibility</p:attrName>
                                        </p:attrNameLst>
                                      </p:cBhvr>
                                      <p:to>
                                        <p:strVal val="visible"/>
                                      </p:to>
                                    </p:set>
                                    <p:anim calcmode="lin" valueType="num">
                                      <p:cBhvr additive="base">
                                        <p:cTn id="75" dur="500" fill="hold"/>
                                        <p:tgtEl>
                                          <p:spTgt spid="35"/>
                                        </p:tgtEl>
                                        <p:attrNameLst>
                                          <p:attrName>ppt_x</p:attrName>
                                        </p:attrNameLst>
                                      </p:cBhvr>
                                      <p:tavLst>
                                        <p:tav tm="0">
                                          <p:val>
                                            <p:strVal val="#ppt_x"/>
                                          </p:val>
                                        </p:tav>
                                        <p:tav tm="100000">
                                          <p:val>
                                            <p:strVal val="#ppt_x"/>
                                          </p:val>
                                        </p:tav>
                                      </p:tavLst>
                                    </p:anim>
                                    <p:anim calcmode="lin" valueType="num">
                                      <p:cBhvr additive="base">
                                        <p:cTn id="76" dur="500" fill="hold"/>
                                        <p:tgtEl>
                                          <p:spTgt spid="3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25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500" fill="hold"/>
                                        <p:tgtEl>
                                          <p:spTgt spid="37"/>
                                        </p:tgtEl>
                                        <p:attrNameLst>
                                          <p:attrName>ppt_x</p:attrName>
                                        </p:attrNameLst>
                                      </p:cBhvr>
                                      <p:tavLst>
                                        <p:tav tm="0">
                                          <p:val>
                                            <p:strVal val="#ppt_x"/>
                                          </p:val>
                                        </p:tav>
                                        <p:tav tm="100000">
                                          <p:val>
                                            <p:strVal val="#ppt_x"/>
                                          </p:val>
                                        </p:tav>
                                      </p:tavLst>
                                    </p:anim>
                                    <p:anim calcmode="lin" valueType="num">
                                      <p:cBhvr additive="base">
                                        <p:cTn id="80" dur="5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additive="base">
                                        <p:cTn id="83" dur="500" fill="hold"/>
                                        <p:tgtEl>
                                          <p:spTgt spid="38"/>
                                        </p:tgtEl>
                                        <p:attrNameLst>
                                          <p:attrName>ppt_x</p:attrName>
                                        </p:attrNameLst>
                                      </p:cBhvr>
                                      <p:tavLst>
                                        <p:tav tm="0">
                                          <p:val>
                                            <p:strVal val="#ppt_x"/>
                                          </p:val>
                                        </p:tav>
                                        <p:tav tm="100000">
                                          <p:val>
                                            <p:strVal val="#ppt_x"/>
                                          </p:val>
                                        </p:tav>
                                      </p:tavLst>
                                    </p:anim>
                                    <p:anim calcmode="lin" valueType="num">
                                      <p:cBhvr additive="base">
                                        <p:cTn id="84" dur="500" fill="hold"/>
                                        <p:tgtEl>
                                          <p:spTgt spid="3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750"/>
                                  </p:stCondLst>
                                  <p:childTnLst>
                                    <p:set>
                                      <p:cBhvr>
                                        <p:cTn id="86" dur="1" fill="hold">
                                          <p:stCondLst>
                                            <p:cond delay="0"/>
                                          </p:stCondLst>
                                        </p:cTn>
                                        <p:tgtEl>
                                          <p:spTgt spid="39"/>
                                        </p:tgtEl>
                                        <p:attrNameLst>
                                          <p:attrName>style.visibility</p:attrName>
                                        </p:attrNameLst>
                                      </p:cBhvr>
                                      <p:to>
                                        <p:strVal val="visible"/>
                                      </p:to>
                                    </p:set>
                                    <p:anim calcmode="lin" valueType="num">
                                      <p:cBhvr additive="base">
                                        <p:cTn id="87" dur="500" fill="hold"/>
                                        <p:tgtEl>
                                          <p:spTgt spid="39"/>
                                        </p:tgtEl>
                                        <p:attrNameLst>
                                          <p:attrName>ppt_x</p:attrName>
                                        </p:attrNameLst>
                                      </p:cBhvr>
                                      <p:tavLst>
                                        <p:tav tm="0">
                                          <p:val>
                                            <p:strVal val="#ppt_x"/>
                                          </p:val>
                                        </p:tav>
                                        <p:tav tm="100000">
                                          <p:val>
                                            <p:strVal val="#ppt_x"/>
                                          </p:val>
                                        </p:tav>
                                      </p:tavLst>
                                    </p:anim>
                                    <p:anim calcmode="lin" valueType="num">
                                      <p:cBhvr additive="base">
                                        <p:cTn id="88" dur="500" fill="hold"/>
                                        <p:tgtEl>
                                          <p:spTgt spid="39"/>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250"/>
                                  </p:stCondLst>
                                  <p:childTnLst>
                                    <p:set>
                                      <p:cBhvr>
                                        <p:cTn id="90" dur="1" fill="hold">
                                          <p:stCondLst>
                                            <p:cond delay="0"/>
                                          </p:stCondLst>
                                        </p:cTn>
                                        <p:tgtEl>
                                          <p:spTgt spid="40"/>
                                        </p:tgtEl>
                                        <p:attrNameLst>
                                          <p:attrName>style.visibility</p:attrName>
                                        </p:attrNameLst>
                                      </p:cBhvr>
                                      <p:to>
                                        <p:strVal val="visible"/>
                                      </p:to>
                                    </p:set>
                                    <p:anim calcmode="lin" valueType="num">
                                      <p:cBhvr additive="base">
                                        <p:cTn id="91" dur="500" fill="hold"/>
                                        <p:tgtEl>
                                          <p:spTgt spid="40"/>
                                        </p:tgtEl>
                                        <p:attrNameLst>
                                          <p:attrName>ppt_x</p:attrName>
                                        </p:attrNameLst>
                                      </p:cBhvr>
                                      <p:tavLst>
                                        <p:tav tm="0">
                                          <p:val>
                                            <p:strVal val="#ppt_x"/>
                                          </p:val>
                                        </p:tav>
                                        <p:tav tm="100000">
                                          <p:val>
                                            <p:strVal val="#ppt_x"/>
                                          </p:val>
                                        </p:tav>
                                      </p:tavLst>
                                    </p:anim>
                                    <p:anim calcmode="lin" valueType="num">
                                      <p:cBhvr additive="base">
                                        <p:cTn id="92" dur="500" fill="hold"/>
                                        <p:tgtEl>
                                          <p:spTgt spid="40"/>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500"/>
                                  </p:stCondLst>
                                  <p:childTnLst>
                                    <p:set>
                                      <p:cBhvr>
                                        <p:cTn id="94" dur="1" fill="hold">
                                          <p:stCondLst>
                                            <p:cond delay="0"/>
                                          </p:stCondLst>
                                        </p:cTn>
                                        <p:tgtEl>
                                          <p:spTgt spid="41"/>
                                        </p:tgtEl>
                                        <p:attrNameLst>
                                          <p:attrName>style.visibility</p:attrName>
                                        </p:attrNameLst>
                                      </p:cBhvr>
                                      <p:to>
                                        <p:strVal val="visible"/>
                                      </p:to>
                                    </p:set>
                                    <p:anim calcmode="lin" valueType="num">
                                      <p:cBhvr additive="base">
                                        <p:cTn id="95" dur="500" fill="hold"/>
                                        <p:tgtEl>
                                          <p:spTgt spid="41"/>
                                        </p:tgtEl>
                                        <p:attrNameLst>
                                          <p:attrName>ppt_x</p:attrName>
                                        </p:attrNameLst>
                                      </p:cBhvr>
                                      <p:tavLst>
                                        <p:tav tm="0">
                                          <p:val>
                                            <p:strVal val="#ppt_x"/>
                                          </p:val>
                                        </p:tav>
                                        <p:tav tm="100000">
                                          <p:val>
                                            <p:strVal val="#ppt_x"/>
                                          </p:val>
                                        </p:tav>
                                      </p:tavLst>
                                    </p:anim>
                                    <p:anim calcmode="lin" valueType="num">
                                      <p:cBhvr additive="base">
                                        <p:cTn id="96" dur="500" fill="hold"/>
                                        <p:tgtEl>
                                          <p:spTgt spid="41"/>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1500"/>
                                  </p:stCondLst>
                                  <p:childTnLst>
                                    <p:set>
                                      <p:cBhvr>
                                        <p:cTn id="98" dur="1" fill="hold">
                                          <p:stCondLst>
                                            <p:cond delay="0"/>
                                          </p:stCondLst>
                                        </p:cTn>
                                        <p:tgtEl>
                                          <p:spTgt spid="42"/>
                                        </p:tgtEl>
                                        <p:attrNameLst>
                                          <p:attrName>style.visibility</p:attrName>
                                        </p:attrNameLst>
                                      </p:cBhvr>
                                      <p:to>
                                        <p:strVal val="visible"/>
                                      </p:to>
                                    </p:set>
                                    <p:anim calcmode="lin" valueType="num">
                                      <p:cBhvr additive="base">
                                        <p:cTn id="99" dur="500" fill="hold"/>
                                        <p:tgtEl>
                                          <p:spTgt spid="42"/>
                                        </p:tgtEl>
                                        <p:attrNameLst>
                                          <p:attrName>ppt_x</p:attrName>
                                        </p:attrNameLst>
                                      </p:cBhvr>
                                      <p:tavLst>
                                        <p:tav tm="0">
                                          <p:val>
                                            <p:strVal val="#ppt_x"/>
                                          </p:val>
                                        </p:tav>
                                        <p:tav tm="100000">
                                          <p:val>
                                            <p:strVal val="#ppt_x"/>
                                          </p:val>
                                        </p:tav>
                                      </p:tavLst>
                                    </p:anim>
                                    <p:anim calcmode="lin" valueType="num">
                                      <p:cBhvr additive="base">
                                        <p:cTn id="100" dur="500" fill="hold"/>
                                        <p:tgtEl>
                                          <p:spTgt spid="42"/>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2500"/>
                                  </p:stCondLst>
                                  <p:childTnLst>
                                    <p:set>
                                      <p:cBhvr>
                                        <p:cTn id="102" dur="1" fill="hold">
                                          <p:stCondLst>
                                            <p:cond delay="0"/>
                                          </p:stCondLst>
                                        </p:cTn>
                                        <p:tgtEl>
                                          <p:spTgt spid="43"/>
                                        </p:tgtEl>
                                        <p:attrNameLst>
                                          <p:attrName>style.visibility</p:attrName>
                                        </p:attrNameLst>
                                      </p:cBhvr>
                                      <p:to>
                                        <p:strVal val="visible"/>
                                      </p:to>
                                    </p:set>
                                    <p:anim calcmode="lin" valueType="num">
                                      <p:cBhvr additive="base">
                                        <p:cTn id="103" dur="500" fill="hold"/>
                                        <p:tgtEl>
                                          <p:spTgt spid="43"/>
                                        </p:tgtEl>
                                        <p:attrNameLst>
                                          <p:attrName>ppt_x</p:attrName>
                                        </p:attrNameLst>
                                      </p:cBhvr>
                                      <p:tavLst>
                                        <p:tav tm="0">
                                          <p:val>
                                            <p:strVal val="#ppt_x"/>
                                          </p:val>
                                        </p:tav>
                                        <p:tav tm="100000">
                                          <p:val>
                                            <p:strVal val="#ppt_x"/>
                                          </p:val>
                                        </p:tav>
                                      </p:tavLst>
                                    </p:anim>
                                    <p:anim calcmode="lin" valueType="num">
                                      <p:cBhvr additive="base">
                                        <p:cTn id="104" dur="500" fill="hold"/>
                                        <p:tgtEl>
                                          <p:spTgt spid="43"/>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500"/>
                                  </p:stCondLst>
                                  <p:childTnLst>
                                    <p:set>
                                      <p:cBhvr>
                                        <p:cTn id="106" dur="1" fill="hold">
                                          <p:stCondLst>
                                            <p:cond delay="0"/>
                                          </p:stCondLst>
                                        </p:cTn>
                                        <p:tgtEl>
                                          <p:spTgt spid="44"/>
                                        </p:tgtEl>
                                        <p:attrNameLst>
                                          <p:attrName>style.visibility</p:attrName>
                                        </p:attrNameLst>
                                      </p:cBhvr>
                                      <p:to>
                                        <p:strVal val="visible"/>
                                      </p:to>
                                    </p:set>
                                    <p:anim calcmode="lin" valueType="num">
                                      <p:cBhvr additive="base">
                                        <p:cTn id="107" dur="500" fill="hold"/>
                                        <p:tgtEl>
                                          <p:spTgt spid="44"/>
                                        </p:tgtEl>
                                        <p:attrNameLst>
                                          <p:attrName>ppt_x</p:attrName>
                                        </p:attrNameLst>
                                      </p:cBhvr>
                                      <p:tavLst>
                                        <p:tav tm="0">
                                          <p:val>
                                            <p:strVal val="#ppt_x"/>
                                          </p:val>
                                        </p:tav>
                                        <p:tav tm="100000">
                                          <p:val>
                                            <p:strVal val="#ppt_x"/>
                                          </p:val>
                                        </p:tav>
                                      </p:tavLst>
                                    </p:anim>
                                    <p:anim calcmode="lin" valueType="num">
                                      <p:cBhvr additive="base">
                                        <p:cTn id="108" dur="500" fill="hold"/>
                                        <p:tgtEl>
                                          <p:spTgt spid="44"/>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2000"/>
                                  </p:stCondLst>
                                  <p:childTnLst>
                                    <p:set>
                                      <p:cBhvr>
                                        <p:cTn id="110" dur="1" fill="hold">
                                          <p:stCondLst>
                                            <p:cond delay="0"/>
                                          </p:stCondLst>
                                        </p:cTn>
                                        <p:tgtEl>
                                          <p:spTgt spid="45"/>
                                        </p:tgtEl>
                                        <p:attrNameLst>
                                          <p:attrName>style.visibility</p:attrName>
                                        </p:attrNameLst>
                                      </p:cBhvr>
                                      <p:to>
                                        <p:strVal val="visible"/>
                                      </p:to>
                                    </p:set>
                                    <p:anim calcmode="lin" valueType="num">
                                      <p:cBhvr additive="base">
                                        <p:cTn id="111" dur="500" fill="hold"/>
                                        <p:tgtEl>
                                          <p:spTgt spid="45"/>
                                        </p:tgtEl>
                                        <p:attrNameLst>
                                          <p:attrName>ppt_x</p:attrName>
                                        </p:attrNameLst>
                                      </p:cBhvr>
                                      <p:tavLst>
                                        <p:tav tm="0">
                                          <p:val>
                                            <p:strVal val="#ppt_x"/>
                                          </p:val>
                                        </p:tav>
                                        <p:tav tm="100000">
                                          <p:val>
                                            <p:strVal val="#ppt_x"/>
                                          </p:val>
                                        </p:tav>
                                      </p:tavLst>
                                    </p:anim>
                                    <p:anim calcmode="lin" valueType="num">
                                      <p:cBhvr additive="base">
                                        <p:cTn id="112" dur="500" fill="hold"/>
                                        <p:tgtEl>
                                          <p:spTgt spid="45"/>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500"/>
                                  </p:stCondLst>
                                  <p:childTnLst>
                                    <p:set>
                                      <p:cBhvr>
                                        <p:cTn id="114" dur="1" fill="hold">
                                          <p:stCondLst>
                                            <p:cond delay="0"/>
                                          </p:stCondLst>
                                        </p:cTn>
                                        <p:tgtEl>
                                          <p:spTgt spid="46"/>
                                        </p:tgtEl>
                                        <p:attrNameLst>
                                          <p:attrName>style.visibility</p:attrName>
                                        </p:attrNameLst>
                                      </p:cBhvr>
                                      <p:to>
                                        <p:strVal val="visible"/>
                                      </p:to>
                                    </p:set>
                                    <p:anim calcmode="lin" valueType="num">
                                      <p:cBhvr additive="base">
                                        <p:cTn id="115" dur="500" fill="hold"/>
                                        <p:tgtEl>
                                          <p:spTgt spid="46"/>
                                        </p:tgtEl>
                                        <p:attrNameLst>
                                          <p:attrName>ppt_x</p:attrName>
                                        </p:attrNameLst>
                                      </p:cBhvr>
                                      <p:tavLst>
                                        <p:tav tm="0">
                                          <p:val>
                                            <p:strVal val="#ppt_x"/>
                                          </p:val>
                                        </p:tav>
                                        <p:tav tm="100000">
                                          <p:val>
                                            <p:strVal val="#ppt_x"/>
                                          </p:val>
                                        </p:tav>
                                      </p:tavLst>
                                    </p:anim>
                                    <p:anim calcmode="lin" valueType="num">
                                      <p:cBhvr additive="base">
                                        <p:cTn id="116" dur="500" fill="hold"/>
                                        <p:tgtEl>
                                          <p:spTgt spid="46"/>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1250"/>
                                  </p:stCondLst>
                                  <p:childTnLst>
                                    <p:set>
                                      <p:cBhvr>
                                        <p:cTn id="118" dur="1" fill="hold">
                                          <p:stCondLst>
                                            <p:cond delay="0"/>
                                          </p:stCondLst>
                                        </p:cTn>
                                        <p:tgtEl>
                                          <p:spTgt spid="60"/>
                                        </p:tgtEl>
                                        <p:attrNameLst>
                                          <p:attrName>style.visibility</p:attrName>
                                        </p:attrNameLst>
                                      </p:cBhvr>
                                      <p:to>
                                        <p:strVal val="visible"/>
                                      </p:to>
                                    </p:set>
                                    <p:anim calcmode="lin" valueType="num">
                                      <p:cBhvr additive="base">
                                        <p:cTn id="119" dur="500" fill="hold"/>
                                        <p:tgtEl>
                                          <p:spTgt spid="60"/>
                                        </p:tgtEl>
                                        <p:attrNameLst>
                                          <p:attrName>ppt_x</p:attrName>
                                        </p:attrNameLst>
                                      </p:cBhvr>
                                      <p:tavLst>
                                        <p:tav tm="0">
                                          <p:val>
                                            <p:strVal val="#ppt_x"/>
                                          </p:val>
                                        </p:tav>
                                        <p:tav tm="100000">
                                          <p:val>
                                            <p:strVal val="#ppt_x"/>
                                          </p:val>
                                        </p:tav>
                                      </p:tavLst>
                                    </p:anim>
                                    <p:anim calcmode="lin" valueType="num">
                                      <p:cBhvr additive="base">
                                        <p:cTn id="120" dur="500" fill="hold"/>
                                        <p:tgtEl>
                                          <p:spTgt spid="60"/>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61"/>
                                        </p:tgtEl>
                                        <p:attrNameLst>
                                          <p:attrName>style.visibility</p:attrName>
                                        </p:attrNameLst>
                                      </p:cBhvr>
                                      <p:to>
                                        <p:strVal val="visible"/>
                                      </p:to>
                                    </p:set>
                                    <p:anim calcmode="lin" valueType="num">
                                      <p:cBhvr additive="base">
                                        <p:cTn id="123" dur="500" fill="hold"/>
                                        <p:tgtEl>
                                          <p:spTgt spid="61"/>
                                        </p:tgtEl>
                                        <p:attrNameLst>
                                          <p:attrName>ppt_x</p:attrName>
                                        </p:attrNameLst>
                                      </p:cBhvr>
                                      <p:tavLst>
                                        <p:tav tm="0">
                                          <p:val>
                                            <p:strVal val="#ppt_x"/>
                                          </p:val>
                                        </p:tav>
                                        <p:tav tm="100000">
                                          <p:val>
                                            <p:strVal val="#ppt_x"/>
                                          </p:val>
                                        </p:tav>
                                      </p:tavLst>
                                    </p:anim>
                                    <p:anim calcmode="lin" valueType="num">
                                      <p:cBhvr additive="base">
                                        <p:cTn id="124" dur="500" fill="hold"/>
                                        <p:tgtEl>
                                          <p:spTgt spid="61"/>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500"/>
                                  </p:stCondLst>
                                  <p:childTnLst>
                                    <p:set>
                                      <p:cBhvr>
                                        <p:cTn id="126" dur="1" fill="hold">
                                          <p:stCondLst>
                                            <p:cond delay="0"/>
                                          </p:stCondLst>
                                        </p:cTn>
                                        <p:tgtEl>
                                          <p:spTgt spid="63"/>
                                        </p:tgtEl>
                                        <p:attrNameLst>
                                          <p:attrName>style.visibility</p:attrName>
                                        </p:attrNameLst>
                                      </p:cBhvr>
                                      <p:to>
                                        <p:strVal val="visible"/>
                                      </p:to>
                                    </p:set>
                                    <p:anim calcmode="lin" valueType="num">
                                      <p:cBhvr additive="base">
                                        <p:cTn id="127" dur="500" fill="hold"/>
                                        <p:tgtEl>
                                          <p:spTgt spid="63"/>
                                        </p:tgtEl>
                                        <p:attrNameLst>
                                          <p:attrName>ppt_x</p:attrName>
                                        </p:attrNameLst>
                                      </p:cBhvr>
                                      <p:tavLst>
                                        <p:tav tm="0">
                                          <p:val>
                                            <p:strVal val="#ppt_x"/>
                                          </p:val>
                                        </p:tav>
                                        <p:tav tm="100000">
                                          <p:val>
                                            <p:strVal val="#ppt_x"/>
                                          </p:val>
                                        </p:tav>
                                      </p:tavLst>
                                    </p:anim>
                                    <p:anim calcmode="lin" valueType="num">
                                      <p:cBhvr additive="base">
                                        <p:cTn id="128" dur="500" fill="hold"/>
                                        <p:tgtEl>
                                          <p:spTgt spid="63"/>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1750"/>
                                  </p:stCondLst>
                                  <p:childTnLst>
                                    <p:set>
                                      <p:cBhvr>
                                        <p:cTn id="130" dur="1" fill="hold">
                                          <p:stCondLst>
                                            <p:cond delay="0"/>
                                          </p:stCondLst>
                                        </p:cTn>
                                        <p:tgtEl>
                                          <p:spTgt spid="64"/>
                                        </p:tgtEl>
                                        <p:attrNameLst>
                                          <p:attrName>style.visibility</p:attrName>
                                        </p:attrNameLst>
                                      </p:cBhvr>
                                      <p:to>
                                        <p:strVal val="visible"/>
                                      </p:to>
                                    </p:set>
                                    <p:anim calcmode="lin" valueType="num">
                                      <p:cBhvr additive="base">
                                        <p:cTn id="131" dur="500" fill="hold"/>
                                        <p:tgtEl>
                                          <p:spTgt spid="64"/>
                                        </p:tgtEl>
                                        <p:attrNameLst>
                                          <p:attrName>ppt_x</p:attrName>
                                        </p:attrNameLst>
                                      </p:cBhvr>
                                      <p:tavLst>
                                        <p:tav tm="0">
                                          <p:val>
                                            <p:strVal val="#ppt_x"/>
                                          </p:val>
                                        </p:tav>
                                        <p:tav tm="100000">
                                          <p:val>
                                            <p:strVal val="#ppt_x"/>
                                          </p:val>
                                        </p:tav>
                                      </p:tavLst>
                                    </p:anim>
                                    <p:anim calcmode="lin" valueType="num">
                                      <p:cBhvr additive="base">
                                        <p:cTn id="132" dur="500" fill="hold"/>
                                        <p:tgtEl>
                                          <p:spTgt spid="64"/>
                                        </p:tgtEl>
                                        <p:attrNameLst>
                                          <p:attrName>ppt_y</p:attrName>
                                        </p:attrNameLst>
                                      </p:cBhvr>
                                      <p:tavLst>
                                        <p:tav tm="0">
                                          <p:val>
                                            <p:strVal val="1+#ppt_h/2"/>
                                          </p:val>
                                        </p:tav>
                                        <p:tav tm="100000">
                                          <p:val>
                                            <p:strVal val="#ppt_y"/>
                                          </p:val>
                                        </p:tav>
                                      </p:tavLst>
                                    </p:anim>
                                  </p:childTnLst>
                                </p:cTn>
                              </p:par>
                              <p:par>
                                <p:cTn id="133" presetID="26" presetClass="emph" presetSubtype="0" repeatCount="indefinite" fill="hold" grpId="1" nodeType="withEffect">
                                  <p:stCondLst>
                                    <p:cond delay="1750"/>
                                  </p:stCondLst>
                                  <p:childTnLst>
                                    <p:animEffect transition="out" filter="fade">
                                      <p:cBhvr>
                                        <p:cTn id="134" dur="500" tmFilter="0, 0; .2, .5; .8, .5; 1, 0"/>
                                        <p:tgtEl>
                                          <p:spTgt spid="62"/>
                                        </p:tgtEl>
                                      </p:cBhvr>
                                    </p:animEffect>
                                    <p:animScale>
                                      <p:cBhvr>
                                        <p:cTn id="135" dur="250" autoRev="1" fill="hold"/>
                                        <p:tgtEl>
                                          <p:spTgt spid="62"/>
                                        </p:tgtEl>
                                      </p:cBhvr>
                                      <p:by x="105000" y="105000"/>
                                    </p:animScale>
                                  </p:childTnLst>
                                </p:cTn>
                              </p:par>
                              <p:par>
                                <p:cTn id="136" presetID="26" presetClass="emph" presetSubtype="0" repeatCount="indefinite" fill="hold" grpId="1" nodeType="withEffect">
                                  <p:stCondLst>
                                    <p:cond delay="600"/>
                                  </p:stCondLst>
                                  <p:childTnLst>
                                    <p:animEffect transition="out" filter="fade">
                                      <p:cBhvr>
                                        <p:cTn id="137" dur="500" tmFilter="0, 0; .2, .5; .8, .5; 1, 0"/>
                                        <p:tgtEl>
                                          <p:spTgt spid="35"/>
                                        </p:tgtEl>
                                      </p:cBhvr>
                                    </p:animEffect>
                                    <p:animScale>
                                      <p:cBhvr>
                                        <p:cTn id="138" dur="250" autoRev="1" fill="hold"/>
                                        <p:tgtEl>
                                          <p:spTgt spid="35"/>
                                        </p:tgtEl>
                                      </p:cBhvr>
                                      <p:by x="105000" y="105000"/>
                                    </p:animScale>
                                  </p:childTnLst>
                                </p:cTn>
                              </p:par>
                              <p:par>
                                <p:cTn id="139" presetID="26" presetClass="emph" presetSubtype="0" repeatCount="indefinite" fill="hold" grpId="1" nodeType="withEffect">
                                  <p:stCondLst>
                                    <p:cond delay="1750"/>
                                  </p:stCondLst>
                                  <p:childTnLst>
                                    <p:animEffect transition="out" filter="fade">
                                      <p:cBhvr>
                                        <p:cTn id="140" dur="500" tmFilter="0, 0; .2, .5; .8, .5; 1, 0"/>
                                        <p:tgtEl>
                                          <p:spTgt spid="37"/>
                                        </p:tgtEl>
                                      </p:cBhvr>
                                    </p:animEffect>
                                    <p:animScale>
                                      <p:cBhvr>
                                        <p:cTn id="141" dur="250" autoRev="1" fill="hold"/>
                                        <p:tgtEl>
                                          <p:spTgt spid="37"/>
                                        </p:tgtEl>
                                      </p:cBhvr>
                                      <p:by x="105000" y="105000"/>
                                    </p:animScale>
                                  </p:childTnLst>
                                </p:cTn>
                              </p:par>
                              <p:par>
                                <p:cTn id="142" presetID="26" presetClass="emph" presetSubtype="0" repeatCount="indefinite" fill="hold" grpId="1" nodeType="withEffect">
                                  <p:stCondLst>
                                    <p:cond delay="600"/>
                                  </p:stCondLst>
                                  <p:childTnLst>
                                    <p:animEffect transition="out" filter="fade">
                                      <p:cBhvr>
                                        <p:cTn id="143" dur="500" tmFilter="0, 0; .2, .5; .8, .5; 1, 0"/>
                                        <p:tgtEl>
                                          <p:spTgt spid="38"/>
                                        </p:tgtEl>
                                      </p:cBhvr>
                                    </p:animEffect>
                                    <p:animScale>
                                      <p:cBhvr>
                                        <p:cTn id="144" dur="250" autoRev="1" fill="hold"/>
                                        <p:tgtEl>
                                          <p:spTgt spid="38"/>
                                        </p:tgtEl>
                                      </p:cBhvr>
                                      <p:by x="105000" y="105000"/>
                                    </p:animScale>
                                  </p:childTnLst>
                                </p:cTn>
                              </p:par>
                              <p:par>
                                <p:cTn id="145" presetID="26" presetClass="emph" presetSubtype="0" repeatCount="indefinite" fill="hold" grpId="1" nodeType="withEffect">
                                  <p:stCondLst>
                                    <p:cond delay="1750"/>
                                  </p:stCondLst>
                                  <p:childTnLst>
                                    <p:animEffect transition="out" filter="fade">
                                      <p:cBhvr>
                                        <p:cTn id="146" dur="500" tmFilter="0, 0; .2, .5; .8, .5; 1, 0"/>
                                        <p:tgtEl>
                                          <p:spTgt spid="39"/>
                                        </p:tgtEl>
                                      </p:cBhvr>
                                    </p:animEffect>
                                    <p:animScale>
                                      <p:cBhvr>
                                        <p:cTn id="147" dur="250" autoRev="1" fill="hold"/>
                                        <p:tgtEl>
                                          <p:spTgt spid="39"/>
                                        </p:tgtEl>
                                      </p:cBhvr>
                                      <p:by x="105000" y="105000"/>
                                    </p:animScale>
                                  </p:childTnLst>
                                </p:cTn>
                              </p:par>
                              <p:par>
                                <p:cTn id="148" presetID="26" presetClass="emph" presetSubtype="0" repeatCount="indefinite" fill="hold" grpId="1" nodeType="withEffect">
                                  <p:stCondLst>
                                    <p:cond delay="500"/>
                                  </p:stCondLst>
                                  <p:childTnLst>
                                    <p:animEffect transition="out" filter="fade">
                                      <p:cBhvr>
                                        <p:cTn id="149" dur="500" tmFilter="0, 0; .2, .5; .8, .5; 1, 0"/>
                                        <p:tgtEl>
                                          <p:spTgt spid="40"/>
                                        </p:tgtEl>
                                      </p:cBhvr>
                                    </p:animEffect>
                                    <p:animScale>
                                      <p:cBhvr>
                                        <p:cTn id="150" dur="250" autoRev="1" fill="hold"/>
                                        <p:tgtEl>
                                          <p:spTgt spid="40"/>
                                        </p:tgtEl>
                                      </p:cBhvr>
                                      <p:by x="105000" y="105000"/>
                                    </p:animScale>
                                  </p:childTnLst>
                                </p:cTn>
                              </p:par>
                              <p:par>
                                <p:cTn id="151" presetID="26" presetClass="emph" presetSubtype="0" repeatCount="indefinite" fill="hold" grpId="1" nodeType="withEffect">
                                  <p:stCondLst>
                                    <p:cond delay="1750"/>
                                  </p:stCondLst>
                                  <p:childTnLst>
                                    <p:animEffect transition="out" filter="fade">
                                      <p:cBhvr>
                                        <p:cTn id="152" dur="500" tmFilter="0, 0; .2, .5; .8, .5; 1, 0"/>
                                        <p:tgtEl>
                                          <p:spTgt spid="41"/>
                                        </p:tgtEl>
                                      </p:cBhvr>
                                    </p:animEffect>
                                    <p:animScale>
                                      <p:cBhvr>
                                        <p:cTn id="153" dur="250" autoRev="1" fill="hold"/>
                                        <p:tgtEl>
                                          <p:spTgt spid="41"/>
                                        </p:tgtEl>
                                      </p:cBhvr>
                                      <p:by x="105000" y="105000"/>
                                    </p:animScale>
                                  </p:childTnLst>
                                </p:cTn>
                              </p:par>
                              <p:par>
                                <p:cTn id="154" presetID="26" presetClass="emph" presetSubtype="0" repeatCount="indefinite" fill="hold" grpId="1" nodeType="withEffect">
                                  <p:stCondLst>
                                    <p:cond delay="1750"/>
                                  </p:stCondLst>
                                  <p:childTnLst>
                                    <p:animEffect transition="out" filter="fade">
                                      <p:cBhvr>
                                        <p:cTn id="155" dur="500" tmFilter="0, 0; .2, .5; .8, .5; 1, 0"/>
                                        <p:tgtEl>
                                          <p:spTgt spid="42"/>
                                        </p:tgtEl>
                                      </p:cBhvr>
                                    </p:animEffect>
                                    <p:animScale>
                                      <p:cBhvr>
                                        <p:cTn id="156" dur="250" autoRev="1" fill="hold"/>
                                        <p:tgtEl>
                                          <p:spTgt spid="42"/>
                                        </p:tgtEl>
                                      </p:cBhvr>
                                      <p:by x="105000" y="105000"/>
                                    </p:animScale>
                                  </p:childTnLst>
                                </p:cTn>
                              </p:par>
                              <p:par>
                                <p:cTn id="157" presetID="26" presetClass="emph" presetSubtype="0" repeatCount="indefinite" fill="hold" grpId="1" nodeType="withEffect">
                                  <p:stCondLst>
                                    <p:cond delay="0"/>
                                  </p:stCondLst>
                                  <p:childTnLst>
                                    <p:animEffect transition="out" filter="fade">
                                      <p:cBhvr>
                                        <p:cTn id="158" dur="500" tmFilter="0, 0; .2, .5; .8, .5; 1, 0"/>
                                        <p:tgtEl>
                                          <p:spTgt spid="43"/>
                                        </p:tgtEl>
                                      </p:cBhvr>
                                    </p:animEffect>
                                    <p:animScale>
                                      <p:cBhvr>
                                        <p:cTn id="159" dur="250" autoRev="1" fill="hold"/>
                                        <p:tgtEl>
                                          <p:spTgt spid="43"/>
                                        </p:tgtEl>
                                      </p:cBhvr>
                                      <p:by x="105000" y="105000"/>
                                    </p:animScale>
                                  </p:childTnLst>
                                </p:cTn>
                              </p:par>
                              <p:par>
                                <p:cTn id="160" presetID="26" presetClass="emph" presetSubtype="0" repeatCount="indefinite" fill="hold" grpId="1" nodeType="withEffect">
                                  <p:stCondLst>
                                    <p:cond delay="1750"/>
                                  </p:stCondLst>
                                  <p:childTnLst>
                                    <p:animEffect transition="out" filter="fade">
                                      <p:cBhvr>
                                        <p:cTn id="161" dur="500" tmFilter="0, 0; .2, .5; .8, .5; 1, 0"/>
                                        <p:tgtEl>
                                          <p:spTgt spid="44"/>
                                        </p:tgtEl>
                                      </p:cBhvr>
                                    </p:animEffect>
                                    <p:animScale>
                                      <p:cBhvr>
                                        <p:cTn id="162" dur="250" autoRev="1" fill="hold"/>
                                        <p:tgtEl>
                                          <p:spTgt spid="44"/>
                                        </p:tgtEl>
                                      </p:cBhvr>
                                      <p:by x="105000" y="105000"/>
                                    </p:animScale>
                                  </p:childTnLst>
                                </p:cTn>
                              </p:par>
                              <p:par>
                                <p:cTn id="163" presetID="26" presetClass="emph" presetSubtype="0" repeatCount="indefinite" fill="hold" grpId="1" nodeType="withEffect">
                                  <p:stCondLst>
                                    <p:cond delay="1750"/>
                                  </p:stCondLst>
                                  <p:childTnLst>
                                    <p:animEffect transition="out" filter="fade">
                                      <p:cBhvr>
                                        <p:cTn id="164" dur="500" tmFilter="0, 0; .2, .5; .8, .5; 1, 0"/>
                                        <p:tgtEl>
                                          <p:spTgt spid="45"/>
                                        </p:tgtEl>
                                      </p:cBhvr>
                                    </p:animEffect>
                                    <p:animScale>
                                      <p:cBhvr>
                                        <p:cTn id="165" dur="250" autoRev="1" fill="hold"/>
                                        <p:tgtEl>
                                          <p:spTgt spid="45"/>
                                        </p:tgtEl>
                                      </p:cBhvr>
                                      <p:by x="105000" y="105000"/>
                                    </p:animScale>
                                  </p:childTnLst>
                                </p:cTn>
                              </p:par>
                              <p:par>
                                <p:cTn id="166" presetID="26" presetClass="emph" presetSubtype="0" repeatCount="indefinite" fill="hold" grpId="1" nodeType="withEffect">
                                  <p:stCondLst>
                                    <p:cond delay="100"/>
                                  </p:stCondLst>
                                  <p:childTnLst>
                                    <p:animEffect transition="out" filter="fade">
                                      <p:cBhvr>
                                        <p:cTn id="167" dur="700" tmFilter="0, 0; .2, .5; .8, .5; 1, 0"/>
                                        <p:tgtEl>
                                          <p:spTgt spid="46"/>
                                        </p:tgtEl>
                                      </p:cBhvr>
                                    </p:animEffect>
                                    <p:animScale>
                                      <p:cBhvr>
                                        <p:cTn id="168" dur="350" autoRev="1" fill="hold"/>
                                        <p:tgtEl>
                                          <p:spTgt spid="46"/>
                                        </p:tgtEl>
                                      </p:cBhvr>
                                      <p:by x="105000" y="105000"/>
                                    </p:animScale>
                                  </p:childTnLst>
                                </p:cTn>
                              </p:par>
                              <p:par>
                                <p:cTn id="169" presetID="26" presetClass="emph" presetSubtype="0" repeatCount="indefinite" fill="hold" grpId="1" nodeType="withEffect">
                                  <p:stCondLst>
                                    <p:cond delay="1750"/>
                                  </p:stCondLst>
                                  <p:childTnLst>
                                    <p:animEffect transition="out" filter="fade">
                                      <p:cBhvr>
                                        <p:cTn id="170" dur="500" tmFilter="0, 0; .2, .5; .8, .5; 1, 0"/>
                                        <p:tgtEl>
                                          <p:spTgt spid="60"/>
                                        </p:tgtEl>
                                      </p:cBhvr>
                                    </p:animEffect>
                                    <p:animScale>
                                      <p:cBhvr>
                                        <p:cTn id="171" dur="250" autoRev="1" fill="hold"/>
                                        <p:tgtEl>
                                          <p:spTgt spid="60"/>
                                        </p:tgtEl>
                                      </p:cBhvr>
                                      <p:by x="105000" y="105000"/>
                                    </p:animScale>
                                  </p:childTnLst>
                                </p:cTn>
                              </p:par>
                              <p:par>
                                <p:cTn id="172" presetID="26" presetClass="emph" presetSubtype="0" repeatCount="indefinite" fill="hold" grpId="1" nodeType="withEffect">
                                  <p:stCondLst>
                                    <p:cond delay="1750"/>
                                  </p:stCondLst>
                                  <p:childTnLst>
                                    <p:animEffect transition="out" filter="fade">
                                      <p:cBhvr>
                                        <p:cTn id="173" dur="500" tmFilter="0, 0; .2, .5; .8, .5; 1, 0"/>
                                        <p:tgtEl>
                                          <p:spTgt spid="61"/>
                                        </p:tgtEl>
                                      </p:cBhvr>
                                    </p:animEffect>
                                    <p:animScale>
                                      <p:cBhvr>
                                        <p:cTn id="174" dur="250" autoRev="1" fill="hold"/>
                                        <p:tgtEl>
                                          <p:spTgt spid="61"/>
                                        </p:tgtEl>
                                      </p:cBhvr>
                                      <p:by x="105000" y="105000"/>
                                    </p:animScale>
                                  </p:childTnLst>
                                </p:cTn>
                              </p:par>
                              <p:par>
                                <p:cTn id="175" presetID="26" presetClass="emph" presetSubtype="0" repeatCount="indefinite" fill="hold" grpId="1" nodeType="withEffect">
                                  <p:stCondLst>
                                    <p:cond delay="200"/>
                                  </p:stCondLst>
                                  <p:childTnLst>
                                    <p:animEffect transition="out" filter="fade">
                                      <p:cBhvr>
                                        <p:cTn id="176" dur="500" tmFilter="0, 0; .2, .5; .8, .5; 1, 0"/>
                                        <p:tgtEl>
                                          <p:spTgt spid="63"/>
                                        </p:tgtEl>
                                      </p:cBhvr>
                                    </p:animEffect>
                                    <p:animScale>
                                      <p:cBhvr>
                                        <p:cTn id="177" dur="250" autoRev="1" fill="hold"/>
                                        <p:tgtEl>
                                          <p:spTgt spid="63"/>
                                        </p:tgtEl>
                                      </p:cBhvr>
                                      <p:by x="105000" y="105000"/>
                                    </p:animScale>
                                  </p:childTnLst>
                                </p:cTn>
                              </p:par>
                              <p:par>
                                <p:cTn id="178" presetID="26" presetClass="emph" presetSubtype="0" repeatCount="indefinite" fill="hold" grpId="1" nodeType="withEffect">
                                  <p:stCondLst>
                                    <p:cond delay="1750"/>
                                  </p:stCondLst>
                                  <p:childTnLst>
                                    <p:animEffect transition="out" filter="fade">
                                      <p:cBhvr>
                                        <p:cTn id="179" dur="500" tmFilter="0, 0; .2, .5; .8, .5; 1, 0"/>
                                        <p:tgtEl>
                                          <p:spTgt spid="64"/>
                                        </p:tgtEl>
                                      </p:cBhvr>
                                    </p:animEffect>
                                    <p:animScale>
                                      <p:cBhvr>
                                        <p:cTn id="180" dur="250" autoRev="1" fill="hold"/>
                                        <p:tgtEl>
                                          <p:spTgt spid="64"/>
                                        </p:tgtEl>
                                      </p:cBhvr>
                                      <p:by x="105000" y="105000"/>
                                    </p:animScale>
                                  </p:childTnLst>
                                </p:cTn>
                              </p:par>
                            </p:childTnLst>
                          </p:cTn>
                        </p:par>
                        <p:par>
                          <p:cTn id="181" fill="hold">
                            <p:stCondLst>
                              <p:cond delay="3000"/>
                            </p:stCondLst>
                            <p:childTnLst>
                              <p:par>
                                <p:cTn id="182" presetID="37" presetClass="entr" presetSubtype="0" fill="hold" grpId="0" nodeType="afterEffect">
                                  <p:stCondLst>
                                    <p:cond delay="0"/>
                                  </p:stCondLst>
                                  <p:childTnLst>
                                    <p:set>
                                      <p:cBhvr>
                                        <p:cTn id="183" dur="1" fill="hold">
                                          <p:stCondLst>
                                            <p:cond delay="0"/>
                                          </p:stCondLst>
                                        </p:cTn>
                                        <p:tgtEl>
                                          <p:spTgt spid="48"/>
                                        </p:tgtEl>
                                        <p:attrNameLst>
                                          <p:attrName>style.visibility</p:attrName>
                                        </p:attrNameLst>
                                      </p:cBhvr>
                                      <p:to>
                                        <p:strVal val="visible"/>
                                      </p:to>
                                    </p:set>
                                    <p:animEffect transition="in" filter="fade">
                                      <p:cBhvr>
                                        <p:cTn id="184" dur="1000"/>
                                        <p:tgtEl>
                                          <p:spTgt spid="48"/>
                                        </p:tgtEl>
                                      </p:cBhvr>
                                    </p:animEffect>
                                    <p:anim calcmode="lin" valueType="num">
                                      <p:cBhvr>
                                        <p:cTn id="185" dur="1000" fill="hold"/>
                                        <p:tgtEl>
                                          <p:spTgt spid="48"/>
                                        </p:tgtEl>
                                        <p:attrNameLst>
                                          <p:attrName>ppt_x</p:attrName>
                                        </p:attrNameLst>
                                      </p:cBhvr>
                                      <p:tavLst>
                                        <p:tav tm="0">
                                          <p:val>
                                            <p:strVal val="#ppt_x"/>
                                          </p:val>
                                        </p:tav>
                                        <p:tav tm="100000">
                                          <p:val>
                                            <p:strVal val="#ppt_x"/>
                                          </p:val>
                                        </p:tav>
                                      </p:tavLst>
                                    </p:anim>
                                    <p:anim calcmode="lin" valueType="num">
                                      <p:cBhvr>
                                        <p:cTn id="186" dur="900" decel="100000" fill="hold"/>
                                        <p:tgtEl>
                                          <p:spTgt spid="48"/>
                                        </p:tgtEl>
                                        <p:attrNameLst>
                                          <p:attrName>ppt_y</p:attrName>
                                        </p:attrNameLst>
                                      </p:cBhvr>
                                      <p:tavLst>
                                        <p:tav tm="0">
                                          <p:val>
                                            <p:strVal val="#ppt_y+1"/>
                                          </p:val>
                                        </p:tav>
                                        <p:tav tm="100000">
                                          <p:val>
                                            <p:strVal val="#ppt_y-.03"/>
                                          </p:val>
                                        </p:tav>
                                      </p:tavLst>
                                    </p:anim>
                                    <p:anim calcmode="lin" valueType="num">
                                      <p:cBhvr>
                                        <p:cTn id="187"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par>
                                <p:cTn id="188" presetID="8" presetClass="emph" presetSubtype="0" fill="hold" grpId="1" nodeType="withEffect">
                                  <p:stCondLst>
                                    <p:cond delay="0"/>
                                  </p:stCondLst>
                                  <p:childTnLst>
                                    <p:animRot by="21600000">
                                      <p:cBhvr>
                                        <p:cTn id="189" dur="1000" fill="hold"/>
                                        <p:tgtEl>
                                          <p:spTgt spid="48"/>
                                        </p:tgtEl>
                                        <p:attrNameLst>
                                          <p:attrName>r</p:attrName>
                                        </p:attrNameLst>
                                      </p:cBhvr>
                                    </p:animRot>
                                  </p:childTnLst>
                                </p:cTn>
                              </p:par>
                            </p:childTnLst>
                          </p:cTn>
                        </p:par>
                        <p:par>
                          <p:cTn id="190" fill="hold">
                            <p:stCondLst>
                              <p:cond delay="4000"/>
                            </p:stCondLst>
                            <p:childTnLst>
                              <p:par>
                                <p:cTn id="191" presetID="12" presetClass="entr" presetSubtype="8" fill="hold" grpId="0" nodeType="afterEffect">
                                  <p:stCondLst>
                                    <p:cond delay="0"/>
                                  </p:stCondLst>
                                  <p:iterate type="lt">
                                    <p:tmPct val="0"/>
                                  </p:iterate>
                                  <p:childTnLst>
                                    <p:set>
                                      <p:cBhvr>
                                        <p:cTn id="192" dur="1" fill="hold">
                                          <p:stCondLst>
                                            <p:cond delay="0"/>
                                          </p:stCondLst>
                                        </p:cTn>
                                        <p:tgtEl>
                                          <p:spTgt spid="33"/>
                                        </p:tgtEl>
                                        <p:attrNameLst>
                                          <p:attrName>style.visibility</p:attrName>
                                        </p:attrNameLst>
                                      </p:cBhvr>
                                      <p:to>
                                        <p:strVal val="visible"/>
                                      </p:to>
                                    </p:set>
                                    <p:anim calcmode="lin" valueType="num">
                                      <p:cBhvr additive="base">
                                        <p:cTn id="193" dur="500"/>
                                        <p:tgtEl>
                                          <p:spTgt spid="33"/>
                                        </p:tgtEl>
                                        <p:attrNameLst>
                                          <p:attrName>ppt_x</p:attrName>
                                        </p:attrNameLst>
                                      </p:cBhvr>
                                      <p:tavLst>
                                        <p:tav tm="0">
                                          <p:val>
                                            <p:strVal val="#ppt_x-#ppt_w*1.125000"/>
                                          </p:val>
                                        </p:tav>
                                        <p:tav tm="100000">
                                          <p:val>
                                            <p:strVal val="#ppt_x"/>
                                          </p:val>
                                        </p:tav>
                                      </p:tavLst>
                                    </p:anim>
                                    <p:animEffect transition="in" filter="wipe(right)">
                                      <p:cBhvr>
                                        <p:cTn id="194" dur="500"/>
                                        <p:tgtEl>
                                          <p:spTgt spid="33"/>
                                        </p:tgtEl>
                                      </p:cBhvr>
                                    </p:animEffect>
                                  </p:childTnLst>
                                </p:cTn>
                              </p:par>
                            </p:childTnLst>
                          </p:cTn>
                        </p:par>
                        <p:par>
                          <p:cTn id="195" fill="hold">
                            <p:stCondLst>
                              <p:cond delay="4500"/>
                            </p:stCondLst>
                            <p:childTnLst>
                              <p:par>
                                <p:cTn id="196" presetID="37" presetClass="entr" presetSubtype="0" fill="hold" grpId="0" nodeType="after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1000"/>
                                        <p:tgtEl>
                                          <p:spTgt spid="50"/>
                                        </p:tgtEl>
                                      </p:cBhvr>
                                    </p:animEffect>
                                    <p:anim calcmode="lin" valueType="num">
                                      <p:cBhvr>
                                        <p:cTn id="199" dur="1000" fill="hold"/>
                                        <p:tgtEl>
                                          <p:spTgt spid="50"/>
                                        </p:tgtEl>
                                        <p:attrNameLst>
                                          <p:attrName>ppt_x</p:attrName>
                                        </p:attrNameLst>
                                      </p:cBhvr>
                                      <p:tavLst>
                                        <p:tav tm="0">
                                          <p:val>
                                            <p:strVal val="#ppt_x"/>
                                          </p:val>
                                        </p:tav>
                                        <p:tav tm="100000">
                                          <p:val>
                                            <p:strVal val="#ppt_x"/>
                                          </p:val>
                                        </p:tav>
                                      </p:tavLst>
                                    </p:anim>
                                    <p:anim calcmode="lin" valueType="num">
                                      <p:cBhvr>
                                        <p:cTn id="200" dur="900" decel="100000" fill="hold"/>
                                        <p:tgtEl>
                                          <p:spTgt spid="50"/>
                                        </p:tgtEl>
                                        <p:attrNameLst>
                                          <p:attrName>ppt_y</p:attrName>
                                        </p:attrNameLst>
                                      </p:cBhvr>
                                      <p:tavLst>
                                        <p:tav tm="0">
                                          <p:val>
                                            <p:strVal val="#ppt_y+1"/>
                                          </p:val>
                                        </p:tav>
                                        <p:tav tm="100000">
                                          <p:val>
                                            <p:strVal val="#ppt_y-.03"/>
                                          </p:val>
                                        </p:tav>
                                      </p:tavLst>
                                    </p:anim>
                                    <p:anim calcmode="lin" valueType="num">
                                      <p:cBhvr>
                                        <p:cTn id="201"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cTn>
                              </p:par>
                              <p:par>
                                <p:cTn id="202" presetID="8" presetClass="emph" presetSubtype="0" fill="hold" grpId="1" nodeType="withEffect">
                                  <p:stCondLst>
                                    <p:cond delay="0"/>
                                  </p:stCondLst>
                                  <p:childTnLst>
                                    <p:animRot by="21600000">
                                      <p:cBhvr>
                                        <p:cTn id="203" dur="1000" fill="hold"/>
                                        <p:tgtEl>
                                          <p:spTgt spid="50"/>
                                        </p:tgtEl>
                                        <p:attrNameLst>
                                          <p:attrName>r</p:attrName>
                                        </p:attrNameLst>
                                      </p:cBhvr>
                                    </p:animRot>
                                  </p:childTnLst>
                                </p:cTn>
                              </p:par>
                            </p:childTnLst>
                          </p:cTn>
                        </p:par>
                        <p:par>
                          <p:cTn id="204" fill="hold">
                            <p:stCondLst>
                              <p:cond delay="5500"/>
                            </p:stCondLst>
                            <p:childTnLst>
                              <p:par>
                                <p:cTn id="205" presetID="12" presetClass="entr" presetSubtype="8" fill="hold" grpId="0" nodeType="afterEffect">
                                  <p:stCondLst>
                                    <p:cond delay="0"/>
                                  </p:stCondLst>
                                  <p:iterate type="lt">
                                    <p:tmPct val="0"/>
                                  </p:iterate>
                                  <p:childTnLst>
                                    <p:set>
                                      <p:cBhvr>
                                        <p:cTn id="206" dur="1" fill="hold">
                                          <p:stCondLst>
                                            <p:cond delay="0"/>
                                          </p:stCondLst>
                                        </p:cTn>
                                        <p:tgtEl>
                                          <p:spTgt spid="34"/>
                                        </p:tgtEl>
                                        <p:attrNameLst>
                                          <p:attrName>style.visibility</p:attrName>
                                        </p:attrNameLst>
                                      </p:cBhvr>
                                      <p:to>
                                        <p:strVal val="visible"/>
                                      </p:to>
                                    </p:set>
                                    <p:anim calcmode="lin" valueType="num">
                                      <p:cBhvr additive="base">
                                        <p:cTn id="207" dur="500"/>
                                        <p:tgtEl>
                                          <p:spTgt spid="34"/>
                                        </p:tgtEl>
                                        <p:attrNameLst>
                                          <p:attrName>ppt_x</p:attrName>
                                        </p:attrNameLst>
                                      </p:cBhvr>
                                      <p:tavLst>
                                        <p:tav tm="0">
                                          <p:val>
                                            <p:strVal val="#ppt_x-#ppt_w*1.125000"/>
                                          </p:val>
                                        </p:tav>
                                        <p:tav tm="100000">
                                          <p:val>
                                            <p:strVal val="#ppt_x"/>
                                          </p:val>
                                        </p:tav>
                                      </p:tavLst>
                                    </p:anim>
                                    <p:animEffect transition="in" filter="wipe(right)">
                                      <p:cBhvr>
                                        <p:cTn id="208" dur="500"/>
                                        <p:tgtEl>
                                          <p:spTgt spid="34"/>
                                        </p:tgtEl>
                                      </p:cBhvr>
                                    </p:animEffect>
                                  </p:childTnLst>
                                </p:cTn>
                              </p:par>
                            </p:childTnLst>
                          </p:cTn>
                        </p:par>
                        <p:par>
                          <p:cTn id="209" fill="hold">
                            <p:stCondLst>
                              <p:cond delay="6000"/>
                            </p:stCondLst>
                            <p:childTnLst>
                              <p:par>
                                <p:cTn id="210" presetID="37" presetClass="entr" presetSubtype="0" fill="hold" grpId="0" nodeType="afterEffect">
                                  <p:stCondLst>
                                    <p:cond delay="0"/>
                                  </p:stCondLst>
                                  <p:childTnLst>
                                    <p:set>
                                      <p:cBhvr>
                                        <p:cTn id="211" dur="1" fill="hold">
                                          <p:stCondLst>
                                            <p:cond delay="0"/>
                                          </p:stCondLst>
                                        </p:cTn>
                                        <p:tgtEl>
                                          <p:spTgt spid="51"/>
                                        </p:tgtEl>
                                        <p:attrNameLst>
                                          <p:attrName>style.visibility</p:attrName>
                                        </p:attrNameLst>
                                      </p:cBhvr>
                                      <p:to>
                                        <p:strVal val="visible"/>
                                      </p:to>
                                    </p:set>
                                    <p:animEffect transition="in" filter="fade">
                                      <p:cBhvr>
                                        <p:cTn id="212" dur="1000"/>
                                        <p:tgtEl>
                                          <p:spTgt spid="51"/>
                                        </p:tgtEl>
                                      </p:cBhvr>
                                    </p:animEffect>
                                    <p:anim calcmode="lin" valueType="num">
                                      <p:cBhvr>
                                        <p:cTn id="213" dur="1000" fill="hold"/>
                                        <p:tgtEl>
                                          <p:spTgt spid="51"/>
                                        </p:tgtEl>
                                        <p:attrNameLst>
                                          <p:attrName>ppt_x</p:attrName>
                                        </p:attrNameLst>
                                      </p:cBhvr>
                                      <p:tavLst>
                                        <p:tav tm="0">
                                          <p:val>
                                            <p:strVal val="#ppt_x"/>
                                          </p:val>
                                        </p:tav>
                                        <p:tav tm="100000">
                                          <p:val>
                                            <p:strVal val="#ppt_x"/>
                                          </p:val>
                                        </p:tav>
                                      </p:tavLst>
                                    </p:anim>
                                    <p:anim calcmode="lin" valueType="num">
                                      <p:cBhvr>
                                        <p:cTn id="214" dur="900" decel="100000" fill="hold"/>
                                        <p:tgtEl>
                                          <p:spTgt spid="51"/>
                                        </p:tgtEl>
                                        <p:attrNameLst>
                                          <p:attrName>ppt_y</p:attrName>
                                        </p:attrNameLst>
                                      </p:cBhvr>
                                      <p:tavLst>
                                        <p:tav tm="0">
                                          <p:val>
                                            <p:strVal val="#ppt_y+1"/>
                                          </p:val>
                                        </p:tav>
                                        <p:tav tm="100000">
                                          <p:val>
                                            <p:strVal val="#ppt_y-.03"/>
                                          </p:val>
                                        </p:tav>
                                      </p:tavLst>
                                    </p:anim>
                                    <p:anim calcmode="lin" valueType="num">
                                      <p:cBhvr>
                                        <p:cTn id="215"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par>
                                <p:cTn id="216" presetID="8" presetClass="emph" presetSubtype="0" fill="hold" grpId="1" nodeType="withEffect">
                                  <p:stCondLst>
                                    <p:cond delay="0"/>
                                  </p:stCondLst>
                                  <p:childTnLst>
                                    <p:animRot by="21600000">
                                      <p:cBhvr>
                                        <p:cTn id="217" dur="1000" fill="hold"/>
                                        <p:tgtEl>
                                          <p:spTgt spid="51"/>
                                        </p:tgtEl>
                                        <p:attrNameLst>
                                          <p:attrName>r</p:attrName>
                                        </p:attrNameLst>
                                      </p:cBhvr>
                                    </p:animRot>
                                  </p:childTnLst>
                                </p:cTn>
                              </p:par>
                            </p:childTnLst>
                          </p:cTn>
                        </p:par>
                        <p:par>
                          <p:cTn id="218" fill="hold">
                            <p:stCondLst>
                              <p:cond delay="7000"/>
                            </p:stCondLst>
                            <p:childTnLst>
                              <p:par>
                                <p:cTn id="219" presetID="12" presetClass="entr" presetSubtype="8" fill="hold" grpId="0" nodeType="afterEffect">
                                  <p:stCondLst>
                                    <p:cond delay="0"/>
                                  </p:stCondLst>
                                  <p:iterate type="lt">
                                    <p:tmPct val="0"/>
                                  </p:iterate>
                                  <p:childTnLst>
                                    <p:set>
                                      <p:cBhvr>
                                        <p:cTn id="220" dur="1" fill="hold">
                                          <p:stCondLst>
                                            <p:cond delay="0"/>
                                          </p:stCondLst>
                                        </p:cTn>
                                        <p:tgtEl>
                                          <p:spTgt spid="36"/>
                                        </p:tgtEl>
                                        <p:attrNameLst>
                                          <p:attrName>style.visibility</p:attrName>
                                        </p:attrNameLst>
                                      </p:cBhvr>
                                      <p:to>
                                        <p:strVal val="visible"/>
                                      </p:to>
                                    </p:set>
                                    <p:anim calcmode="lin" valueType="num">
                                      <p:cBhvr additive="base">
                                        <p:cTn id="221" dur="500"/>
                                        <p:tgtEl>
                                          <p:spTgt spid="36"/>
                                        </p:tgtEl>
                                        <p:attrNameLst>
                                          <p:attrName>ppt_x</p:attrName>
                                        </p:attrNameLst>
                                      </p:cBhvr>
                                      <p:tavLst>
                                        <p:tav tm="0">
                                          <p:val>
                                            <p:strVal val="#ppt_x-#ppt_w*1.125000"/>
                                          </p:val>
                                        </p:tav>
                                        <p:tav tm="100000">
                                          <p:val>
                                            <p:strVal val="#ppt_x"/>
                                          </p:val>
                                        </p:tav>
                                      </p:tavLst>
                                    </p:anim>
                                    <p:animEffect transition="in" filter="wipe(right)">
                                      <p:cBhvr>
                                        <p:cTn id="222" dur="500"/>
                                        <p:tgtEl>
                                          <p:spTgt spid="36"/>
                                        </p:tgtEl>
                                      </p:cBhvr>
                                    </p:animEffect>
                                  </p:childTnLst>
                                </p:cTn>
                              </p:par>
                            </p:childTnLst>
                          </p:cTn>
                        </p:par>
                        <p:par>
                          <p:cTn id="223" fill="hold">
                            <p:stCondLst>
                              <p:cond delay="7500"/>
                            </p:stCondLst>
                            <p:childTnLst>
                              <p:par>
                                <p:cTn id="224" presetID="37" presetClass="entr" presetSubtype="0" fill="hold" grpId="0" nodeType="afterEffect">
                                  <p:stCondLst>
                                    <p:cond delay="0"/>
                                  </p:stCondLst>
                                  <p:childTnLst>
                                    <p:set>
                                      <p:cBhvr>
                                        <p:cTn id="225" dur="1" fill="hold">
                                          <p:stCondLst>
                                            <p:cond delay="0"/>
                                          </p:stCondLst>
                                        </p:cTn>
                                        <p:tgtEl>
                                          <p:spTgt spid="49"/>
                                        </p:tgtEl>
                                        <p:attrNameLst>
                                          <p:attrName>style.visibility</p:attrName>
                                        </p:attrNameLst>
                                      </p:cBhvr>
                                      <p:to>
                                        <p:strVal val="visible"/>
                                      </p:to>
                                    </p:set>
                                    <p:animEffect transition="in" filter="fade">
                                      <p:cBhvr>
                                        <p:cTn id="226" dur="1000"/>
                                        <p:tgtEl>
                                          <p:spTgt spid="49"/>
                                        </p:tgtEl>
                                      </p:cBhvr>
                                    </p:animEffect>
                                    <p:anim calcmode="lin" valueType="num">
                                      <p:cBhvr>
                                        <p:cTn id="227" dur="1000" fill="hold"/>
                                        <p:tgtEl>
                                          <p:spTgt spid="49"/>
                                        </p:tgtEl>
                                        <p:attrNameLst>
                                          <p:attrName>ppt_x</p:attrName>
                                        </p:attrNameLst>
                                      </p:cBhvr>
                                      <p:tavLst>
                                        <p:tav tm="0">
                                          <p:val>
                                            <p:strVal val="#ppt_x"/>
                                          </p:val>
                                        </p:tav>
                                        <p:tav tm="100000">
                                          <p:val>
                                            <p:strVal val="#ppt_x"/>
                                          </p:val>
                                        </p:tav>
                                      </p:tavLst>
                                    </p:anim>
                                    <p:anim calcmode="lin" valueType="num">
                                      <p:cBhvr>
                                        <p:cTn id="228" dur="900" decel="100000" fill="hold"/>
                                        <p:tgtEl>
                                          <p:spTgt spid="49"/>
                                        </p:tgtEl>
                                        <p:attrNameLst>
                                          <p:attrName>ppt_y</p:attrName>
                                        </p:attrNameLst>
                                      </p:cBhvr>
                                      <p:tavLst>
                                        <p:tav tm="0">
                                          <p:val>
                                            <p:strVal val="#ppt_y+1"/>
                                          </p:val>
                                        </p:tav>
                                        <p:tav tm="100000">
                                          <p:val>
                                            <p:strVal val="#ppt_y-.03"/>
                                          </p:val>
                                        </p:tav>
                                      </p:tavLst>
                                    </p:anim>
                                    <p:anim calcmode="lin" valueType="num">
                                      <p:cBhvr>
                                        <p:cTn id="229"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par>
                                <p:cTn id="230" presetID="8" presetClass="emph" presetSubtype="0" fill="hold" grpId="1" nodeType="withEffect">
                                  <p:stCondLst>
                                    <p:cond delay="0"/>
                                  </p:stCondLst>
                                  <p:childTnLst>
                                    <p:animRot by="21600000">
                                      <p:cBhvr>
                                        <p:cTn id="231" dur="1000" fill="hold"/>
                                        <p:tgtEl>
                                          <p:spTgt spid="49"/>
                                        </p:tgtEl>
                                        <p:attrNameLst>
                                          <p:attrName>r</p:attrName>
                                        </p:attrNameLst>
                                      </p:cBhvr>
                                    </p:animRot>
                                  </p:childTnLst>
                                </p:cTn>
                              </p:par>
                            </p:childTnLst>
                          </p:cTn>
                        </p:par>
                        <p:par>
                          <p:cTn id="232" fill="hold">
                            <p:stCondLst>
                              <p:cond delay="8500"/>
                            </p:stCondLst>
                            <p:childTnLst>
                              <p:par>
                                <p:cTn id="233" presetID="12" presetClass="entr" presetSubtype="8" fill="hold" grpId="0" nodeType="afterEffect">
                                  <p:stCondLst>
                                    <p:cond delay="0"/>
                                  </p:stCondLst>
                                  <p:iterate type="lt">
                                    <p:tmPct val="0"/>
                                  </p:iterate>
                                  <p:childTnLst>
                                    <p:set>
                                      <p:cBhvr>
                                        <p:cTn id="234" dur="1" fill="hold">
                                          <p:stCondLst>
                                            <p:cond delay="0"/>
                                          </p:stCondLst>
                                        </p:cTn>
                                        <p:tgtEl>
                                          <p:spTgt spid="65"/>
                                        </p:tgtEl>
                                        <p:attrNameLst>
                                          <p:attrName>style.visibility</p:attrName>
                                        </p:attrNameLst>
                                      </p:cBhvr>
                                      <p:to>
                                        <p:strVal val="visible"/>
                                      </p:to>
                                    </p:set>
                                    <p:anim calcmode="lin" valueType="num">
                                      <p:cBhvr additive="base">
                                        <p:cTn id="235" dur="500"/>
                                        <p:tgtEl>
                                          <p:spTgt spid="65"/>
                                        </p:tgtEl>
                                        <p:attrNameLst>
                                          <p:attrName>ppt_x</p:attrName>
                                        </p:attrNameLst>
                                      </p:cBhvr>
                                      <p:tavLst>
                                        <p:tav tm="0">
                                          <p:val>
                                            <p:strVal val="#ppt_x-#ppt_w*1.125000"/>
                                          </p:val>
                                        </p:tav>
                                        <p:tav tm="100000">
                                          <p:val>
                                            <p:strVal val="#ppt_x"/>
                                          </p:val>
                                        </p:tav>
                                      </p:tavLst>
                                    </p:anim>
                                    <p:animEffect transition="in" filter="wipe(right)">
                                      <p:cBhvr>
                                        <p:cTn id="236"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49" grpId="0" animBg="1"/>
      <p:bldP spid="49" grpId="1" animBg="1"/>
      <p:bldP spid="50" grpId="0" animBg="1"/>
      <p:bldP spid="50" grpId="1" animBg="1"/>
      <p:bldP spid="51" grpId="0" animBg="1"/>
      <p:bldP spid="51" grpId="1" animBg="1"/>
      <p:bldP spid="62" grpId="0" animBg="1"/>
      <p:bldP spid="62" grpId="1" animBg="1"/>
      <p:bldP spid="35" grpId="0" animBg="1"/>
      <p:bldP spid="35"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56" grpId="0" animBg="1"/>
      <p:bldP spid="57" grpId="0" animBg="1"/>
      <p:bldP spid="58" grpId="0" animBg="1"/>
      <p:bldP spid="59" grpId="0" animBg="1"/>
      <p:bldP spid="60" grpId="0" animBg="1"/>
      <p:bldP spid="60" grpId="1" animBg="1"/>
      <p:bldP spid="61" grpId="0" animBg="1"/>
      <p:bldP spid="61" grpId="1" animBg="1"/>
      <p:bldP spid="63" grpId="0" animBg="1"/>
      <p:bldP spid="63" grpId="1" animBg="1"/>
      <p:bldP spid="64" grpId="0" animBg="1"/>
      <p:bldP spid="64" grpId="1" animBg="1"/>
      <p:bldP spid="33" grpId="0"/>
      <p:bldP spid="34" grpId="0"/>
      <p:bldP spid="36" grpId="0"/>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custDataLst>
              <p:tags r:id="rId2"/>
            </p:custDataLst>
          </p:nvPr>
        </p:nvSpPr>
        <p:spPr>
          <a:xfrm flipH="1">
            <a:off x="3454" y="1843088"/>
            <a:ext cx="9140546" cy="1372333"/>
          </a:xfrm>
          <a:prstGeom prst="rect">
            <a:avLst/>
          </a:prstGeom>
          <a:solidFill>
            <a:schemeClr val="bg1">
              <a:alpha val="90000"/>
            </a:schemeClr>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14" name="文本框 13"/>
          <p:cNvSpPr txBox="1"/>
          <p:nvPr>
            <p:custDataLst>
              <p:tags r:id="rId3"/>
            </p:custDataLst>
          </p:nvPr>
        </p:nvSpPr>
        <p:spPr>
          <a:xfrm flipH="1">
            <a:off x="3596233" y="1736750"/>
            <a:ext cx="2539639" cy="922982"/>
          </a:xfrm>
          <a:prstGeom prst="rect">
            <a:avLst/>
          </a:prstGeom>
          <a:noFill/>
        </p:spPr>
        <p:txBody>
          <a:bodyPr vert="horz" wrap="none" rtlCol="0">
            <a:noAutofit/>
          </a:bodyPr>
          <a:lstStyle/>
          <a:p>
            <a:r>
              <a:rPr lang="zh-CN" altLang="en-US" sz="4050" b="1" spc="300" dirty="0">
                <a:solidFill>
                  <a:schemeClr val="accent3"/>
                </a:solidFill>
                <a:cs typeface="+mn-ea"/>
                <a:sym typeface="+mn-lt"/>
              </a:rPr>
              <a:t>第一部分</a:t>
            </a:r>
          </a:p>
        </p:txBody>
      </p:sp>
      <p:sp>
        <p:nvSpPr>
          <p:cNvPr id="7" name="文本框 6">
            <a:extLst>
              <a:ext uri="{FF2B5EF4-FFF2-40B4-BE49-F238E27FC236}">
                <a16:creationId xmlns:a16="http://schemas.microsoft.com/office/drawing/2014/main" xmlns="" id="{916EA114-B504-4BF4-A7BE-A5EB30871ADC}"/>
              </a:ext>
            </a:extLst>
          </p:cNvPr>
          <p:cNvSpPr txBox="1"/>
          <p:nvPr/>
        </p:nvSpPr>
        <p:spPr>
          <a:xfrm>
            <a:off x="3238911" y="2365259"/>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grpSp>
        <p:nvGrpSpPr>
          <p:cNvPr id="3" name="组合 2">
            <a:extLst>
              <a:ext uri="{FF2B5EF4-FFF2-40B4-BE49-F238E27FC236}">
                <a16:creationId xmlns:a16="http://schemas.microsoft.com/office/drawing/2014/main" xmlns="" id="{D5AB22D3-3C70-466C-A5ED-17729E5460F0}"/>
              </a:ext>
            </a:extLst>
          </p:cNvPr>
          <p:cNvGrpSpPr/>
          <p:nvPr/>
        </p:nvGrpSpPr>
        <p:grpSpPr>
          <a:xfrm>
            <a:off x="466041" y="2719828"/>
            <a:ext cx="3202393" cy="660963"/>
            <a:chOff x="665323" y="3975103"/>
            <a:chExt cx="4269857" cy="881284"/>
          </a:xfrm>
        </p:grpSpPr>
        <p:sp>
          <p:nvSpPr>
            <p:cNvPr id="32" name="椭圆 31">
              <a:extLst>
                <a:ext uri="{FF2B5EF4-FFF2-40B4-BE49-F238E27FC236}">
                  <a16:creationId xmlns:a16="http://schemas.microsoft.com/office/drawing/2014/main" xmlns="" id="{1123C0E8-21FB-4BC7-9898-C2D7FD61E379}"/>
                </a:ext>
              </a:extLst>
            </p:cNvPr>
            <p:cNvSpPr/>
            <p:nvPr>
              <p:custDataLst>
                <p:tags r:id="rId5"/>
              </p:custDataLst>
            </p:nvPr>
          </p:nvSpPr>
          <p:spPr>
            <a:xfrm>
              <a:off x="2441139" y="4480918"/>
              <a:ext cx="259278" cy="246454"/>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3" name="矩形 32">
              <a:extLst>
                <a:ext uri="{FF2B5EF4-FFF2-40B4-BE49-F238E27FC236}">
                  <a16:creationId xmlns:a16="http://schemas.microsoft.com/office/drawing/2014/main" xmlns="" id="{1747DAEF-3458-46B6-9D07-C87C3C4D5009}"/>
                </a:ext>
              </a:extLst>
            </p:cNvPr>
            <p:cNvSpPr/>
            <p:nvPr>
              <p:custDataLst>
                <p:tags r:id="rId6"/>
              </p:custDataLst>
            </p:nvPr>
          </p:nvSpPr>
          <p:spPr>
            <a:xfrm rot="21021193">
              <a:off x="3606358" y="4269121"/>
              <a:ext cx="187638" cy="187638"/>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4" name="矩形 33">
              <a:extLst>
                <a:ext uri="{FF2B5EF4-FFF2-40B4-BE49-F238E27FC236}">
                  <a16:creationId xmlns:a16="http://schemas.microsoft.com/office/drawing/2014/main" xmlns="" id="{223E3C5C-E975-4A0F-B832-2021CD737522}"/>
                </a:ext>
              </a:extLst>
            </p:cNvPr>
            <p:cNvSpPr/>
            <p:nvPr>
              <p:custDataLst>
                <p:tags r:id="rId7"/>
              </p:custDataLst>
            </p:nvPr>
          </p:nvSpPr>
          <p:spPr>
            <a:xfrm rot="900000">
              <a:off x="3949971" y="4370638"/>
              <a:ext cx="145865" cy="159046"/>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5" name="矩形 34">
              <a:extLst>
                <a:ext uri="{FF2B5EF4-FFF2-40B4-BE49-F238E27FC236}">
                  <a16:creationId xmlns:a16="http://schemas.microsoft.com/office/drawing/2014/main" xmlns="" id="{86E0E9B9-A220-4269-BF18-B59E64575D52}"/>
                </a:ext>
              </a:extLst>
            </p:cNvPr>
            <p:cNvSpPr/>
            <p:nvPr>
              <p:custDataLst>
                <p:tags r:id="rId8"/>
              </p:custDataLst>
            </p:nvPr>
          </p:nvSpPr>
          <p:spPr>
            <a:xfrm rot="1632393">
              <a:off x="915150" y="4435976"/>
              <a:ext cx="146457" cy="146457"/>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6" name="矩形 35">
              <a:extLst>
                <a:ext uri="{FF2B5EF4-FFF2-40B4-BE49-F238E27FC236}">
                  <a16:creationId xmlns:a16="http://schemas.microsoft.com/office/drawing/2014/main" xmlns="" id="{FEB8DF6D-B2D3-480E-806C-E5732EAEEA75}"/>
                </a:ext>
              </a:extLst>
            </p:cNvPr>
            <p:cNvSpPr/>
            <p:nvPr>
              <p:custDataLst>
                <p:tags r:id="rId9"/>
              </p:custDataLst>
            </p:nvPr>
          </p:nvSpPr>
          <p:spPr>
            <a:xfrm rot="19632393">
              <a:off x="3164396" y="4306271"/>
              <a:ext cx="146624" cy="146624"/>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7" name="矩形 36">
              <a:extLst>
                <a:ext uri="{FF2B5EF4-FFF2-40B4-BE49-F238E27FC236}">
                  <a16:creationId xmlns:a16="http://schemas.microsoft.com/office/drawing/2014/main" xmlns="" id="{F5D71ED9-9003-424B-B387-AB8C8EDEE59F}"/>
                </a:ext>
              </a:extLst>
            </p:cNvPr>
            <p:cNvSpPr/>
            <p:nvPr>
              <p:custDataLst>
                <p:tags r:id="rId10"/>
              </p:custDataLst>
            </p:nvPr>
          </p:nvSpPr>
          <p:spPr>
            <a:xfrm>
              <a:off x="665323" y="416207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8" name="矩形 37">
              <a:extLst>
                <a:ext uri="{FF2B5EF4-FFF2-40B4-BE49-F238E27FC236}">
                  <a16:creationId xmlns:a16="http://schemas.microsoft.com/office/drawing/2014/main" xmlns="" id="{8D504698-2792-453C-B288-4406D036386A}"/>
                </a:ext>
              </a:extLst>
            </p:cNvPr>
            <p:cNvSpPr/>
            <p:nvPr>
              <p:custDataLst>
                <p:tags r:id="rId11"/>
              </p:custDataLst>
            </p:nvPr>
          </p:nvSpPr>
          <p:spPr>
            <a:xfrm rot="20673998">
              <a:off x="4742646" y="4420160"/>
              <a:ext cx="192534" cy="192534"/>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9" name="矩形 38">
              <a:extLst>
                <a:ext uri="{FF2B5EF4-FFF2-40B4-BE49-F238E27FC236}">
                  <a16:creationId xmlns:a16="http://schemas.microsoft.com/office/drawing/2014/main" xmlns="" id="{50EAF965-257A-4128-A5FC-19B42F2E3694}"/>
                </a:ext>
              </a:extLst>
            </p:cNvPr>
            <p:cNvSpPr/>
            <p:nvPr>
              <p:custDataLst>
                <p:tags r:id="rId12"/>
              </p:custDataLst>
            </p:nvPr>
          </p:nvSpPr>
          <p:spPr>
            <a:xfrm>
              <a:off x="3549409" y="457198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0" name="矩形 39">
              <a:extLst>
                <a:ext uri="{FF2B5EF4-FFF2-40B4-BE49-F238E27FC236}">
                  <a16:creationId xmlns:a16="http://schemas.microsoft.com/office/drawing/2014/main" xmlns="" id="{BFFC01AE-8EFD-4CD5-8E71-CC5B89640EC0}"/>
                </a:ext>
              </a:extLst>
            </p:cNvPr>
            <p:cNvSpPr/>
            <p:nvPr>
              <p:custDataLst>
                <p:tags r:id="rId13"/>
              </p:custDataLst>
            </p:nvPr>
          </p:nvSpPr>
          <p:spPr>
            <a:xfrm rot="762483">
              <a:off x="1522998" y="4419700"/>
              <a:ext cx="179009" cy="179009"/>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1" name="矩形 40">
              <a:extLst>
                <a:ext uri="{FF2B5EF4-FFF2-40B4-BE49-F238E27FC236}">
                  <a16:creationId xmlns:a16="http://schemas.microsoft.com/office/drawing/2014/main" xmlns="" id="{81A4A15E-3E68-4210-A808-4BA172C01AEE}"/>
                </a:ext>
              </a:extLst>
            </p:cNvPr>
            <p:cNvSpPr/>
            <p:nvPr>
              <p:custDataLst>
                <p:tags r:id="rId14"/>
              </p:custDataLst>
            </p:nvPr>
          </p:nvSpPr>
          <p:spPr>
            <a:xfrm rot="18900000">
              <a:off x="4399706" y="4208349"/>
              <a:ext cx="83971" cy="9155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42" name="矩形 41">
              <a:extLst>
                <a:ext uri="{FF2B5EF4-FFF2-40B4-BE49-F238E27FC236}">
                  <a16:creationId xmlns:a16="http://schemas.microsoft.com/office/drawing/2014/main" xmlns="" id="{F8E28587-8943-4EB3-B7EE-E47511C355B6}"/>
                </a:ext>
              </a:extLst>
            </p:cNvPr>
            <p:cNvSpPr/>
            <p:nvPr>
              <p:custDataLst>
                <p:tags r:id="rId15"/>
              </p:custDataLst>
            </p:nvPr>
          </p:nvSpPr>
          <p:spPr>
            <a:xfrm rot="900000">
              <a:off x="2485024" y="4370031"/>
              <a:ext cx="115860" cy="126330"/>
            </a:xfrm>
            <a:prstGeom prst="rect">
              <a:avLst/>
            </a:prstGeom>
            <a:solidFill>
              <a:schemeClr val="accent4"/>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3" name="矩形 42">
              <a:extLst>
                <a:ext uri="{FF2B5EF4-FFF2-40B4-BE49-F238E27FC236}">
                  <a16:creationId xmlns:a16="http://schemas.microsoft.com/office/drawing/2014/main" xmlns="" id="{C4497018-5E31-4A1E-84AE-FAC0915B26D3}"/>
                </a:ext>
              </a:extLst>
            </p:cNvPr>
            <p:cNvSpPr/>
            <p:nvPr>
              <p:custDataLst>
                <p:tags r:id="rId16"/>
              </p:custDataLst>
            </p:nvPr>
          </p:nvSpPr>
          <p:spPr>
            <a:xfrm rot="1800000">
              <a:off x="1465030" y="4182496"/>
              <a:ext cx="80938" cy="8093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6600" kern="0">
                <a:solidFill>
                  <a:srgbClr val="FFFFFF"/>
                </a:solidFill>
                <a:cs typeface="+mn-ea"/>
                <a:sym typeface="+mn-lt"/>
              </a:endParaRPr>
            </a:p>
          </p:txBody>
        </p:sp>
        <p:sp>
          <p:nvSpPr>
            <p:cNvPr id="48" name="椭圆 47">
              <a:extLst>
                <a:ext uri="{FF2B5EF4-FFF2-40B4-BE49-F238E27FC236}">
                  <a16:creationId xmlns:a16="http://schemas.microsoft.com/office/drawing/2014/main" xmlns="" id="{0B814804-CA1E-425E-BE7C-CE76404976CE}"/>
                </a:ext>
              </a:extLst>
            </p:cNvPr>
            <p:cNvSpPr/>
            <p:nvPr>
              <p:custDataLst>
                <p:tags r:id="rId17"/>
              </p:custDataLst>
            </p:nvPr>
          </p:nvSpPr>
          <p:spPr>
            <a:xfrm>
              <a:off x="1128208" y="4369670"/>
              <a:ext cx="284993" cy="316775"/>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49" name="椭圆 48">
              <a:extLst>
                <a:ext uri="{FF2B5EF4-FFF2-40B4-BE49-F238E27FC236}">
                  <a16:creationId xmlns:a16="http://schemas.microsoft.com/office/drawing/2014/main" xmlns="" id="{77A0D685-55D4-433D-A182-05E621677BED}"/>
                </a:ext>
              </a:extLst>
            </p:cNvPr>
            <p:cNvSpPr/>
            <p:nvPr>
              <p:custDataLst>
                <p:tags r:id="rId18"/>
              </p:custDataLst>
            </p:nvPr>
          </p:nvSpPr>
          <p:spPr>
            <a:xfrm>
              <a:off x="1772275" y="4192069"/>
              <a:ext cx="284993" cy="316775"/>
            </a:xfrm>
            <a:prstGeom prst="ellipse">
              <a:avLst/>
            </a:prstGeom>
            <a:gradFill flip="none" rotWithShape="1">
              <a:gsLst>
                <a:gs pos="0">
                  <a:schemeClr val="accent3">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50" name="椭圆 49">
              <a:extLst>
                <a:ext uri="{FF2B5EF4-FFF2-40B4-BE49-F238E27FC236}">
                  <a16:creationId xmlns:a16="http://schemas.microsoft.com/office/drawing/2014/main" xmlns="" id="{AD2D992C-F4F4-4840-B75D-443A1327939A}"/>
                </a:ext>
              </a:extLst>
            </p:cNvPr>
            <p:cNvSpPr/>
            <p:nvPr>
              <p:custDataLst>
                <p:tags r:id="rId19"/>
              </p:custDataLst>
            </p:nvPr>
          </p:nvSpPr>
          <p:spPr>
            <a:xfrm>
              <a:off x="2868795" y="3975103"/>
              <a:ext cx="339294" cy="397751"/>
            </a:xfrm>
            <a:prstGeom prst="ellipse">
              <a:avLst/>
            </a:prstGeom>
            <a:gradFill flip="none" rotWithShape="1">
              <a:gsLst>
                <a:gs pos="0">
                  <a:schemeClr val="accent2">
                    <a:lumMod val="60000"/>
                    <a:lumOff val="40000"/>
                    <a:alpha val="8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51" name="椭圆 50">
              <a:extLst>
                <a:ext uri="{FF2B5EF4-FFF2-40B4-BE49-F238E27FC236}">
                  <a16:creationId xmlns:a16="http://schemas.microsoft.com/office/drawing/2014/main" xmlns="" id="{261E5965-7411-4F97-9757-D5C855197C4F}"/>
                </a:ext>
              </a:extLst>
            </p:cNvPr>
            <p:cNvSpPr/>
            <p:nvPr>
              <p:custDataLst>
                <p:tags r:id="rId20"/>
              </p:custDataLst>
            </p:nvPr>
          </p:nvSpPr>
          <p:spPr>
            <a:xfrm>
              <a:off x="3971438" y="4539612"/>
              <a:ext cx="284993" cy="316775"/>
            </a:xfrm>
            <a:prstGeom prst="ellipse">
              <a:avLst/>
            </a:prstGeom>
            <a:gradFill flip="none" rotWithShape="1">
              <a:gsLst>
                <a:gs pos="0">
                  <a:schemeClr val="accent2">
                    <a:lumMod val="60000"/>
                    <a:lumOff val="40000"/>
                    <a:alpha val="4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 name="组合 1">
            <a:extLst>
              <a:ext uri="{FF2B5EF4-FFF2-40B4-BE49-F238E27FC236}">
                <a16:creationId xmlns:a16="http://schemas.microsoft.com/office/drawing/2014/main" xmlns="" id="{1F6BA662-5B40-4FC8-A93F-0DBB39A47CB3}"/>
              </a:ext>
            </a:extLst>
          </p:cNvPr>
          <p:cNvGrpSpPr/>
          <p:nvPr/>
        </p:nvGrpSpPr>
        <p:grpSpPr>
          <a:xfrm>
            <a:off x="1234464" y="1139579"/>
            <a:ext cx="1429718" cy="1430904"/>
            <a:chOff x="1234464" y="1139579"/>
            <a:chExt cx="1429718" cy="1430904"/>
          </a:xfrm>
        </p:grpSpPr>
        <p:sp>
          <p:nvSpPr>
            <p:cNvPr id="52" name="矩形 51">
              <a:extLst>
                <a:ext uri="{FF2B5EF4-FFF2-40B4-BE49-F238E27FC236}">
                  <a16:creationId xmlns:a16="http://schemas.microsoft.com/office/drawing/2014/main" xmlns="" id="{DE038C49-BB94-4BEF-A412-371590CBC1E2}"/>
                </a:ext>
              </a:extLst>
            </p:cNvPr>
            <p:cNvSpPr/>
            <p:nvPr>
              <p:custDataLst>
                <p:tags r:id="rId4"/>
              </p:custDataLst>
            </p:nvPr>
          </p:nvSpPr>
          <p:spPr>
            <a:xfrm rot="18902599">
              <a:off x="1234464" y="1139579"/>
              <a:ext cx="1429718" cy="1430904"/>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3300" kern="0" dirty="0">
                <a:solidFill>
                  <a:srgbClr val="FFFFFF"/>
                </a:solidFill>
                <a:cs typeface="+mn-ea"/>
                <a:sym typeface="+mn-lt"/>
              </a:endParaRPr>
            </a:p>
          </p:txBody>
        </p:sp>
        <p:sp>
          <p:nvSpPr>
            <p:cNvPr id="4" name="文本框 3">
              <a:extLst>
                <a:ext uri="{FF2B5EF4-FFF2-40B4-BE49-F238E27FC236}">
                  <a16:creationId xmlns:a16="http://schemas.microsoft.com/office/drawing/2014/main" xmlns="" id="{706B69A1-4FEC-4567-81CF-11CA9481F4A2}"/>
                </a:ext>
              </a:extLst>
            </p:cNvPr>
            <p:cNvSpPr txBox="1"/>
            <p:nvPr/>
          </p:nvSpPr>
          <p:spPr>
            <a:xfrm>
              <a:off x="1519808" y="1432946"/>
              <a:ext cx="904968" cy="854080"/>
            </a:xfrm>
            <a:prstGeom prst="rect">
              <a:avLst/>
            </a:prstGeom>
            <a:noFill/>
          </p:spPr>
          <p:txBody>
            <a:bodyPr wrap="square" rtlCol="0">
              <a:spAutoFit/>
            </a:bodyPr>
            <a:lstStyle/>
            <a:p>
              <a:r>
                <a:rPr lang="en-US" altLang="zh-CN" sz="4950" b="1" dirty="0">
                  <a:solidFill>
                    <a:schemeClr val="bg1"/>
                  </a:solidFill>
                  <a:cs typeface="+mn-ea"/>
                  <a:sym typeface="+mn-lt"/>
                </a:rPr>
                <a:t>01</a:t>
              </a:r>
              <a:endParaRPr lang="zh-CN" altLang="en-US" sz="4950" b="1" dirty="0">
                <a:solidFill>
                  <a:schemeClr val="bg1"/>
                </a:solidFill>
                <a:cs typeface="+mn-ea"/>
                <a:sym typeface="+mn-lt"/>
              </a:endParaRPr>
            </a:p>
          </p:txBody>
        </p:sp>
      </p:grpSp>
      <p:sp>
        <p:nvSpPr>
          <p:cNvPr id="53" name="文本框 52">
            <a:extLst>
              <a:ext uri="{FF2B5EF4-FFF2-40B4-BE49-F238E27FC236}">
                <a16:creationId xmlns:a16="http://schemas.microsoft.com/office/drawing/2014/main" xmlns="" id="{C8A846D8-171D-4D2C-9CB3-209A371E8A5D}"/>
              </a:ext>
            </a:extLst>
          </p:cNvPr>
          <p:cNvSpPr txBox="1"/>
          <p:nvPr/>
        </p:nvSpPr>
        <p:spPr>
          <a:xfrm>
            <a:off x="3224074" y="2715019"/>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sp>
        <p:nvSpPr>
          <p:cNvPr id="54" name="文本框 53">
            <a:extLst>
              <a:ext uri="{FF2B5EF4-FFF2-40B4-BE49-F238E27FC236}">
                <a16:creationId xmlns:a16="http://schemas.microsoft.com/office/drawing/2014/main" xmlns="" id="{A4389C5F-582D-4164-9FE2-F92441DB8170}"/>
              </a:ext>
            </a:extLst>
          </p:cNvPr>
          <p:cNvSpPr txBox="1"/>
          <p:nvPr/>
        </p:nvSpPr>
        <p:spPr>
          <a:xfrm>
            <a:off x="5255473" y="2336824"/>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sp>
        <p:nvSpPr>
          <p:cNvPr id="55" name="文本框 54">
            <a:extLst>
              <a:ext uri="{FF2B5EF4-FFF2-40B4-BE49-F238E27FC236}">
                <a16:creationId xmlns:a16="http://schemas.microsoft.com/office/drawing/2014/main" xmlns="" id="{631318D3-70E3-490C-BC38-EB2C4D1C28EA}"/>
              </a:ext>
            </a:extLst>
          </p:cNvPr>
          <p:cNvSpPr txBox="1"/>
          <p:nvPr/>
        </p:nvSpPr>
        <p:spPr>
          <a:xfrm>
            <a:off x="5255473" y="2729795"/>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spTree>
    <p:custDataLst>
      <p:tags r:id="rId1"/>
    </p:custDataLst>
    <p:extLst>
      <p:ext uri="{BB962C8B-B14F-4D97-AF65-F5344CB8AC3E}">
        <p14:creationId xmlns:p14="http://schemas.microsoft.com/office/powerpoint/2010/main" val="108231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360"/>
                                          </p:val>
                                        </p:tav>
                                        <p:tav tm="100000">
                                          <p:val>
                                            <p:fltVal val="0"/>
                                          </p:val>
                                        </p:tav>
                                      </p:tavLst>
                                    </p:anim>
                                    <p:animEffect transition="in" filter="fade">
                                      <p:cBhvr>
                                        <p:cTn id="16" dur="1000"/>
                                        <p:tgtEl>
                                          <p:spTgt spid="2"/>
                                        </p:tgtEl>
                                      </p:cBhvr>
                                    </p:animEffect>
                                  </p:childTnLst>
                                </p:cTn>
                              </p:par>
                              <p:par>
                                <p:cTn id="17" presetID="19" presetClass="entr" presetSubtype="1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fmla="#ppt_w*sin(2.5*pi*$)">
                                          <p:val>
                                            <p:fltVal val="0"/>
                                          </p:val>
                                        </p:tav>
                                        <p:tav tm="100000">
                                          <p:val>
                                            <p:fltVal val="1"/>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childTnLst>
                                </p:cTn>
                              </p:par>
                            </p:childTnLst>
                          </p:cTn>
                        </p:par>
                        <p:par>
                          <p:cTn id="24" fill="hold">
                            <p:stCondLst>
                              <p:cond delay="2000"/>
                            </p:stCondLst>
                            <p:childTnLst>
                              <p:par>
                                <p:cTn id="25" presetID="37"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900" decel="100000" fill="hold"/>
                                        <p:tgtEl>
                                          <p:spTgt spid="14"/>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31" fill="hold">
                            <p:stCondLst>
                              <p:cond delay="3000"/>
                            </p:stCondLst>
                            <p:childTnLst>
                              <p:par>
                                <p:cTn id="32" presetID="18" presetClass="entr" presetSubtype="12"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strips(downLeft)">
                                      <p:cBhvr>
                                        <p:cTn id="34" dur="500"/>
                                        <p:tgtEl>
                                          <p:spTgt spid="54"/>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strips(downLeft)">
                                      <p:cBhvr>
                                        <p:cTn id="37" dur="500"/>
                                        <p:tgtEl>
                                          <p:spTgt spid="7"/>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strips(downLeft)">
                                      <p:cBhvr>
                                        <p:cTn id="40" dur="500"/>
                                        <p:tgtEl>
                                          <p:spTgt spid="53"/>
                                        </p:tgtEl>
                                      </p:cBhvr>
                                    </p:animEffect>
                                  </p:childTnLst>
                                </p:cTn>
                              </p:par>
                              <p:par>
                                <p:cTn id="41" presetID="18"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strips(downLeft)">
                                      <p:cBhvr>
                                        <p:cTn id="4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p:bldP spid="7" grpId="0"/>
      <p:bldP spid="53" grpId="0"/>
      <p:bldP spid="54" grpId="0"/>
      <p:bldP spid="5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grpSp>
        <p:nvGrpSpPr>
          <p:cNvPr id="26" name="组合 25">
            <a:extLst>
              <a:ext uri="{FF2B5EF4-FFF2-40B4-BE49-F238E27FC236}">
                <a16:creationId xmlns:a16="http://schemas.microsoft.com/office/drawing/2014/main" xmlns="" id="{CAC758C9-DA9B-4D62-A6EA-65A534878081}"/>
              </a:ext>
            </a:extLst>
          </p:cNvPr>
          <p:cNvGrpSpPr/>
          <p:nvPr/>
        </p:nvGrpSpPr>
        <p:grpSpPr>
          <a:xfrm>
            <a:off x="3220953" y="179785"/>
            <a:ext cx="2607572" cy="495134"/>
            <a:chOff x="4294603" y="239713"/>
            <a:chExt cx="3476762" cy="660179"/>
          </a:xfrm>
        </p:grpSpPr>
        <p:sp>
          <p:nvSpPr>
            <p:cNvPr id="27" name="TextBox 40">
              <a:extLst>
                <a:ext uri="{FF2B5EF4-FFF2-40B4-BE49-F238E27FC236}">
                  <a16:creationId xmlns:a16="http://schemas.microsoft.com/office/drawing/2014/main" xmlns="" id="{60510404-20E2-4670-8C1D-C5A08C23A46F}"/>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28" name="矩形 27">
              <a:extLst>
                <a:ext uri="{FF2B5EF4-FFF2-40B4-BE49-F238E27FC236}">
                  <a16:creationId xmlns:a16="http://schemas.microsoft.com/office/drawing/2014/main" xmlns="" id="{3E15006F-824A-437B-8676-77B96FE46AA6}"/>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29" name="组合 28">
              <a:extLst>
                <a:ext uri="{FF2B5EF4-FFF2-40B4-BE49-F238E27FC236}">
                  <a16:creationId xmlns:a16="http://schemas.microsoft.com/office/drawing/2014/main" xmlns="" id="{4B5A2FC7-2F7D-429B-B328-BE5D4C39E92D}"/>
                </a:ext>
              </a:extLst>
            </p:cNvPr>
            <p:cNvGrpSpPr/>
            <p:nvPr/>
          </p:nvGrpSpPr>
          <p:grpSpPr>
            <a:xfrm>
              <a:off x="4294603" y="351100"/>
              <a:ext cx="348270" cy="350278"/>
              <a:chOff x="3945624" y="488028"/>
              <a:chExt cx="839348" cy="844188"/>
            </a:xfrm>
          </p:grpSpPr>
          <p:sp>
            <p:nvSpPr>
              <p:cNvPr id="30" name="矩形 29">
                <a:extLst>
                  <a:ext uri="{FF2B5EF4-FFF2-40B4-BE49-F238E27FC236}">
                    <a16:creationId xmlns:a16="http://schemas.microsoft.com/office/drawing/2014/main" xmlns="" id="{BE28DB99-2430-4D2B-9581-850E89ADCC62}"/>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1" name="矩形 30">
                <a:extLst>
                  <a:ext uri="{FF2B5EF4-FFF2-40B4-BE49-F238E27FC236}">
                    <a16:creationId xmlns:a16="http://schemas.microsoft.com/office/drawing/2014/main" xmlns="" id="{B639C1C5-9865-4A07-ABDF-D8D7CB898A8D}"/>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2" name="矩形 31">
                <a:extLst>
                  <a:ext uri="{FF2B5EF4-FFF2-40B4-BE49-F238E27FC236}">
                    <a16:creationId xmlns:a16="http://schemas.microsoft.com/office/drawing/2014/main" xmlns="" id="{8877EEDF-8F75-463B-A8D3-398C35DA8A87}"/>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33" name="矩形 32">
                <a:extLst>
                  <a:ext uri="{FF2B5EF4-FFF2-40B4-BE49-F238E27FC236}">
                    <a16:creationId xmlns:a16="http://schemas.microsoft.com/office/drawing/2014/main" xmlns="" id="{B66D0D5F-7ABA-484F-ABFB-DC38351BBA74}"/>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
        <p:nvSpPr>
          <p:cNvPr id="35" name="矩形 34">
            <a:extLst>
              <a:ext uri="{FF2B5EF4-FFF2-40B4-BE49-F238E27FC236}">
                <a16:creationId xmlns:a16="http://schemas.microsoft.com/office/drawing/2014/main" xmlns="" id="{7AB56DE5-1D62-437E-86E7-CDCFF0A4791A}"/>
              </a:ext>
            </a:extLst>
          </p:cNvPr>
          <p:cNvSpPr/>
          <p:nvPr/>
        </p:nvSpPr>
        <p:spPr>
          <a:xfrm>
            <a:off x="0" y="2544366"/>
            <a:ext cx="9144001" cy="119456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文本框 14">
            <a:extLst>
              <a:ext uri="{FF2B5EF4-FFF2-40B4-BE49-F238E27FC236}">
                <a16:creationId xmlns:a16="http://schemas.microsoft.com/office/drawing/2014/main" xmlns="" id="{E2C4312A-83C3-448D-8CFE-4FD596E8E006}"/>
              </a:ext>
            </a:extLst>
          </p:cNvPr>
          <p:cNvSpPr txBox="1"/>
          <p:nvPr/>
        </p:nvSpPr>
        <p:spPr>
          <a:xfrm>
            <a:off x="1384300" y="3996880"/>
            <a:ext cx="2733247" cy="268812"/>
          </a:xfrm>
          <a:prstGeom prst="rect">
            <a:avLst/>
          </a:prstGeom>
          <a:noFill/>
        </p:spPr>
        <p:txBody>
          <a:bodyPr wrap="square" lIns="144000" tIns="0" rIns="72000" bIns="0" anchor="ctr" anchorCtr="0">
            <a:normAutofit fontScale="77500" lnSpcReduction="20000"/>
          </a:bodyPr>
          <a:lstStyle/>
          <a:p>
            <a:pPr defTabSz="914378">
              <a:lnSpc>
                <a:spcPct val="120000"/>
              </a:lnSpc>
              <a:defRPr/>
            </a:pPr>
            <a:r>
              <a:rPr lang="zh-CN" altLang="en-US" sz="1000" dirty="0">
                <a:cs typeface="+mn-ea"/>
                <a:sym typeface="+mn-lt"/>
              </a:rPr>
              <a:t>此部分内容作为文字排版占位显示（建议使用主题字体）</a:t>
            </a:r>
          </a:p>
        </p:txBody>
      </p:sp>
      <p:sp>
        <p:nvSpPr>
          <p:cNvPr id="37" name="文本框 21">
            <a:extLst>
              <a:ext uri="{FF2B5EF4-FFF2-40B4-BE49-F238E27FC236}">
                <a16:creationId xmlns:a16="http://schemas.microsoft.com/office/drawing/2014/main" xmlns="" id="{0F8B17FA-1F0F-4232-9B29-F844D7C179C5}"/>
              </a:ext>
            </a:extLst>
          </p:cNvPr>
          <p:cNvSpPr txBox="1"/>
          <p:nvPr/>
        </p:nvSpPr>
        <p:spPr>
          <a:xfrm>
            <a:off x="1384300" y="4354067"/>
            <a:ext cx="2733247" cy="268812"/>
          </a:xfrm>
          <a:prstGeom prst="rect">
            <a:avLst/>
          </a:prstGeom>
          <a:noFill/>
        </p:spPr>
        <p:txBody>
          <a:bodyPr wrap="square" lIns="144000" tIns="0" rIns="72000" bIns="0" anchor="ctr" anchorCtr="0">
            <a:normAutofit fontScale="77500" lnSpcReduction="20000"/>
          </a:bodyPr>
          <a:lstStyle/>
          <a:p>
            <a:pPr defTabSz="914378">
              <a:lnSpc>
                <a:spcPct val="120000"/>
              </a:lnSpc>
              <a:defRPr/>
            </a:pPr>
            <a:r>
              <a:rPr lang="zh-CN" altLang="en-US" sz="1000" dirty="0">
                <a:cs typeface="+mn-ea"/>
                <a:sym typeface="+mn-lt"/>
              </a:rPr>
              <a:t>此部分内容作为文字排版占位显示（建议使用主题字体）</a:t>
            </a:r>
          </a:p>
        </p:txBody>
      </p:sp>
      <p:sp>
        <p:nvSpPr>
          <p:cNvPr id="38" name="文本框 22">
            <a:extLst>
              <a:ext uri="{FF2B5EF4-FFF2-40B4-BE49-F238E27FC236}">
                <a16:creationId xmlns:a16="http://schemas.microsoft.com/office/drawing/2014/main" xmlns="" id="{C23ED2CC-9DEA-4892-B0E9-8C1242EC9C4C}"/>
              </a:ext>
            </a:extLst>
          </p:cNvPr>
          <p:cNvSpPr txBox="1"/>
          <p:nvPr/>
        </p:nvSpPr>
        <p:spPr>
          <a:xfrm>
            <a:off x="4624752" y="3996880"/>
            <a:ext cx="2670997" cy="268812"/>
          </a:xfrm>
          <a:prstGeom prst="rect">
            <a:avLst/>
          </a:prstGeom>
          <a:noFill/>
        </p:spPr>
        <p:txBody>
          <a:bodyPr wrap="square" lIns="144000" tIns="0" rIns="72000" bIns="0" anchor="ctr" anchorCtr="0">
            <a:normAutofit fontScale="77500" lnSpcReduction="20000"/>
          </a:bodyPr>
          <a:lstStyle/>
          <a:p>
            <a:pPr defTabSz="914378">
              <a:lnSpc>
                <a:spcPct val="120000"/>
              </a:lnSpc>
              <a:defRPr/>
            </a:pPr>
            <a:r>
              <a:rPr lang="zh-CN" altLang="en-US" sz="1000" dirty="0">
                <a:cs typeface="+mn-ea"/>
                <a:sym typeface="+mn-lt"/>
              </a:rPr>
              <a:t>此部分内容作为文字排版占位显示（建议使用主题字体）</a:t>
            </a:r>
          </a:p>
        </p:txBody>
      </p:sp>
      <p:sp>
        <p:nvSpPr>
          <p:cNvPr id="39" name="文本框 23">
            <a:extLst>
              <a:ext uri="{FF2B5EF4-FFF2-40B4-BE49-F238E27FC236}">
                <a16:creationId xmlns:a16="http://schemas.microsoft.com/office/drawing/2014/main" xmlns="" id="{6318DDF3-3E4F-4A6B-A1D0-9AD6D6E73FFC}"/>
              </a:ext>
            </a:extLst>
          </p:cNvPr>
          <p:cNvSpPr txBox="1"/>
          <p:nvPr/>
        </p:nvSpPr>
        <p:spPr>
          <a:xfrm>
            <a:off x="4624753" y="4354067"/>
            <a:ext cx="2670996" cy="169576"/>
          </a:xfrm>
          <a:prstGeom prst="rect">
            <a:avLst/>
          </a:prstGeom>
          <a:noFill/>
        </p:spPr>
        <p:txBody>
          <a:bodyPr wrap="square" lIns="144000" tIns="0" rIns="72000" bIns="0" anchor="ctr" anchorCtr="0">
            <a:normAutofit fontScale="70000" lnSpcReduction="20000"/>
          </a:bodyPr>
          <a:lstStyle/>
          <a:p>
            <a:pPr defTabSz="914378">
              <a:lnSpc>
                <a:spcPct val="120000"/>
              </a:lnSpc>
              <a:defRPr/>
            </a:pPr>
            <a:r>
              <a:rPr lang="zh-CN" altLang="en-US" sz="1000" dirty="0">
                <a:cs typeface="+mn-ea"/>
                <a:sym typeface="+mn-lt"/>
              </a:rPr>
              <a:t>此部分内容作为文字排版占位显示（建议使用主题字体）</a:t>
            </a:r>
          </a:p>
        </p:txBody>
      </p:sp>
      <p:sp>
        <p:nvSpPr>
          <p:cNvPr id="62" name="矩形 61">
            <a:extLst>
              <a:ext uri="{FF2B5EF4-FFF2-40B4-BE49-F238E27FC236}">
                <a16:creationId xmlns:a16="http://schemas.microsoft.com/office/drawing/2014/main" xmlns="" id="{8D02296B-56BE-4AA9-AA1E-41377DBB240C}"/>
              </a:ext>
            </a:extLst>
          </p:cNvPr>
          <p:cNvSpPr/>
          <p:nvPr/>
        </p:nvSpPr>
        <p:spPr>
          <a:xfrm>
            <a:off x="406313" y="1213339"/>
            <a:ext cx="1437541" cy="1331027"/>
          </a:xfrm>
          <a:prstGeom prst="rect">
            <a:avLst/>
          </a:prstGeom>
          <a:blipFill>
            <a:blip r:embed="rId3"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 name="组合 1">
            <a:extLst>
              <a:ext uri="{FF2B5EF4-FFF2-40B4-BE49-F238E27FC236}">
                <a16:creationId xmlns:a16="http://schemas.microsoft.com/office/drawing/2014/main" xmlns="" id="{1292B36D-78F8-4324-B025-98194CB8556F}"/>
              </a:ext>
            </a:extLst>
          </p:cNvPr>
          <p:cNvGrpSpPr/>
          <p:nvPr/>
        </p:nvGrpSpPr>
        <p:grpSpPr>
          <a:xfrm>
            <a:off x="406314" y="2544366"/>
            <a:ext cx="1437544" cy="1194563"/>
            <a:chOff x="406314" y="2544366"/>
            <a:chExt cx="1437544" cy="1194563"/>
          </a:xfrm>
        </p:grpSpPr>
        <p:sp>
          <p:nvSpPr>
            <p:cNvPr id="63" name="矩形 62">
              <a:extLst>
                <a:ext uri="{FF2B5EF4-FFF2-40B4-BE49-F238E27FC236}">
                  <a16:creationId xmlns:a16="http://schemas.microsoft.com/office/drawing/2014/main" xmlns="" id="{2EF2D468-7890-4BBE-9AB4-E4B88B0B5B70}"/>
                </a:ext>
              </a:extLst>
            </p:cNvPr>
            <p:cNvSpPr/>
            <p:nvPr/>
          </p:nvSpPr>
          <p:spPr>
            <a:xfrm>
              <a:off x="406314" y="2544366"/>
              <a:ext cx="1437543" cy="11945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4" name="矩形 63">
              <a:extLst>
                <a:ext uri="{FF2B5EF4-FFF2-40B4-BE49-F238E27FC236}">
                  <a16:creationId xmlns:a16="http://schemas.microsoft.com/office/drawing/2014/main" xmlns="" id="{5BF82CE7-FF19-44F3-971B-D51BA94861FB}"/>
                </a:ext>
              </a:extLst>
            </p:cNvPr>
            <p:cNvSpPr/>
            <p:nvPr/>
          </p:nvSpPr>
          <p:spPr>
            <a:xfrm>
              <a:off x="406315" y="3221431"/>
              <a:ext cx="1437543" cy="189499"/>
            </a:xfrm>
            <a:prstGeom prst="rect">
              <a:avLst/>
            </a:prstGeom>
          </p:spPr>
          <p:txBody>
            <a:bodyPr wrap="none" lIns="144000" tIns="0" rIns="72000" bIns="0">
              <a:normAutofit fontScale="92500" lnSpcReduction="20000"/>
            </a:bodyPr>
            <a:lstStyle/>
            <a:p>
              <a:pPr lvl="0" defTabSz="914378">
                <a:defRPr/>
              </a:pPr>
              <a:r>
                <a:rPr lang="zh-CN" altLang="en-US" sz="1600" b="1">
                  <a:cs typeface="+mn-ea"/>
                  <a:sym typeface="+mn-lt"/>
                </a:rPr>
                <a:t>标题文本预设</a:t>
              </a:r>
            </a:p>
          </p:txBody>
        </p:sp>
        <p:sp>
          <p:nvSpPr>
            <p:cNvPr id="65" name="矩形 64">
              <a:extLst>
                <a:ext uri="{FF2B5EF4-FFF2-40B4-BE49-F238E27FC236}">
                  <a16:creationId xmlns:a16="http://schemas.microsoft.com/office/drawing/2014/main" xmlns="" id="{7446C719-784F-48A8-8838-E01486E6FE8A}"/>
                </a:ext>
              </a:extLst>
            </p:cNvPr>
            <p:cNvSpPr/>
            <p:nvPr/>
          </p:nvSpPr>
          <p:spPr>
            <a:xfrm>
              <a:off x="406314" y="2671454"/>
              <a:ext cx="466359" cy="276999"/>
            </a:xfrm>
            <a:prstGeom prst="rect">
              <a:avLst/>
            </a:prstGeom>
          </p:spPr>
          <p:txBody>
            <a:bodyPr wrap="none" lIns="144000" tIns="0" rIns="72000" bIns="0">
              <a:normAutofit fontScale="92500" lnSpcReduction="20000"/>
            </a:bodyPr>
            <a:lstStyle/>
            <a:p>
              <a:pPr lvl="0" defTabSz="914378">
                <a:defRPr/>
              </a:pPr>
              <a:r>
                <a:rPr lang="en-US" altLang="zh-CN" sz="2400" b="1" dirty="0">
                  <a:cs typeface="+mn-ea"/>
                  <a:sym typeface="+mn-lt"/>
                </a:rPr>
                <a:t>01</a:t>
              </a:r>
            </a:p>
          </p:txBody>
        </p:sp>
      </p:grpSp>
      <p:sp>
        <p:nvSpPr>
          <p:cNvPr id="58" name="矩形 57">
            <a:extLst>
              <a:ext uri="{FF2B5EF4-FFF2-40B4-BE49-F238E27FC236}">
                <a16:creationId xmlns:a16="http://schemas.microsoft.com/office/drawing/2014/main" xmlns="" id="{FF480B97-780D-49A1-992B-D58BA7576528}"/>
              </a:ext>
            </a:extLst>
          </p:cNvPr>
          <p:cNvSpPr/>
          <p:nvPr/>
        </p:nvSpPr>
        <p:spPr>
          <a:xfrm>
            <a:off x="2126476" y="1213339"/>
            <a:ext cx="1437542" cy="1331027"/>
          </a:xfrm>
          <a:prstGeom prst="rect">
            <a:avLst/>
          </a:pr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 name="组合 2">
            <a:extLst>
              <a:ext uri="{FF2B5EF4-FFF2-40B4-BE49-F238E27FC236}">
                <a16:creationId xmlns:a16="http://schemas.microsoft.com/office/drawing/2014/main" xmlns="" id="{DC62DFF1-951B-4ED4-82BF-1A411E6E9B3B}"/>
              </a:ext>
            </a:extLst>
          </p:cNvPr>
          <p:cNvGrpSpPr/>
          <p:nvPr/>
        </p:nvGrpSpPr>
        <p:grpSpPr>
          <a:xfrm>
            <a:off x="2130870" y="2544366"/>
            <a:ext cx="1437544" cy="1194563"/>
            <a:chOff x="2130870" y="2544366"/>
            <a:chExt cx="1437544" cy="1194563"/>
          </a:xfrm>
        </p:grpSpPr>
        <p:sp>
          <p:nvSpPr>
            <p:cNvPr id="59" name="矩形 58">
              <a:extLst>
                <a:ext uri="{FF2B5EF4-FFF2-40B4-BE49-F238E27FC236}">
                  <a16:creationId xmlns:a16="http://schemas.microsoft.com/office/drawing/2014/main" xmlns="" id="{B9BE88EF-BD2D-4B64-9B8C-5E0452368B5C}"/>
                </a:ext>
              </a:extLst>
            </p:cNvPr>
            <p:cNvSpPr/>
            <p:nvPr/>
          </p:nvSpPr>
          <p:spPr>
            <a:xfrm>
              <a:off x="2130871" y="2544366"/>
              <a:ext cx="1437543" cy="11945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矩形 59">
              <a:extLst>
                <a:ext uri="{FF2B5EF4-FFF2-40B4-BE49-F238E27FC236}">
                  <a16:creationId xmlns:a16="http://schemas.microsoft.com/office/drawing/2014/main" xmlns="" id="{53EC749C-9607-4FB0-B2E6-8532BCF2D0D3}"/>
                </a:ext>
              </a:extLst>
            </p:cNvPr>
            <p:cNvSpPr/>
            <p:nvPr/>
          </p:nvSpPr>
          <p:spPr>
            <a:xfrm>
              <a:off x="2130871" y="3221431"/>
              <a:ext cx="1437543" cy="189499"/>
            </a:xfrm>
            <a:prstGeom prst="rect">
              <a:avLst/>
            </a:prstGeom>
          </p:spPr>
          <p:txBody>
            <a:bodyPr wrap="none" lIns="144000" tIns="0" rIns="72000" bIns="0">
              <a:normAutofit fontScale="92500" lnSpcReduction="20000"/>
            </a:bodyPr>
            <a:lstStyle/>
            <a:p>
              <a:pPr lvl="0" defTabSz="914378">
                <a:defRPr/>
              </a:pPr>
              <a:r>
                <a:rPr lang="zh-CN" altLang="en-US" sz="1600" b="1">
                  <a:cs typeface="+mn-ea"/>
                  <a:sym typeface="+mn-lt"/>
                </a:rPr>
                <a:t>标题文本预设</a:t>
              </a:r>
            </a:p>
          </p:txBody>
        </p:sp>
        <p:sp>
          <p:nvSpPr>
            <p:cNvPr id="61" name="矩形 60">
              <a:extLst>
                <a:ext uri="{FF2B5EF4-FFF2-40B4-BE49-F238E27FC236}">
                  <a16:creationId xmlns:a16="http://schemas.microsoft.com/office/drawing/2014/main" xmlns="" id="{3B2FB815-0E75-4ECA-A5D7-4CA6915D9D9C}"/>
                </a:ext>
              </a:extLst>
            </p:cNvPr>
            <p:cNvSpPr/>
            <p:nvPr/>
          </p:nvSpPr>
          <p:spPr>
            <a:xfrm>
              <a:off x="2130870" y="2671454"/>
              <a:ext cx="466359" cy="276999"/>
            </a:xfrm>
            <a:prstGeom prst="rect">
              <a:avLst/>
            </a:prstGeom>
          </p:spPr>
          <p:txBody>
            <a:bodyPr wrap="none" lIns="144000" tIns="0" rIns="72000" bIns="0">
              <a:normAutofit fontScale="92500" lnSpcReduction="20000"/>
            </a:bodyPr>
            <a:lstStyle/>
            <a:p>
              <a:pPr lvl="0" defTabSz="914378">
                <a:defRPr/>
              </a:pPr>
              <a:r>
                <a:rPr lang="en-US" altLang="zh-CN" sz="2400" b="1" dirty="0">
                  <a:cs typeface="+mn-ea"/>
                  <a:sym typeface="+mn-lt"/>
                </a:rPr>
                <a:t>02</a:t>
              </a:r>
            </a:p>
          </p:txBody>
        </p:sp>
      </p:grpSp>
      <p:sp>
        <p:nvSpPr>
          <p:cNvPr id="54" name="矩形 53">
            <a:extLst>
              <a:ext uri="{FF2B5EF4-FFF2-40B4-BE49-F238E27FC236}">
                <a16:creationId xmlns:a16="http://schemas.microsoft.com/office/drawing/2014/main" xmlns="" id="{DF918430-271D-4EFD-8F8A-A6A84537F8BF}"/>
              </a:ext>
            </a:extLst>
          </p:cNvPr>
          <p:cNvSpPr/>
          <p:nvPr/>
        </p:nvSpPr>
        <p:spPr>
          <a:xfrm>
            <a:off x="3851031" y="1213339"/>
            <a:ext cx="1437542" cy="1331027"/>
          </a:xfrm>
          <a:prstGeom prst="rect">
            <a:avLst/>
          </a:prstGeom>
          <a:blipFill>
            <a:blip r:embed="rId5"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4" name="组合 3">
            <a:extLst>
              <a:ext uri="{FF2B5EF4-FFF2-40B4-BE49-F238E27FC236}">
                <a16:creationId xmlns:a16="http://schemas.microsoft.com/office/drawing/2014/main" xmlns="" id="{69756EEE-1A52-4600-910B-256E94339EFD}"/>
              </a:ext>
            </a:extLst>
          </p:cNvPr>
          <p:cNvGrpSpPr/>
          <p:nvPr/>
        </p:nvGrpSpPr>
        <p:grpSpPr>
          <a:xfrm>
            <a:off x="3851033" y="2544366"/>
            <a:ext cx="1437544" cy="1194563"/>
            <a:chOff x="3851033" y="2544366"/>
            <a:chExt cx="1437544" cy="1194563"/>
          </a:xfrm>
        </p:grpSpPr>
        <p:sp>
          <p:nvSpPr>
            <p:cNvPr id="55" name="矩形 54">
              <a:extLst>
                <a:ext uri="{FF2B5EF4-FFF2-40B4-BE49-F238E27FC236}">
                  <a16:creationId xmlns:a16="http://schemas.microsoft.com/office/drawing/2014/main" xmlns="" id="{DE587C8F-58EA-426B-8682-D82AA297BC12}"/>
                </a:ext>
              </a:extLst>
            </p:cNvPr>
            <p:cNvSpPr/>
            <p:nvPr/>
          </p:nvSpPr>
          <p:spPr>
            <a:xfrm>
              <a:off x="3851034" y="2544366"/>
              <a:ext cx="1437543" cy="11945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6" name="矩形 55">
              <a:extLst>
                <a:ext uri="{FF2B5EF4-FFF2-40B4-BE49-F238E27FC236}">
                  <a16:creationId xmlns:a16="http://schemas.microsoft.com/office/drawing/2014/main" xmlns="" id="{0527F3A4-A5B5-48E4-82BE-1D99AF8D082B}"/>
                </a:ext>
              </a:extLst>
            </p:cNvPr>
            <p:cNvSpPr/>
            <p:nvPr/>
          </p:nvSpPr>
          <p:spPr>
            <a:xfrm>
              <a:off x="3851034" y="3221431"/>
              <a:ext cx="1437543" cy="189499"/>
            </a:xfrm>
            <a:prstGeom prst="rect">
              <a:avLst/>
            </a:prstGeom>
          </p:spPr>
          <p:txBody>
            <a:bodyPr wrap="none" lIns="144000" tIns="0" rIns="72000" bIns="0">
              <a:normAutofit fontScale="92500" lnSpcReduction="20000"/>
            </a:bodyPr>
            <a:lstStyle/>
            <a:p>
              <a:pPr lvl="0" defTabSz="914378">
                <a:defRPr/>
              </a:pPr>
              <a:r>
                <a:rPr lang="zh-CN" altLang="en-US" sz="1600" b="1">
                  <a:cs typeface="+mn-ea"/>
                  <a:sym typeface="+mn-lt"/>
                </a:rPr>
                <a:t>标题文本预设</a:t>
              </a:r>
            </a:p>
          </p:txBody>
        </p:sp>
        <p:sp>
          <p:nvSpPr>
            <p:cNvPr id="57" name="矩形 56">
              <a:extLst>
                <a:ext uri="{FF2B5EF4-FFF2-40B4-BE49-F238E27FC236}">
                  <a16:creationId xmlns:a16="http://schemas.microsoft.com/office/drawing/2014/main" xmlns="" id="{7ABCB4A2-8453-43F0-BFD6-550BB3AB5F8D}"/>
                </a:ext>
              </a:extLst>
            </p:cNvPr>
            <p:cNvSpPr/>
            <p:nvPr/>
          </p:nvSpPr>
          <p:spPr>
            <a:xfrm>
              <a:off x="3851033" y="2671454"/>
              <a:ext cx="466359" cy="276999"/>
            </a:xfrm>
            <a:prstGeom prst="rect">
              <a:avLst/>
            </a:prstGeom>
          </p:spPr>
          <p:txBody>
            <a:bodyPr wrap="none" lIns="144000" tIns="0" rIns="72000" bIns="0">
              <a:normAutofit fontScale="92500" lnSpcReduction="20000"/>
            </a:bodyPr>
            <a:lstStyle/>
            <a:p>
              <a:pPr lvl="0" defTabSz="914378">
                <a:defRPr/>
              </a:pPr>
              <a:r>
                <a:rPr lang="en-US" altLang="zh-CN" sz="2400" b="1" dirty="0">
                  <a:cs typeface="+mn-ea"/>
                  <a:sym typeface="+mn-lt"/>
                </a:rPr>
                <a:t>03</a:t>
              </a:r>
            </a:p>
          </p:txBody>
        </p:sp>
      </p:grpSp>
      <p:sp>
        <p:nvSpPr>
          <p:cNvPr id="50" name="矩形 49">
            <a:extLst>
              <a:ext uri="{FF2B5EF4-FFF2-40B4-BE49-F238E27FC236}">
                <a16:creationId xmlns:a16="http://schemas.microsoft.com/office/drawing/2014/main" xmlns="" id="{3E52C5DE-6F14-4DB6-8E44-D20325C72FC5}"/>
              </a:ext>
            </a:extLst>
          </p:cNvPr>
          <p:cNvSpPr/>
          <p:nvPr/>
        </p:nvSpPr>
        <p:spPr>
          <a:xfrm>
            <a:off x="5575591" y="1213339"/>
            <a:ext cx="1437542" cy="1331027"/>
          </a:xfrm>
          <a:prstGeom prst="rect">
            <a:avLst/>
          </a:prstGeom>
          <a:blipFill>
            <a:blip r:embed="rId6"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5" name="组合 4">
            <a:extLst>
              <a:ext uri="{FF2B5EF4-FFF2-40B4-BE49-F238E27FC236}">
                <a16:creationId xmlns:a16="http://schemas.microsoft.com/office/drawing/2014/main" xmlns="" id="{6401FA4C-820C-4C47-A2DC-D4A92B9600A2}"/>
              </a:ext>
            </a:extLst>
          </p:cNvPr>
          <p:cNvGrpSpPr/>
          <p:nvPr/>
        </p:nvGrpSpPr>
        <p:grpSpPr>
          <a:xfrm>
            <a:off x="5571194" y="2544366"/>
            <a:ext cx="1437543" cy="1194563"/>
            <a:chOff x="5571194" y="2544366"/>
            <a:chExt cx="1437543" cy="1194563"/>
          </a:xfrm>
        </p:grpSpPr>
        <p:sp>
          <p:nvSpPr>
            <p:cNvPr id="51" name="矩形 50">
              <a:extLst>
                <a:ext uri="{FF2B5EF4-FFF2-40B4-BE49-F238E27FC236}">
                  <a16:creationId xmlns:a16="http://schemas.microsoft.com/office/drawing/2014/main" xmlns="" id="{62262F61-D71F-4E17-802F-32F9487A42D8}"/>
                </a:ext>
              </a:extLst>
            </p:cNvPr>
            <p:cNvSpPr/>
            <p:nvPr/>
          </p:nvSpPr>
          <p:spPr>
            <a:xfrm>
              <a:off x="5571194" y="2544366"/>
              <a:ext cx="1437543" cy="11945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2" name="矩形 51">
              <a:extLst>
                <a:ext uri="{FF2B5EF4-FFF2-40B4-BE49-F238E27FC236}">
                  <a16:creationId xmlns:a16="http://schemas.microsoft.com/office/drawing/2014/main" xmlns="" id="{43062E9A-DE4D-4444-B0B3-71B23545637F}"/>
                </a:ext>
              </a:extLst>
            </p:cNvPr>
            <p:cNvSpPr/>
            <p:nvPr/>
          </p:nvSpPr>
          <p:spPr>
            <a:xfrm>
              <a:off x="5571194" y="3221431"/>
              <a:ext cx="1437543" cy="189499"/>
            </a:xfrm>
            <a:prstGeom prst="rect">
              <a:avLst/>
            </a:prstGeom>
          </p:spPr>
          <p:txBody>
            <a:bodyPr wrap="none" lIns="144000" tIns="0" rIns="72000" bIns="0">
              <a:normAutofit fontScale="92500" lnSpcReduction="20000"/>
            </a:bodyPr>
            <a:lstStyle/>
            <a:p>
              <a:pPr lvl="0" defTabSz="914378">
                <a:defRPr/>
              </a:pPr>
              <a:r>
                <a:rPr lang="zh-CN" altLang="en-US" sz="1600" b="1">
                  <a:cs typeface="+mn-ea"/>
                  <a:sym typeface="+mn-lt"/>
                </a:rPr>
                <a:t>标题文本预设</a:t>
              </a:r>
            </a:p>
          </p:txBody>
        </p:sp>
        <p:sp>
          <p:nvSpPr>
            <p:cNvPr id="53" name="矩形 52">
              <a:extLst>
                <a:ext uri="{FF2B5EF4-FFF2-40B4-BE49-F238E27FC236}">
                  <a16:creationId xmlns:a16="http://schemas.microsoft.com/office/drawing/2014/main" xmlns="" id="{4C488B73-114C-4999-99B3-415F967406FD}"/>
                </a:ext>
              </a:extLst>
            </p:cNvPr>
            <p:cNvSpPr/>
            <p:nvPr/>
          </p:nvSpPr>
          <p:spPr>
            <a:xfrm>
              <a:off x="5571194" y="2671454"/>
              <a:ext cx="466359" cy="276999"/>
            </a:xfrm>
            <a:prstGeom prst="rect">
              <a:avLst/>
            </a:prstGeom>
          </p:spPr>
          <p:txBody>
            <a:bodyPr wrap="none" lIns="144000" tIns="0" rIns="72000" bIns="0">
              <a:normAutofit fontScale="92500" lnSpcReduction="20000"/>
            </a:bodyPr>
            <a:lstStyle/>
            <a:p>
              <a:pPr lvl="0" defTabSz="914378">
                <a:defRPr/>
              </a:pPr>
              <a:r>
                <a:rPr lang="en-US" altLang="zh-CN" sz="2400" b="1" dirty="0">
                  <a:cs typeface="+mn-ea"/>
                  <a:sym typeface="+mn-lt"/>
                </a:rPr>
                <a:t>04</a:t>
              </a:r>
            </a:p>
          </p:txBody>
        </p:sp>
      </p:grpSp>
      <p:sp>
        <p:nvSpPr>
          <p:cNvPr id="46" name="矩形 45">
            <a:extLst>
              <a:ext uri="{FF2B5EF4-FFF2-40B4-BE49-F238E27FC236}">
                <a16:creationId xmlns:a16="http://schemas.microsoft.com/office/drawing/2014/main" xmlns="" id="{DAB6FF32-3056-40B7-A527-3AC2FEC7564E}"/>
              </a:ext>
            </a:extLst>
          </p:cNvPr>
          <p:cNvSpPr/>
          <p:nvPr/>
        </p:nvSpPr>
        <p:spPr>
          <a:xfrm>
            <a:off x="7300147" y="1213339"/>
            <a:ext cx="1437542" cy="1331027"/>
          </a:xfrm>
          <a:prstGeom prst="rect">
            <a:avLst/>
          </a:prstGeom>
          <a:blipFill>
            <a:blip r:embed="rId7"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6" name="组合 5">
            <a:extLst>
              <a:ext uri="{FF2B5EF4-FFF2-40B4-BE49-F238E27FC236}">
                <a16:creationId xmlns:a16="http://schemas.microsoft.com/office/drawing/2014/main" xmlns="" id="{051DE30B-EB5C-4FA4-A64A-1DD9F8CF3EFC}"/>
              </a:ext>
            </a:extLst>
          </p:cNvPr>
          <p:cNvGrpSpPr/>
          <p:nvPr/>
        </p:nvGrpSpPr>
        <p:grpSpPr>
          <a:xfrm>
            <a:off x="7295750" y="2544366"/>
            <a:ext cx="1437543" cy="1194563"/>
            <a:chOff x="7295750" y="2544366"/>
            <a:chExt cx="1437543" cy="1194563"/>
          </a:xfrm>
        </p:grpSpPr>
        <p:sp>
          <p:nvSpPr>
            <p:cNvPr id="47" name="矩形 46">
              <a:extLst>
                <a:ext uri="{FF2B5EF4-FFF2-40B4-BE49-F238E27FC236}">
                  <a16:creationId xmlns:a16="http://schemas.microsoft.com/office/drawing/2014/main" xmlns="" id="{AA59F2D5-EF50-4544-A5D1-D86765C046C5}"/>
                </a:ext>
              </a:extLst>
            </p:cNvPr>
            <p:cNvSpPr/>
            <p:nvPr/>
          </p:nvSpPr>
          <p:spPr>
            <a:xfrm>
              <a:off x="7295750" y="2544366"/>
              <a:ext cx="1437543" cy="11945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8" name="矩形 47">
              <a:extLst>
                <a:ext uri="{FF2B5EF4-FFF2-40B4-BE49-F238E27FC236}">
                  <a16:creationId xmlns:a16="http://schemas.microsoft.com/office/drawing/2014/main" xmlns="" id="{AE04785D-FFFA-42FC-95B9-E7381B35D9DB}"/>
                </a:ext>
              </a:extLst>
            </p:cNvPr>
            <p:cNvSpPr/>
            <p:nvPr/>
          </p:nvSpPr>
          <p:spPr>
            <a:xfrm>
              <a:off x="7295750" y="3221431"/>
              <a:ext cx="1437543" cy="189499"/>
            </a:xfrm>
            <a:prstGeom prst="rect">
              <a:avLst/>
            </a:prstGeom>
          </p:spPr>
          <p:txBody>
            <a:bodyPr wrap="none" lIns="144000" tIns="0" rIns="72000" bIns="0">
              <a:normAutofit fontScale="92500" lnSpcReduction="20000"/>
            </a:bodyPr>
            <a:lstStyle/>
            <a:p>
              <a:pPr lvl="0" defTabSz="914378">
                <a:defRPr/>
              </a:pPr>
              <a:r>
                <a:rPr lang="zh-CN" altLang="en-US" sz="1600" b="1">
                  <a:cs typeface="+mn-ea"/>
                  <a:sym typeface="+mn-lt"/>
                </a:rPr>
                <a:t>标题文本预设</a:t>
              </a:r>
            </a:p>
          </p:txBody>
        </p:sp>
        <p:sp>
          <p:nvSpPr>
            <p:cNvPr id="49" name="矩形 48">
              <a:extLst>
                <a:ext uri="{FF2B5EF4-FFF2-40B4-BE49-F238E27FC236}">
                  <a16:creationId xmlns:a16="http://schemas.microsoft.com/office/drawing/2014/main" xmlns="" id="{344AC5DA-03FB-44F2-87E7-C9188C16E22F}"/>
                </a:ext>
              </a:extLst>
            </p:cNvPr>
            <p:cNvSpPr/>
            <p:nvPr/>
          </p:nvSpPr>
          <p:spPr>
            <a:xfrm>
              <a:off x="7295750" y="2671454"/>
              <a:ext cx="466359" cy="276999"/>
            </a:xfrm>
            <a:prstGeom prst="rect">
              <a:avLst/>
            </a:prstGeom>
          </p:spPr>
          <p:txBody>
            <a:bodyPr wrap="none" lIns="144000" tIns="0" rIns="72000" bIns="0">
              <a:normAutofit fontScale="92500" lnSpcReduction="20000"/>
            </a:bodyPr>
            <a:lstStyle/>
            <a:p>
              <a:pPr lvl="0" defTabSz="914378">
                <a:defRPr/>
              </a:pPr>
              <a:r>
                <a:rPr lang="en-US" altLang="zh-CN" sz="2400" b="1" dirty="0">
                  <a:cs typeface="+mn-ea"/>
                  <a:sym typeface="+mn-lt"/>
                </a:rPr>
                <a:t>05</a:t>
              </a:r>
            </a:p>
          </p:txBody>
        </p:sp>
      </p:grpSp>
    </p:spTree>
    <p:extLst>
      <p:ext uri="{BB962C8B-B14F-4D97-AF65-F5344CB8AC3E}">
        <p14:creationId xmlns:p14="http://schemas.microsoft.com/office/powerpoint/2010/main" val="248042891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000" fill="hold"/>
                                        <p:tgtEl>
                                          <p:spTgt spid="26"/>
                                        </p:tgtEl>
                                        <p:attrNameLst>
                                          <p:attrName>ppt_x</p:attrName>
                                        </p:attrNameLst>
                                      </p:cBhvr>
                                      <p:tavLst>
                                        <p:tav tm="0">
                                          <p:val>
                                            <p:strVal val="#ppt_x"/>
                                          </p:val>
                                        </p:tav>
                                        <p:tav tm="100000">
                                          <p:val>
                                            <p:strVal val="#ppt_x"/>
                                          </p:val>
                                        </p:tav>
                                      </p:tavLst>
                                    </p:anim>
                                    <p:anim calcmode="lin" valueType="num">
                                      <p:cBhvr additive="base">
                                        <p:cTn id="8" dur="1000" fill="hold"/>
                                        <p:tgtEl>
                                          <p:spTgt spid="26"/>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26"/>
                                        </p:tgtEl>
                                        <p:attrNameLst>
                                          <p:attrName>r</p:attrName>
                                        </p:attrNameLst>
                                      </p:cBhvr>
                                    </p:animRo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1000" fill="hold"/>
                                        <p:tgtEl>
                                          <p:spTgt spid="35"/>
                                        </p:tgtEl>
                                        <p:attrNameLst>
                                          <p:attrName>ppt_x</p:attrName>
                                        </p:attrNameLst>
                                      </p:cBhvr>
                                      <p:tavLst>
                                        <p:tav tm="0">
                                          <p:val>
                                            <p:strVal val="0-#ppt_w/2"/>
                                          </p:val>
                                        </p:tav>
                                        <p:tav tm="100000">
                                          <p:val>
                                            <p:strVal val="#ppt_x"/>
                                          </p:val>
                                        </p:tav>
                                      </p:tavLst>
                                    </p:anim>
                                    <p:anim calcmode="lin" valueType="num">
                                      <p:cBhvr additive="base">
                                        <p:cTn id="15" dur="1000" fill="hold"/>
                                        <p:tgtEl>
                                          <p:spTgt spid="3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1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right)">
                                      <p:cBhvr>
                                        <p:cTn id="20" dur="500"/>
                                        <p:tgtEl>
                                          <p:spTgt spid="2"/>
                                        </p:tgtEl>
                                      </p:cBhvr>
                                    </p:animEffect>
                                  </p:childTnLst>
                                </p:cTn>
                              </p:par>
                              <p:par>
                                <p:cTn id="21" presetID="1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p:tgtEl>
                                          <p:spTgt spid="3"/>
                                        </p:tgtEl>
                                        <p:attrNameLst>
                                          <p:attrName>ppt_x</p:attrName>
                                        </p:attrNameLst>
                                      </p:cBhvr>
                                      <p:tavLst>
                                        <p:tav tm="0">
                                          <p:val>
                                            <p:strVal val="#ppt_x-#ppt_w*1.125000"/>
                                          </p:val>
                                        </p:tav>
                                        <p:tav tm="100000">
                                          <p:val>
                                            <p:strVal val="#ppt_x"/>
                                          </p:val>
                                        </p:tav>
                                      </p:tavLst>
                                    </p:anim>
                                    <p:animEffect transition="in" filter="wipe(right)">
                                      <p:cBhvr>
                                        <p:cTn id="24" dur="500"/>
                                        <p:tgtEl>
                                          <p:spTgt spid="3"/>
                                        </p:tgtEl>
                                      </p:cBhvr>
                                    </p:animEffect>
                                  </p:childTnLst>
                                </p:cTn>
                              </p:par>
                              <p:par>
                                <p:cTn id="25" presetID="12" presetClass="entr" presetSubtype="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p:tgtEl>
                                          <p:spTgt spid="4"/>
                                        </p:tgtEl>
                                        <p:attrNameLst>
                                          <p:attrName>ppt_x</p:attrName>
                                        </p:attrNameLst>
                                      </p:cBhvr>
                                      <p:tavLst>
                                        <p:tav tm="0">
                                          <p:val>
                                            <p:strVal val="#ppt_x-#ppt_w*1.125000"/>
                                          </p:val>
                                        </p:tav>
                                        <p:tav tm="100000">
                                          <p:val>
                                            <p:strVal val="#ppt_x"/>
                                          </p:val>
                                        </p:tav>
                                      </p:tavLst>
                                    </p:anim>
                                    <p:animEffect transition="in" filter="wipe(right)">
                                      <p:cBhvr>
                                        <p:cTn id="28" dur="500"/>
                                        <p:tgtEl>
                                          <p:spTgt spid="4"/>
                                        </p:tgtEl>
                                      </p:cBhvr>
                                    </p:animEffect>
                                  </p:childTnLst>
                                </p:cTn>
                              </p:par>
                              <p:par>
                                <p:cTn id="29" presetID="12"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p:tgtEl>
                                          <p:spTgt spid="5"/>
                                        </p:tgtEl>
                                        <p:attrNameLst>
                                          <p:attrName>ppt_x</p:attrName>
                                        </p:attrNameLst>
                                      </p:cBhvr>
                                      <p:tavLst>
                                        <p:tav tm="0">
                                          <p:val>
                                            <p:strVal val="#ppt_x-#ppt_w*1.125000"/>
                                          </p:val>
                                        </p:tav>
                                        <p:tav tm="100000">
                                          <p:val>
                                            <p:strVal val="#ppt_x"/>
                                          </p:val>
                                        </p:tav>
                                      </p:tavLst>
                                    </p:anim>
                                    <p:animEffect transition="in" filter="wipe(right)">
                                      <p:cBhvr>
                                        <p:cTn id="32" dur="500"/>
                                        <p:tgtEl>
                                          <p:spTgt spid="5"/>
                                        </p:tgtEl>
                                      </p:cBhvr>
                                    </p:animEffect>
                                  </p:childTnLst>
                                </p:cTn>
                              </p:par>
                              <p:par>
                                <p:cTn id="33" presetID="1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p:tgtEl>
                                          <p:spTgt spid="6"/>
                                        </p:tgtEl>
                                        <p:attrNameLst>
                                          <p:attrName>ppt_x</p:attrName>
                                        </p:attrNameLst>
                                      </p:cBhvr>
                                      <p:tavLst>
                                        <p:tav tm="0">
                                          <p:val>
                                            <p:strVal val="#ppt_x-#ppt_w*1.125000"/>
                                          </p:val>
                                        </p:tav>
                                        <p:tav tm="100000">
                                          <p:val>
                                            <p:strVal val="#ppt_x"/>
                                          </p:val>
                                        </p:tav>
                                      </p:tavLst>
                                    </p:anim>
                                    <p:animEffect transition="in" filter="wipe(right)">
                                      <p:cBhvr>
                                        <p:cTn id="36" dur="500"/>
                                        <p:tgtEl>
                                          <p:spTgt spid="6"/>
                                        </p:tgtEl>
                                      </p:cBhvr>
                                    </p:animEffect>
                                  </p:childTnLst>
                                </p:cTn>
                              </p:par>
                            </p:childTnLst>
                          </p:cTn>
                        </p:par>
                        <p:par>
                          <p:cTn id="37" fill="hold">
                            <p:stCondLst>
                              <p:cond delay="2500"/>
                            </p:stCondLst>
                            <p:childTnLst>
                              <p:par>
                                <p:cTn id="38" presetID="22" presetClass="entr" presetSubtype="4" fill="hold" grpId="0" nodeType="after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wipe(down)">
                                      <p:cBhvr>
                                        <p:cTn id="40" dur="500"/>
                                        <p:tgtEl>
                                          <p:spTgt spid="62"/>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down)">
                                      <p:cBhvr>
                                        <p:cTn id="43" dur="500"/>
                                        <p:tgtEl>
                                          <p:spTgt spid="58"/>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wipe(down)">
                                      <p:cBhvr>
                                        <p:cTn id="46" dur="500"/>
                                        <p:tgtEl>
                                          <p:spTgt spid="54"/>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wipe(down)">
                                      <p:cBhvr>
                                        <p:cTn id="49" dur="500"/>
                                        <p:tgtEl>
                                          <p:spTgt spid="50"/>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down)">
                                      <p:cBhvr>
                                        <p:cTn id="52" dur="500"/>
                                        <p:tgtEl>
                                          <p:spTgt spid="46"/>
                                        </p:tgtEl>
                                      </p:cBhvr>
                                    </p:animEffect>
                                  </p:childTnLst>
                                </p:cTn>
                              </p:par>
                            </p:childTnLst>
                          </p:cTn>
                        </p:par>
                        <p:par>
                          <p:cTn id="53" fill="hold">
                            <p:stCondLst>
                              <p:cond delay="3000"/>
                            </p:stCondLst>
                            <p:childTnLst>
                              <p:par>
                                <p:cTn id="54" presetID="37" presetClass="entr" presetSubtype="0"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fade">
                                      <p:cBhvr>
                                        <p:cTn id="56" dur="500"/>
                                        <p:tgtEl>
                                          <p:spTgt spid="36"/>
                                        </p:tgtEl>
                                      </p:cBhvr>
                                    </p:animEffect>
                                    <p:anim calcmode="lin" valueType="num">
                                      <p:cBhvr>
                                        <p:cTn id="57" dur="500" fill="hold"/>
                                        <p:tgtEl>
                                          <p:spTgt spid="36"/>
                                        </p:tgtEl>
                                        <p:attrNameLst>
                                          <p:attrName>ppt_x</p:attrName>
                                        </p:attrNameLst>
                                      </p:cBhvr>
                                      <p:tavLst>
                                        <p:tav tm="0">
                                          <p:val>
                                            <p:strVal val="#ppt_x"/>
                                          </p:val>
                                        </p:tav>
                                        <p:tav tm="100000">
                                          <p:val>
                                            <p:strVal val="#ppt_x"/>
                                          </p:val>
                                        </p:tav>
                                      </p:tavLst>
                                    </p:anim>
                                    <p:anim calcmode="lin" valueType="num">
                                      <p:cBhvr>
                                        <p:cTn id="58" dur="450" decel="100000" fill="hold"/>
                                        <p:tgtEl>
                                          <p:spTgt spid="36"/>
                                        </p:tgtEl>
                                        <p:attrNameLst>
                                          <p:attrName>ppt_y</p:attrName>
                                        </p:attrNameLst>
                                      </p:cBhvr>
                                      <p:tavLst>
                                        <p:tav tm="0">
                                          <p:val>
                                            <p:strVal val="#ppt_y+1"/>
                                          </p:val>
                                        </p:tav>
                                        <p:tav tm="100000">
                                          <p:val>
                                            <p:strVal val="#ppt_y-.03"/>
                                          </p:val>
                                        </p:tav>
                                      </p:tavLst>
                                    </p:anim>
                                    <p:anim calcmode="lin" valueType="num">
                                      <p:cBhvr>
                                        <p:cTn id="59" dur="50" accel="100000" fill="hold">
                                          <p:stCondLst>
                                            <p:cond delay="450"/>
                                          </p:stCondLst>
                                        </p:cTn>
                                        <p:tgtEl>
                                          <p:spTgt spid="36"/>
                                        </p:tgtEl>
                                        <p:attrNameLst>
                                          <p:attrName>ppt_y</p:attrName>
                                        </p:attrNameLst>
                                      </p:cBhvr>
                                      <p:tavLst>
                                        <p:tav tm="0">
                                          <p:val>
                                            <p:strVal val="#ppt_y-.03"/>
                                          </p:val>
                                        </p:tav>
                                        <p:tav tm="100000">
                                          <p:val>
                                            <p:strVal val="#ppt_y"/>
                                          </p:val>
                                        </p:tav>
                                      </p:tavLst>
                                    </p:anim>
                                  </p:childTnLst>
                                </p:cTn>
                              </p:par>
                              <p:par>
                                <p:cTn id="60" presetID="37"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anim calcmode="lin" valueType="num">
                                      <p:cBhvr>
                                        <p:cTn id="63" dur="500" fill="hold"/>
                                        <p:tgtEl>
                                          <p:spTgt spid="37"/>
                                        </p:tgtEl>
                                        <p:attrNameLst>
                                          <p:attrName>ppt_x</p:attrName>
                                        </p:attrNameLst>
                                      </p:cBhvr>
                                      <p:tavLst>
                                        <p:tav tm="0">
                                          <p:val>
                                            <p:strVal val="#ppt_x"/>
                                          </p:val>
                                        </p:tav>
                                        <p:tav tm="100000">
                                          <p:val>
                                            <p:strVal val="#ppt_x"/>
                                          </p:val>
                                        </p:tav>
                                      </p:tavLst>
                                    </p:anim>
                                    <p:anim calcmode="lin" valueType="num">
                                      <p:cBhvr>
                                        <p:cTn id="64" dur="450" decel="100000" fill="hold"/>
                                        <p:tgtEl>
                                          <p:spTgt spid="37"/>
                                        </p:tgtEl>
                                        <p:attrNameLst>
                                          <p:attrName>ppt_y</p:attrName>
                                        </p:attrNameLst>
                                      </p:cBhvr>
                                      <p:tavLst>
                                        <p:tav tm="0">
                                          <p:val>
                                            <p:strVal val="#ppt_y+1"/>
                                          </p:val>
                                        </p:tav>
                                        <p:tav tm="100000">
                                          <p:val>
                                            <p:strVal val="#ppt_y-.03"/>
                                          </p:val>
                                        </p:tav>
                                      </p:tavLst>
                                    </p:anim>
                                    <p:anim calcmode="lin" valueType="num">
                                      <p:cBhvr>
                                        <p:cTn id="65" dur="50" accel="100000" fill="hold">
                                          <p:stCondLst>
                                            <p:cond delay="450"/>
                                          </p:stCondLst>
                                        </p:cTn>
                                        <p:tgtEl>
                                          <p:spTgt spid="37"/>
                                        </p:tgtEl>
                                        <p:attrNameLst>
                                          <p:attrName>ppt_y</p:attrName>
                                        </p:attrNameLst>
                                      </p:cBhvr>
                                      <p:tavLst>
                                        <p:tav tm="0">
                                          <p:val>
                                            <p:strVal val="#ppt_y-.03"/>
                                          </p:val>
                                        </p:tav>
                                        <p:tav tm="100000">
                                          <p:val>
                                            <p:strVal val="#ppt_y"/>
                                          </p:val>
                                        </p:tav>
                                      </p:tavLst>
                                    </p:anim>
                                  </p:childTnLst>
                                </p:cTn>
                              </p:par>
                              <p:par>
                                <p:cTn id="66" presetID="37"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500"/>
                                        <p:tgtEl>
                                          <p:spTgt spid="38"/>
                                        </p:tgtEl>
                                      </p:cBhvr>
                                    </p:animEffect>
                                    <p:anim calcmode="lin" valueType="num">
                                      <p:cBhvr>
                                        <p:cTn id="69" dur="500" fill="hold"/>
                                        <p:tgtEl>
                                          <p:spTgt spid="38"/>
                                        </p:tgtEl>
                                        <p:attrNameLst>
                                          <p:attrName>ppt_x</p:attrName>
                                        </p:attrNameLst>
                                      </p:cBhvr>
                                      <p:tavLst>
                                        <p:tav tm="0">
                                          <p:val>
                                            <p:strVal val="#ppt_x"/>
                                          </p:val>
                                        </p:tav>
                                        <p:tav tm="100000">
                                          <p:val>
                                            <p:strVal val="#ppt_x"/>
                                          </p:val>
                                        </p:tav>
                                      </p:tavLst>
                                    </p:anim>
                                    <p:anim calcmode="lin" valueType="num">
                                      <p:cBhvr>
                                        <p:cTn id="70" dur="450" decel="100000" fill="hold"/>
                                        <p:tgtEl>
                                          <p:spTgt spid="38"/>
                                        </p:tgtEl>
                                        <p:attrNameLst>
                                          <p:attrName>ppt_y</p:attrName>
                                        </p:attrNameLst>
                                      </p:cBhvr>
                                      <p:tavLst>
                                        <p:tav tm="0">
                                          <p:val>
                                            <p:strVal val="#ppt_y+1"/>
                                          </p:val>
                                        </p:tav>
                                        <p:tav tm="100000">
                                          <p:val>
                                            <p:strVal val="#ppt_y-.03"/>
                                          </p:val>
                                        </p:tav>
                                      </p:tavLst>
                                    </p:anim>
                                    <p:anim calcmode="lin" valueType="num">
                                      <p:cBhvr>
                                        <p:cTn id="71" dur="50" accel="100000" fill="hold">
                                          <p:stCondLst>
                                            <p:cond delay="450"/>
                                          </p:stCondLst>
                                        </p:cTn>
                                        <p:tgtEl>
                                          <p:spTgt spid="38"/>
                                        </p:tgtEl>
                                        <p:attrNameLst>
                                          <p:attrName>ppt_y</p:attrName>
                                        </p:attrNameLst>
                                      </p:cBhvr>
                                      <p:tavLst>
                                        <p:tav tm="0">
                                          <p:val>
                                            <p:strVal val="#ppt_y-.03"/>
                                          </p:val>
                                        </p:tav>
                                        <p:tav tm="100000">
                                          <p:val>
                                            <p:strVal val="#ppt_y"/>
                                          </p:val>
                                        </p:tav>
                                      </p:tavLst>
                                    </p:anim>
                                  </p:childTnLst>
                                </p:cTn>
                              </p:par>
                              <p:par>
                                <p:cTn id="72" presetID="37" presetClass="entr" presetSubtype="0"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anim calcmode="lin" valueType="num">
                                      <p:cBhvr>
                                        <p:cTn id="75" dur="500" fill="hold"/>
                                        <p:tgtEl>
                                          <p:spTgt spid="39"/>
                                        </p:tgtEl>
                                        <p:attrNameLst>
                                          <p:attrName>ppt_x</p:attrName>
                                        </p:attrNameLst>
                                      </p:cBhvr>
                                      <p:tavLst>
                                        <p:tav tm="0">
                                          <p:val>
                                            <p:strVal val="#ppt_x"/>
                                          </p:val>
                                        </p:tav>
                                        <p:tav tm="100000">
                                          <p:val>
                                            <p:strVal val="#ppt_x"/>
                                          </p:val>
                                        </p:tav>
                                      </p:tavLst>
                                    </p:anim>
                                    <p:anim calcmode="lin" valueType="num">
                                      <p:cBhvr>
                                        <p:cTn id="76" dur="450" decel="100000" fill="hold"/>
                                        <p:tgtEl>
                                          <p:spTgt spid="39"/>
                                        </p:tgtEl>
                                        <p:attrNameLst>
                                          <p:attrName>ppt_y</p:attrName>
                                        </p:attrNameLst>
                                      </p:cBhvr>
                                      <p:tavLst>
                                        <p:tav tm="0">
                                          <p:val>
                                            <p:strVal val="#ppt_y+1"/>
                                          </p:val>
                                        </p:tav>
                                        <p:tav tm="100000">
                                          <p:val>
                                            <p:strVal val="#ppt_y-.03"/>
                                          </p:val>
                                        </p:tav>
                                      </p:tavLst>
                                    </p:anim>
                                    <p:anim calcmode="lin" valueType="num">
                                      <p:cBhvr>
                                        <p:cTn id="7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p:bldP spid="37" grpId="0"/>
      <p:bldP spid="38" grpId="0"/>
      <p:bldP spid="39" grpId="0"/>
      <p:bldP spid="62" grpId="0" animBg="1"/>
      <p:bldP spid="58" grpId="0" animBg="1"/>
      <p:bldP spid="54" grpId="0" animBg="1"/>
      <p:bldP spid="50" grpId="0" animBg="1"/>
      <p:bldP spid="4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35" name="MH_Other_1">
            <a:extLst>
              <a:ext uri="{FF2B5EF4-FFF2-40B4-BE49-F238E27FC236}">
                <a16:creationId xmlns:a16="http://schemas.microsoft.com/office/drawing/2014/main" xmlns="" id="{F6BD2131-3DDC-4596-BB5C-8557831F0456}"/>
              </a:ext>
            </a:extLst>
          </p:cNvPr>
          <p:cNvSpPr>
            <a:spLocks noChangeArrowheads="1"/>
          </p:cNvSpPr>
          <p:nvPr>
            <p:custDataLst>
              <p:tags r:id="rId1"/>
            </p:custDataLst>
          </p:nvPr>
        </p:nvSpPr>
        <p:spPr bwMode="gray">
          <a:xfrm>
            <a:off x="160735" y="1785034"/>
            <a:ext cx="8818959" cy="163646"/>
          </a:xfrm>
          <a:prstGeom prst="rect">
            <a:avLst/>
          </a:prstGeom>
          <a:solidFill>
            <a:srgbClr val="D9D9D9"/>
          </a:solidFill>
          <a:ln>
            <a:noFill/>
          </a:ln>
          <a:effectLst/>
          <a:extLst/>
        </p:spPr>
        <p:txBody>
          <a:bodyPr wrap="none" anchor="ctr"/>
          <a:lstStyle/>
          <a:p>
            <a:pPr>
              <a:defRPr/>
            </a:pPr>
            <a:endParaRPr lang="zh-CN" altLang="en-US" sz="1013">
              <a:solidFill>
                <a:srgbClr val="FFFFFF"/>
              </a:solidFill>
              <a:cs typeface="+mn-ea"/>
              <a:sym typeface="+mn-lt"/>
            </a:endParaRPr>
          </a:p>
        </p:txBody>
      </p:sp>
      <p:sp>
        <p:nvSpPr>
          <p:cNvPr id="36" name="MH_Other_2">
            <a:extLst>
              <a:ext uri="{FF2B5EF4-FFF2-40B4-BE49-F238E27FC236}">
                <a16:creationId xmlns:a16="http://schemas.microsoft.com/office/drawing/2014/main" xmlns="" id="{1ED9CFD9-DFC2-45C6-8DCE-173632180387}"/>
              </a:ext>
            </a:extLst>
          </p:cNvPr>
          <p:cNvSpPr>
            <a:spLocks/>
          </p:cNvSpPr>
          <p:nvPr>
            <p:custDataLst>
              <p:tags r:id="rId2"/>
            </p:custDataLst>
          </p:nvPr>
        </p:nvSpPr>
        <p:spPr bwMode="gray">
          <a:xfrm rot="3071475" flipV="1">
            <a:off x="1371422" y="2429727"/>
            <a:ext cx="1458150" cy="267027"/>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1"/>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zh-CN" altLang="en-US" sz="1013" b="1">
              <a:cs typeface="+mn-ea"/>
              <a:sym typeface="+mn-lt"/>
            </a:endParaRPr>
          </a:p>
        </p:txBody>
      </p:sp>
      <p:sp>
        <p:nvSpPr>
          <p:cNvPr id="37" name="MH_SubTitle_1">
            <a:extLst>
              <a:ext uri="{FF2B5EF4-FFF2-40B4-BE49-F238E27FC236}">
                <a16:creationId xmlns:a16="http://schemas.microsoft.com/office/drawing/2014/main" xmlns="" id="{0B1D8781-C7DC-4963-B592-577C40A88581}"/>
              </a:ext>
            </a:extLst>
          </p:cNvPr>
          <p:cNvSpPr>
            <a:spLocks/>
          </p:cNvSpPr>
          <p:nvPr>
            <p:custDataLst>
              <p:tags r:id="rId3"/>
            </p:custDataLst>
          </p:nvPr>
        </p:nvSpPr>
        <p:spPr bwMode="gray">
          <a:xfrm rot="3071475">
            <a:off x="1054139" y="2750010"/>
            <a:ext cx="1900695" cy="348036"/>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1">
              <a:lumMod val="20000"/>
              <a:lumOff val="80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normAutofit/>
          </a:bodyPr>
          <a:lstStyle/>
          <a:p>
            <a:pPr algn="ctr">
              <a:lnSpc>
                <a:spcPct val="120000"/>
              </a:lnSpc>
              <a:spcBef>
                <a:spcPts val="338"/>
              </a:spcBef>
              <a:spcAft>
                <a:spcPts val="338"/>
              </a:spcAft>
              <a:defRPr/>
            </a:pPr>
            <a:r>
              <a:rPr lang="en-US" altLang="zh-CN" sz="1200">
                <a:solidFill>
                  <a:srgbClr val="585858"/>
                </a:solidFill>
                <a:cs typeface="+mn-ea"/>
                <a:sym typeface="+mn-lt"/>
              </a:rPr>
              <a:t>Lorem ipsum</a:t>
            </a:r>
            <a:endParaRPr lang="zh-CN" altLang="en-US" sz="1200" dirty="0">
              <a:solidFill>
                <a:srgbClr val="585858"/>
              </a:solidFill>
              <a:cs typeface="+mn-ea"/>
              <a:sym typeface="+mn-lt"/>
            </a:endParaRPr>
          </a:p>
        </p:txBody>
      </p:sp>
      <p:sp>
        <p:nvSpPr>
          <p:cNvPr id="38" name="MH_Other_3">
            <a:extLst>
              <a:ext uri="{FF2B5EF4-FFF2-40B4-BE49-F238E27FC236}">
                <a16:creationId xmlns:a16="http://schemas.microsoft.com/office/drawing/2014/main" xmlns="" id="{74DADE1E-0F7E-48C9-A463-B89F4A1EBA7F}"/>
              </a:ext>
            </a:extLst>
          </p:cNvPr>
          <p:cNvSpPr>
            <a:spLocks noChangeArrowheads="1"/>
          </p:cNvSpPr>
          <p:nvPr>
            <p:custDataLst>
              <p:tags r:id="rId4"/>
            </p:custDataLst>
          </p:nvPr>
        </p:nvSpPr>
        <p:spPr bwMode="gray">
          <a:xfrm>
            <a:off x="984381" y="1507132"/>
            <a:ext cx="763579" cy="786081"/>
          </a:xfrm>
          <a:prstGeom prst="ellipse">
            <a:avLst/>
          </a:prstGeom>
          <a:gradFill>
            <a:gsLst>
              <a:gs pos="3000">
                <a:schemeClr val="accent1">
                  <a:lumMod val="60000"/>
                  <a:lumOff val="40000"/>
                </a:schemeClr>
              </a:gs>
              <a:gs pos="100000">
                <a:schemeClr val="accent1"/>
              </a:gs>
            </a:gsLst>
            <a:lin ang="2700000" scaled="1"/>
          </a:gradFill>
          <a:ln>
            <a:solidFill>
              <a:srgbClr val="FFFFFF"/>
            </a:solidFill>
          </a:ln>
          <a:effectLst/>
          <a:extLst/>
        </p:spPr>
        <p:txBody>
          <a:bodyPr wrap="none" lIns="0" tIns="0" rIns="0" bIns="0" anchor="ctr"/>
          <a:lstStyle/>
          <a:p>
            <a:pPr algn="ctr">
              <a:defRPr/>
            </a:pPr>
            <a:r>
              <a:rPr lang="en-US" altLang="zh-CN" sz="3300" b="1" dirty="0">
                <a:solidFill>
                  <a:srgbClr val="FFFFFF"/>
                </a:solidFill>
                <a:cs typeface="+mn-ea"/>
                <a:sym typeface="+mn-lt"/>
              </a:rPr>
              <a:t>A</a:t>
            </a:r>
            <a:endParaRPr lang="zh-CN" altLang="en-US" sz="3300" b="1" dirty="0">
              <a:solidFill>
                <a:srgbClr val="FFFFFF"/>
              </a:solidFill>
              <a:cs typeface="+mn-ea"/>
              <a:sym typeface="+mn-lt"/>
            </a:endParaRPr>
          </a:p>
        </p:txBody>
      </p:sp>
      <p:sp>
        <p:nvSpPr>
          <p:cNvPr id="39" name="MH_Other_4">
            <a:extLst>
              <a:ext uri="{FF2B5EF4-FFF2-40B4-BE49-F238E27FC236}">
                <a16:creationId xmlns:a16="http://schemas.microsoft.com/office/drawing/2014/main" xmlns="" id="{5FD0D419-A391-480F-84AD-FB3C2058FBAD}"/>
              </a:ext>
            </a:extLst>
          </p:cNvPr>
          <p:cNvSpPr>
            <a:spLocks/>
          </p:cNvSpPr>
          <p:nvPr>
            <p:custDataLst>
              <p:tags r:id="rId5"/>
            </p:custDataLst>
          </p:nvPr>
        </p:nvSpPr>
        <p:spPr bwMode="gray">
          <a:xfrm rot="3071475" flipV="1">
            <a:off x="3372627" y="2429727"/>
            <a:ext cx="1458150" cy="267027"/>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2"/>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zh-CN" altLang="en-US" sz="1013" b="1">
              <a:cs typeface="+mn-ea"/>
              <a:sym typeface="+mn-lt"/>
            </a:endParaRPr>
          </a:p>
        </p:txBody>
      </p:sp>
      <p:sp>
        <p:nvSpPr>
          <p:cNvPr id="40" name="MH_SubTitle_2">
            <a:extLst>
              <a:ext uri="{FF2B5EF4-FFF2-40B4-BE49-F238E27FC236}">
                <a16:creationId xmlns:a16="http://schemas.microsoft.com/office/drawing/2014/main" xmlns="" id="{C2697839-4BB9-4049-9C62-C6D4BDAB7A68}"/>
              </a:ext>
            </a:extLst>
          </p:cNvPr>
          <p:cNvSpPr>
            <a:spLocks/>
          </p:cNvSpPr>
          <p:nvPr>
            <p:custDataLst>
              <p:tags r:id="rId6"/>
            </p:custDataLst>
          </p:nvPr>
        </p:nvSpPr>
        <p:spPr bwMode="gray">
          <a:xfrm rot="3071475">
            <a:off x="3055344" y="2750010"/>
            <a:ext cx="1900695" cy="348036"/>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2">
              <a:lumMod val="20000"/>
              <a:lumOff val="80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normAutofit/>
          </a:bodyPr>
          <a:lstStyle/>
          <a:p>
            <a:pPr algn="ctr">
              <a:lnSpc>
                <a:spcPct val="120000"/>
              </a:lnSpc>
              <a:spcBef>
                <a:spcPts val="338"/>
              </a:spcBef>
              <a:spcAft>
                <a:spcPts val="338"/>
              </a:spcAft>
              <a:defRPr/>
            </a:pPr>
            <a:r>
              <a:rPr lang="en-US" altLang="zh-CN" sz="1200" dirty="0">
                <a:solidFill>
                  <a:srgbClr val="585858"/>
                </a:solidFill>
                <a:cs typeface="+mn-ea"/>
                <a:sym typeface="+mn-lt"/>
              </a:rPr>
              <a:t>Lorem ipsum</a:t>
            </a:r>
            <a:endParaRPr lang="zh-CN" altLang="en-US" sz="1200" dirty="0">
              <a:solidFill>
                <a:srgbClr val="585858"/>
              </a:solidFill>
              <a:cs typeface="+mn-ea"/>
              <a:sym typeface="+mn-lt"/>
            </a:endParaRPr>
          </a:p>
        </p:txBody>
      </p:sp>
      <p:sp>
        <p:nvSpPr>
          <p:cNvPr id="41" name="MH_Other_5">
            <a:extLst>
              <a:ext uri="{FF2B5EF4-FFF2-40B4-BE49-F238E27FC236}">
                <a16:creationId xmlns:a16="http://schemas.microsoft.com/office/drawing/2014/main" xmlns="" id="{E4904D38-6B60-4B1A-B207-509BF34B7ABC}"/>
              </a:ext>
            </a:extLst>
          </p:cNvPr>
          <p:cNvSpPr>
            <a:spLocks noChangeArrowheads="1"/>
          </p:cNvSpPr>
          <p:nvPr>
            <p:custDataLst>
              <p:tags r:id="rId7"/>
            </p:custDataLst>
          </p:nvPr>
        </p:nvSpPr>
        <p:spPr bwMode="gray">
          <a:xfrm>
            <a:off x="2985587" y="1507132"/>
            <a:ext cx="763579" cy="786081"/>
          </a:xfrm>
          <a:prstGeom prst="ellipse">
            <a:avLst/>
          </a:prstGeom>
          <a:gradFill>
            <a:gsLst>
              <a:gs pos="3000">
                <a:schemeClr val="accent2">
                  <a:lumMod val="60000"/>
                  <a:lumOff val="40000"/>
                </a:schemeClr>
              </a:gs>
              <a:gs pos="100000">
                <a:schemeClr val="accent2"/>
              </a:gs>
            </a:gsLst>
            <a:lin ang="2700000" scaled="1"/>
          </a:gradFill>
          <a:ln>
            <a:solidFill>
              <a:srgbClr val="FFFFFF"/>
            </a:solidFill>
          </a:ln>
          <a:effectLst/>
          <a:extLst/>
        </p:spPr>
        <p:txBody>
          <a:bodyPr wrap="none" lIns="0" tIns="0" rIns="0" bIns="0" anchor="ctr"/>
          <a:lstStyle/>
          <a:p>
            <a:pPr algn="ctr">
              <a:defRPr/>
            </a:pPr>
            <a:r>
              <a:rPr lang="en-US" altLang="zh-CN" sz="3300" b="1" dirty="0">
                <a:solidFill>
                  <a:srgbClr val="FFFFFF"/>
                </a:solidFill>
                <a:cs typeface="+mn-ea"/>
                <a:sym typeface="+mn-lt"/>
              </a:rPr>
              <a:t>B</a:t>
            </a:r>
            <a:endParaRPr lang="zh-CN" altLang="en-US" sz="3300" b="1" dirty="0">
              <a:solidFill>
                <a:srgbClr val="FFFFFF"/>
              </a:solidFill>
              <a:cs typeface="+mn-ea"/>
              <a:sym typeface="+mn-lt"/>
            </a:endParaRPr>
          </a:p>
        </p:txBody>
      </p:sp>
      <p:sp>
        <p:nvSpPr>
          <p:cNvPr id="42" name="MH_Other_6">
            <a:extLst>
              <a:ext uri="{FF2B5EF4-FFF2-40B4-BE49-F238E27FC236}">
                <a16:creationId xmlns:a16="http://schemas.microsoft.com/office/drawing/2014/main" xmlns="" id="{D8FDF36E-CEA2-431B-94CF-A0F5691FB7DB}"/>
              </a:ext>
            </a:extLst>
          </p:cNvPr>
          <p:cNvSpPr>
            <a:spLocks/>
          </p:cNvSpPr>
          <p:nvPr>
            <p:custDataLst>
              <p:tags r:id="rId8"/>
            </p:custDataLst>
          </p:nvPr>
        </p:nvSpPr>
        <p:spPr bwMode="gray">
          <a:xfrm rot="3071475" flipV="1">
            <a:off x="5076052" y="2428977"/>
            <a:ext cx="1458150" cy="26852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3"/>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zh-CN" altLang="en-US" sz="1013" b="1">
              <a:cs typeface="+mn-ea"/>
              <a:sym typeface="+mn-lt"/>
            </a:endParaRPr>
          </a:p>
        </p:txBody>
      </p:sp>
      <p:sp>
        <p:nvSpPr>
          <p:cNvPr id="43" name="MH_SubTitle_3">
            <a:extLst>
              <a:ext uri="{FF2B5EF4-FFF2-40B4-BE49-F238E27FC236}">
                <a16:creationId xmlns:a16="http://schemas.microsoft.com/office/drawing/2014/main" xmlns="" id="{66613970-2C66-4DC6-A70E-0B50E97843F2}"/>
              </a:ext>
            </a:extLst>
          </p:cNvPr>
          <p:cNvSpPr>
            <a:spLocks/>
          </p:cNvSpPr>
          <p:nvPr>
            <p:custDataLst>
              <p:tags r:id="rId9"/>
            </p:custDataLst>
          </p:nvPr>
        </p:nvSpPr>
        <p:spPr bwMode="gray">
          <a:xfrm rot="3071475">
            <a:off x="4758770" y="2749261"/>
            <a:ext cx="1900695" cy="349535"/>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3">
              <a:lumMod val="20000"/>
              <a:lumOff val="80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normAutofit/>
          </a:bodyPr>
          <a:lstStyle/>
          <a:p>
            <a:pPr algn="ctr">
              <a:lnSpc>
                <a:spcPct val="120000"/>
              </a:lnSpc>
              <a:spcBef>
                <a:spcPts val="338"/>
              </a:spcBef>
              <a:spcAft>
                <a:spcPts val="338"/>
              </a:spcAft>
              <a:defRPr/>
            </a:pPr>
            <a:r>
              <a:rPr lang="en-US" altLang="zh-CN" sz="1200" dirty="0">
                <a:solidFill>
                  <a:srgbClr val="585858"/>
                </a:solidFill>
                <a:cs typeface="+mn-ea"/>
                <a:sym typeface="+mn-lt"/>
              </a:rPr>
              <a:t>Lorem ipsum</a:t>
            </a:r>
            <a:endParaRPr lang="zh-CN" altLang="en-US" sz="1200" dirty="0">
              <a:solidFill>
                <a:srgbClr val="585858"/>
              </a:solidFill>
              <a:cs typeface="+mn-ea"/>
              <a:sym typeface="+mn-lt"/>
            </a:endParaRPr>
          </a:p>
        </p:txBody>
      </p:sp>
      <p:sp>
        <p:nvSpPr>
          <p:cNvPr id="44" name="MH_Other_7">
            <a:extLst>
              <a:ext uri="{FF2B5EF4-FFF2-40B4-BE49-F238E27FC236}">
                <a16:creationId xmlns:a16="http://schemas.microsoft.com/office/drawing/2014/main" xmlns="" id="{C90EA1EB-4C17-4044-90F5-0FBE65353245}"/>
              </a:ext>
            </a:extLst>
          </p:cNvPr>
          <p:cNvSpPr>
            <a:spLocks noChangeArrowheads="1"/>
          </p:cNvSpPr>
          <p:nvPr>
            <p:custDataLst>
              <p:tags r:id="rId10"/>
            </p:custDataLst>
          </p:nvPr>
        </p:nvSpPr>
        <p:spPr bwMode="gray">
          <a:xfrm>
            <a:off x="4689762" y="1507132"/>
            <a:ext cx="763579" cy="786081"/>
          </a:xfrm>
          <a:prstGeom prst="ellipse">
            <a:avLst/>
          </a:prstGeom>
          <a:gradFill>
            <a:gsLst>
              <a:gs pos="3000">
                <a:schemeClr val="accent3">
                  <a:lumMod val="60000"/>
                  <a:lumOff val="40000"/>
                </a:schemeClr>
              </a:gs>
              <a:gs pos="100000">
                <a:schemeClr val="accent3"/>
              </a:gs>
            </a:gsLst>
            <a:lin ang="2700000" scaled="1"/>
          </a:gradFill>
          <a:ln>
            <a:solidFill>
              <a:srgbClr val="FFFFFF"/>
            </a:solidFill>
          </a:ln>
          <a:effectLst/>
          <a:extLst/>
        </p:spPr>
        <p:txBody>
          <a:bodyPr wrap="none" lIns="0" tIns="0" rIns="0" bIns="0" anchor="ctr"/>
          <a:lstStyle/>
          <a:p>
            <a:pPr algn="ctr">
              <a:defRPr/>
            </a:pPr>
            <a:r>
              <a:rPr lang="en-US" altLang="zh-CN" sz="3300" b="1" dirty="0">
                <a:solidFill>
                  <a:srgbClr val="FFFFFF"/>
                </a:solidFill>
                <a:cs typeface="+mn-ea"/>
                <a:sym typeface="+mn-lt"/>
              </a:rPr>
              <a:t>C</a:t>
            </a:r>
            <a:endParaRPr lang="zh-CN" altLang="en-US" sz="3300" b="1" dirty="0">
              <a:solidFill>
                <a:srgbClr val="FFFFFF"/>
              </a:solidFill>
              <a:cs typeface="+mn-ea"/>
              <a:sym typeface="+mn-lt"/>
            </a:endParaRPr>
          </a:p>
        </p:txBody>
      </p:sp>
      <p:sp>
        <p:nvSpPr>
          <p:cNvPr id="45" name="MH_Other_8">
            <a:extLst>
              <a:ext uri="{FF2B5EF4-FFF2-40B4-BE49-F238E27FC236}">
                <a16:creationId xmlns:a16="http://schemas.microsoft.com/office/drawing/2014/main" xmlns="" id="{4ACDB17E-1156-4C4C-A992-1FA24ED28B70}"/>
              </a:ext>
            </a:extLst>
          </p:cNvPr>
          <p:cNvSpPr>
            <a:spLocks/>
          </p:cNvSpPr>
          <p:nvPr>
            <p:custDataLst>
              <p:tags r:id="rId11"/>
            </p:custDataLst>
          </p:nvPr>
        </p:nvSpPr>
        <p:spPr bwMode="gray">
          <a:xfrm rot="3071475" flipV="1">
            <a:off x="6807980" y="2429727"/>
            <a:ext cx="1458150" cy="267027"/>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4"/>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zh-CN" altLang="en-US" sz="1013" b="1">
              <a:cs typeface="+mn-ea"/>
              <a:sym typeface="+mn-lt"/>
            </a:endParaRPr>
          </a:p>
        </p:txBody>
      </p:sp>
      <p:sp>
        <p:nvSpPr>
          <p:cNvPr id="46" name="MH_SubTitle_4">
            <a:extLst>
              <a:ext uri="{FF2B5EF4-FFF2-40B4-BE49-F238E27FC236}">
                <a16:creationId xmlns:a16="http://schemas.microsoft.com/office/drawing/2014/main" xmlns="" id="{87EC20B0-26A2-4F0E-8C08-9DB0B022682F}"/>
              </a:ext>
            </a:extLst>
          </p:cNvPr>
          <p:cNvSpPr>
            <a:spLocks/>
          </p:cNvSpPr>
          <p:nvPr>
            <p:custDataLst>
              <p:tags r:id="rId12"/>
            </p:custDataLst>
          </p:nvPr>
        </p:nvSpPr>
        <p:spPr bwMode="gray">
          <a:xfrm rot="3071475">
            <a:off x="6490697" y="2750010"/>
            <a:ext cx="1900695" cy="348036"/>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close/>
              </a:path>
            </a:pathLst>
          </a:custGeom>
          <a:solidFill>
            <a:schemeClr val="accent4">
              <a:lumMod val="20000"/>
              <a:lumOff val="80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normAutofit/>
          </a:bodyPr>
          <a:lstStyle/>
          <a:p>
            <a:pPr algn="ctr">
              <a:lnSpc>
                <a:spcPct val="120000"/>
              </a:lnSpc>
              <a:spcBef>
                <a:spcPts val="338"/>
              </a:spcBef>
              <a:spcAft>
                <a:spcPts val="338"/>
              </a:spcAft>
              <a:defRPr/>
            </a:pPr>
            <a:r>
              <a:rPr lang="en-US" altLang="zh-CN" sz="1200">
                <a:solidFill>
                  <a:srgbClr val="585858"/>
                </a:solidFill>
                <a:cs typeface="+mn-ea"/>
                <a:sym typeface="+mn-lt"/>
              </a:rPr>
              <a:t>Lorem ipsum</a:t>
            </a:r>
            <a:endParaRPr lang="zh-CN" altLang="en-US" sz="1200" dirty="0">
              <a:solidFill>
                <a:srgbClr val="585858"/>
              </a:solidFill>
              <a:cs typeface="+mn-ea"/>
              <a:sym typeface="+mn-lt"/>
            </a:endParaRPr>
          </a:p>
        </p:txBody>
      </p:sp>
      <p:sp>
        <p:nvSpPr>
          <p:cNvPr id="47" name="MH_Other_9">
            <a:extLst>
              <a:ext uri="{FF2B5EF4-FFF2-40B4-BE49-F238E27FC236}">
                <a16:creationId xmlns:a16="http://schemas.microsoft.com/office/drawing/2014/main" xmlns="" id="{FEBA101B-82D7-4571-A721-B65CBB26F082}"/>
              </a:ext>
            </a:extLst>
          </p:cNvPr>
          <p:cNvSpPr>
            <a:spLocks noChangeArrowheads="1"/>
          </p:cNvSpPr>
          <p:nvPr>
            <p:custDataLst>
              <p:tags r:id="rId13"/>
            </p:custDataLst>
          </p:nvPr>
        </p:nvSpPr>
        <p:spPr bwMode="gray">
          <a:xfrm>
            <a:off x="6420940" y="1507132"/>
            <a:ext cx="763579" cy="786081"/>
          </a:xfrm>
          <a:prstGeom prst="ellipse">
            <a:avLst/>
          </a:prstGeom>
          <a:gradFill>
            <a:gsLst>
              <a:gs pos="3000">
                <a:schemeClr val="accent4">
                  <a:lumMod val="60000"/>
                  <a:lumOff val="40000"/>
                </a:schemeClr>
              </a:gs>
              <a:gs pos="100000">
                <a:schemeClr val="accent4"/>
              </a:gs>
            </a:gsLst>
            <a:lin ang="2700000" scaled="1"/>
          </a:gradFill>
          <a:ln>
            <a:solidFill>
              <a:srgbClr val="FFFFFF"/>
            </a:solidFill>
          </a:ln>
          <a:effectLst/>
          <a:extLst/>
        </p:spPr>
        <p:txBody>
          <a:bodyPr wrap="none" lIns="0" tIns="0" rIns="0" bIns="0" anchor="ctr"/>
          <a:lstStyle/>
          <a:p>
            <a:pPr algn="ctr">
              <a:defRPr/>
            </a:pPr>
            <a:r>
              <a:rPr lang="en-US" altLang="zh-CN" sz="3300" b="1" dirty="0">
                <a:solidFill>
                  <a:srgbClr val="FFFFFF"/>
                </a:solidFill>
                <a:cs typeface="+mn-ea"/>
                <a:sym typeface="+mn-lt"/>
              </a:rPr>
              <a:t>D</a:t>
            </a:r>
            <a:endParaRPr lang="zh-CN" altLang="en-US" sz="3300" b="1" dirty="0">
              <a:solidFill>
                <a:srgbClr val="FFFFFF"/>
              </a:solidFill>
              <a:cs typeface="+mn-ea"/>
              <a:sym typeface="+mn-lt"/>
            </a:endParaRPr>
          </a:p>
        </p:txBody>
      </p:sp>
      <p:sp>
        <p:nvSpPr>
          <p:cNvPr id="48" name="MH_Text_1">
            <a:extLst>
              <a:ext uri="{FF2B5EF4-FFF2-40B4-BE49-F238E27FC236}">
                <a16:creationId xmlns:a16="http://schemas.microsoft.com/office/drawing/2014/main" xmlns="" id="{C9F7B9DD-4FB4-415E-8750-FB9B0F629091}"/>
              </a:ext>
            </a:extLst>
          </p:cNvPr>
          <p:cNvSpPr txBox="1"/>
          <p:nvPr>
            <p:custDataLst>
              <p:tags r:id="rId14"/>
            </p:custDataLst>
          </p:nvPr>
        </p:nvSpPr>
        <p:spPr>
          <a:xfrm>
            <a:off x="1086393" y="3791868"/>
            <a:ext cx="1743179" cy="987102"/>
          </a:xfrm>
          <a:prstGeom prst="rect">
            <a:avLst/>
          </a:prstGeom>
          <a:noFill/>
        </p:spPr>
        <p:txBody>
          <a:bodyPr>
            <a:normAutofit fontScale="92500" lnSpcReduction="10000"/>
          </a:bodyPr>
          <a:lstStyle/>
          <a:p>
            <a:pPr>
              <a:lnSpc>
                <a:spcPct val="120000"/>
              </a:lnSpc>
            </a:pPr>
            <a:r>
              <a:rPr lang="zh-CN" altLang="en-US" sz="1400" dirty="0">
                <a:solidFill>
                  <a:schemeClr val="tx1">
                    <a:lumMod val="75000"/>
                    <a:lumOff val="25000"/>
                  </a:schemeClr>
                </a:solidFill>
                <a:cs typeface="+mn-ea"/>
                <a:sym typeface="+mn-lt"/>
              </a:rPr>
              <a:t>点击此处添加文字描述，文字颜色、大小、字体可根据需求进行更改。</a:t>
            </a:r>
            <a:endParaRPr lang="en-US" altLang="zh-CN" sz="1400" dirty="0">
              <a:solidFill>
                <a:schemeClr val="tx1">
                  <a:lumMod val="75000"/>
                  <a:lumOff val="25000"/>
                </a:schemeClr>
              </a:solidFill>
              <a:cs typeface="+mn-ea"/>
              <a:sym typeface="+mn-lt"/>
            </a:endParaRPr>
          </a:p>
        </p:txBody>
      </p:sp>
      <p:sp>
        <p:nvSpPr>
          <p:cNvPr id="49" name="MH_Text_2">
            <a:extLst>
              <a:ext uri="{FF2B5EF4-FFF2-40B4-BE49-F238E27FC236}">
                <a16:creationId xmlns:a16="http://schemas.microsoft.com/office/drawing/2014/main" xmlns="" id="{39179ACE-A540-4576-96C9-04726271AF56}"/>
              </a:ext>
            </a:extLst>
          </p:cNvPr>
          <p:cNvSpPr txBox="1"/>
          <p:nvPr>
            <p:custDataLst>
              <p:tags r:id="rId15"/>
            </p:custDataLst>
          </p:nvPr>
        </p:nvSpPr>
        <p:spPr>
          <a:xfrm>
            <a:off x="3003590" y="3791868"/>
            <a:ext cx="1732678" cy="987102"/>
          </a:xfrm>
          <a:prstGeom prst="rect">
            <a:avLst/>
          </a:prstGeom>
          <a:noFill/>
        </p:spPr>
        <p:txBody>
          <a:bodyPr>
            <a:normAutofit fontScale="92500" lnSpcReduction="10000"/>
          </a:bodyPr>
          <a:lstStyle/>
          <a:p>
            <a:pPr>
              <a:lnSpc>
                <a:spcPct val="120000"/>
              </a:lnSpc>
            </a:pPr>
            <a:r>
              <a:rPr lang="zh-CN" altLang="en-US" sz="1400" dirty="0">
                <a:solidFill>
                  <a:schemeClr val="tx1">
                    <a:lumMod val="75000"/>
                    <a:lumOff val="25000"/>
                  </a:schemeClr>
                </a:solidFill>
                <a:cs typeface="+mn-ea"/>
                <a:sym typeface="+mn-lt"/>
              </a:rPr>
              <a:t>点击此处添加文字描述，文字颜色、大小、字体可根据需求进行更改。</a:t>
            </a:r>
            <a:endParaRPr lang="en-US" altLang="zh-CN" sz="1400" dirty="0">
              <a:solidFill>
                <a:schemeClr val="tx1">
                  <a:lumMod val="75000"/>
                  <a:lumOff val="25000"/>
                </a:schemeClr>
              </a:solidFill>
              <a:cs typeface="+mn-ea"/>
              <a:sym typeface="+mn-lt"/>
            </a:endParaRPr>
          </a:p>
        </p:txBody>
      </p:sp>
      <p:sp>
        <p:nvSpPr>
          <p:cNvPr id="50" name="MH_Text_3">
            <a:extLst>
              <a:ext uri="{FF2B5EF4-FFF2-40B4-BE49-F238E27FC236}">
                <a16:creationId xmlns:a16="http://schemas.microsoft.com/office/drawing/2014/main" xmlns="" id="{B5BE8B31-006F-44F4-B014-DEFD351A9264}"/>
              </a:ext>
            </a:extLst>
          </p:cNvPr>
          <p:cNvSpPr txBox="1"/>
          <p:nvPr>
            <p:custDataLst>
              <p:tags r:id="rId16"/>
            </p:custDataLst>
          </p:nvPr>
        </p:nvSpPr>
        <p:spPr>
          <a:xfrm>
            <a:off x="4910285" y="3791868"/>
            <a:ext cx="1704175" cy="987102"/>
          </a:xfrm>
          <a:prstGeom prst="rect">
            <a:avLst/>
          </a:prstGeom>
          <a:noFill/>
        </p:spPr>
        <p:txBody>
          <a:bodyPr>
            <a:normAutofit fontScale="92500" lnSpcReduction="10000"/>
          </a:bodyPr>
          <a:lstStyle/>
          <a:p>
            <a:pPr>
              <a:lnSpc>
                <a:spcPct val="120000"/>
              </a:lnSpc>
            </a:pPr>
            <a:r>
              <a:rPr lang="zh-CN" altLang="en-US" sz="1400" dirty="0">
                <a:solidFill>
                  <a:schemeClr val="tx1">
                    <a:lumMod val="75000"/>
                    <a:lumOff val="25000"/>
                  </a:schemeClr>
                </a:solidFill>
                <a:cs typeface="+mn-ea"/>
                <a:sym typeface="+mn-lt"/>
              </a:rPr>
              <a:t>点击此处添加文字描述，文字颜色、大小、字体可根据需求进行更改。</a:t>
            </a:r>
            <a:endParaRPr lang="en-US" altLang="zh-CN" sz="1400" dirty="0">
              <a:solidFill>
                <a:schemeClr val="tx1">
                  <a:lumMod val="75000"/>
                  <a:lumOff val="25000"/>
                </a:schemeClr>
              </a:solidFill>
              <a:cs typeface="+mn-ea"/>
              <a:sym typeface="+mn-lt"/>
            </a:endParaRPr>
          </a:p>
        </p:txBody>
      </p:sp>
      <p:sp>
        <p:nvSpPr>
          <p:cNvPr id="51" name="MH_Text_4">
            <a:extLst>
              <a:ext uri="{FF2B5EF4-FFF2-40B4-BE49-F238E27FC236}">
                <a16:creationId xmlns:a16="http://schemas.microsoft.com/office/drawing/2014/main" xmlns="" id="{08FEC8BF-22BE-4D48-8290-D0C59AB98DDC}"/>
              </a:ext>
            </a:extLst>
          </p:cNvPr>
          <p:cNvSpPr txBox="1"/>
          <p:nvPr>
            <p:custDataLst>
              <p:tags r:id="rId17"/>
            </p:custDataLst>
          </p:nvPr>
        </p:nvSpPr>
        <p:spPr>
          <a:xfrm>
            <a:off x="6758476" y="3791868"/>
            <a:ext cx="1531657" cy="987102"/>
          </a:xfrm>
          <a:prstGeom prst="rect">
            <a:avLst/>
          </a:prstGeom>
          <a:noFill/>
        </p:spPr>
        <p:txBody>
          <a:bodyPr>
            <a:normAutofit fontScale="92500" lnSpcReduction="10000"/>
          </a:bodyPr>
          <a:lstStyle/>
          <a:p>
            <a:pPr>
              <a:lnSpc>
                <a:spcPct val="120000"/>
              </a:lnSpc>
            </a:pPr>
            <a:r>
              <a:rPr lang="zh-CN" altLang="en-US" sz="1400" dirty="0">
                <a:solidFill>
                  <a:schemeClr val="tx1">
                    <a:lumMod val="75000"/>
                    <a:lumOff val="25000"/>
                  </a:schemeClr>
                </a:solidFill>
                <a:cs typeface="+mn-ea"/>
                <a:sym typeface="+mn-lt"/>
              </a:rPr>
              <a:t>点击此处添加文字描述，文字颜色、大小、字体可根据需求进行更改。</a:t>
            </a:r>
            <a:endParaRPr lang="en-US" altLang="zh-CN" sz="1400" dirty="0">
              <a:solidFill>
                <a:schemeClr val="tx1">
                  <a:lumMod val="75000"/>
                  <a:lumOff val="25000"/>
                </a:schemeClr>
              </a:solidFill>
              <a:cs typeface="+mn-ea"/>
              <a:sym typeface="+mn-lt"/>
            </a:endParaRPr>
          </a:p>
        </p:txBody>
      </p:sp>
      <p:grpSp>
        <p:nvGrpSpPr>
          <p:cNvPr id="52" name="组合 51">
            <a:extLst>
              <a:ext uri="{FF2B5EF4-FFF2-40B4-BE49-F238E27FC236}">
                <a16:creationId xmlns:a16="http://schemas.microsoft.com/office/drawing/2014/main" xmlns="" id="{81EA5F1D-A30E-416E-9CB4-12BCC2736FA4}"/>
              </a:ext>
            </a:extLst>
          </p:cNvPr>
          <p:cNvGrpSpPr/>
          <p:nvPr/>
        </p:nvGrpSpPr>
        <p:grpSpPr>
          <a:xfrm>
            <a:off x="3220953" y="179785"/>
            <a:ext cx="2607572" cy="495134"/>
            <a:chOff x="4294603" y="239713"/>
            <a:chExt cx="3476762" cy="660179"/>
          </a:xfrm>
        </p:grpSpPr>
        <p:sp>
          <p:nvSpPr>
            <p:cNvPr id="53" name="TextBox 40">
              <a:extLst>
                <a:ext uri="{FF2B5EF4-FFF2-40B4-BE49-F238E27FC236}">
                  <a16:creationId xmlns:a16="http://schemas.microsoft.com/office/drawing/2014/main" xmlns="" id="{3F900D92-A096-40DB-A064-50306D6FEC7C}"/>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54" name="矩形 53">
              <a:extLst>
                <a:ext uri="{FF2B5EF4-FFF2-40B4-BE49-F238E27FC236}">
                  <a16:creationId xmlns:a16="http://schemas.microsoft.com/office/drawing/2014/main" xmlns="" id="{D49D7A23-44B8-4BAA-BF2B-4F639AD046E8}"/>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55" name="组合 54">
              <a:extLst>
                <a:ext uri="{FF2B5EF4-FFF2-40B4-BE49-F238E27FC236}">
                  <a16:creationId xmlns:a16="http://schemas.microsoft.com/office/drawing/2014/main" xmlns="" id="{458DD7BD-93EB-4496-BBE5-DB3371FFF59B}"/>
                </a:ext>
              </a:extLst>
            </p:cNvPr>
            <p:cNvGrpSpPr/>
            <p:nvPr/>
          </p:nvGrpSpPr>
          <p:grpSpPr>
            <a:xfrm>
              <a:off x="4294603" y="351100"/>
              <a:ext cx="348270" cy="350278"/>
              <a:chOff x="3945624" y="488028"/>
              <a:chExt cx="839348" cy="844188"/>
            </a:xfrm>
          </p:grpSpPr>
          <p:sp>
            <p:nvSpPr>
              <p:cNvPr id="56" name="矩形 55">
                <a:extLst>
                  <a:ext uri="{FF2B5EF4-FFF2-40B4-BE49-F238E27FC236}">
                    <a16:creationId xmlns:a16="http://schemas.microsoft.com/office/drawing/2014/main" xmlns="" id="{27690311-593B-4F78-B278-4E1C4C876F38}"/>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57" name="矩形 56">
                <a:extLst>
                  <a:ext uri="{FF2B5EF4-FFF2-40B4-BE49-F238E27FC236}">
                    <a16:creationId xmlns:a16="http://schemas.microsoft.com/office/drawing/2014/main" xmlns="" id="{0DF46E35-0B64-4D87-84FB-A1338CD8EDEF}"/>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58" name="矩形 57">
                <a:extLst>
                  <a:ext uri="{FF2B5EF4-FFF2-40B4-BE49-F238E27FC236}">
                    <a16:creationId xmlns:a16="http://schemas.microsoft.com/office/drawing/2014/main" xmlns="" id="{89DB04B7-7393-4595-8E0B-1826F0CECC4F}"/>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59" name="矩形 58">
                <a:extLst>
                  <a:ext uri="{FF2B5EF4-FFF2-40B4-BE49-F238E27FC236}">
                    <a16:creationId xmlns:a16="http://schemas.microsoft.com/office/drawing/2014/main" xmlns="" id="{43D934F4-4587-48ED-A9C9-FF7A2AA20689}"/>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1723307448"/>
      </p:ext>
    </p:extLst>
  </p:cSld>
  <p:clrMapOvr>
    <a:masterClrMapping/>
  </p:clrMapOvr>
  <mc:AlternateContent xmlns:mc="http://schemas.openxmlformats.org/markup-compatibility/2006" xmlns:p14="http://schemas.microsoft.com/office/powerpoint/2010/main">
    <mc:Choice Requires="p14">
      <p:transition spd="slow" p14:dur="1500" advTm="6500">
        <p:random/>
      </p:transition>
    </mc:Choice>
    <mc:Fallback xmlns="">
      <p:transition spd="slow" advTm="6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1000" fill="hold"/>
                                        <p:tgtEl>
                                          <p:spTgt spid="52"/>
                                        </p:tgtEl>
                                        <p:attrNameLst>
                                          <p:attrName>ppt_x</p:attrName>
                                        </p:attrNameLst>
                                      </p:cBhvr>
                                      <p:tavLst>
                                        <p:tav tm="0">
                                          <p:val>
                                            <p:strVal val="#ppt_x"/>
                                          </p:val>
                                        </p:tav>
                                        <p:tav tm="100000">
                                          <p:val>
                                            <p:strVal val="#ppt_x"/>
                                          </p:val>
                                        </p:tav>
                                      </p:tavLst>
                                    </p:anim>
                                    <p:anim calcmode="lin" valueType="num">
                                      <p:cBhvr additive="base">
                                        <p:cTn id="8" dur="1000" fill="hold"/>
                                        <p:tgtEl>
                                          <p:spTgt spid="52"/>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52"/>
                                        </p:tgtEl>
                                        <p:attrNameLst>
                                          <p:attrName>r</p:attrName>
                                        </p:attrNameLst>
                                      </p:cBhvr>
                                    </p:animRo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wipe(left)">
                                      <p:cBhvr>
                                        <p:cTn id="14" dur="500"/>
                                        <p:tgtEl>
                                          <p:spTgt spid="35"/>
                                        </p:tgtEl>
                                      </p:cBhvr>
                                    </p:animEffect>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500" fill="hold"/>
                                        <p:tgtEl>
                                          <p:spTgt spid="38"/>
                                        </p:tgtEl>
                                        <p:attrNameLst>
                                          <p:attrName>ppt_x</p:attrName>
                                        </p:attrNameLst>
                                      </p:cBhvr>
                                      <p:tavLst>
                                        <p:tav tm="0">
                                          <p:val>
                                            <p:strVal val="1+#ppt_w/2"/>
                                          </p:val>
                                        </p:tav>
                                        <p:tav tm="100000">
                                          <p:val>
                                            <p:strVal val="#ppt_x"/>
                                          </p:val>
                                        </p:tav>
                                      </p:tavLst>
                                    </p:anim>
                                    <p:anim calcmode="lin" valueType="num">
                                      <p:cBhvr additive="base">
                                        <p:cTn id="19" dur="50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right)">
                                      <p:cBhvr>
                                        <p:cTn id="23" dur="500"/>
                                        <p:tgtEl>
                                          <p:spTgt spid="37"/>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left)">
                                      <p:cBhvr>
                                        <p:cTn id="26" dur="500"/>
                                        <p:tgtEl>
                                          <p:spTgt spid="36"/>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1+#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right)">
                                      <p:cBhvr>
                                        <p:cTn id="35" dur="500"/>
                                        <p:tgtEl>
                                          <p:spTgt spid="4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fill="hold"/>
                                        <p:tgtEl>
                                          <p:spTgt spid="44"/>
                                        </p:tgtEl>
                                        <p:attrNameLst>
                                          <p:attrName>ppt_x</p:attrName>
                                        </p:attrNameLst>
                                      </p:cBhvr>
                                      <p:tavLst>
                                        <p:tav tm="0">
                                          <p:val>
                                            <p:strVal val="1+#ppt_w/2"/>
                                          </p:val>
                                        </p:tav>
                                        <p:tav tm="100000">
                                          <p:val>
                                            <p:strVal val="#ppt_x"/>
                                          </p:val>
                                        </p:tav>
                                      </p:tavLst>
                                    </p:anim>
                                    <p:anim calcmode="lin" valueType="num">
                                      <p:cBhvr additive="base">
                                        <p:cTn id="43" dur="500" fill="hold"/>
                                        <p:tgtEl>
                                          <p:spTgt spid="44"/>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2" presetClass="entr" presetSubtype="2" fill="hold" grpId="0"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right)">
                                      <p:cBhvr>
                                        <p:cTn id="47" dur="500"/>
                                        <p:tgtEl>
                                          <p:spTgt spid="43"/>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wipe(left)">
                                      <p:cBhvr>
                                        <p:cTn id="50" dur="500"/>
                                        <p:tgtEl>
                                          <p:spTgt spid="42"/>
                                        </p:tgtEl>
                                      </p:cBhvr>
                                    </p:animEffect>
                                  </p:childTnLst>
                                </p:cTn>
                              </p:par>
                            </p:childTnLst>
                          </p:cTn>
                        </p:par>
                        <p:par>
                          <p:cTn id="51" fill="hold">
                            <p:stCondLst>
                              <p:cond delay="4500"/>
                            </p:stCondLst>
                            <p:childTnLst>
                              <p:par>
                                <p:cTn id="52" presetID="2" presetClass="entr" presetSubtype="2"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1+#ppt_w/2"/>
                                          </p:val>
                                        </p:tav>
                                        <p:tav tm="100000">
                                          <p:val>
                                            <p:strVal val="#ppt_x"/>
                                          </p:val>
                                        </p:tav>
                                      </p:tavLst>
                                    </p:anim>
                                    <p:anim calcmode="lin" valueType="num">
                                      <p:cBhvr additive="base">
                                        <p:cTn id="55" dur="500" fill="hold"/>
                                        <p:tgtEl>
                                          <p:spTgt spid="47"/>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2" presetClass="entr" presetSubtype="2"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right)">
                                      <p:cBhvr>
                                        <p:cTn id="59" dur="500"/>
                                        <p:tgtEl>
                                          <p:spTgt spid="46"/>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500"/>
                                        <p:tgtEl>
                                          <p:spTgt spid="45"/>
                                        </p:tgtEl>
                                      </p:cBhvr>
                                    </p:animEffect>
                                  </p:childTnLst>
                                </p:cTn>
                              </p:par>
                              <p:par>
                                <p:cTn id="63" presetID="47" presetClass="entr" presetSubtype="0"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fade">
                                      <p:cBhvr>
                                        <p:cTn id="65" dur="1000"/>
                                        <p:tgtEl>
                                          <p:spTgt spid="48"/>
                                        </p:tgtEl>
                                      </p:cBhvr>
                                    </p:animEffect>
                                    <p:anim calcmode="lin" valueType="num">
                                      <p:cBhvr>
                                        <p:cTn id="66" dur="1000" fill="hold"/>
                                        <p:tgtEl>
                                          <p:spTgt spid="48"/>
                                        </p:tgtEl>
                                        <p:attrNameLst>
                                          <p:attrName>ppt_x</p:attrName>
                                        </p:attrNameLst>
                                      </p:cBhvr>
                                      <p:tavLst>
                                        <p:tav tm="0">
                                          <p:val>
                                            <p:strVal val="#ppt_x"/>
                                          </p:val>
                                        </p:tav>
                                        <p:tav tm="100000">
                                          <p:val>
                                            <p:strVal val="#ppt_x"/>
                                          </p:val>
                                        </p:tav>
                                      </p:tavLst>
                                    </p:anim>
                                    <p:anim calcmode="lin" valueType="num">
                                      <p:cBhvr>
                                        <p:cTn id="67" dur="1000" fill="hold"/>
                                        <p:tgtEl>
                                          <p:spTgt spid="48"/>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1000"/>
                                        <p:tgtEl>
                                          <p:spTgt spid="49"/>
                                        </p:tgtEl>
                                      </p:cBhvr>
                                    </p:animEffect>
                                    <p:anim calcmode="lin" valueType="num">
                                      <p:cBhvr>
                                        <p:cTn id="71" dur="1000" fill="hold"/>
                                        <p:tgtEl>
                                          <p:spTgt spid="49"/>
                                        </p:tgtEl>
                                        <p:attrNameLst>
                                          <p:attrName>ppt_x</p:attrName>
                                        </p:attrNameLst>
                                      </p:cBhvr>
                                      <p:tavLst>
                                        <p:tav tm="0">
                                          <p:val>
                                            <p:strVal val="#ppt_x"/>
                                          </p:val>
                                        </p:tav>
                                        <p:tav tm="100000">
                                          <p:val>
                                            <p:strVal val="#ppt_x"/>
                                          </p:val>
                                        </p:tav>
                                      </p:tavLst>
                                    </p:anim>
                                    <p:anim calcmode="lin" valueType="num">
                                      <p:cBhvr>
                                        <p:cTn id="72" dur="1000" fill="hold"/>
                                        <p:tgtEl>
                                          <p:spTgt spid="49"/>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1000"/>
                                        <p:tgtEl>
                                          <p:spTgt spid="50"/>
                                        </p:tgtEl>
                                      </p:cBhvr>
                                    </p:animEffect>
                                    <p:anim calcmode="lin" valueType="num">
                                      <p:cBhvr>
                                        <p:cTn id="76" dur="1000" fill="hold"/>
                                        <p:tgtEl>
                                          <p:spTgt spid="50"/>
                                        </p:tgtEl>
                                        <p:attrNameLst>
                                          <p:attrName>ppt_x</p:attrName>
                                        </p:attrNameLst>
                                      </p:cBhvr>
                                      <p:tavLst>
                                        <p:tav tm="0">
                                          <p:val>
                                            <p:strVal val="#ppt_x"/>
                                          </p:val>
                                        </p:tav>
                                        <p:tav tm="100000">
                                          <p:val>
                                            <p:strVal val="#ppt_x"/>
                                          </p:val>
                                        </p:tav>
                                      </p:tavLst>
                                    </p:anim>
                                    <p:anim calcmode="lin" valueType="num">
                                      <p:cBhvr>
                                        <p:cTn id="77" dur="1000" fill="hold"/>
                                        <p:tgtEl>
                                          <p:spTgt spid="50"/>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fade">
                                      <p:cBhvr>
                                        <p:cTn id="80" dur="1000"/>
                                        <p:tgtEl>
                                          <p:spTgt spid="51"/>
                                        </p:tgtEl>
                                      </p:cBhvr>
                                    </p:animEffect>
                                    <p:anim calcmode="lin" valueType="num">
                                      <p:cBhvr>
                                        <p:cTn id="81" dur="1000" fill="hold"/>
                                        <p:tgtEl>
                                          <p:spTgt spid="51"/>
                                        </p:tgtEl>
                                        <p:attrNameLst>
                                          <p:attrName>ppt_x</p:attrName>
                                        </p:attrNameLst>
                                      </p:cBhvr>
                                      <p:tavLst>
                                        <p:tav tm="0">
                                          <p:val>
                                            <p:strVal val="#ppt_x"/>
                                          </p:val>
                                        </p:tav>
                                        <p:tav tm="100000">
                                          <p:val>
                                            <p:strVal val="#ppt_x"/>
                                          </p:val>
                                        </p:tav>
                                      </p:tavLst>
                                    </p:anim>
                                    <p:anim calcmode="lin" valueType="num">
                                      <p:cBhvr>
                                        <p:cTn id="82"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p:bldP spid="49" grpId="0"/>
      <p:bldP spid="50" grpId="0"/>
      <p:bldP spid="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cxnSp>
        <p:nvCxnSpPr>
          <p:cNvPr id="39" name="MH_Other_1">
            <a:extLst>
              <a:ext uri="{FF2B5EF4-FFF2-40B4-BE49-F238E27FC236}">
                <a16:creationId xmlns:a16="http://schemas.microsoft.com/office/drawing/2014/main" xmlns="" id="{9E27462C-411C-450F-A893-9C6DD2721FC2}"/>
              </a:ext>
            </a:extLst>
          </p:cNvPr>
          <p:cNvCxnSpPr>
            <a:cxnSpLocks noChangeShapeType="1"/>
          </p:cNvCxnSpPr>
          <p:nvPr>
            <p:custDataLst>
              <p:tags r:id="rId1"/>
            </p:custDataLst>
          </p:nvPr>
        </p:nvCxnSpPr>
        <p:spPr bwMode="auto">
          <a:xfrm>
            <a:off x="6134356" y="2136535"/>
            <a:ext cx="137025" cy="1250690"/>
          </a:xfrm>
          <a:prstGeom prst="line">
            <a:avLst/>
          </a:prstGeom>
          <a:noFill/>
          <a:ln w="28575" algn="ctr">
            <a:solidFill>
              <a:srgbClr val="DEDEDE"/>
            </a:solidFill>
            <a:round/>
            <a:headEnd/>
            <a:tailEnd/>
          </a:ln>
          <a:extLst>
            <a:ext uri="{909E8E84-426E-40DD-AFC4-6F175D3DCCD1}">
              <a14:hiddenFill xmlns:a14="http://schemas.microsoft.com/office/drawing/2010/main">
                <a:noFill/>
              </a14:hiddenFill>
            </a:ext>
          </a:extLst>
        </p:spPr>
      </p:cxnSp>
      <p:cxnSp>
        <p:nvCxnSpPr>
          <p:cNvPr id="40" name="MH_Other_2">
            <a:extLst>
              <a:ext uri="{FF2B5EF4-FFF2-40B4-BE49-F238E27FC236}">
                <a16:creationId xmlns:a16="http://schemas.microsoft.com/office/drawing/2014/main" xmlns="" id="{B23B3CDB-B59E-477C-90DB-83D4A198B96F}"/>
              </a:ext>
            </a:extLst>
          </p:cNvPr>
          <p:cNvCxnSpPr>
            <a:cxnSpLocks noChangeShapeType="1"/>
          </p:cNvCxnSpPr>
          <p:nvPr>
            <p:custDataLst>
              <p:tags r:id="rId2"/>
            </p:custDataLst>
          </p:nvPr>
        </p:nvCxnSpPr>
        <p:spPr bwMode="auto">
          <a:xfrm flipH="1">
            <a:off x="6896054" y="2133849"/>
            <a:ext cx="268677" cy="1253377"/>
          </a:xfrm>
          <a:prstGeom prst="line">
            <a:avLst/>
          </a:prstGeom>
          <a:noFill/>
          <a:ln w="28575" algn="ctr">
            <a:solidFill>
              <a:srgbClr val="DEDEDE"/>
            </a:solidFill>
            <a:round/>
            <a:headEnd/>
            <a:tailEnd/>
          </a:ln>
          <a:extLst>
            <a:ext uri="{909E8E84-426E-40DD-AFC4-6F175D3DCCD1}">
              <a14:hiddenFill xmlns:a14="http://schemas.microsoft.com/office/drawing/2010/main">
                <a:noFill/>
              </a14:hiddenFill>
            </a:ext>
          </a:extLst>
        </p:spPr>
      </p:cxnSp>
      <p:cxnSp>
        <p:nvCxnSpPr>
          <p:cNvPr id="41" name="MH_Other_3">
            <a:extLst>
              <a:ext uri="{FF2B5EF4-FFF2-40B4-BE49-F238E27FC236}">
                <a16:creationId xmlns:a16="http://schemas.microsoft.com/office/drawing/2014/main" xmlns="" id="{60C24DA3-E44E-4182-8762-17C9D944B559}"/>
              </a:ext>
            </a:extLst>
          </p:cNvPr>
          <p:cNvCxnSpPr>
            <a:cxnSpLocks noChangeShapeType="1"/>
          </p:cNvCxnSpPr>
          <p:nvPr>
            <p:custDataLst>
              <p:tags r:id="rId3"/>
            </p:custDataLst>
          </p:nvPr>
        </p:nvCxnSpPr>
        <p:spPr bwMode="auto">
          <a:xfrm flipH="1">
            <a:off x="4727833" y="2023690"/>
            <a:ext cx="796626" cy="1239943"/>
          </a:xfrm>
          <a:prstGeom prst="line">
            <a:avLst/>
          </a:prstGeom>
          <a:noFill/>
          <a:ln w="28575" algn="ctr">
            <a:solidFill>
              <a:srgbClr val="DEDEDE"/>
            </a:solidFill>
            <a:round/>
            <a:headEnd/>
            <a:tailEnd type="triangle" w="med" len="med"/>
          </a:ln>
          <a:extLst>
            <a:ext uri="{909E8E84-426E-40DD-AFC4-6F175D3DCCD1}">
              <a14:hiddenFill xmlns:a14="http://schemas.microsoft.com/office/drawing/2010/main">
                <a:noFill/>
              </a14:hiddenFill>
            </a:ext>
          </a:extLst>
        </p:spPr>
      </p:cxnSp>
      <p:cxnSp>
        <p:nvCxnSpPr>
          <p:cNvPr id="45" name="MH_Other_7">
            <a:extLst>
              <a:ext uri="{FF2B5EF4-FFF2-40B4-BE49-F238E27FC236}">
                <a16:creationId xmlns:a16="http://schemas.microsoft.com/office/drawing/2014/main" xmlns="" id="{20859730-14A8-4DDA-B665-A8B96715D025}"/>
              </a:ext>
            </a:extLst>
          </p:cNvPr>
          <p:cNvCxnSpPr>
            <a:cxnSpLocks noChangeShapeType="1"/>
          </p:cNvCxnSpPr>
          <p:nvPr>
            <p:custDataLst>
              <p:tags r:id="rId4"/>
            </p:custDataLst>
          </p:nvPr>
        </p:nvCxnSpPr>
        <p:spPr bwMode="auto">
          <a:xfrm>
            <a:off x="160735" y="1456782"/>
            <a:ext cx="8818959" cy="0"/>
          </a:xfrm>
          <a:prstGeom prst="line">
            <a:avLst/>
          </a:prstGeom>
          <a:noFill/>
          <a:ln w="76200" algn="ctr">
            <a:solidFill>
              <a:srgbClr val="BEBEBE"/>
            </a:solidFill>
            <a:round/>
            <a:headEnd/>
            <a:tailEnd/>
          </a:ln>
          <a:extLst>
            <a:ext uri="{909E8E84-426E-40DD-AFC4-6F175D3DCCD1}">
              <a14:hiddenFill xmlns:a14="http://schemas.microsoft.com/office/drawing/2010/main">
                <a:noFill/>
              </a14:hiddenFill>
            </a:ext>
          </a:extLst>
        </p:spPr>
      </p:cxnSp>
      <p:sp>
        <p:nvSpPr>
          <p:cNvPr id="44" name="MH_Other_6">
            <a:extLst>
              <a:ext uri="{FF2B5EF4-FFF2-40B4-BE49-F238E27FC236}">
                <a16:creationId xmlns:a16="http://schemas.microsoft.com/office/drawing/2014/main" xmlns="" id="{D3B2CEF2-723F-4356-8A33-D174A20D4369}"/>
              </a:ext>
            </a:extLst>
          </p:cNvPr>
          <p:cNvSpPr/>
          <p:nvPr>
            <p:custDataLst>
              <p:tags r:id="rId5"/>
            </p:custDataLst>
          </p:nvPr>
        </p:nvSpPr>
        <p:spPr>
          <a:xfrm>
            <a:off x="5798510" y="1503801"/>
            <a:ext cx="36272" cy="288828"/>
          </a:xfrm>
          <a:prstGeom prst="rect">
            <a:avLst/>
          </a:prstGeom>
          <a:solidFill>
            <a:srgbClr val="C0C0C0"/>
          </a:solidFill>
          <a:ln w="25400" cap="flat" cmpd="sng" algn="ctr">
            <a:noFill/>
            <a:prstDash val="solid"/>
          </a:ln>
          <a:effectLst/>
        </p:spPr>
        <p:txBody>
          <a:bodyPr lIns="51435" tIns="25718" rIns="51435" bIns="25718" anchor="ctr"/>
          <a:lstStyle/>
          <a:p>
            <a:pPr algn="ctr">
              <a:defRPr/>
            </a:pPr>
            <a:endParaRPr lang="zh-CN" altLang="en-US" sz="1050" kern="0">
              <a:solidFill>
                <a:sysClr val="window" lastClr="FFFFFF"/>
              </a:solidFill>
              <a:cs typeface="+mn-ea"/>
              <a:sym typeface="+mn-lt"/>
            </a:endParaRPr>
          </a:p>
        </p:txBody>
      </p:sp>
      <p:sp>
        <p:nvSpPr>
          <p:cNvPr id="51" name="MH_Other_11">
            <a:extLst>
              <a:ext uri="{FF2B5EF4-FFF2-40B4-BE49-F238E27FC236}">
                <a16:creationId xmlns:a16="http://schemas.microsoft.com/office/drawing/2014/main" xmlns="" id="{1D1F951E-4991-40D9-8B91-BBCEC557CF2A}"/>
              </a:ext>
            </a:extLst>
          </p:cNvPr>
          <p:cNvSpPr/>
          <p:nvPr>
            <p:custDataLst>
              <p:tags r:id="rId6"/>
            </p:custDataLst>
          </p:nvPr>
        </p:nvSpPr>
        <p:spPr>
          <a:xfrm>
            <a:off x="5742088" y="1390956"/>
            <a:ext cx="149116" cy="150459"/>
          </a:xfrm>
          <a:prstGeom prst="ellipse">
            <a:avLst/>
          </a:prstGeom>
          <a:solidFill>
            <a:srgbClr val="828282"/>
          </a:solidFill>
          <a:ln w="25400" cap="flat" cmpd="sng" algn="ctr">
            <a:solidFill>
              <a:srgbClr val="FFFFFF"/>
            </a:solidFill>
            <a:prstDash val="solid"/>
          </a:ln>
          <a:effectLst/>
        </p:spPr>
        <p:txBody>
          <a:bodyPr anchor="ctr"/>
          <a:lstStyle/>
          <a:p>
            <a:pPr algn="ctr">
              <a:defRPr/>
            </a:pPr>
            <a:endParaRPr lang="zh-CN" altLang="en-US" sz="1050" kern="0">
              <a:solidFill>
                <a:sysClr val="window" lastClr="FFFFFF"/>
              </a:solidFill>
              <a:cs typeface="+mn-ea"/>
              <a:sym typeface="+mn-lt"/>
            </a:endParaRPr>
          </a:p>
        </p:txBody>
      </p:sp>
      <p:grpSp>
        <p:nvGrpSpPr>
          <p:cNvPr id="8" name="组合 7">
            <a:extLst>
              <a:ext uri="{FF2B5EF4-FFF2-40B4-BE49-F238E27FC236}">
                <a16:creationId xmlns:a16="http://schemas.microsoft.com/office/drawing/2014/main" xmlns="" id="{84916DAB-A976-4138-92FE-69873510AC70}"/>
              </a:ext>
            </a:extLst>
          </p:cNvPr>
          <p:cNvGrpSpPr/>
          <p:nvPr/>
        </p:nvGrpSpPr>
        <p:grpSpPr>
          <a:xfrm>
            <a:off x="6227050" y="3035258"/>
            <a:ext cx="705276" cy="705277"/>
            <a:chOff x="6227050" y="3035258"/>
            <a:chExt cx="705276" cy="705277"/>
          </a:xfrm>
        </p:grpSpPr>
        <p:sp>
          <p:nvSpPr>
            <p:cNvPr id="42" name="MH_Other_4">
              <a:extLst>
                <a:ext uri="{FF2B5EF4-FFF2-40B4-BE49-F238E27FC236}">
                  <a16:creationId xmlns:a16="http://schemas.microsoft.com/office/drawing/2014/main" xmlns="" id="{BFA3A0BA-338C-4F89-BF4B-8787A911E8B3}"/>
                </a:ext>
              </a:extLst>
            </p:cNvPr>
            <p:cNvSpPr/>
            <p:nvPr>
              <p:custDataLst>
                <p:tags r:id="rId20"/>
              </p:custDataLst>
            </p:nvPr>
          </p:nvSpPr>
          <p:spPr>
            <a:xfrm>
              <a:off x="6227050" y="3035258"/>
              <a:ext cx="705276" cy="705277"/>
            </a:xfrm>
            <a:custGeom>
              <a:avLst/>
              <a:gdLst>
                <a:gd name="connsiteX0" fmla="*/ 416654 w 833308"/>
                <a:gd name="connsiteY0" fmla="*/ 0 h 833308"/>
                <a:gd name="connsiteX1" fmla="*/ 833308 w 833308"/>
                <a:gd name="connsiteY1" fmla="*/ 416654 h 833308"/>
                <a:gd name="connsiteX2" fmla="*/ 416654 w 833308"/>
                <a:gd name="connsiteY2" fmla="*/ 833308 h 833308"/>
                <a:gd name="connsiteX3" fmla="*/ 0 w 833308"/>
                <a:gd name="connsiteY3" fmla="*/ 416654 h 833308"/>
                <a:gd name="connsiteX4" fmla="*/ 416654 w 833308"/>
                <a:gd name="connsiteY4" fmla="*/ 0 h 833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3308" h="833308">
                  <a:moveTo>
                    <a:pt x="416654" y="0"/>
                  </a:moveTo>
                  <a:cubicBezTo>
                    <a:pt x="646766" y="0"/>
                    <a:pt x="833308" y="186542"/>
                    <a:pt x="833308" y="416654"/>
                  </a:cubicBezTo>
                  <a:cubicBezTo>
                    <a:pt x="833308" y="646766"/>
                    <a:pt x="646766" y="833308"/>
                    <a:pt x="416654" y="833308"/>
                  </a:cubicBezTo>
                  <a:cubicBezTo>
                    <a:pt x="186542" y="833308"/>
                    <a:pt x="0" y="646766"/>
                    <a:pt x="0" y="416654"/>
                  </a:cubicBezTo>
                  <a:cubicBezTo>
                    <a:pt x="0" y="186542"/>
                    <a:pt x="186542" y="0"/>
                    <a:pt x="416654" y="0"/>
                  </a:cubicBezTo>
                  <a:close/>
                </a:path>
              </a:pathLst>
            </a:custGeom>
            <a:solidFill>
              <a:schemeClr val="accent1">
                <a:lumMod val="40000"/>
                <a:lumOff val="60000"/>
              </a:schemeClr>
            </a:solidFill>
            <a:ln w="38100" cap="flat" cmpd="sng" algn="ctr">
              <a:noFill/>
              <a:prstDash val="solid"/>
            </a:ln>
            <a:effectLst/>
          </p:spPr>
          <p:txBody>
            <a:bodyPr anchor="ctr"/>
            <a:lstStyle/>
            <a:p>
              <a:pPr algn="ctr">
                <a:defRPr/>
              </a:pPr>
              <a:endParaRPr lang="zh-CN" altLang="en-US" sz="1050" kern="0">
                <a:solidFill>
                  <a:sysClr val="window" lastClr="FFFFFF"/>
                </a:solidFill>
                <a:cs typeface="+mn-ea"/>
                <a:sym typeface="+mn-lt"/>
              </a:endParaRPr>
            </a:p>
          </p:txBody>
        </p:sp>
        <p:sp>
          <p:nvSpPr>
            <p:cNvPr id="52" name="MH_SubTitle_2">
              <a:extLst>
                <a:ext uri="{FF2B5EF4-FFF2-40B4-BE49-F238E27FC236}">
                  <a16:creationId xmlns:a16="http://schemas.microsoft.com/office/drawing/2014/main" xmlns="" id="{3BC0ACB8-9F00-40A6-92BC-111FA4FB507D}"/>
                </a:ext>
              </a:extLst>
            </p:cNvPr>
            <p:cNvSpPr/>
            <p:nvPr>
              <p:custDataLst>
                <p:tags r:id="rId21"/>
              </p:custDataLst>
            </p:nvPr>
          </p:nvSpPr>
          <p:spPr>
            <a:xfrm>
              <a:off x="6315713" y="3122579"/>
              <a:ext cx="529293" cy="529293"/>
            </a:xfrm>
            <a:prstGeom prst="ellipse">
              <a:avLst/>
            </a:prstGeom>
            <a:solidFill>
              <a:srgbClr val="FFFFFF"/>
            </a:solidFill>
            <a:ln w="2540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altLang="zh-CN" sz="900" kern="0" dirty="0">
                  <a:solidFill>
                    <a:srgbClr val="5E5E5E"/>
                  </a:solidFill>
                  <a:cs typeface="+mn-ea"/>
                  <a:sym typeface="+mn-lt"/>
                </a:rPr>
                <a:t>02</a:t>
              </a:r>
              <a:endParaRPr lang="zh-CN" altLang="en-US" sz="900" kern="0" dirty="0">
                <a:solidFill>
                  <a:srgbClr val="5E5E5E"/>
                </a:solidFill>
                <a:cs typeface="+mn-ea"/>
                <a:sym typeface="+mn-lt"/>
              </a:endParaRPr>
            </a:p>
          </p:txBody>
        </p:sp>
      </p:grpSp>
      <p:cxnSp>
        <p:nvCxnSpPr>
          <p:cNvPr id="53" name="MH_Other_12">
            <a:extLst>
              <a:ext uri="{FF2B5EF4-FFF2-40B4-BE49-F238E27FC236}">
                <a16:creationId xmlns:a16="http://schemas.microsoft.com/office/drawing/2014/main" xmlns="" id="{31CBF078-FE5F-4F1C-9D75-38C033ABB1F4}"/>
              </a:ext>
            </a:extLst>
          </p:cNvPr>
          <p:cNvCxnSpPr/>
          <p:nvPr>
            <p:custDataLst>
              <p:tags r:id="rId7"/>
            </p:custDataLst>
          </p:nvPr>
        </p:nvCxnSpPr>
        <p:spPr>
          <a:xfrm>
            <a:off x="1199288" y="3232182"/>
            <a:ext cx="353444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4" name="MH_Title_1">
            <a:extLst>
              <a:ext uri="{FF2B5EF4-FFF2-40B4-BE49-F238E27FC236}">
                <a16:creationId xmlns:a16="http://schemas.microsoft.com/office/drawing/2014/main" xmlns="" id="{3DF5C9EE-3228-4BEA-A37C-B1FF983F7C40}"/>
              </a:ext>
            </a:extLst>
          </p:cNvPr>
          <p:cNvSpPr txBox="1"/>
          <p:nvPr>
            <p:custDataLst>
              <p:tags r:id="rId8"/>
            </p:custDataLst>
          </p:nvPr>
        </p:nvSpPr>
        <p:spPr>
          <a:xfrm>
            <a:off x="1199288" y="2620943"/>
            <a:ext cx="3484739" cy="589746"/>
          </a:xfrm>
          <a:prstGeom prst="rect">
            <a:avLst/>
          </a:prstGeom>
          <a:noFill/>
        </p:spPr>
        <p:txBody>
          <a:bodyPr anchor="ctr"/>
          <a:lstStyle/>
          <a:p>
            <a:pPr>
              <a:lnSpc>
                <a:spcPct val="130000"/>
              </a:lnSpc>
              <a:defRPr/>
            </a:pPr>
            <a:r>
              <a:rPr lang="en-US" altLang="zh-CN" sz="2100" kern="0" dirty="0" err="1">
                <a:solidFill>
                  <a:schemeClr val="accent1">
                    <a:lumMod val="75000"/>
                  </a:schemeClr>
                </a:solidFill>
                <a:cs typeface="+mn-ea"/>
                <a:sym typeface="+mn-lt"/>
              </a:rPr>
              <a:t>Lorem</a:t>
            </a:r>
            <a:r>
              <a:rPr lang="en-US" altLang="zh-CN" sz="2100" kern="0" dirty="0">
                <a:solidFill>
                  <a:schemeClr val="accent1">
                    <a:lumMod val="75000"/>
                  </a:schemeClr>
                </a:solidFill>
                <a:cs typeface="+mn-ea"/>
                <a:sym typeface="+mn-lt"/>
              </a:rPr>
              <a:t> </a:t>
            </a:r>
            <a:r>
              <a:rPr lang="en-US" altLang="zh-CN" sz="2100" kern="0" dirty="0" err="1">
                <a:solidFill>
                  <a:schemeClr val="accent1">
                    <a:lumMod val="75000"/>
                  </a:schemeClr>
                </a:solidFill>
                <a:cs typeface="+mn-ea"/>
                <a:sym typeface="+mn-lt"/>
              </a:rPr>
              <a:t>ipsum</a:t>
            </a:r>
            <a:r>
              <a:rPr lang="en-US" altLang="zh-CN" sz="2100" kern="0" dirty="0">
                <a:solidFill>
                  <a:schemeClr val="accent1">
                    <a:lumMod val="75000"/>
                  </a:schemeClr>
                </a:solidFill>
                <a:cs typeface="+mn-ea"/>
                <a:sym typeface="+mn-lt"/>
              </a:rPr>
              <a:t> dolor</a:t>
            </a:r>
            <a:endParaRPr lang="zh-CN" altLang="en-US" sz="2100" kern="0" dirty="0">
              <a:solidFill>
                <a:schemeClr val="accent1">
                  <a:lumMod val="75000"/>
                </a:schemeClr>
              </a:solidFill>
              <a:cs typeface="+mn-ea"/>
              <a:sym typeface="+mn-lt"/>
            </a:endParaRPr>
          </a:p>
        </p:txBody>
      </p:sp>
      <p:sp>
        <p:nvSpPr>
          <p:cNvPr id="55" name="MH_Desc_1">
            <a:extLst>
              <a:ext uri="{FF2B5EF4-FFF2-40B4-BE49-F238E27FC236}">
                <a16:creationId xmlns:a16="http://schemas.microsoft.com/office/drawing/2014/main" xmlns="" id="{EC516AA0-8CB1-4148-83F3-C41944E5FB94}"/>
              </a:ext>
            </a:extLst>
          </p:cNvPr>
          <p:cNvSpPr txBox="1">
            <a:spLocks noChangeArrowheads="1"/>
          </p:cNvSpPr>
          <p:nvPr>
            <p:custDataLst>
              <p:tags r:id="rId9"/>
            </p:custDataLst>
          </p:nvPr>
        </p:nvSpPr>
        <p:spPr bwMode="auto">
          <a:xfrm>
            <a:off x="1183167" y="3232183"/>
            <a:ext cx="3388833" cy="167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2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200" dirty="0">
              <a:solidFill>
                <a:schemeClr val="tx1">
                  <a:lumMod val="75000"/>
                  <a:lumOff val="25000"/>
                </a:schemeClr>
              </a:solidFill>
              <a:latin typeface="+mn-lt"/>
              <a:ea typeface="+mn-ea"/>
              <a:cs typeface="+mn-ea"/>
              <a:sym typeface="+mn-lt"/>
            </a:endParaRPr>
          </a:p>
          <a:p>
            <a:pPr>
              <a:lnSpc>
                <a:spcPct val="120000"/>
              </a:lnSpc>
            </a:pPr>
            <a:r>
              <a:rPr lang="zh-CN" altLang="en-US" sz="1200" dirty="0">
                <a:solidFill>
                  <a:schemeClr val="tx1">
                    <a:lumMod val="75000"/>
                    <a:lumOff val="25000"/>
                  </a:schemeClr>
                </a:solidFill>
                <a:latin typeface="+mn-lt"/>
                <a:ea typeface="+mn-ea"/>
                <a:cs typeface="+mn-ea"/>
                <a:sym typeface="+mn-lt"/>
              </a:rPr>
              <a:t>点击此处添加文字描述，文字颜色、大小、字体可根据需求进行更改。</a:t>
            </a:r>
          </a:p>
          <a:p>
            <a:pPr>
              <a:lnSpc>
                <a:spcPct val="120000"/>
              </a:lnSpc>
            </a:pPr>
            <a:r>
              <a:rPr lang="zh-CN" altLang="en-US" sz="1200" dirty="0">
                <a:solidFill>
                  <a:schemeClr val="tx1">
                    <a:lumMod val="75000"/>
                    <a:lumOff val="25000"/>
                  </a:schemeClr>
                </a:solidFill>
                <a:latin typeface="+mn-lt"/>
                <a:ea typeface="+mn-ea"/>
                <a:cs typeface="+mn-ea"/>
                <a:sym typeface="+mn-lt"/>
              </a:rPr>
              <a:t>点击此处添加文字描述，文字颜色、大小、字体可根据需求进行更改。</a:t>
            </a:r>
          </a:p>
        </p:txBody>
      </p:sp>
      <p:sp>
        <p:nvSpPr>
          <p:cNvPr id="43" name="MH_Other_5">
            <a:extLst>
              <a:ext uri="{FF2B5EF4-FFF2-40B4-BE49-F238E27FC236}">
                <a16:creationId xmlns:a16="http://schemas.microsoft.com/office/drawing/2014/main" xmlns="" id="{DB2E9F03-2228-41F2-8995-7CC62CF0E86E}"/>
              </a:ext>
            </a:extLst>
          </p:cNvPr>
          <p:cNvSpPr/>
          <p:nvPr>
            <p:custDataLst>
              <p:tags r:id="rId10"/>
            </p:custDataLst>
          </p:nvPr>
        </p:nvSpPr>
        <p:spPr>
          <a:xfrm>
            <a:off x="7456246" y="1499770"/>
            <a:ext cx="36272" cy="288827"/>
          </a:xfrm>
          <a:prstGeom prst="rect">
            <a:avLst/>
          </a:prstGeom>
          <a:solidFill>
            <a:srgbClr val="C0C0C0"/>
          </a:solidFill>
          <a:ln w="25400" cap="flat" cmpd="sng" algn="ctr">
            <a:noFill/>
            <a:prstDash val="solid"/>
          </a:ln>
          <a:effectLst/>
        </p:spPr>
        <p:txBody>
          <a:bodyPr lIns="51435" tIns="25718" rIns="51435" bIns="25718" anchor="ctr"/>
          <a:lstStyle/>
          <a:p>
            <a:pPr algn="ctr">
              <a:defRPr/>
            </a:pPr>
            <a:endParaRPr lang="zh-CN" altLang="en-US" sz="1050" kern="0">
              <a:solidFill>
                <a:sysClr val="window" lastClr="FFFFFF"/>
              </a:solidFill>
              <a:cs typeface="+mn-ea"/>
              <a:sym typeface="+mn-lt"/>
            </a:endParaRPr>
          </a:p>
        </p:txBody>
      </p:sp>
      <p:sp>
        <p:nvSpPr>
          <p:cNvPr id="50" name="MH_Other_10">
            <a:extLst>
              <a:ext uri="{FF2B5EF4-FFF2-40B4-BE49-F238E27FC236}">
                <a16:creationId xmlns:a16="http://schemas.microsoft.com/office/drawing/2014/main" xmlns="" id="{9C3011E6-34E7-4DA2-921C-0C8BFBF0D950}"/>
              </a:ext>
            </a:extLst>
          </p:cNvPr>
          <p:cNvSpPr/>
          <p:nvPr>
            <p:custDataLst>
              <p:tags r:id="rId11"/>
            </p:custDataLst>
          </p:nvPr>
        </p:nvSpPr>
        <p:spPr>
          <a:xfrm>
            <a:off x="7399824" y="1388270"/>
            <a:ext cx="149116" cy="149116"/>
          </a:xfrm>
          <a:prstGeom prst="ellipse">
            <a:avLst/>
          </a:prstGeom>
          <a:solidFill>
            <a:srgbClr val="828282"/>
          </a:solidFill>
          <a:ln w="25400" cap="flat" cmpd="sng" algn="ctr">
            <a:solidFill>
              <a:srgbClr val="FFFFFF"/>
            </a:solidFill>
            <a:prstDash val="solid"/>
          </a:ln>
          <a:effectLst/>
        </p:spPr>
        <p:txBody>
          <a:bodyPr anchor="ctr"/>
          <a:lstStyle/>
          <a:p>
            <a:pPr algn="ctr">
              <a:defRPr/>
            </a:pPr>
            <a:endParaRPr lang="zh-CN" altLang="en-US" sz="1050" kern="0">
              <a:solidFill>
                <a:sysClr val="window" lastClr="FFFFFF"/>
              </a:solidFill>
              <a:cs typeface="+mn-ea"/>
              <a:sym typeface="+mn-lt"/>
            </a:endParaRPr>
          </a:p>
        </p:txBody>
      </p:sp>
      <p:grpSp>
        <p:nvGrpSpPr>
          <p:cNvPr id="10" name="PA_组合 9">
            <a:extLst>
              <a:ext uri="{FF2B5EF4-FFF2-40B4-BE49-F238E27FC236}">
                <a16:creationId xmlns:a16="http://schemas.microsoft.com/office/drawing/2014/main" xmlns="" id="{5A172682-6B53-4A8C-AF32-8CFF7B3613FF}"/>
              </a:ext>
            </a:extLst>
          </p:cNvPr>
          <p:cNvGrpSpPr/>
          <p:nvPr>
            <p:custDataLst>
              <p:tags r:id="rId12"/>
            </p:custDataLst>
          </p:nvPr>
        </p:nvGrpSpPr>
        <p:grpSpPr>
          <a:xfrm>
            <a:off x="7092311" y="1101455"/>
            <a:ext cx="730678" cy="1391077"/>
            <a:chOff x="7092311" y="1101455"/>
            <a:chExt cx="730678" cy="1391077"/>
          </a:xfrm>
        </p:grpSpPr>
        <p:sp>
          <p:nvSpPr>
            <p:cNvPr id="9" name="任意多边形: 形状 8">
              <a:extLst>
                <a:ext uri="{FF2B5EF4-FFF2-40B4-BE49-F238E27FC236}">
                  <a16:creationId xmlns:a16="http://schemas.microsoft.com/office/drawing/2014/main" xmlns="" id="{8A139EFF-9F79-4007-AB26-51D7A1562888}"/>
                </a:ext>
              </a:extLst>
            </p:cNvPr>
            <p:cNvSpPr/>
            <p:nvPr/>
          </p:nvSpPr>
          <p:spPr>
            <a:xfrm>
              <a:off x="7092311" y="1101455"/>
              <a:ext cx="730678" cy="1391077"/>
            </a:xfrm>
            <a:custGeom>
              <a:avLst/>
              <a:gdLst/>
              <a:ahLst/>
              <a:cxnLst/>
              <a:rect l="0" t="0" r="0" b="0"/>
              <a:pathLst>
                <a:path w="730678" h="1391077">
                  <a:moveTo>
                    <a:pt x="0" y="0"/>
                  </a:moveTo>
                  <a:lnTo>
                    <a:pt x="730677" y="0"/>
                  </a:lnTo>
                  <a:lnTo>
                    <a:pt x="730677" y="1391076"/>
                  </a:lnTo>
                  <a:lnTo>
                    <a:pt x="0" y="1391076"/>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PA_组合 5">
              <a:extLst>
                <a:ext uri="{FF2B5EF4-FFF2-40B4-BE49-F238E27FC236}">
                  <a16:creationId xmlns:a16="http://schemas.microsoft.com/office/drawing/2014/main" xmlns="" id="{F1AFB29F-76C8-4AA8-B58E-F1756A1A543A}"/>
                </a:ext>
              </a:extLst>
            </p:cNvPr>
            <p:cNvGrpSpPr/>
            <p:nvPr>
              <p:custDataLst>
                <p:tags r:id="rId17"/>
              </p:custDataLst>
            </p:nvPr>
          </p:nvGrpSpPr>
          <p:grpSpPr>
            <a:xfrm>
              <a:off x="7117712" y="1787256"/>
              <a:ext cx="705277" cy="705276"/>
              <a:chOff x="7117712" y="1787256"/>
              <a:chExt cx="705277" cy="705276"/>
            </a:xfrm>
          </p:grpSpPr>
          <p:sp>
            <p:nvSpPr>
              <p:cNvPr id="46" name="MH_Other_8">
                <a:extLst>
                  <a:ext uri="{FF2B5EF4-FFF2-40B4-BE49-F238E27FC236}">
                    <a16:creationId xmlns:a16="http://schemas.microsoft.com/office/drawing/2014/main" xmlns="" id="{89D8AA7C-056A-467A-902D-375C99804A3F}"/>
                  </a:ext>
                </a:extLst>
              </p:cNvPr>
              <p:cNvSpPr/>
              <p:nvPr>
                <p:custDataLst>
                  <p:tags r:id="rId18"/>
                </p:custDataLst>
              </p:nvPr>
            </p:nvSpPr>
            <p:spPr>
              <a:xfrm>
                <a:off x="7117712" y="1787256"/>
                <a:ext cx="705277" cy="705276"/>
              </a:xfrm>
              <a:prstGeom prst="ellipse">
                <a:avLst/>
              </a:prstGeom>
              <a:solidFill>
                <a:schemeClr val="accent1">
                  <a:lumMod val="40000"/>
                  <a:lumOff val="60000"/>
                </a:schemeClr>
              </a:solidFill>
              <a:ln w="38100" cap="flat" cmpd="sng" algn="ctr">
                <a:noFill/>
                <a:prstDash val="solid"/>
              </a:ln>
              <a:effectLst/>
            </p:spPr>
            <p:txBody>
              <a:bodyPr anchor="ctr"/>
              <a:lstStyle/>
              <a:p>
                <a:pPr algn="ctr">
                  <a:defRPr/>
                </a:pPr>
                <a:endParaRPr lang="zh-CN" altLang="en-US" sz="1050" kern="0">
                  <a:solidFill>
                    <a:sysClr val="window" lastClr="FFFFFF"/>
                  </a:solidFill>
                  <a:cs typeface="+mn-ea"/>
                  <a:sym typeface="+mn-lt"/>
                </a:endParaRPr>
              </a:p>
            </p:txBody>
          </p:sp>
          <p:sp>
            <p:nvSpPr>
              <p:cNvPr id="47" name="MH_SubTitle_1">
                <a:extLst>
                  <a:ext uri="{FF2B5EF4-FFF2-40B4-BE49-F238E27FC236}">
                    <a16:creationId xmlns:a16="http://schemas.microsoft.com/office/drawing/2014/main" xmlns="" id="{93A4A458-E7AF-45E9-93F9-0E9FA5E51DB1}"/>
                  </a:ext>
                </a:extLst>
              </p:cNvPr>
              <p:cNvSpPr/>
              <p:nvPr>
                <p:custDataLst>
                  <p:tags r:id="rId19"/>
                </p:custDataLst>
              </p:nvPr>
            </p:nvSpPr>
            <p:spPr>
              <a:xfrm>
                <a:off x="7201003" y="1869202"/>
                <a:ext cx="529293" cy="529293"/>
              </a:xfrm>
              <a:prstGeom prst="ellipse">
                <a:avLst/>
              </a:prstGeom>
              <a:solidFill>
                <a:srgbClr val="FFFFFF"/>
              </a:solidFill>
              <a:ln w="2540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altLang="zh-CN" sz="900" kern="0" dirty="0">
                    <a:solidFill>
                      <a:srgbClr val="5E5E5E"/>
                    </a:solidFill>
                    <a:cs typeface="+mn-ea"/>
                    <a:sym typeface="+mn-lt"/>
                  </a:rPr>
                  <a:t>01</a:t>
                </a:r>
                <a:endParaRPr lang="zh-CN" altLang="en-US" sz="900" kern="0" dirty="0">
                  <a:solidFill>
                    <a:srgbClr val="5E5E5E"/>
                  </a:solidFill>
                  <a:cs typeface="+mn-ea"/>
                  <a:sym typeface="+mn-lt"/>
                </a:endParaRPr>
              </a:p>
            </p:txBody>
          </p:sp>
        </p:grpSp>
      </p:grpSp>
      <p:grpSp>
        <p:nvGrpSpPr>
          <p:cNvPr id="12" name="PA_组合 11">
            <a:extLst>
              <a:ext uri="{FF2B5EF4-FFF2-40B4-BE49-F238E27FC236}">
                <a16:creationId xmlns:a16="http://schemas.microsoft.com/office/drawing/2014/main" xmlns="" id="{BC0BF011-7587-43E5-9D48-BEC8E589E8F8}"/>
              </a:ext>
            </a:extLst>
          </p:cNvPr>
          <p:cNvGrpSpPr/>
          <p:nvPr>
            <p:custDataLst>
              <p:tags r:id="rId13"/>
            </p:custDataLst>
          </p:nvPr>
        </p:nvGrpSpPr>
        <p:grpSpPr>
          <a:xfrm>
            <a:off x="5441293" y="1097423"/>
            <a:ext cx="730677" cy="1391078"/>
            <a:chOff x="5441293" y="1097423"/>
            <a:chExt cx="730677" cy="1391078"/>
          </a:xfrm>
        </p:grpSpPr>
        <p:sp>
          <p:nvSpPr>
            <p:cNvPr id="11" name="任意多边形: 形状 10">
              <a:extLst>
                <a:ext uri="{FF2B5EF4-FFF2-40B4-BE49-F238E27FC236}">
                  <a16:creationId xmlns:a16="http://schemas.microsoft.com/office/drawing/2014/main" xmlns="" id="{A219C06A-B2D2-43F9-A977-6EF4D7E39244}"/>
                </a:ext>
              </a:extLst>
            </p:cNvPr>
            <p:cNvSpPr/>
            <p:nvPr/>
          </p:nvSpPr>
          <p:spPr>
            <a:xfrm>
              <a:off x="5441293" y="1097423"/>
              <a:ext cx="730677" cy="1391078"/>
            </a:xfrm>
            <a:custGeom>
              <a:avLst/>
              <a:gdLst/>
              <a:ahLst/>
              <a:cxnLst/>
              <a:rect l="0" t="0" r="0" b="0"/>
              <a:pathLst>
                <a:path w="730677" h="1391078">
                  <a:moveTo>
                    <a:pt x="0" y="0"/>
                  </a:moveTo>
                  <a:lnTo>
                    <a:pt x="730676" y="0"/>
                  </a:lnTo>
                  <a:lnTo>
                    <a:pt x="730676" y="1391077"/>
                  </a:lnTo>
                  <a:lnTo>
                    <a:pt x="0" y="1391077"/>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 name="PA_组合 6">
              <a:extLst>
                <a:ext uri="{FF2B5EF4-FFF2-40B4-BE49-F238E27FC236}">
                  <a16:creationId xmlns:a16="http://schemas.microsoft.com/office/drawing/2014/main" xmlns="" id="{5F7BD8B5-5F47-40F5-A564-7BF98C6C9057}"/>
                </a:ext>
              </a:extLst>
            </p:cNvPr>
            <p:cNvGrpSpPr/>
            <p:nvPr>
              <p:custDataLst>
                <p:tags r:id="rId14"/>
              </p:custDataLst>
            </p:nvPr>
          </p:nvGrpSpPr>
          <p:grpSpPr>
            <a:xfrm>
              <a:off x="5466694" y="1783224"/>
              <a:ext cx="705276" cy="705277"/>
              <a:chOff x="5466694" y="1783224"/>
              <a:chExt cx="705276" cy="705277"/>
            </a:xfrm>
          </p:grpSpPr>
          <p:sp>
            <p:nvSpPr>
              <p:cNvPr id="48" name="MH_Other_9">
                <a:extLst>
                  <a:ext uri="{FF2B5EF4-FFF2-40B4-BE49-F238E27FC236}">
                    <a16:creationId xmlns:a16="http://schemas.microsoft.com/office/drawing/2014/main" xmlns="" id="{7909B58F-8BAD-4252-A57E-109CA8DAA27B}"/>
                  </a:ext>
                </a:extLst>
              </p:cNvPr>
              <p:cNvSpPr/>
              <p:nvPr>
                <p:custDataLst>
                  <p:tags r:id="rId15"/>
                </p:custDataLst>
              </p:nvPr>
            </p:nvSpPr>
            <p:spPr>
              <a:xfrm>
                <a:off x="5466694" y="1783224"/>
                <a:ext cx="705276" cy="705277"/>
              </a:xfrm>
              <a:prstGeom prst="ellipse">
                <a:avLst/>
              </a:prstGeom>
              <a:solidFill>
                <a:schemeClr val="accent1"/>
              </a:solidFill>
              <a:ln w="38100" cap="flat" cmpd="sng" algn="ctr">
                <a:noFill/>
                <a:prstDash val="solid"/>
              </a:ln>
              <a:effectLst/>
            </p:spPr>
            <p:txBody>
              <a:bodyPr anchor="ctr"/>
              <a:lstStyle/>
              <a:p>
                <a:pPr algn="ctr">
                  <a:defRPr/>
                </a:pPr>
                <a:endParaRPr lang="zh-CN" altLang="en-US" sz="1050" kern="0">
                  <a:solidFill>
                    <a:sysClr val="window" lastClr="FFFFFF"/>
                  </a:solidFill>
                  <a:cs typeface="+mn-ea"/>
                  <a:sym typeface="+mn-lt"/>
                </a:endParaRPr>
              </a:p>
            </p:txBody>
          </p:sp>
          <p:sp>
            <p:nvSpPr>
              <p:cNvPr id="49" name="MH_SubTitle_3">
                <a:extLst>
                  <a:ext uri="{FF2B5EF4-FFF2-40B4-BE49-F238E27FC236}">
                    <a16:creationId xmlns:a16="http://schemas.microsoft.com/office/drawing/2014/main" xmlns="" id="{F311C27C-FC06-4BB4-B780-B2B9247E7C12}"/>
                  </a:ext>
                </a:extLst>
              </p:cNvPr>
              <p:cNvSpPr/>
              <p:nvPr>
                <p:custDataLst>
                  <p:tags r:id="rId16"/>
                </p:custDataLst>
              </p:nvPr>
            </p:nvSpPr>
            <p:spPr>
              <a:xfrm>
                <a:off x="5540579" y="1862485"/>
                <a:ext cx="549445" cy="549444"/>
              </a:xfrm>
              <a:prstGeom prst="ellipse">
                <a:avLst/>
              </a:prstGeom>
              <a:solidFill>
                <a:srgbClr val="FFFFFF"/>
              </a:solidFill>
              <a:ln w="25400" cap="flat" cmpd="sng" algn="ctr">
                <a:solidFill>
                  <a:schemeClr val="accent1">
                    <a:lumMod val="75000"/>
                  </a:schemeClr>
                </a:solidFill>
                <a:prstDash val="solid"/>
              </a:ln>
              <a:effectLst/>
            </p:spPr>
            <p:txBody>
              <a:bodyPr wrap="none" lIns="0" tIns="0" rIns="0" bIns="0" anchor="ctr">
                <a:normAutofit/>
              </a:bodyPr>
              <a:lstStyle/>
              <a:p>
                <a:pPr algn="ctr">
                  <a:defRPr/>
                </a:pPr>
                <a:r>
                  <a:rPr lang="en-US" altLang="zh-CN" sz="1050" kern="0" dirty="0">
                    <a:solidFill>
                      <a:srgbClr val="282828"/>
                    </a:solidFill>
                    <a:cs typeface="+mn-ea"/>
                    <a:sym typeface="+mn-lt"/>
                  </a:rPr>
                  <a:t>03</a:t>
                </a:r>
                <a:endParaRPr lang="zh-CN" altLang="en-US" sz="1050" kern="0" dirty="0">
                  <a:solidFill>
                    <a:srgbClr val="282828"/>
                  </a:solidFill>
                  <a:cs typeface="+mn-ea"/>
                  <a:sym typeface="+mn-lt"/>
                </a:endParaRPr>
              </a:p>
            </p:txBody>
          </p:sp>
        </p:grpSp>
      </p:grpSp>
      <p:grpSp>
        <p:nvGrpSpPr>
          <p:cNvPr id="56" name="组合 55">
            <a:extLst>
              <a:ext uri="{FF2B5EF4-FFF2-40B4-BE49-F238E27FC236}">
                <a16:creationId xmlns:a16="http://schemas.microsoft.com/office/drawing/2014/main" xmlns="" id="{E5F94101-7DDB-4BE0-836F-6D6B0D6672A8}"/>
              </a:ext>
            </a:extLst>
          </p:cNvPr>
          <p:cNvGrpSpPr/>
          <p:nvPr/>
        </p:nvGrpSpPr>
        <p:grpSpPr>
          <a:xfrm>
            <a:off x="3220953" y="179785"/>
            <a:ext cx="2607572" cy="495134"/>
            <a:chOff x="4294603" y="239713"/>
            <a:chExt cx="3476762" cy="660179"/>
          </a:xfrm>
        </p:grpSpPr>
        <p:sp>
          <p:nvSpPr>
            <p:cNvPr id="57" name="TextBox 40">
              <a:extLst>
                <a:ext uri="{FF2B5EF4-FFF2-40B4-BE49-F238E27FC236}">
                  <a16:creationId xmlns:a16="http://schemas.microsoft.com/office/drawing/2014/main" xmlns="" id="{F3B8AC4B-83A5-4DC8-9098-6EDC1E161212}"/>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58" name="矩形 57">
              <a:extLst>
                <a:ext uri="{FF2B5EF4-FFF2-40B4-BE49-F238E27FC236}">
                  <a16:creationId xmlns:a16="http://schemas.microsoft.com/office/drawing/2014/main" xmlns="" id="{09CFCC47-B6B2-41DF-9941-955F400D71EC}"/>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59" name="组合 58">
              <a:extLst>
                <a:ext uri="{FF2B5EF4-FFF2-40B4-BE49-F238E27FC236}">
                  <a16:creationId xmlns:a16="http://schemas.microsoft.com/office/drawing/2014/main" xmlns="" id="{7E1C3C82-F3CD-4F62-A318-ABDD35547773}"/>
                </a:ext>
              </a:extLst>
            </p:cNvPr>
            <p:cNvGrpSpPr/>
            <p:nvPr/>
          </p:nvGrpSpPr>
          <p:grpSpPr>
            <a:xfrm>
              <a:off x="4294603" y="351100"/>
              <a:ext cx="348270" cy="350278"/>
              <a:chOff x="3945624" y="488028"/>
              <a:chExt cx="839348" cy="844188"/>
            </a:xfrm>
          </p:grpSpPr>
          <p:sp>
            <p:nvSpPr>
              <p:cNvPr id="60" name="矩形 59">
                <a:extLst>
                  <a:ext uri="{FF2B5EF4-FFF2-40B4-BE49-F238E27FC236}">
                    <a16:creationId xmlns:a16="http://schemas.microsoft.com/office/drawing/2014/main" xmlns="" id="{DB59E914-5C06-4B0A-9F97-C619FC17D346}"/>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61" name="矩形 60">
                <a:extLst>
                  <a:ext uri="{FF2B5EF4-FFF2-40B4-BE49-F238E27FC236}">
                    <a16:creationId xmlns:a16="http://schemas.microsoft.com/office/drawing/2014/main" xmlns="" id="{D2118CB1-4AA1-4CD6-A1B3-3151A669B561}"/>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62" name="矩形 61">
                <a:extLst>
                  <a:ext uri="{FF2B5EF4-FFF2-40B4-BE49-F238E27FC236}">
                    <a16:creationId xmlns:a16="http://schemas.microsoft.com/office/drawing/2014/main" xmlns="" id="{4AD24514-BD10-4D02-AB3F-2C93C9A43208}"/>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63" name="矩形 62">
                <a:extLst>
                  <a:ext uri="{FF2B5EF4-FFF2-40B4-BE49-F238E27FC236}">
                    <a16:creationId xmlns:a16="http://schemas.microsoft.com/office/drawing/2014/main" xmlns="" id="{EF3F6E3D-A462-4CD6-AB10-4605505AC5CE}"/>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2355858993"/>
      </p:ext>
    </p:extLst>
  </p:cSld>
  <p:clrMapOvr>
    <a:masterClrMapping/>
  </p:clrMapOvr>
  <mc:AlternateContent xmlns:mc="http://schemas.openxmlformats.org/markup-compatibility/2006" xmlns:p14="http://schemas.microsoft.com/office/powerpoint/2010/main">
    <mc:Choice Requires="p14">
      <p:transition spd="slow" p14:dur="1500" advTm="6500">
        <p:random/>
      </p:transition>
    </mc:Choice>
    <mc:Fallback xmlns="">
      <p:transition spd="slow" advTm="6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1000" fill="hold"/>
                                        <p:tgtEl>
                                          <p:spTgt spid="56"/>
                                        </p:tgtEl>
                                        <p:attrNameLst>
                                          <p:attrName>ppt_x</p:attrName>
                                        </p:attrNameLst>
                                      </p:cBhvr>
                                      <p:tavLst>
                                        <p:tav tm="0">
                                          <p:val>
                                            <p:strVal val="#ppt_x"/>
                                          </p:val>
                                        </p:tav>
                                        <p:tav tm="100000">
                                          <p:val>
                                            <p:strVal val="#ppt_x"/>
                                          </p:val>
                                        </p:tav>
                                      </p:tavLst>
                                    </p:anim>
                                    <p:anim calcmode="lin" valueType="num">
                                      <p:cBhvr additive="base">
                                        <p:cTn id="8" dur="1000" fill="hold"/>
                                        <p:tgtEl>
                                          <p:spTgt spid="56"/>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56"/>
                                        </p:tgtEl>
                                        <p:attrNameLst>
                                          <p:attrName>r</p:attrName>
                                        </p:attrNameLst>
                                      </p:cBhvr>
                                    </p:animRot>
                                  </p:childTnLst>
                                </p:cTn>
                              </p:par>
                            </p:childTnLst>
                          </p:cTn>
                        </p:par>
                        <p:par>
                          <p:cTn id="11" fill="hold">
                            <p:stCondLst>
                              <p:cond delay="1000"/>
                            </p:stCondLst>
                            <p:childTnLst>
                              <p:par>
                                <p:cTn id="12" presetID="22" presetClass="entr" presetSubtype="2" fill="hold" nodeType="after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wipe(right)">
                                      <p:cBhvr>
                                        <p:cTn id="14" dur="500"/>
                                        <p:tgtEl>
                                          <p:spTgt spid="45"/>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50"/>
                                        </p:tgtEl>
                                        <p:attrNameLst>
                                          <p:attrName>style.visibility</p:attrName>
                                        </p:attrNameLst>
                                      </p:cBhvr>
                                      <p:to>
                                        <p:strVal val="visible"/>
                                      </p:to>
                                    </p:set>
                                    <p:anim calcmode="lin" valueType="num">
                                      <p:cBhvr>
                                        <p:cTn id="18" dur="500" fill="hold"/>
                                        <p:tgtEl>
                                          <p:spTgt spid="50"/>
                                        </p:tgtEl>
                                        <p:attrNameLst>
                                          <p:attrName>ppt_w</p:attrName>
                                        </p:attrNameLst>
                                      </p:cBhvr>
                                      <p:tavLst>
                                        <p:tav tm="0">
                                          <p:val>
                                            <p:fltVal val="0"/>
                                          </p:val>
                                        </p:tav>
                                        <p:tav tm="100000">
                                          <p:val>
                                            <p:strVal val="#ppt_w"/>
                                          </p:val>
                                        </p:tav>
                                      </p:tavLst>
                                    </p:anim>
                                    <p:anim calcmode="lin" valueType="num">
                                      <p:cBhvr>
                                        <p:cTn id="19" dur="500" fill="hold"/>
                                        <p:tgtEl>
                                          <p:spTgt spid="50"/>
                                        </p:tgtEl>
                                        <p:attrNameLst>
                                          <p:attrName>ppt_h</p:attrName>
                                        </p:attrNameLst>
                                      </p:cBhvr>
                                      <p:tavLst>
                                        <p:tav tm="0">
                                          <p:val>
                                            <p:fltVal val="0"/>
                                          </p:val>
                                        </p:tav>
                                        <p:tav tm="100000">
                                          <p:val>
                                            <p:strVal val="#ppt_h"/>
                                          </p:val>
                                        </p:tav>
                                      </p:tavLst>
                                    </p:anim>
                                    <p:animEffect transition="in" filter="fade">
                                      <p:cBhvr>
                                        <p:cTn id="20" dur="500"/>
                                        <p:tgtEl>
                                          <p:spTgt spid="5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p:cTn id="23" dur="500" fill="hold"/>
                                        <p:tgtEl>
                                          <p:spTgt spid="51"/>
                                        </p:tgtEl>
                                        <p:attrNameLst>
                                          <p:attrName>ppt_w</p:attrName>
                                        </p:attrNameLst>
                                      </p:cBhvr>
                                      <p:tavLst>
                                        <p:tav tm="0">
                                          <p:val>
                                            <p:fltVal val="0"/>
                                          </p:val>
                                        </p:tav>
                                        <p:tav tm="100000">
                                          <p:val>
                                            <p:strVal val="#ppt_w"/>
                                          </p:val>
                                        </p:tav>
                                      </p:tavLst>
                                    </p:anim>
                                    <p:anim calcmode="lin" valueType="num">
                                      <p:cBhvr>
                                        <p:cTn id="24" dur="500" fill="hold"/>
                                        <p:tgtEl>
                                          <p:spTgt spid="51"/>
                                        </p:tgtEl>
                                        <p:attrNameLst>
                                          <p:attrName>ppt_h</p:attrName>
                                        </p:attrNameLst>
                                      </p:cBhvr>
                                      <p:tavLst>
                                        <p:tav tm="0">
                                          <p:val>
                                            <p:fltVal val="0"/>
                                          </p:val>
                                        </p:tav>
                                        <p:tav tm="100000">
                                          <p:val>
                                            <p:strVal val="#ppt_h"/>
                                          </p:val>
                                        </p:tav>
                                      </p:tavLst>
                                    </p:anim>
                                    <p:animEffect transition="in" filter="fade">
                                      <p:cBhvr>
                                        <p:cTn id="25" dur="500"/>
                                        <p:tgtEl>
                                          <p:spTgt spid="51"/>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wipe(up)">
                                      <p:cBhvr>
                                        <p:cTn id="29" dur="500"/>
                                        <p:tgtEl>
                                          <p:spTgt spid="4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up)">
                                      <p:cBhvr>
                                        <p:cTn id="32" dur="500"/>
                                        <p:tgtEl>
                                          <p:spTgt spid="44"/>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wipe(up)">
                                      <p:cBhvr>
                                        <p:cTn id="47" dur="500"/>
                                        <p:tgtEl>
                                          <p:spTgt spid="39"/>
                                        </p:tgtEl>
                                      </p:cBhvr>
                                    </p:animEffect>
                                  </p:childTnLst>
                                </p:cTn>
                              </p:par>
                              <p:par>
                                <p:cTn id="48" presetID="22" presetClass="entr" presetSubtype="1" fill="hold" nodeType="with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wipe(up)">
                                      <p:cBhvr>
                                        <p:cTn id="50" dur="500"/>
                                        <p:tgtEl>
                                          <p:spTgt spid="40"/>
                                        </p:tgtEl>
                                      </p:cBhvr>
                                    </p:animEffect>
                                  </p:childTnLst>
                                </p:cTn>
                              </p:par>
                            </p:childTnLst>
                          </p:cTn>
                        </p:par>
                        <p:par>
                          <p:cTn id="51" fill="hold">
                            <p:stCondLst>
                              <p:cond delay="3500"/>
                            </p:stCondLst>
                            <p:childTnLst>
                              <p:par>
                                <p:cTn id="52" presetID="16" presetClass="entr" presetSubtype="21" fill="hold"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inVertical)">
                                      <p:cBhvr>
                                        <p:cTn id="54" dur="500"/>
                                        <p:tgtEl>
                                          <p:spTgt spid="8"/>
                                        </p:tgtEl>
                                      </p:cBhvr>
                                    </p:animEffect>
                                  </p:childTnLst>
                                </p:cTn>
                              </p:par>
                            </p:childTnLst>
                          </p:cTn>
                        </p:par>
                        <p:par>
                          <p:cTn id="55" fill="hold">
                            <p:stCondLst>
                              <p:cond delay="4000"/>
                            </p:stCondLst>
                            <p:childTnLst>
                              <p:par>
                                <p:cTn id="56" presetID="22" presetClass="entr" presetSubtype="1" fill="hold"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childTnLst>
                          </p:cTn>
                        </p:par>
                        <p:par>
                          <p:cTn id="59" fill="hold">
                            <p:stCondLst>
                              <p:cond delay="4500"/>
                            </p:stCondLst>
                            <p:childTnLst>
                              <p:par>
                                <p:cTn id="60" presetID="22" presetClass="entr" presetSubtype="2" fill="hold" nodeType="afterEffect">
                                  <p:stCondLst>
                                    <p:cond delay="0"/>
                                  </p:stCondLst>
                                  <p:childTnLst>
                                    <p:set>
                                      <p:cBhvr>
                                        <p:cTn id="61" dur="1" fill="hold">
                                          <p:stCondLst>
                                            <p:cond delay="0"/>
                                          </p:stCondLst>
                                        </p:cTn>
                                        <p:tgtEl>
                                          <p:spTgt spid="53"/>
                                        </p:tgtEl>
                                        <p:attrNameLst>
                                          <p:attrName>style.visibility</p:attrName>
                                        </p:attrNameLst>
                                      </p:cBhvr>
                                      <p:to>
                                        <p:strVal val="visible"/>
                                      </p:to>
                                    </p:set>
                                    <p:animEffect transition="in" filter="wipe(right)">
                                      <p:cBhvr>
                                        <p:cTn id="62" dur="500"/>
                                        <p:tgtEl>
                                          <p:spTgt spid="53"/>
                                        </p:tgtEl>
                                      </p:cBhvr>
                                    </p:animEffect>
                                  </p:childTnLst>
                                </p:cTn>
                              </p:par>
                            </p:childTnLst>
                          </p:cTn>
                        </p:par>
                        <p:par>
                          <p:cTn id="63" fill="hold">
                            <p:stCondLst>
                              <p:cond delay="5000"/>
                            </p:stCondLst>
                            <p:childTnLst>
                              <p:par>
                                <p:cTn id="64" presetID="42" presetClass="entr" presetSubtype="0" fill="hold" grpId="0" nodeType="after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1000"/>
                                        <p:tgtEl>
                                          <p:spTgt spid="54"/>
                                        </p:tgtEl>
                                      </p:cBhvr>
                                    </p:animEffect>
                                    <p:anim calcmode="lin" valueType="num">
                                      <p:cBhvr>
                                        <p:cTn id="67" dur="1000" fill="hold"/>
                                        <p:tgtEl>
                                          <p:spTgt spid="54"/>
                                        </p:tgtEl>
                                        <p:attrNameLst>
                                          <p:attrName>ppt_x</p:attrName>
                                        </p:attrNameLst>
                                      </p:cBhvr>
                                      <p:tavLst>
                                        <p:tav tm="0">
                                          <p:val>
                                            <p:strVal val="#ppt_x"/>
                                          </p:val>
                                        </p:tav>
                                        <p:tav tm="100000">
                                          <p:val>
                                            <p:strVal val="#ppt_x"/>
                                          </p:val>
                                        </p:tav>
                                      </p:tavLst>
                                    </p:anim>
                                    <p:anim calcmode="lin" valueType="num">
                                      <p:cBhvr>
                                        <p:cTn id="68" dur="1000" fill="hold"/>
                                        <p:tgtEl>
                                          <p:spTgt spid="54"/>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1000"/>
                                        <p:tgtEl>
                                          <p:spTgt spid="55"/>
                                        </p:tgtEl>
                                      </p:cBhvr>
                                    </p:animEffect>
                                    <p:anim calcmode="lin" valueType="num">
                                      <p:cBhvr>
                                        <p:cTn id="72" dur="1000" fill="hold"/>
                                        <p:tgtEl>
                                          <p:spTgt spid="55"/>
                                        </p:tgtEl>
                                        <p:attrNameLst>
                                          <p:attrName>ppt_x</p:attrName>
                                        </p:attrNameLst>
                                      </p:cBhvr>
                                      <p:tavLst>
                                        <p:tav tm="0">
                                          <p:val>
                                            <p:strVal val="#ppt_x"/>
                                          </p:val>
                                        </p:tav>
                                        <p:tav tm="100000">
                                          <p:val>
                                            <p:strVal val="#ppt_x"/>
                                          </p:val>
                                        </p:tav>
                                      </p:tavLst>
                                    </p:anim>
                                    <p:anim calcmode="lin" valueType="num">
                                      <p:cBhvr>
                                        <p:cTn id="73"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51" grpId="0" animBg="1"/>
      <p:bldP spid="54" grpId="0"/>
      <p:bldP spid="55" grpId="0"/>
      <p:bldP spid="43" grpId="0" animBg="1"/>
      <p:bldP spid="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12292" name="等腰三角形 7"/>
          <p:cNvSpPr>
            <a:spLocks noChangeArrowheads="1"/>
          </p:cNvSpPr>
          <p:nvPr/>
        </p:nvSpPr>
        <p:spPr bwMode="auto">
          <a:xfrm rot="5400000" flipH="1">
            <a:off x="1394817" y="1967508"/>
            <a:ext cx="245269" cy="201216"/>
          </a:xfrm>
          <a:custGeom>
            <a:avLst/>
            <a:gdLst>
              <a:gd name="T0" fmla="*/ 0 w 328844"/>
              <a:gd name="T1" fmla="*/ 268288 h 268748"/>
              <a:gd name="T2" fmla="*/ 183643 w 328844"/>
              <a:gd name="T3" fmla="*/ 0 h 268748"/>
              <a:gd name="T4" fmla="*/ 327025 w 328844"/>
              <a:gd name="T5" fmla="*/ 268288 h 268748"/>
              <a:gd name="T6" fmla="*/ 0 w 328844"/>
              <a:gd name="T7" fmla="*/ 268288 h 268748"/>
              <a:gd name="T8" fmla="*/ 0 60000 65536"/>
              <a:gd name="T9" fmla="*/ 0 60000 65536"/>
              <a:gd name="T10" fmla="*/ 0 60000 65536"/>
              <a:gd name="T11" fmla="*/ 0 60000 65536"/>
              <a:gd name="T12" fmla="*/ 0 w 328844"/>
              <a:gd name="T13" fmla="*/ 0 h 268748"/>
              <a:gd name="T14" fmla="*/ 328844 w 328844"/>
              <a:gd name="T15" fmla="*/ 268748 h 268748"/>
            </a:gdLst>
            <a:ahLst/>
            <a:cxnLst>
              <a:cxn ang="T8">
                <a:pos x="T0" y="T1"/>
              </a:cxn>
              <a:cxn ang="T9">
                <a:pos x="T2" y="T3"/>
              </a:cxn>
              <a:cxn ang="T10">
                <a:pos x="T4" y="T5"/>
              </a:cxn>
              <a:cxn ang="T11">
                <a:pos x="T6" y="T7"/>
              </a:cxn>
            </a:cxnLst>
            <a:rect l="T12" t="T13" r="T14" b="T15"/>
            <a:pathLst>
              <a:path w="328844" h="268748">
                <a:moveTo>
                  <a:pt x="0" y="268748"/>
                </a:moveTo>
                <a:lnTo>
                  <a:pt x="184664" y="0"/>
                </a:lnTo>
                <a:lnTo>
                  <a:pt x="328844" y="268748"/>
                </a:lnTo>
                <a:lnTo>
                  <a:pt x="0" y="268748"/>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pic>
        <p:nvPicPr>
          <p:cNvPr id="12293" name="图片 10"/>
          <p:cNvPicPr>
            <a:picLocks noChangeAspect="1" noChangeArrowheads="1"/>
          </p:cNvPicPr>
          <p:nvPr/>
        </p:nvPicPr>
        <p:blipFill>
          <a:blip r:embed="rId3" cstate="screen">
            <a:grayscl/>
            <a:biLevel thresh="50000"/>
            <a:extLst>
              <a:ext uri="{28A0092B-C50C-407E-A947-70E740481C1C}">
                <a14:useLocalDpi xmlns:a14="http://schemas.microsoft.com/office/drawing/2010/main"/>
              </a:ext>
            </a:extLst>
          </a:blip>
          <a:srcRect/>
          <a:stretch>
            <a:fillRect/>
          </a:stretch>
        </p:blipFill>
        <p:spPr bwMode="auto">
          <a:xfrm>
            <a:off x="1419226" y="1362075"/>
            <a:ext cx="78581"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12294" name="直角三角形 6"/>
          <p:cNvSpPr>
            <a:spLocks noChangeArrowheads="1"/>
          </p:cNvSpPr>
          <p:nvPr/>
        </p:nvSpPr>
        <p:spPr bwMode="auto">
          <a:xfrm flipH="1">
            <a:off x="1241823" y="2052637"/>
            <a:ext cx="377428" cy="242888"/>
          </a:xfrm>
          <a:prstGeom prst="rtTriangle">
            <a:avLst/>
          </a:prstGeom>
          <a:solidFill>
            <a:srgbClr val="8CB9D8"/>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12296" name="等腰三角形 7"/>
          <p:cNvSpPr>
            <a:spLocks noChangeArrowheads="1"/>
          </p:cNvSpPr>
          <p:nvPr/>
        </p:nvSpPr>
        <p:spPr bwMode="auto">
          <a:xfrm rot="5400000" flipH="1">
            <a:off x="3879652" y="1967509"/>
            <a:ext cx="245269" cy="201215"/>
          </a:xfrm>
          <a:custGeom>
            <a:avLst/>
            <a:gdLst>
              <a:gd name="T0" fmla="*/ 0 w 328844"/>
              <a:gd name="T1" fmla="*/ 268287 h 268748"/>
              <a:gd name="T2" fmla="*/ 183643 w 328844"/>
              <a:gd name="T3" fmla="*/ 0 h 268748"/>
              <a:gd name="T4" fmla="*/ 327025 w 328844"/>
              <a:gd name="T5" fmla="*/ 268287 h 268748"/>
              <a:gd name="T6" fmla="*/ 0 w 328844"/>
              <a:gd name="T7" fmla="*/ 268287 h 268748"/>
              <a:gd name="T8" fmla="*/ 0 60000 65536"/>
              <a:gd name="T9" fmla="*/ 0 60000 65536"/>
              <a:gd name="T10" fmla="*/ 0 60000 65536"/>
              <a:gd name="T11" fmla="*/ 0 60000 65536"/>
              <a:gd name="T12" fmla="*/ 0 w 328844"/>
              <a:gd name="T13" fmla="*/ 0 h 268748"/>
              <a:gd name="T14" fmla="*/ 328844 w 328844"/>
              <a:gd name="T15" fmla="*/ 268748 h 268748"/>
            </a:gdLst>
            <a:ahLst/>
            <a:cxnLst>
              <a:cxn ang="T8">
                <a:pos x="T0" y="T1"/>
              </a:cxn>
              <a:cxn ang="T9">
                <a:pos x="T2" y="T3"/>
              </a:cxn>
              <a:cxn ang="T10">
                <a:pos x="T4" y="T5"/>
              </a:cxn>
              <a:cxn ang="T11">
                <a:pos x="T6" y="T7"/>
              </a:cxn>
            </a:cxnLst>
            <a:rect l="T12" t="T13" r="T14" b="T15"/>
            <a:pathLst>
              <a:path w="328844" h="268748">
                <a:moveTo>
                  <a:pt x="0" y="268748"/>
                </a:moveTo>
                <a:lnTo>
                  <a:pt x="184664" y="0"/>
                </a:lnTo>
                <a:lnTo>
                  <a:pt x="328844" y="268748"/>
                </a:lnTo>
                <a:lnTo>
                  <a:pt x="0" y="268748"/>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pic>
        <p:nvPicPr>
          <p:cNvPr id="12297" name="图片 34"/>
          <p:cNvPicPr>
            <a:picLocks noChangeAspect="1" noChangeArrowheads="1"/>
          </p:cNvPicPr>
          <p:nvPr/>
        </p:nvPicPr>
        <p:blipFill>
          <a:blip r:embed="rId3" cstate="screen">
            <a:grayscl/>
            <a:biLevel thresh="50000"/>
            <a:extLst>
              <a:ext uri="{28A0092B-C50C-407E-A947-70E740481C1C}">
                <a14:useLocalDpi xmlns:a14="http://schemas.microsoft.com/office/drawing/2010/main"/>
              </a:ext>
            </a:extLst>
          </a:blip>
          <a:srcRect/>
          <a:stretch>
            <a:fillRect/>
          </a:stretch>
        </p:blipFill>
        <p:spPr bwMode="auto">
          <a:xfrm>
            <a:off x="3904060" y="1362075"/>
            <a:ext cx="77390"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12298" name="直角三角形 35"/>
          <p:cNvSpPr>
            <a:spLocks noChangeArrowheads="1"/>
          </p:cNvSpPr>
          <p:nvPr/>
        </p:nvSpPr>
        <p:spPr bwMode="auto">
          <a:xfrm flipH="1">
            <a:off x="3726657" y="2052637"/>
            <a:ext cx="378619" cy="242888"/>
          </a:xfrm>
          <a:prstGeom prst="rtTriangle">
            <a:avLst/>
          </a:prstGeom>
          <a:solidFill>
            <a:srgbClr val="FF8594"/>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12300" name="矩形 12"/>
          <p:cNvSpPr>
            <a:spLocks noChangeArrowheads="1"/>
          </p:cNvSpPr>
          <p:nvPr/>
        </p:nvSpPr>
        <p:spPr bwMode="auto">
          <a:xfrm>
            <a:off x="1525191" y="3363516"/>
            <a:ext cx="144660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900" dirty="0">
                <a:solidFill>
                  <a:srgbClr val="FF7182"/>
                </a:solidFill>
                <a:latin typeface="+mn-lt"/>
                <a:ea typeface="+mn-ea"/>
                <a:cs typeface="+mn-ea"/>
                <a:sym typeface="+mn-lt"/>
              </a:rPr>
              <a:t>这里输入简单的文字概述</a:t>
            </a:r>
            <a:endParaRPr lang="en-US" altLang="zh-CN" sz="900" dirty="0">
              <a:solidFill>
                <a:srgbClr val="FF7182"/>
              </a:solidFill>
              <a:latin typeface="+mn-lt"/>
              <a:ea typeface="+mn-ea"/>
              <a:cs typeface="+mn-ea"/>
              <a:sym typeface="+mn-lt"/>
            </a:endParaRPr>
          </a:p>
          <a:p>
            <a:pPr algn="r" eaLnBrk="1" hangingPunct="1">
              <a:lnSpc>
                <a:spcPct val="150000"/>
              </a:lnSpc>
            </a:pPr>
            <a:r>
              <a:rPr lang="zh-CN" altLang="en-US" sz="900" dirty="0">
                <a:solidFill>
                  <a:srgbClr val="FF7182"/>
                </a:solidFill>
                <a:latin typeface="+mn-lt"/>
                <a:ea typeface="+mn-ea"/>
                <a:cs typeface="+mn-ea"/>
                <a:sym typeface="+mn-lt"/>
              </a:rPr>
              <a:t>这里输入简单的文字概述</a:t>
            </a:r>
            <a:endParaRPr lang="en-US" altLang="zh-CN" sz="900" dirty="0">
              <a:solidFill>
                <a:srgbClr val="FF7182"/>
              </a:solidFill>
              <a:latin typeface="+mn-lt"/>
              <a:ea typeface="+mn-ea"/>
              <a:cs typeface="+mn-ea"/>
              <a:sym typeface="+mn-lt"/>
            </a:endParaRPr>
          </a:p>
          <a:p>
            <a:pPr algn="r" eaLnBrk="1" hangingPunct="1">
              <a:lnSpc>
                <a:spcPct val="150000"/>
              </a:lnSpc>
            </a:pPr>
            <a:r>
              <a:rPr lang="zh-CN" altLang="en-US" sz="900" dirty="0">
                <a:solidFill>
                  <a:srgbClr val="FF7182"/>
                </a:solidFill>
                <a:latin typeface="+mn-lt"/>
                <a:ea typeface="+mn-ea"/>
                <a:cs typeface="+mn-ea"/>
                <a:sym typeface="+mn-lt"/>
              </a:rPr>
              <a:t>这里输入简单的文字概述</a:t>
            </a:r>
            <a:endParaRPr lang="en-US" altLang="zh-CN" sz="900" dirty="0">
              <a:solidFill>
                <a:srgbClr val="FF7182"/>
              </a:solidFill>
              <a:latin typeface="+mn-lt"/>
              <a:ea typeface="+mn-ea"/>
              <a:cs typeface="+mn-ea"/>
              <a:sym typeface="+mn-lt"/>
            </a:endParaRPr>
          </a:p>
        </p:txBody>
      </p:sp>
      <p:sp>
        <p:nvSpPr>
          <p:cNvPr id="12301" name="矩形 13"/>
          <p:cNvSpPr>
            <a:spLocks noChangeArrowheads="1"/>
          </p:cNvSpPr>
          <p:nvPr/>
        </p:nvSpPr>
        <p:spPr bwMode="auto">
          <a:xfrm>
            <a:off x="3962400" y="3334941"/>
            <a:ext cx="1446610"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900">
                <a:solidFill>
                  <a:srgbClr val="62A0CA"/>
                </a:solidFill>
                <a:latin typeface="+mn-lt"/>
                <a:ea typeface="+mn-ea"/>
                <a:cs typeface="+mn-ea"/>
                <a:sym typeface="+mn-lt"/>
              </a:rPr>
              <a:t>这里输入简单的文字概述</a:t>
            </a:r>
            <a:endParaRPr lang="en-US" altLang="zh-CN" sz="900">
              <a:solidFill>
                <a:srgbClr val="62A0CA"/>
              </a:solidFill>
              <a:latin typeface="+mn-lt"/>
              <a:ea typeface="+mn-ea"/>
              <a:cs typeface="+mn-ea"/>
              <a:sym typeface="+mn-lt"/>
            </a:endParaRPr>
          </a:p>
          <a:p>
            <a:pPr algn="r" eaLnBrk="1" hangingPunct="1">
              <a:lnSpc>
                <a:spcPct val="150000"/>
              </a:lnSpc>
            </a:pPr>
            <a:r>
              <a:rPr lang="zh-CN" altLang="en-US" sz="900">
                <a:solidFill>
                  <a:srgbClr val="62A0CA"/>
                </a:solidFill>
                <a:latin typeface="+mn-lt"/>
                <a:ea typeface="+mn-ea"/>
                <a:cs typeface="+mn-ea"/>
                <a:sym typeface="+mn-lt"/>
              </a:rPr>
              <a:t>这里输入简单的文字概述</a:t>
            </a:r>
            <a:endParaRPr lang="en-US" altLang="zh-CN" sz="900">
              <a:solidFill>
                <a:srgbClr val="62A0CA"/>
              </a:solidFill>
              <a:latin typeface="+mn-lt"/>
              <a:ea typeface="+mn-ea"/>
              <a:cs typeface="+mn-ea"/>
              <a:sym typeface="+mn-lt"/>
            </a:endParaRPr>
          </a:p>
          <a:p>
            <a:pPr algn="r" eaLnBrk="1" hangingPunct="1">
              <a:lnSpc>
                <a:spcPct val="150000"/>
              </a:lnSpc>
            </a:pPr>
            <a:r>
              <a:rPr lang="zh-CN" altLang="en-US" sz="900">
                <a:solidFill>
                  <a:srgbClr val="62A0CA"/>
                </a:solidFill>
                <a:latin typeface="+mn-lt"/>
                <a:ea typeface="+mn-ea"/>
                <a:cs typeface="+mn-ea"/>
                <a:sym typeface="+mn-lt"/>
              </a:rPr>
              <a:t>这里输入简单的文字概述</a:t>
            </a:r>
            <a:endParaRPr lang="en-US" altLang="zh-CN" sz="900">
              <a:solidFill>
                <a:srgbClr val="62A0CA"/>
              </a:solidFill>
              <a:latin typeface="+mn-lt"/>
              <a:ea typeface="+mn-ea"/>
              <a:cs typeface="+mn-ea"/>
              <a:sym typeface="+mn-lt"/>
            </a:endParaRPr>
          </a:p>
        </p:txBody>
      </p:sp>
      <p:sp>
        <p:nvSpPr>
          <p:cNvPr id="12302" name="等腰三角形 7"/>
          <p:cNvSpPr>
            <a:spLocks noChangeArrowheads="1"/>
          </p:cNvSpPr>
          <p:nvPr/>
        </p:nvSpPr>
        <p:spPr bwMode="auto">
          <a:xfrm rot="5400000" flipH="1">
            <a:off x="6451402" y="1967509"/>
            <a:ext cx="245269" cy="201215"/>
          </a:xfrm>
          <a:custGeom>
            <a:avLst/>
            <a:gdLst>
              <a:gd name="T0" fmla="*/ 0 w 328844"/>
              <a:gd name="T1" fmla="*/ 268287 h 268748"/>
              <a:gd name="T2" fmla="*/ 183643 w 328844"/>
              <a:gd name="T3" fmla="*/ 0 h 268748"/>
              <a:gd name="T4" fmla="*/ 327025 w 328844"/>
              <a:gd name="T5" fmla="*/ 268287 h 268748"/>
              <a:gd name="T6" fmla="*/ 0 w 328844"/>
              <a:gd name="T7" fmla="*/ 268287 h 268748"/>
              <a:gd name="T8" fmla="*/ 0 60000 65536"/>
              <a:gd name="T9" fmla="*/ 0 60000 65536"/>
              <a:gd name="T10" fmla="*/ 0 60000 65536"/>
              <a:gd name="T11" fmla="*/ 0 60000 65536"/>
              <a:gd name="T12" fmla="*/ 0 w 328844"/>
              <a:gd name="T13" fmla="*/ 0 h 268748"/>
              <a:gd name="T14" fmla="*/ 328844 w 328844"/>
              <a:gd name="T15" fmla="*/ 268748 h 268748"/>
            </a:gdLst>
            <a:ahLst/>
            <a:cxnLst>
              <a:cxn ang="T8">
                <a:pos x="T0" y="T1"/>
              </a:cxn>
              <a:cxn ang="T9">
                <a:pos x="T2" y="T3"/>
              </a:cxn>
              <a:cxn ang="T10">
                <a:pos x="T4" y="T5"/>
              </a:cxn>
              <a:cxn ang="T11">
                <a:pos x="T6" y="T7"/>
              </a:cxn>
            </a:cxnLst>
            <a:rect l="T12" t="T13" r="T14" b="T15"/>
            <a:pathLst>
              <a:path w="328844" h="268748">
                <a:moveTo>
                  <a:pt x="0" y="268748"/>
                </a:moveTo>
                <a:lnTo>
                  <a:pt x="184664" y="0"/>
                </a:lnTo>
                <a:lnTo>
                  <a:pt x="328844" y="268748"/>
                </a:lnTo>
                <a:lnTo>
                  <a:pt x="0" y="268748"/>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pic>
        <p:nvPicPr>
          <p:cNvPr id="12303" name="图片 34"/>
          <p:cNvPicPr>
            <a:picLocks noChangeAspect="1" noChangeArrowheads="1"/>
          </p:cNvPicPr>
          <p:nvPr/>
        </p:nvPicPr>
        <p:blipFill>
          <a:blip r:embed="rId3" cstate="screen">
            <a:grayscl/>
            <a:biLevel thresh="50000"/>
            <a:extLst>
              <a:ext uri="{28A0092B-C50C-407E-A947-70E740481C1C}">
                <a14:useLocalDpi xmlns:a14="http://schemas.microsoft.com/office/drawing/2010/main"/>
              </a:ext>
            </a:extLst>
          </a:blip>
          <a:srcRect/>
          <a:stretch>
            <a:fillRect/>
          </a:stretch>
        </p:blipFill>
        <p:spPr bwMode="auto">
          <a:xfrm>
            <a:off x="6475810" y="1362075"/>
            <a:ext cx="77390"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12304" name="直角三角形 16"/>
          <p:cNvSpPr>
            <a:spLocks noChangeArrowheads="1"/>
          </p:cNvSpPr>
          <p:nvPr/>
        </p:nvSpPr>
        <p:spPr bwMode="auto">
          <a:xfrm flipH="1">
            <a:off x="6298406" y="2052637"/>
            <a:ext cx="377429" cy="242888"/>
          </a:xfrm>
          <a:prstGeom prst="rtTriangle">
            <a:avLst/>
          </a:prstGeom>
          <a:solidFill>
            <a:srgbClr val="8CB9D8"/>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12306" name="矩形 18"/>
          <p:cNvSpPr>
            <a:spLocks noChangeArrowheads="1"/>
          </p:cNvSpPr>
          <p:nvPr/>
        </p:nvSpPr>
        <p:spPr bwMode="auto">
          <a:xfrm>
            <a:off x="6534150" y="3334941"/>
            <a:ext cx="1446610"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900">
                <a:solidFill>
                  <a:srgbClr val="FF7182"/>
                </a:solidFill>
                <a:latin typeface="+mn-lt"/>
                <a:ea typeface="+mn-ea"/>
                <a:cs typeface="+mn-ea"/>
                <a:sym typeface="+mn-lt"/>
              </a:rPr>
              <a:t>这里输入简单的文字概述</a:t>
            </a:r>
            <a:endParaRPr lang="en-US" altLang="zh-CN" sz="900">
              <a:solidFill>
                <a:srgbClr val="FF7182"/>
              </a:solidFill>
              <a:latin typeface="+mn-lt"/>
              <a:ea typeface="+mn-ea"/>
              <a:cs typeface="+mn-ea"/>
              <a:sym typeface="+mn-lt"/>
            </a:endParaRPr>
          </a:p>
          <a:p>
            <a:pPr algn="r" eaLnBrk="1" hangingPunct="1">
              <a:lnSpc>
                <a:spcPct val="150000"/>
              </a:lnSpc>
            </a:pPr>
            <a:r>
              <a:rPr lang="zh-CN" altLang="en-US" sz="900">
                <a:solidFill>
                  <a:srgbClr val="FF7182"/>
                </a:solidFill>
                <a:latin typeface="+mn-lt"/>
                <a:ea typeface="+mn-ea"/>
                <a:cs typeface="+mn-ea"/>
                <a:sym typeface="+mn-lt"/>
              </a:rPr>
              <a:t>这里输入简单的文字概述</a:t>
            </a:r>
            <a:endParaRPr lang="en-US" altLang="zh-CN" sz="900">
              <a:solidFill>
                <a:srgbClr val="FF7182"/>
              </a:solidFill>
              <a:latin typeface="+mn-lt"/>
              <a:ea typeface="+mn-ea"/>
              <a:cs typeface="+mn-ea"/>
              <a:sym typeface="+mn-lt"/>
            </a:endParaRPr>
          </a:p>
          <a:p>
            <a:pPr algn="r" eaLnBrk="1" hangingPunct="1">
              <a:lnSpc>
                <a:spcPct val="150000"/>
              </a:lnSpc>
            </a:pPr>
            <a:r>
              <a:rPr lang="zh-CN" altLang="en-US" sz="900">
                <a:solidFill>
                  <a:srgbClr val="FF7182"/>
                </a:solidFill>
                <a:latin typeface="+mn-lt"/>
                <a:ea typeface="+mn-ea"/>
                <a:cs typeface="+mn-ea"/>
                <a:sym typeface="+mn-lt"/>
              </a:rPr>
              <a:t>这里输入简单的文字概述</a:t>
            </a:r>
            <a:endParaRPr lang="en-US" altLang="zh-CN" sz="900">
              <a:solidFill>
                <a:srgbClr val="FF7182"/>
              </a:solidFill>
              <a:latin typeface="+mn-lt"/>
              <a:ea typeface="+mn-ea"/>
              <a:cs typeface="+mn-ea"/>
              <a:sym typeface="+mn-lt"/>
            </a:endParaRPr>
          </a:p>
        </p:txBody>
      </p:sp>
      <p:grpSp>
        <p:nvGrpSpPr>
          <p:cNvPr id="2" name="组合 1">
            <a:extLst>
              <a:ext uri="{FF2B5EF4-FFF2-40B4-BE49-F238E27FC236}">
                <a16:creationId xmlns:a16="http://schemas.microsoft.com/office/drawing/2014/main" xmlns="" id="{EC42B502-CB5F-47C7-8681-5C1F329B1285}"/>
              </a:ext>
            </a:extLst>
          </p:cNvPr>
          <p:cNvGrpSpPr/>
          <p:nvPr/>
        </p:nvGrpSpPr>
        <p:grpSpPr>
          <a:xfrm>
            <a:off x="1233487" y="2295525"/>
            <a:ext cx="1303735" cy="873919"/>
            <a:chOff x="1233487" y="2295525"/>
            <a:chExt cx="1303735" cy="873919"/>
          </a:xfrm>
        </p:grpSpPr>
        <p:sp>
          <p:nvSpPr>
            <p:cNvPr id="12295" name="平行四边形 15"/>
            <p:cNvSpPr>
              <a:spLocks noChangeArrowheads="1"/>
            </p:cNvSpPr>
            <p:nvPr/>
          </p:nvSpPr>
          <p:spPr bwMode="auto">
            <a:xfrm>
              <a:off x="1241822" y="2295525"/>
              <a:ext cx="1295400" cy="873919"/>
            </a:xfrm>
            <a:custGeom>
              <a:avLst/>
              <a:gdLst>
                <a:gd name="T0" fmla="*/ 0 w 1872208"/>
                <a:gd name="T1" fmla="*/ 0 h 2088232"/>
                <a:gd name="T2" fmla="*/ 1872208 w 1872208"/>
                <a:gd name="T3" fmla="*/ 0 h 2088232"/>
                <a:gd name="T4" fmla="*/ 1350150 w 1872208"/>
                <a:gd name="T5" fmla="*/ 2088232 h 2088232"/>
                <a:gd name="T6" fmla="*/ 0 w 1872208"/>
                <a:gd name="T7" fmla="*/ 2088232 h 2088232"/>
                <a:gd name="T8" fmla="*/ 0 w 1872208"/>
                <a:gd name="T9" fmla="*/ 0 h 2088232"/>
                <a:gd name="T10" fmla="*/ 0 w 1872208"/>
                <a:gd name="T11" fmla="*/ 0 h 2088232"/>
                <a:gd name="T12" fmla="*/ 1872208 w 1872208"/>
                <a:gd name="T13" fmla="*/ 2088232 h 2088232"/>
              </a:gdLst>
              <a:ahLst/>
              <a:cxnLst>
                <a:cxn ang="0">
                  <a:pos x="T0" y="T1"/>
                </a:cxn>
                <a:cxn ang="0">
                  <a:pos x="T2" y="T3"/>
                </a:cxn>
                <a:cxn ang="0">
                  <a:pos x="T4" y="T5"/>
                </a:cxn>
                <a:cxn ang="0">
                  <a:pos x="T6" y="T7"/>
                </a:cxn>
                <a:cxn ang="0">
                  <a:pos x="T8" y="T9"/>
                </a:cxn>
              </a:cxnLst>
              <a:rect l="T10" t="T11" r="T12" b="T13"/>
              <a:pathLst>
                <a:path w="1872208" h="2088232">
                  <a:moveTo>
                    <a:pt x="0" y="0"/>
                  </a:moveTo>
                  <a:lnTo>
                    <a:pt x="1872208" y="0"/>
                  </a:lnTo>
                  <a:lnTo>
                    <a:pt x="1350150" y="2088232"/>
                  </a:lnTo>
                  <a:lnTo>
                    <a:pt x="0" y="2088232"/>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0" tIns="0" rIns="243000" bIns="0" anchor="ctr"/>
            <a:lstStyle/>
            <a:p>
              <a:endParaRPr lang="zh-CN" altLang="en-US" sz="1350">
                <a:cs typeface="+mn-ea"/>
                <a:sym typeface="+mn-lt"/>
              </a:endParaRPr>
            </a:p>
          </p:txBody>
        </p:sp>
        <p:sp>
          <p:nvSpPr>
            <p:cNvPr id="12307" name="TextBox 4"/>
            <p:cNvSpPr>
              <a:spLocks noChangeArrowheads="1"/>
            </p:cNvSpPr>
            <p:nvPr/>
          </p:nvSpPr>
          <p:spPr bwMode="auto">
            <a:xfrm>
              <a:off x="1233487" y="2431257"/>
              <a:ext cx="1109663"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050" b="1" dirty="0">
                  <a:solidFill>
                    <a:schemeClr val="bg1"/>
                  </a:solidFill>
                  <a:latin typeface="+mn-lt"/>
                  <a:ea typeface="+mn-ea"/>
                  <a:cs typeface="+mn-ea"/>
                  <a:sym typeface="+mn-lt"/>
                </a:rPr>
                <a:t>请点击此处</a:t>
              </a:r>
              <a:endParaRPr lang="en-US" altLang="zh-CN" sz="1050" b="1" dirty="0">
                <a:solidFill>
                  <a:schemeClr val="bg1"/>
                </a:solidFill>
                <a:latin typeface="+mn-lt"/>
                <a:ea typeface="+mn-ea"/>
                <a:cs typeface="+mn-ea"/>
                <a:sym typeface="+mn-lt"/>
              </a:endParaRPr>
            </a:p>
            <a:p>
              <a:pPr algn="ctr" eaLnBrk="1" hangingPunct="1">
                <a:lnSpc>
                  <a:spcPct val="150000"/>
                </a:lnSpc>
              </a:pPr>
              <a:r>
                <a:rPr lang="zh-CN" altLang="en-US" sz="1050" b="1" dirty="0">
                  <a:solidFill>
                    <a:schemeClr val="bg1"/>
                  </a:solidFill>
                  <a:latin typeface="+mn-lt"/>
                  <a:ea typeface="+mn-ea"/>
                  <a:cs typeface="+mn-ea"/>
                  <a:sym typeface="+mn-lt"/>
                </a:rPr>
                <a:t>点击添加标题</a:t>
              </a:r>
              <a:endParaRPr lang="en-US" altLang="zh-CN" sz="1050" b="1" dirty="0">
                <a:solidFill>
                  <a:schemeClr val="bg1"/>
                </a:solidFill>
                <a:latin typeface="+mn-lt"/>
                <a:ea typeface="+mn-ea"/>
                <a:cs typeface="+mn-ea"/>
                <a:sym typeface="+mn-lt"/>
              </a:endParaRPr>
            </a:p>
          </p:txBody>
        </p:sp>
      </p:grpSp>
      <p:grpSp>
        <p:nvGrpSpPr>
          <p:cNvPr id="3" name="组合 2">
            <a:extLst>
              <a:ext uri="{FF2B5EF4-FFF2-40B4-BE49-F238E27FC236}">
                <a16:creationId xmlns:a16="http://schemas.microsoft.com/office/drawing/2014/main" xmlns="" id="{95DEAB30-EA43-4680-B22C-68FD95F353F0}"/>
              </a:ext>
            </a:extLst>
          </p:cNvPr>
          <p:cNvGrpSpPr/>
          <p:nvPr/>
        </p:nvGrpSpPr>
        <p:grpSpPr>
          <a:xfrm>
            <a:off x="3726656" y="2295525"/>
            <a:ext cx="1295400" cy="873919"/>
            <a:chOff x="3726656" y="2295525"/>
            <a:chExt cx="1295400" cy="873919"/>
          </a:xfrm>
        </p:grpSpPr>
        <p:sp>
          <p:nvSpPr>
            <p:cNvPr id="12299" name="平行四边形 15"/>
            <p:cNvSpPr>
              <a:spLocks noChangeArrowheads="1"/>
            </p:cNvSpPr>
            <p:nvPr/>
          </p:nvSpPr>
          <p:spPr bwMode="auto">
            <a:xfrm>
              <a:off x="3726656" y="2295525"/>
              <a:ext cx="1295400" cy="873919"/>
            </a:xfrm>
            <a:custGeom>
              <a:avLst/>
              <a:gdLst>
                <a:gd name="T0" fmla="*/ 0 w 1872208"/>
                <a:gd name="T1" fmla="*/ 0 h 2088232"/>
                <a:gd name="T2" fmla="*/ 1872208 w 1872208"/>
                <a:gd name="T3" fmla="*/ 0 h 2088232"/>
                <a:gd name="T4" fmla="*/ 1350150 w 1872208"/>
                <a:gd name="T5" fmla="*/ 2088232 h 2088232"/>
                <a:gd name="T6" fmla="*/ 0 w 1872208"/>
                <a:gd name="T7" fmla="*/ 2088232 h 2088232"/>
                <a:gd name="T8" fmla="*/ 0 w 1872208"/>
                <a:gd name="T9" fmla="*/ 0 h 2088232"/>
                <a:gd name="T10" fmla="*/ 0 w 1872208"/>
                <a:gd name="T11" fmla="*/ 0 h 2088232"/>
                <a:gd name="T12" fmla="*/ 1872208 w 1872208"/>
                <a:gd name="T13" fmla="*/ 2088232 h 2088232"/>
              </a:gdLst>
              <a:ahLst/>
              <a:cxnLst>
                <a:cxn ang="0">
                  <a:pos x="T0" y="T1"/>
                </a:cxn>
                <a:cxn ang="0">
                  <a:pos x="T2" y="T3"/>
                </a:cxn>
                <a:cxn ang="0">
                  <a:pos x="T4" y="T5"/>
                </a:cxn>
                <a:cxn ang="0">
                  <a:pos x="T6" y="T7"/>
                </a:cxn>
                <a:cxn ang="0">
                  <a:pos x="T8" y="T9"/>
                </a:cxn>
              </a:cxnLst>
              <a:rect l="T10" t="T11" r="T12" b="T13"/>
              <a:pathLst>
                <a:path w="1872208" h="2088232">
                  <a:moveTo>
                    <a:pt x="0" y="0"/>
                  </a:moveTo>
                  <a:lnTo>
                    <a:pt x="1872208" y="0"/>
                  </a:lnTo>
                  <a:lnTo>
                    <a:pt x="1350150" y="2088232"/>
                  </a:lnTo>
                  <a:lnTo>
                    <a:pt x="0" y="2088232"/>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0" tIns="0" rIns="243000" bIns="0" anchor="ctr"/>
            <a:lstStyle/>
            <a:p>
              <a:endParaRPr lang="zh-CN" altLang="en-US" sz="1350">
                <a:cs typeface="+mn-ea"/>
                <a:sym typeface="+mn-lt"/>
              </a:endParaRPr>
            </a:p>
          </p:txBody>
        </p:sp>
        <p:sp>
          <p:nvSpPr>
            <p:cNvPr id="12308" name="TextBox 4"/>
            <p:cNvSpPr>
              <a:spLocks noChangeArrowheads="1"/>
            </p:cNvSpPr>
            <p:nvPr/>
          </p:nvSpPr>
          <p:spPr bwMode="auto">
            <a:xfrm>
              <a:off x="3726656" y="2431257"/>
              <a:ext cx="1110854"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050" b="1" dirty="0">
                  <a:solidFill>
                    <a:schemeClr val="bg1"/>
                  </a:solidFill>
                  <a:latin typeface="+mn-lt"/>
                  <a:ea typeface="+mn-ea"/>
                  <a:cs typeface="+mn-ea"/>
                  <a:sym typeface="+mn-lt"/>
                </a:rPr>
                <a:t>请点击此处</a:t>
              </a:r>
              <a:endParaRPr lang="en-US" altLang="zh-CN" sz="1050" b="1" dirty="0">
                <a:solidFill>
                  <a:schemeClr val="bg1"/>
                </a:solidFill>
                <a:latin typeface="+mn-lt"/>
                <a:ea typeface="+mn-ea"/>
                <a:cs typeface="+mn-ea"/>
                <a:sym typeface="+mn-lt"/>
              </a:endParaRPr>
            </a:p>
            <a:p>
              <a:pPr algn="ctr" eaLnBrk="1" hangingPunct="1">
                <a:lnSpc>
                  <a:spcPct val="150000"/>
                </a:lnSpc>
              </a:pPr>
              <a:r>
                <a:rPr lang="zh-CN" altLang="en-US" sz="1050" b="1" dirty="0">
                  <a:solidFill>
                    <a:schemeClr val="bg1"/>
                  </a:solidFill>
                  <a:latin typeface="+mn-lt"/>
                  <a:ea typeface="+mn-ea"/>
                  <a:cs typeface="+mn-ea"/>
                  <a:sym typeface="+mn-lt"/>
                </a:rPr>
                <a:t>点击添加标题</a:t>
              </a:r>
              <a:endParaRPr lang="en-US" altLang="zh-CN" sz="1050" b="1" dirty="0">
                <a:solidFill>
                  <a:schemeClr val="bg1"/>
                </a:solidFill>
                <a:latin typeface="+mn-lt"/>
                <a:ea typeface="+mn-ea"/>
                <a:cs typeface="+mn-ea"/>
                <a:sym typeface="+mn-lt"/>
              </a:endParaRPr>
            </a:p>
          </p:txBody>
        </p:sp>
      </p:grpSp>
      <p:grpSp>
        <p:nvGrpSpPr>
          <p:cNvPr id="4" name="组合 3">
            <a:extLst>
              <a:ext uri="{FF2B5EF4-FFF2-40B4-BE49-F238E27FC236}">
                <a16:creationId xmlns:a16="http://schemas.microsoft.com/office/drawing/2014/main" xmlns="" id="{D0A20FC9-A3FE-4AFD-AEE7-836F74341464}"/>
              </a:ext>
            </a:extLst>
          </p:cNvPr>
          <p:cNvGrpSpPr/>
          <p:nvPr/>
        </p:nvGrpSpPr>
        <p:grpSpPr>
          <a:xfrm>
            <a:off x="6298406" y="2295525"/>
            <a:ext cx="1295400" cy="873919"/>
            <a:chOff x="6298406" y="2295525"/>
            <a:chExt cx="1295400" cy="873919"/>
          </a:xfrm>
        </p:grpSpPr>
        <p:sp>
          <p:nvSpPr>
            <p:cNvPr id="12305" name="平行四边形 15"/>
            <p:cNvSpPr>
              <a:spLocks noChangeArrowheads="1"/>
            </p:cNvSpPr>
            <p:nvPr/>
          </p:nvSpPr>
          <p:spPr bwMode="auto">
            <a:xfrm>
              <a:off x="6298406" y="2295525"/>
              <a:ext cx="1295400" cy="873919"/>
            </a:xfrm>
            <a:custGeom>
              <a:avLst/>
              <a:gdLst>
                <a:gd name="T0" fmla="*/ 0 w 1872208"/>
                <a:gd name="T1" fmla="*/ 0 h 2088232"/>
                <a:gd name="T2" fmla="*/ 1872208 w 1872208"/>
                <a:gd name="T3" fmla="*/ 0 h 2088232"/>
                <a:gd name="T4" fmla="*/ 1350150 w 1872208"/>
                <a:gd name="T5" fmla="*/ 2088232 h 2088232"/>
                <a:gd name="T6" fmla="*/ 0 w 1872208"/>
                <a:gd name="T7" fmla="*/ 2088232 h 2088232"/>
                <a:gd name="T8" fmla="*/ 0 w 1872208"/>
                <a:gd name="T9" fmla="*/ 0 h 2088232"/>
                <a:gd name="T10" fmla="*/ 0 w 1872208"/>
                <a:gd name="T11" fmla="*/ 0 h 2088232"/>
                <a:gd name="T12" fmla="*/ 1872208 w 1872208"/>
                <a:gd name="T13" fmla="*/ 2088232 h 2088232"/>
              </a:gdLst>
              <a:ahLst/>
              <a:cxnLst>
                <a:cxn ang="0">
                  <a:pos x="T0" y="T1"/>
                </a:cxn>
                <a:cxn ang="0">
                  <a:pos x="T2" y="T3"/>
                </a:cxn>
                <a:cxn ang="0">
                  <a:pos x="T4" y="T5"/>
                </a:cxn>
                <a:cxn ang="0">
                  <a:pos x="T6" y="T7"/>
                </a:cxn>
                <a:cxn ang="0">
                  <a:pos x="T8" y="T9"/>
                </a:cxn>
              </a:cxnLst>
              <a:rect l="T10" t="T11" r="T12" b="T13"/>
              <a:pathLst>
                <a:path w="1872208" h="2088232">
                  <a:moveTo>
                    <a:pt x="0" y="0"/>
                  </a:moveTo>
                  <a:lnTo>
                    <a:pt x="1872208" y="0"/>
                  </a:lnTo>
                  <a:lnTo>
                    <a:pt x="1350150" y="2088232"/>
                  </a:lnTo>
                  <a:lnTo>
                    <a:pt x="0" y="2088232"/>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0" tIns="0" rIns="243000" bIns="0" anchor="ctr"/>
            <a:lstStyle/>
            <a:p>
              <a:endParaRPr lang="zh-CN" altLang="en-US" sz="1350">
                <a:cs typeface="+mn-ea"/>
                <a:sym typeface="+mn-lt"/>
              </a:endParaRPr>
            </a:p>
          </p:txBody>
        </p:sp>
        <p:sp>
          <p:nvSpPr>
            <p:cNvPr id="12309" name="TextBox 4"/>
            <p:cNvSpPr>
              <a:spLocks noChangeArrowheads="1"/>
            </p:cNvSpPr>
            <p:nvPr/>
          </p:nvSpPr>
          <p:spPr bwMode="auto">
            <a:xfrm>
              <a:off x="6298406" y="2431257"/>
              <a:ext cx="1109663"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050" b="1">
                  <a:solidFill>
                    <a:schemeClr val="bg1"/>
                  </a:solidFill>
                  <a:latin typeface="+mn-lt"/>
                  <a:ea typeface="+mn-ea"/>
                  <a:cs typeface="+mn-ea"/>
                  <a:sym typeface="+mn-lt"/>
                </a:rPr>
                <a:t>请点击此处</a:t>
              </a:r>
              <a:endParaRPr lang="en-US" altLang="zh-CN" sz="1050" b="1">
                <a:solidFill>
                  <a:schemeClr val="bg1"/>
                </a:solidFill>
                <a:latin typeface="+mn-lt"/>
                <a:ea typeface="+mn-ea"/>
                <a:cs typeface="+mn-ea"/>
                <a:sym typeface="+mn-lt"/>
              </a:endParaRPr>
            </a:p>
            <a:p>
              <a:pPr algn="ctr" eaLnBrk="1" hangingPunct="1">
                <a:lnSpc>
                  <a:spcPct val="150000"/>
                </a:lnSpc>
              </a:pPr>
              <a:r>
                <a:rPr lang="zh-CN" altLang="en-US" sz="1050" b="1">
                  <a:solidFill>
                    <a:schemeClr val="bg1"/>
                  </a:solidFill>
                  <a:latin typeface="+mn-lt"/>
                  <a:ea typeface="+mn-ea"/>
                  <a:cs typeface="+mn-ea"/>
                  <a:sym typeface="+mn-lt"/>
                </a:rPr>
                <a:t>点击添加标题</a:t>
              </a:r>
              <a:endParaRPr lang="en-US" altLang="zh-CN" sz="1050" b="1">
                <a:solidFill>
                  <a:schemeClr val="bg1"/>
                </a:solidFill>
                <a:latin typeface="+mn-lt"/>
                <a:ea typeface="+mn-ea"/>
                <a:cs typeface="+mn-ea"/>
                <a:sym typeface="+mn-lt"/>
              </a:endParaRPr>
            </a:p>
          </p:txBody>
        </p:sp>
      </p:grpSp>
      <p:grpSp>
        <p:nvGrpSpPr>
          <p:cNvPr id="12310" name="组合 22"/>
          <p:cNvGrpSpPr>
            <a:grpSpLocks/>
          </p:cNvGrpSpPr>
          <p:nvPr/>
        </p:nvGrpSpPr>
        <p:grpSpPr bwMode="auto">
          <a:xfrm>
            <a:off x="1163241" y="867966"/>
            <a:ext cx="564287" cy="508014"/>
            <a:chOff x="0" y="0"/>
            <a:chExt cx="752325" cy="677300"/>
          </a:xfrm>
        </p:grpSpPr>
        <p:sp>
          <p:nvSpPr>
            <p:cNvPr id="12317" name="椭圆 23"/>
            <p:cNvSpPr>
              <a:spLocks noChangeArrowheads="1"/>
            </p:cNvSpPr>
            <p:nvPr/>
          </p:nvSpPr>
          <p:spPr bwMode="auto">
            <a:xfrm>
              <a:off x="0" y="0"/>
              <a:ext cx="658761" cy="658761"/>
            </a:xfrm>
            <a:prstGeom prst="ellipse">
              <a:avLst/>
            </a:prstGeom>
            <a:solidFill>
              <a:srgbClr val="A3C7E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latin typeface="+mn-lt"/>
                <a:ea typeface="+mn-ea"/>
                <a:cs typeface="+mn-ea"/>
                <a:sym typeface="+mn-lt"/>
              </a:endParaRPr>
            </a:p>
          </p:txBody>
        </p:sp>
        <p:sp>
          <p:nvSpPr>
            <p:cNvPr id="12318" name="矩形 24"/>
            <p:cNvSpPr>
              <a:spLocks noChangeArrowheads="1"/>
            </p:cNvSpPr>
            <p:nvPr/>
          </p:nvSpPr>
          <p:spPr bwMode="auto">
            <a:xfrm>
              <a:off x="48768" y="61794"/>
              <a:ext cx="703557" cy="61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schemeClr val="bg1"/>
                  </a:solidFill>
                  <a:latin typeface="+mn-lt"/>
                  <a:ea typeface="+mn-ea"/>
                  <a:cs typeface="+mn-ea"/>
                  <a:sym typeface="+mn-lt"/>
                </a:rPr>
                <a:t>01</a:t>
              </a:r>
              <a:endParaRPr lang="zh-CN" altLang="en-US" sz="2400">
                <a:solidFill>
                  <a:schemeClr val="bg1"/>
                </a:solidFill>
                <a:latin typeface="+mn-lt"/>
                <a:ea typeface="+mn-ea"/>
                <a:cs typeface="+mn-ea"/>
                <a:sym typeface="+mn-lt"/>
              </a:endParaRPr>
            </a:p>
          </p:txBody>
        </p:sp>
      </p:grpSp>
      <p:grpSp>
        <p:nvGrpSpPr>
          <p:cNvPr id="12311" name="组合 25"/>
          <p:cNvGrpSpPr>
            <a:grpSpLocks/>
          </p:cNvGrpSpPr>
          <p:nvPr/>
        </p:nvGrpSpPr>
        <p:grpSpPr bwMode="auto">
          <a:xfrm>
            <a:off x="3668316" y="867966"/>
            <a:ext cx="545998" cy="508014"/>
            <a:chOff x="0" y="0"/>
            <a:chExt cx="727940" cy="677300"/>
          </a:xfrm>
        </p:grpSpPr>
        <p:sp>
          <p:nvSpPr>
            <p:cNvPr id="12315" name="椭圆 26"/>
            <p:cNvSpPr>
              <a:spLocks noChangeArrowheads="1"/>
            </p:cNvSpPr>
            <p:nvPr/>
          </p:nvSpPr>
          <p:spPr bwMode="auto">
            <a:xfrm>
              <a:off x="0" y="0"/>
              <a:ext cx="658761" cy="658761"/>
            </a:xfrm>
            <a:prstGeom prst="ellipse">
              <a:avLst/>
            </a:prstGeom>
            <a:solidFill>
              <a:srgbClr val="FFB0B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chemeClr val="bg1"/>
                </a:solidFill>
                <a:latin typeface="+mn-lt"/>
                <a:ea typeface="+mn-ea"/>
                <a:cs typeface="+mn-ea"/>
                <a:sym typeface="+mn-lt"/>
              </a:endParaRPr>
            </a:p>
          </p:txBody>
        </p:sp>
        <p:sp>
          <p:nvSpPr>
            <p:cNvPr id="12316" name="矩形 27"/>
            <p:cNvSpPr>
              <a:spLocks noChangeArrowheads="1"/>
            </p:cNvSpPr>
            <p:nvPr/>
          </p:nvSpPr>
          <p:spPr bwMode="auto">
            <a:xfrm>
              <a:off x="24383" y="61794"/>
              <a:ext cx="703557" cy="61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schemeClr val="bg1"/>
                  </a:solidFill>
                  <a:latin typeface="+mn-lt"/>
                  <a:ea typeface="+mn-ea"/>
                  <a:cs typeface="+mn-ea"/>
                  <a:sym typeface="+mn-lt"/>
                </a:rPr>
                <a:t>02</a:t>
              </a:r>
              <a:endParaRPr lang="zh-CN" altLang="en-US" sz="2400">
                <a:solidFill>
                  <a:schemeClr val="bg1"/>
                </a:solidFill>
                <a:latin typeface="+mn-lt"/>
                <a:ea typeface="+mn-ea"/>
                <a:cs typeface="+mn-ea"/>
                <a:sym typeface="+mn-lt"/>
              </a:endParaRPr>
            </a:p>
          </p:txBody>
        </p:sp>
      </p:grpSp>
      <p:grpSp>
        <p:nvGrpSpPr>
          <p:cNvPr id="12312" name="组合 28"/>
          <p:cNvGrpSpPr>
            <a:grpSpLocks/>
          </p:cNvGrpSpPr>
          <p:nvPr/>
        </p:nvGrpSpPr>
        <p:grpSpPr bwMode="auto">
          <a:xfrm>
            <a:off x="6256735" y="856060"/>
            <a:ext cx="536854" cy="494109"/>
            <a:chOff x="0" y="0"/>
            <a:chExt cx="715750" cy="658761"/>
          </a:xfrm>
        </p:grpSpPr>
        <p:sp>
          <p:nvSpPr>
            <p:cNvPr id="12313" name="椭圆 29"/>
            <p:cNvSpPr>
              <a:spLocks noChangeArrowheads="1"/>
            </p:cNvSpPr>
            <p:nvPr/>
          </p:nvSpPr>
          <p:spPr bwMode="auto">
            <a:xfrm>
              <a:off x="0" y="0"/>
              <a:ext cx="658761" cy="658761"/>
            </a:xfrm>
            <a:prstGeom prst="ellipse">
              <a:avLst/>
            </a:prstGeom>
            <a:solidFill>
              <a:srgbClr val="A3C7E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5D5D"/>
                </a:solidFill>
                <a:latin typeface="+mn-lt"/>
                <a:ea typeface="+mn-ea"/>
                <a:cs typeface="+mn-ea"/>
                <a:sym typeface="+mn-lt"/>
              </a:endParaRPr>
            </a:p>
          </p:txBody>
        </p:sp>
        <p:sp>
          <p:nvSpPr>
            <p:cNvPr id="12314" name="矩形 30"/>
            <p:cNvSpPr>
              <a:spLocks noChangeArrowheads="1"/>
            </p:cNvSpPr>
            <p:nvPr/>
          </p:nvSpPr>
          <p:spPr bwMode="auto">
            <a:xfrm>
              <a:off x="12192" y="40480"/>
              <a:ext cx="703558" cy="61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schemeClr val="bg1"/>
                  </a:solidFill>
                  <a:latin typeface="+mn-lt"/>
                  <a:ea typeface="+mn-ea"/>
                  <a:cs typeface="+mn-ea"/>
                  <a:sym typeface="+mn-lt"/>
                </a:rPr>
                <a:t>03</a:t>
              </a:r>
              <a:endParaRPr lang="zh-CN" altLang="en-US" sz="2400">
                <a:solidFill>
                  <a:schemeClr val="bg1"/>
                </a:solidFill>
                <a:latin typeface="+mn-lt"/>
                <a:ea typeface="+mn-ea"/>
                <a:cs typeface="+mn-ea"/>
                <a:sym typeface="+mn-lt"/>
              </a:endParaRPr>
            </a:p>
          </p:txBody>
        </p:sp>
      </p:grpSp>
      <p:grpSp>
        <p:nvGrpSpPr>
          <p:cNvPr id="40" name="组合 39">
            <a:extLst>
              <a:ext uri="{FF2B5EF4-FFF2-40B4-BE49-F238E27FC236}">
                <a16:creationId xmlns:a16="http://schemas.microsoft.com/office/drawing/2014/main" xmlns="" id="{5736B796-37CA-43BD-8567-4AD9631F708B}"/>
              </a:ext>
            </a:extLst>
          </p:cNvPr>
          <p:cNvGrpSpPr/>
          <p:nvPr/>
        </p:nvGrpSpPr>
        <p:grpSpPr>
          <a:xfrm>
            <a:off x="3220953" y="179785"/>
            <a:ext cx="2607572" cy="495134"/>
            <a:chOff x="4294603" y="239713"/>
            <a:chExt cx="3476762" cy="660179"/>
          </a:xfrm>
        </p:grpSpPr>
        <p:sp>
          <p:nvSpPr>
            <p:cNvPr id="41" name="TextBox 40">
              <a:extLst>
                <a:ext uri="{FF2B5EF4-FFF2-40B4-BE49-F238E27FC236}">
                  <a16:creationId xmlns:a16="http://schemas.microsoft.com/office/drawing/2014/main" xmlns="" id="{70FB3AC9-21A9-4369-9E1E-1E7A51B4FE8C}"/>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42" name="矩形 41">
              <a:extLst>
                <a:ext uri="{FF2B5EF4-FFF2-40B4-BE49-F238E27FC236}">
                  <a16:creationId xmlns:a16="http://schemas.microsoft.com/office/drawing/2014/main" xmlns="" id="{9B3A83C1-CA20-4C1A-82E1-DD48D0518705}"/>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43" name="组合 42">
              <a:extLst>
                <a:ext uri="{FF2B5EF4-FFF2-40B4-BE49-F238E27FC236}">
                  <a16:creationId xmlns:a16="http://schemas.microsoft.com/office/drawing/2014/main" xmlns="" id="{3D9C836E-8F54-47E1-B2AA-D047D5FB4EC7}"/>
                </a:ext>
              </a:extLst>
            </p:cNvPr>
            <p:cNvGrpSpPr/>
            <p:nvPr/>
          </p:nvGrpSpPr>
          <p:grpSpPr>
            <a:xfrm>
              <a:off x="4294603" y="351100"/>
              <a:ext cx="348270" cy="350278"/>
              <a:chOff x="3945624" y="488028"/>
              <a:chExt cx="839348" cy="844188"/>
            </a:xfrm>
          </p:grpSpPr>
          <p:sp>
            <p:nvSpPr>
              <p:cNvPr id="44" name="矩形 43">
                <a:extLst>
                  <a:ext uri="{FF2B5EF4-FFF2-40B4-BE49-F238E27FC236}">
                    <a16:creationId xmlns:a16="http://schemas.microsoft.com/office/drawing/2014/main" xmlns="" id="{9FC3CF68-51C6-404E-97C8-0C4B37030ADF}"/>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5" name="矩形 44">
                <a:extLst>
                  <a:ext uri="{FF2B5EF4-FFF2-40B4-BE49-F238E27FC236}">
                    <a16:creationId xmlns:a16="http://schemas.microsoft.com/office/drawing/2014/main" xmlns="" id="{1A395AE5-8931-45FD-B48B-61346E0DF985}"/>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6" name="矩形 45">
                <a:extLst>
                  <a:ext uri="{FF2B5EF4-FFF2-40B4-BE49-F238E27FC236}">
                    <a16:creationId xmlns:a16="http://schemas.microsoft.com/office/drawing/2014/main" xmlns="" id="{81B3FFE1-718C-4FBA-921B-AE46A5E648EE}"/>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47" name="矩形 46">
                <a:extLst>
                  <a:ext uri="{FF2B5EF4-FFF2-40B4-BE49-F238E27FC236}">
                    <a16:creationId xmlns:a16="http://schemas.microsoft.com/office/drawing/2014/main" xmlns="" id="{2B8181DA-69F8-403C-BAFF-0FECA4F1F157}"/>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316863709"/>
      </p:ext>
    </p:extLst>
  </p:cSld>
  <p:clrMapOvr>
    <a:masterClrMapping/>
  </p:clrMapOvr>
  <mc:AlternateContent xmlns:mc="http://schemas.openxmlformats.org/markup-compatibility/2006" xmlns:p14="http://schemas.microsoft.com/office/powerpoint/2010/main">
    <mc:Choice Requires="p14">
      <p:transition spd="slow" p14:dur="1500" advTm="4500">
        <p:random/>
      </p:transition>
    </mc:Choice>
    <mc:Fallback xmlns="">
      <p:transition spd="slow" advTm="4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ppt_x"/>
                                          </p:val>
                                        </p:tav>
                                        <p:tav tm="100000">
                                          <p:val>
                                            <p:strVal val="#ppt_x"/>
                                          </p:val>
                                        </p:tav>
                                      </p:tavLst>
                                    </p:anim>
                                    <p:anim calcmode="lin" valueType="num">
                                      <p:cBhvr additive="base">
                                        <p:cTn id="8" dur="1000" fill="hold"/>
                                        <p:tgtEl>
                                          <p:spTgt spid="40"/>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40"/>
                                        </p:tgtEl>
                                        <p:attrNameLst>
                                          <p:attrName>r</p:attrName>
                                        </p:attrNameLst>
                                      </p:cBhvr>
                                    </p:animRot>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12310"/>
                                        </p:tgtEl>
                                        <p:attrNameLst>
                                          <p:attrName>style.visibility</p:attrName>
                                        </p:attrNameLst>
                                      </p:cBhvr>
                                      <p:to>
                                        <p:strVal val="visible"/>
                                      </p:to>
                                    </p:set>
                                    <p:animEffect transition="in" filter="fade">
                                      <p:cBhvr>
                                        <p:cTn id="14" dur="1000"/>
                                        <p:tgtEl>
                                          <p:spTgt spid="12310"/>
                                        </p:tgtEl>
                                      </p:cBhvr>
                                    </p:animEffect>
                                    <p:anim calcmode="lin" valueType="num">
                                      <p:cBhvr>
                                        <p:cTn id="15" dur="1000" fill="hold"/>
                                        <p:tgtEl>
                                          <p:spTgt spid="12310"/>
                                        </p:tgtEl>
                                        <p:attrNameLst>
                                          <p:attrName>ppt_x</p:attrName>
                                        </p:attrNameLst>
                                      </p:cBhvr>
                                      <p:tavLst>
                                        <p:tav tm="0">
                                          <p:val>
                                            <p:strVal val="#ppt_x"/>
                                          </p:val>
                                        </p:tav>
                                        <p:tav tm="100000">
                                          <p:val>
                                            <p:strVal val="#ppt_x"/>
                                          </p:val>
                                        </p:tav>
                                      </p:tavLst>
                                    </p:anim>
                                    <p:anim calcmode="lin" valueType="num">
                                      <p:cBhvr>
                                        <p:cTn id="16" dur="900" decel="100000" fill="hold"/>
                                        <p:tgtEl>
                                          <p:spTgt spid="12310"/>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12310"/>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0"/>
                                  </p:stCondLst>
                                  <p:childTnLst>
                                    <p:set>
                                      <p:cBhvr>
                                        <p:cTn id="19" dur="1" fill="hold">
                                          <p:stCondLst>
                                            <p:cond delay="0"/>
                                          </p:stCondLst>
                                        </p:cTn>
                                        <p:tgtEl>
                                          <p:spTgt spid="12311"/>
                                        </p:tgtEl>
                                        <p:attrNameLst>
                                          <p:attrName>style.visibility</p:attrName>
                                        </p:attrNameLst>
                                      </p:cBhvr>
                                      <p:to>
                                        <p:strVal val="visible"/>
                                      </p:to>
                                    </p:set>
                                    <p:animEffect transition="in" filter="fade">
                                      <p:cBhvr>
                                        <p:cTn id="20" dur="1000"/>
                                        <p:tgtEl>
                                          <p:spTgt spid="12311"/>
                                        </p:tgtEl>
                                      </p:cBhvr>
                                    </p:animEffect>
                                    <p:anim calcmode="lin" valueType="num">
                                      <p:cBhvr>
                                        <p:cTn id="21" dur="1000" fill="hold"/>
                                        <p:tgtEl>
                                          <p:spTgt spid="12311"/>
                                        </p:tgtEl>
                                        <p:attrNameLst>
                                          <p:attrName>ppt_x</p:attrName>
                                        </p:attrNameLst>
                                      </p:cBhvr>
                                      <p:tavLst>
                                        <p:tav tm="0">
                                          <p:val>
                                            <p:strVal val="#ppt_x"/>
                                          </p:val>
                                        </p:tav>
                                        <p:tav tm="100000">
                                          <p:val>
                                            <p:strVal val="#ppt_x"/>
                                          </p:val>
                                        </p:tav>
                                      </p:tavLst>
                                    </p:anim>
                                    <p:anim calcmode="lin" valueType="num">
                                      <p:cBhvr>
                                        <p:cTn id="22" dur="900" decel="100000" fill="hold"/>
                                        <p:tgtEl>
                                          <p:spTgt spid="12311"/>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12311"/>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0"/>
                                  </p:stCondLst>
                                  <p:childTnLst>
                                    <p:set>
                                      <p:cBhvr>
                                        <p:cTn id="25" dur="1" fill="hold">
                                          <p:stCondLst>
                                            <p:cond delay="0"/>
                                          </p:stCondLst>
                                        </p:cTn>
                                        <p:tgtEl>
                                          <p:spTgt spid="12312"/>
                                        </p:tgtEl>
                                        <p:attrNameLst>
                                          <p:attrName>style.visibility</p:attrName>
                                        </p:attrNameLst>
                                      </p:cBhvr>
                                      <p:to>
                                        <p:strVal val="visible"/>
                                      </p:to>
                                    </p:set>
                                    <p:animEffect transition="in" filter="fade">
                                      <p:cBhvr>
                                        <p:cTn id="26" dur="1000"/>
                                        <p:tgtEl>
                                          <p:spTgt spid="12312"/>
                                        </p:tgtEl>
                                      </p:cBhvr>
                                    </p:animEffect>
                                    <p:anim calcmode="lin" valueType="num">
                                      <p:cBhvr>
                                        <p:cTn id="27" dur="1000" fill="hold"/>
                                        <p:tgtEl>
                                          <p:spTgt spid="12312"/>
                                        </p:tgtEl>
                                        <p:attrNameLst>
                                          <p:attrName>ppt_x</p:attrName>
                                        </p:attrNameLst>
                                      </p:cBhvr>
                                      <p:tavLst>
                                        <p:tav tm="0">
                                          <p:val>
                                            <p:strVal val="#ppt_x"/>
                                          </p:val>
                                        </p:tav>
                                        <p:tav tm="100000">
                                          <p:val>
                                            <p:strVal val="#ppt_x"/>
                                          </p:val>
                                        </p:tav>
                                      </p:tavLst>
                                    </p:anim>
                                    <p:anim calcmode="lin" valueType="num">
                                      <p:cBhvr>
                                        <p:cTn id="28" dur="900" decel="100000" fill="hold"/>
                                        <p:tgtEl>
                                          <p:spTgt spid="1231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12312"/>
                                        </p:tgtEl>
                                        <p:attrNameLst>
                                          <p:attrName>ppt_y</p:attrName>
                                        </p:attrNameLst>
                                      </p:cBhvr>
                                      <p:tavLst>
                                        <p:tav tm="0">
                                          <p:val>
                                            <p:strVal val="#ppt_y-.03"/>
                                          </p:val>
                                        </p:tav>
                                        <p:tav tm="100000">
                                          <p:val>
                                            <p:strVal val="#ppt_y"/>
                                          </p:val>
                                        </p:tav>
                                      </p:tavLst>
                                    </p:anim>
                                  </p:childTnLst>
                                </p:cTn>
                              </p:par>
                            </p:childTnLst>
                          </p:cTn>
                        </p:par>
                        <p:par>
                          <p:cTn id="30" fill="hold">
                            <p:stCondLst>
                              <p:cond delay="2000"/>
                            </p:stCondLst>
                            <p:childTnLst>
                              <p:par>
                                <p:cTn id="31" presetID="22" presetClass="entr" presetSubtype="1" fill="hold" nodeType="afterEffect">
                                  <p:stCondLst>
                                    <p:cond delay="0"/>
                                  </p:stCondLst>
                                  <p:childTnLst>
                                    <p:set>
                                      <p:cBhvr>
                                        <p:cTn id="32" dur="1" fill="hold">
                                          <p:stCondLst>
                                            <p:cond delay="0"/>
                                          </p:stCondLst>
                                        </p:cTn>
                                        <p:tgtEl>
                                          <p:spTgt spid="12293"/>
                                        </p:tgtEl>
                                        <p:attrNameLst>
                                          <p:attrName>style.visibility</p:attrName>
                                        </p:attrNameLst>
                                      </p:cBhvr>
                                      <p:to>
                                        <p:strVal val="visible"/>
                                      </p:to>
                                    </p:set>
                                    <p:animEffect transition="in" filter="wipe(up)">
                                      <p:cBhvr>
                                        <p:cTn id="33" dur="500"/>
                                        <p:tgtEl>
                                          <p:spTgt spid="12293"/>
                                        </p:tgtEl>
                                      </p:cBhvr>
                                    </p:animEffect>
                                  </p:childTnLst>
                                </p:cTn>
                              </p:par>
                              <p:par>
                                <p:cTn id="34" presetID="22" presetClass="entr" presetSubtype="1" fill="hold" nodeType="withEffect">
                                  <p:stCondLst>
                                    <p:cond delay="0"/>
                                  </p:stCondLst>
                                  <p:childTnLst>
                                    <p:set>
                                      <p:cBhvr>
                                        <p:cTn id="35" dur="1" fill="hold">
                                          <p:stCondLst>
                                            <p:cond delay="0"/>
                                          </p:stCondLst>
                                        </p:cTn>
                                        <p:tgtEl>
                                          <p:spTgt spid="12297"/>
                                        </p:tgtEl>
                                        <p:attrNameLst>
                                          <p:attrName>style.visibility</p:attrName>
                                        </p:attrNameLst>
                                      </p:cBhvr>
                                      <p:to>
                                        <p:strVal val="visible"/>
                                      </p:to>
                                    </p:set>
                                    <p:animEffect transition="in" filter="wipe(up)">
                                      <p:cBhvr>
                                        <p:cTn id="36" dur="500"/>
                                        <p:tgtEl>
                                          <p:spTgt spid="12297"/>
                                        </p:tgtEl>
                                      </p:cBhvr>
                                    </p:animEffect>
                                  </p:childTnLst>
                                </p:cTn>
                              </p:par>
                              <p:par>
                                <p:cTn id="37" presetID="22" presetClass="entr" presetSubtype="1" fill="hold" nodeType="withEffect">
                                  <p:stCondLst>
                                    <p:cond delay="0"/>
                                  </p:stCondLst>
                                  <p:childTnLst>
                                    <p:set>
                                      <p:cBhvr>
                                        <p:cTn id="38" dur="1" fill="hold">
                                          <p:stCondLst>
                                            <p:cond delay="0"/>
                                          </p:stCondLst>
                                        </p:cTn>
                                        <p:tgtEl>
                                          <p:spTgt spid="12303"/>
                                        </p:tgtEl>
                                        <p:attrNameLst>
                                          <p:attrName>style.visibility</p:attrName>
                                        </p:attrNameLst>
                                      </p:cBhvr>
                                      <p:to>
                                        <p:strVal val="visible"/>
                                      </p:to>
                                    </p:set>
                                    <p:animEffect transition="in" filter="wipe(up)">
                                      <p:cBhvr>
                                        <p:cTn id="39" dur="500"/>
                                        <p:tgtEl>
                                          <p:spTgt spid="12303"/>
                                        </p:tgtEl>
                                      </p:cBhvr>
                                    </p:animEffect>
                                  </p:childTnLst>
                                </p:cTn>
                              </p:par>
                            </p:childTnLst>
                          </p:cTn>
                        </p:par>
                        <p:par>
                          <p:cTn id="40" fill="hold">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12292"/>
                                        </p:tgtEl>
                                        <p:attrNameLst>
                                          <p:attrName>style.visibility</p:attrName>
                                        </p:attrNameLst>
                                      </p:cBhvr>
                                      <p:to>
                                        <p:strVal val="visible"/>
                                      </p:to>
                                    </p:set>
                                    <p:animEffect transition="in" filter="wipe(left)">
                                      <p:cBhvr>
                                        <p:cTn id="43" dur="250"/>
                                        <p:tgtEl>
                                          <p:spTgt spid="1229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2296"/>
                                        </p:tgtEl>
                                        <p:attrNameLst>
                                          <p:attrName>style.visibility</p:attrName>
                                        </p:attrNameLst>
                                      </p:cBhvr>
                                      <p:to>
                                        <p:strVal val="visible"/>
                                      </p:to>
                                    </p:set>
                                    <p:animEffect transition="in" filter="wipe(left)">
                                      <p:cBhvr>
                                        <p:cTn id="46" dur="250"/>
                                        <p:tgtEl>
                                          <p:spTgt spid="1229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2302"/>
                                        </p:tgtEl>
                                        <p:attrNameLst>
                                          <p:attrName>style.visibility</p:attrName>
                                        </p:attrNameLst>
                                      </p:cBhvr>
                                      <p:to>
                                        <p:strVal val="visible"/>
                                      </p:to>
                                    </p:set>
                                    <p:animEffect transition="in" filter="wipe(left)">
                                      <p:cBhvr>
                                        <p:cTn id="49" dur="250"/>
                                        <p:tgtEl>
                                          <p:spTgt spid="12302"/>
                                        </p:tgtEl>
                                      </p:cBhvr>
                                    </p:animEffect>
                                  </p:childTnLst>
                                </p:cTn>
                              </p:par>
                            </p:childTnLst>
                          </p:cTn>
                        </p:par>
                        <p:par>
                          <p:cTn id="50" fill="hold">
                            <p:stCondLst>
                              <p:cond delay="2750"/>
                            </p:stCondLst>
                            <p:childTnLst>
                              <p:par>
                                <p:cTn id="51" presetID="22" presetClass="entr" presetSubtype="2" fill="hold" grpId="0" nodeType="afterEffect">
                                  <p:stCondLst>
                                    <p:cond delay="0"/>
                                  </p:stCondLst>
                                  <p:childTnLst>
                                    <p:set>
                                      <p:cBhvr>
                                        <p:cTn id="52" dur="1" fill="hold">
                                          <p:stCondLst>
                                            <p:cond delay="0"/>
                                          </p:stCondLst>
                                        </p:cTn>
                                        <p:tgtEl>
                                          <p:spTgt spid="12294"/>
                                        </p:tgtEl>
                                        <p:attrNameLst>
                                          <p:attrName>style.visibility</p:attrName>
                                        </p:attrNameLst>
                                      </p:cBhvr>
                                      <p:to>
                                        <p:strVal val="visible"/>
                                      </p:to>
                                    </p:set>
                                    <p:animEffect transition="in" filter="wipe(right)">
                                      <p:cBhvr>
                                        <p:cTn id="53" dur="250"/>
                                        <p:tgtEl>
                                          <p:spTgt spid="12294"/>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2298"/>
                                        </p:tgtEl>
                                        <p:attrNameLst>
                                          <p:attrName>style.visibility</p:attrName>
                                        </p:attrNameLst>
                                      </p:cBhvr>
                                      <p:to>
                                        <p:strVal val="visible"/>
                                      </p:to>
                                    </p:set>
                                    <p:animEffect transition="in" filter="wipe(right)">
                                      <p:cBhvr>
                                        <p:cTn id="56" dur="250"/>
                                        <p:tgtEl>
                                          <p:spTgt spid="12298"/>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12304"/>
                                        </p:tgtEl>
                                        <p:attrNameLst>
                                          <p:attrName>style.visibility</p:attrName>
                                        </p:attrNameLst>
                                      </p:cBhvr>
                                      <p:to>
                                        <p:strVal val="visible"/>
                                      </p:to>
                                    </p:set>
                                    <p:animEffect transition="in" filter="wipe(right)">
                                      <p:cBhvr>
                                        <p:cTn id="59" dur="250"/>
                                        <p:tgtEl>
                                          <p:spTgt spid="12304"/>
                                        </p:tgtEl>
                                      </p:cBhvr>
                                    </p:animEffect>
                                  </p:childTnLst>
                                </p:cTn>
                              </p:par>
                            </p:childTnLst>
                          </p:cTn>
                        </p:par>
                        <p:par>
                          <p:cTn id="60" fill="hold">
                            <p:stCondLst>
                              <p:cond delay="3000"/>
                            </p:stCondLst>
                            <p:childTnLst>
                              <p:par>
                                <p:cTn id="61" presetID="22" presetClass="entr" presetSubtype="8" fill="hold" nodeType="after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ipe(left)">
                                      <p:cBhvr>
                                        <p:cTn id="63" dur="500"/>
                                        <p:tgtEl>
                                          <p:spTgt spid="2"/>
                                        </p:tgtEl>
                                      </p:cBhvr>
                                    </p:animEffect>
                                  </p:childTnLst>
                                </p:cTn>
                              </p:par>
                              <p:par>
                                <p:cTn id="64" presetID="22" presetClass="entr" presetSubtype="8" fill="hold"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wipe(left)">
                                      <p:cBhvr>
                                        <p:cTn id="66" dur="500"/>
                                        <p:tgtEl>
                                          <p:spTgt spid="3"/>
                                        </p:tgtEl>
                                      </p:cBhvr>
                                    </p:animEffect>
                                  </p:childTnLst>
                                </p:cTn>
                              </p:par>
                              <p:par>
                                <p:cTn id="67" presetID="22" presetClass="entr" presetSubtype="8"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wipe(left)">
                                      <p:cBhvr>
                                        <p:cTn id="69" dur="500"/>
                                        <p:tgtEl>
                                          <p:spTgt spid="4"/>
                                        </p:tgtEl>
                                      </p:cBhvr>
                                    </p:animEffect>
                                  </p:childTnLst>
                                </p:cTn>
                              </p:par>
                            </p:childTnLst>
                          </p:cTn>
                        </p:par>
                        <p:par>
                          <p:cTn id="70" fill="hold">
                            <p:stCondLst>
                              <p:cond delay="3500"/>
                            </p:stCondLst>
                            <p:childTnLst>
                              <p:par>
                                <p:cTn id="71" presetID="12" presetClass="entr" presetSubtype="8" fill="hold" grpId="0" nodeType="afterEffect">
                                  <p:stCondLst>
                                    <p:cond delay="0"/>
                                  </p:stCondLst>
                                  <p:childTnLst>
                                    <p:set>
                                      <p:cBhvr>
                                        <p:cTn id="72" dur="1" fill="hold">
                                          <p:stCondLst>
                                            <p:cond delay="0"/>
                                          </p:stCondLst>
                                        </p:cTn>
                                        <p:tgtEl>
                                          <p:spTgt spid="12300"/>
                                        </p:tgtEl>
                                        <p:attrNameLst>
                                          <p:attrName>style.visibility</p:attrName>
                                        </p:attrNameLst>
                                      </p:cBhvr>
                                      <p:to>
                                        <p:strVal val="visible"/>
                                      </p:to>
                                    </p:set>
                                    <p:anim calcmode="lin" valueType="num">
                                      <p:cBhvr additive="base">
                                        <p:cTn id="73" dur="500"/>
                                        <p:tgtEl>
                                          <p:spTgt spid="12300"/>
                                        </p:tgtEl>
                                        <p:attrNameLst>
                                          <p:attrName>ppt_x</p:attrName>
                                        </p:attrNameLst>
                                      </p:cBhvr>
                                      <p:tavLst>
                                        <p:tav tm="0">
                                          <p:val>
                                            <p:strVal val="#ppt_x-#ppt_w*1.125000"/>
                                          </p:val>
                                        </p:tav>
                                        <p:tav tm="100000">
                                          <p:val>
                                            <p:strVal val="#ppt_x"/>
                                          </p:val>
                                        </p:tav>
                                      </p:tavLst>
                                    </p:anim>
                                    <p:animEffect transition="in" filter="wipe(right)">
                                      <p:cBhvr>
                                        <p:cTn id="74" dur="500"/>
                                        <p:tgtEl>
                                          <p:spTgt spid="12300"/>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12301"/>
                                        </p:tgtEl>
                                        <p:attrNameLst>
                                          <p:attrName>style.visibility</p:attrName>
                                        </p:attrNameLst>
                                      </p:cBhvr>
                                      <p:to>
                                        <p:strVal val="visible"/>
                                      </p:to>
                                    </p:set>
                                    <p:anim calcmode="lin" valueType="num">
                                      <p:cBhvr additive="base">
                                        <p:cTn id="77" dur="500"/>
                                        <p:tgtEl>
                                          <p:spTgt spid="12301"/>
                                        </p:tgtEl>
                                        <p:attrNameLst>
                                          <p:attrName>ppt_x</p:attrName>
                                        </p:attrNameLst>
                                      </p:cBhvr>
                                      <p:tavLst>
                                        <p:tav tm="0">
                                          <p:val>
                                            <p:strVal val="#ppt_x-#ppt_w*1.125000"/>
                                          </p:val>
                                        </p:tav>
                                        <p:tav tm="100000">
                                          <p:val>
                                            <p:strVal val="#ppt_x"/>
                                          </p:val>
                                        </p:tav>
                                      </p:tavLst>
                                    </p:anim>
                                    <p:animEffect transition="in" filter="wipe(right)">
                                      <p:cBhvr>
                                        <p:cTn id="78" dur="500"/>
                                        <p:tgtEl>
                                          <p:spTgt spid="12301"/>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2306"/>
                                        </p:tgtEl>
                                        <p:attrNameLst>
                                          <p:attrName>style.visibility</p:attrName>
                                        </p:attrNameLst>
                                      </p:cBhvr>
                                      <p:to>
                                        <p:strVal val="visible"/>
                                      </p:to>
                                    </p:set>
                                    <p:anim calcmode="lin" valueType="num">
                                      <p:cBhvr additive="base">
                                        <p:cTn id="81" dur="500"/>
                                        <p:tgtEl>
                                          <p:spTgt spid="12306"/>
                                        </p:tgtEl>
                                        <p:attrNameLst>
                                          <p:attrName>ppt_x</p:attrName>
                                        </p:attrNameLst>
                                      </p:cBhvr>
                                      <p:tavLst>
                                        <p:tav tm="0">
                                          <p:val>
                                            <p:strVal val="#ppt_x-#ppt_w*1.125000"/>
                                          </p:val>
                                        </p:tav>
                                        <p:tav tm="100000">
                                          <p:val>
                                            <p:strVal val="#ppt_x"/>
                                          </p:val>
                                        </p:tav>
                                      </p:tavLst>
                                    </p:anim>
                                    <p:animEffect transition="in" filter="wipe(right)">
                                      <p:cBhvr>
                                        <p:cTn id="82" dur="500"/>
                                        <p:tgtEl>
                                          <p:spTgt spid="12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P spid="12294" grpId="0" animBg="1"/>
      <p:bldP spid="12296" grpId="0" animBg="1"/>
      <p:bldP spid="12298" grpId="0" animBg="1"/>
      <p:bldP spid="12300" grpId="0"/>
      <p:bldP spid="12301" grpId="0"/>
      <p:bldP spid="12302" grpId="0" animBg="1"/>
      <p:bldP spid="12304" grpId="0" animBg="1"/>
      <p:bldP spid="1230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22" name="文本框 23">
            <a:extLst>
              <a:ext uri="{FF2B5EF4-FFF2-40B4-BE49-F238E27FC236}">
                <a16:creationId xmlns:a16="http://schemas.microsoft.com/office/drawing/2014/main" xmlns="" id="{C3DB8AAF-A961-40CE-BE9C-DD8141D317B1}"/>
              </a:ext>
            </a:extLst>
          </p:cNvPr>
          <p:cNvSpPr>
            <a:spLocks noChangeArrowheads="1"/>
          </p:cNvSpPr>
          <p:nvPr/>
        </p:nvSpPr>
        <p:spPr bwMode="auto">
          <a:xfrm>
            <a:off x="891463" y="2478753"/>
            <a:ext cx="126541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100" b="1" dirty="0">
                <a:solidFill>
                  <a:srgbClr val="3F3F3F"/>
                </a:solidFill>
                <a:cs typeface="+mn-ea"/>
                <a:sym typeface="+mn-lt"/>
              </a:rPr>
              <a:t>点击此处添加标题</a:t>
            </a:r>
          </a:p>
        </p:txBody>
      </p:sp>
      <p:sp>
        <p:nvSpPr>
          <p:cNvPr id="23" name="左大括号 1">
            <a:extLst>
              <a:ext uri="{FF2B5EF4-FFF2-40B4-BE49-F238E27FC236}">
                <a16:creationId xmlns:a16="http://schemas.microsoft.com/office/drawing/2014/main" xmlns="" id="{D9FE5158-6CB9-4BE2-AAF2-38B2D18E9402}"/>
              </a:ext>
            </a:extLst>
          </p:cNvPr>
          <p:cNvSpPr>
            <a:spLocks/>
          </p:cNvSpPr>
          <p:nvPr/>
        </p:nvSpPr>
        <p:spPr bwMode="auto">
          <a:xfrm>
            <a:off x="2307431" y="1519348"/>
            <a:ext cx="481013" cy="2657475"/>
          </a:xfrm>
          <a:prstGeom prst="leftBrace">
            <a:avLst>
              <a:gd name="adj1" fmla="val 52869"/>
              <a:gd name="adj2" fmla="val 50000"/>
            </a:avLst>
          </a:prstGeom>
          <a:noFill/>
          <a:ln w="38100" cap="flat" cmpd="sng">
            <a:solidFill>
              <a:srgbClr val="E94560"/>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350">
              <a:cs typeface="+mn-ea"/>
              <a:sym typeface="+mn-lt"/>
            </a:endParaRPr>
          </a:p>
        </p:txBody>
      </p:sp>
      <p:grpSp>
        <p:nvGrpSpPr>
          <p:cNvPr id="2" name="组合 1">
            <a:extLst>
              <a:ext uri="{FF2B5EF4-FFF2-40B4-BE49-F238E27FC236}">
                <a16:creationId xmlns:a16="http://schemas.microsoft.com/office/drawing/2014/main" xmlns="" id="{45C337D3-4867-4177-9D98-D457F527E417}"/>
              </a:ext>
            </a:extLst>
          </p:cNvPr>
          <p:cNvGrpSpPr/>
          <p:nvPr/>
        </p:nvGrpSpPr>
        <p:grpSpPr>
          <a:xfrm>
            <a:off x="2987278" y="1466961"/>
            <a:ext cx="623888" cy="540544"/>
            <a:chOff x="2987278" y="1466961"/>
            <a:chExt cx="623888" cy="540544"/>
          </a:xfrm>
        </p:grpSpPr>
        <p:grpSp>
          <p:nvGrpSpPr>
            <p:cNvPr id="30" name="Group 13">
              <a:extLst>
                <a:ext uri="{FF2B5EF4-FFF2-40B4-BE49-F238E27FC236}">
                  <a16:creationId xmlns:a16="http://schemas.microsoft.com/office/drawing/2014/main" xmlns="" id="{7A24919B-9DD4-42D8-8EED-4049FEDB51C2}"/>
                </a:ext>
              </a:extLst>
            </p:cNvPr>
            <p:cNvGrpSpPr>
              <a:grpSpLocks noChangeAspect="1"/>
            </p:cNvGrpSpPr>
            <p:nvPr/>
          </p:nvGrpSpPr>
          <p:grpSpPr bwMode="auto">
            <a:xfrm>
              <a:off x="2987278" y="1466961"/>
              <a:ext cx="623888" cy="540544"/>
              <a:chOff x="0" y="0"/>
              <a:chExt cx="2088000" cy="1805850"/>
            </a:xfrm>
          </p:grpSpPr>
          <p:sp>
            <p:nvSpPr>
              <p:cNvPr id="31" name="六边形 42">
                <a:extLst>
                  <a:ext uri="{FF2B5EF4-FFF2-40B4-BE49-F238E27FC236}">
                    <a16:creationId xmlns:a16="http://schemas.microsoft.com/office/drawing/2014/main" xmlns="" id="{A38C422A-8CE4-4BD1-9EB9-803780C734CA}"/>
                  </a:ext>
                </a:extLst>
              </p:cNvPr>
              <p:cNvSpPr>
                <a:spLocks noChangeAspect="1" noChangeArrowheads="1"/>
              </p:cNvSpPr>
              <p:nvPr/>
            </p:nvSpPr>
            <p:spPr bwMode="auto">
              <a:xfrm>
                <a:off x="0" y="0"/>
                <a:ext cx="2088000" cy="1800000"/>
              </a:xfrm>
              <a:prstGeom prst="hexagon">
                <a:avLst>
                  <a:gd name="adj" fmla="val 24999"/>
                  <a:gd name="vf" fmla="val 115470"/>
                </a:avLst>
              </a:prstGeom>
              <a:solidFill>
                <a:srgbClr val="15CDB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350">
                  <a:solidFill>
                    <a:srgbClr val="FFFFFF"/>
                  </a:solidFill>
                  <a:cs typeface="+mn-ea"/>
                  <a:sym typeface="+mn-lt"/>
                </a:endParaRPr>
              </a:p>
            </p:txBody>
          </p:sp>
          <p:sp>
            <p:nvSpPr>
              <p:cNvPr id="32" name="六边形 28">
                <a:extLst>
                  <a:ext uri="{FF2B5EF4-FFF2-40B4-BE49-F238E27FC236}">
                    <a16:creationId xmlns:a16="http://schemas.microsoft.com/office/drawing/2014/main" xmlns="" id="{F6296F72-6D19-4333-9302-6FB50823BA36}"/>
                  </a:ext>
                </a:extLst>
              </p:cNvPr>
              <p:cNvSpPr>
                <a:spLocks noChangeAspect="1" noChangeArrowheads="1"/>
              </p:cNvSpPr>
              <p:nvPr/>
            </p:nvSpPr>
            <p:spPr bwMode="auto">
              <a:xfrm>
                <a:off x="444162" y="5850"/>
                <a:ext cx="1643838" cy="1800000"/>
              </a:xfrm>
              <a:custGeom>
                <a:avLst/>
                <a:gdLst>
                  <a:gd name="T0" fmla="*/ 0 w 1643838"/>
                  <a:gd name="T1" fmla="*/ 0 h 1800000"/>
                  <a:gd name="T2" fmla="*/ 1643838 w 1643838"/>
                  <a:gd name="T3" fmla="*/ 1800000 h 1800000"/>
                </a:gdLst>
                <a:ahLst/>
                <a:cxnLst/>
                <a:rect l="T0" t="T1" r="T2" b="T3"/>
                <a:pathLst>
                  <a:path w="1643838" h="1800000">
                    <a:moveTo>
                      <a:pt x="1178970" y="0"/>
                    </a:moveTo>
                    <a:lnTo>
                      <a:pt x="1193838" y="0"/>
                    </a:lnTo>
                    <a:lnTo>
                      <a:pt x="1643838" y="900000"/>
                    </a:lnTo>
                    <a:lnTo>
                      <a:pt x="1193838" y="1800000"/>
                    </a:lnTo>
                    <a:lnTo>
                      <a:pt x="5838" y="1800000"/>
                    </a:lnTo>
                    <a:lnTo>
                      <a:pt x="0" y="1788324"/>
                    </a:lnTo>
                    <a:close/>
                  </a:path>
                </a:pathLst>
              </a:custGeom>
              <a:solidFill>
                <a:srgbClr val="12AE99"/>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350">
                  <a:solidFill>
                    <a:srgbClr val="FFFFFF"/>
                  </a:solidFill>
                  <a:cs typeface="+mn-ea"/>
                  <a:sym typeface="+mn-lt"/>
                </a:endParaRPr>
              </a:p>
            </p:txBody>
          </p:sp>
        </p:grpSp>
        <p:sp>
          <p:nvSpPr>
            <p:cNvPr id="33" name="TextBox 6">
              <a:extLst>
                <a:ext uri="{FF2B5EF4-FFF2-40B4-BE49-F238E27FC236}">
                  <a16:creationId xmlns:a16="http://schemas.microsoft.com/office/drawing/2014/main" xmlns="" id="{1719B64D-E4F4-4B08-9B34-2B11591EA1D6}"/>
                </a:ext>
              </a:extLst>
            </p:cNvPr>
            <p:cNvSpPr>
              <a:spLocks noChangeArrowheads="1"/>
            </p:cNvSpPr>
            <p:nvPr/>
          </p:nvSpPr>
          <p:spPr bwMode="auto">
            <a:xfrm>
              <a:off x="3121819" y="1495536"/>
              <a:ext cx="37702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700" b="1" dirty="0">
                  <a:solidFill>
                    <a:schemeClr val="bg1"/>
                  </a:solidFill>
                  <a:cs typeface="+mn-ea"/>
                  <a:sym typeface="+mn-lt"/>
                </a:rPr>
                <a:t>1</a:t>
              </a:r>
            </a:p>
          </p:txBody>
        </p:sp>
      </p:grpSp>
      <p:grpSp>
        <p:nvGrpSpPr>
          <p:cNvPr id="4" name="组合 3">
            <a:extLst>
              <a:ext uri="{FF2B5EF4-FFF2-40B4-BE49-F238E27FC236}">
                <a16:creationId xmlns:a16="http://schemas.microsoft.com/office/drawing/2014/main" xmlns="" id="{8A326B04-CBD1-49B9-8CEA-CF9017C20A91}"/>
              </a:ext>
            </a:extLst>
          </p:cNvPr>
          <p:cNvGrpSpPr/>
          <p:nvPr/>
        </p:nvGrpSpPr>
        <p:grpSpPr>
          <a:xfrm>
            <a:off x="2986088" y="2551620"/>
            <a:ext cx="626269" cy="540544"/>
            <a:chOff x="2986088" y="2551620"/>
            <a:chExt cx="626269" cy="540544"/>
          </a:xfrm>
        </p:grpSpPr>
        <p:grpSp>
          <p:nvGrpSpPr>
            <p:cNvPr id="24" name="Group 7">
              <a:extLst>
                <a:ext uri="{FF2B5EF4-FFF2-40B4-BE49-F238E27FC236}">
                  <a16:creationId xmlns:a16="http://schemas.microsoft.com/office/drawing/2014/main" xmlns="" id="{B04552CA-80CB-45C6-8E54-0FD0A8D207FF}"/>
                </a:ext>
              </a:extLst>
            </p:cNvPr>
            <p:cNvGrpSpPr>
              <a:grpSpLocks noChangeAspect="1"/>
            </p:cNvGrpSpPr>
            <p:nvPr/>
          </p:nvGrpSpPr>
          <p:grpSpPr bwMode="auto">
            <a:xfrm>
              <a:off x="2986088" y="2551620"/>
              <a:ext cx="626269" cy="540544"/>
              <a:chOff x="0" y="0"/>
              <a:chExt cx="1252800" cy="1080000"/>
            </a:xfrm>
          </p:grpSpPr>
          <p:sp>
            <p:nvSpPr>
              <p:cNvPr id="25" name="六边形 26">
                <a:extLst>
                  <a:ext uri="{FF2B5EF4-FFF2-40B4-BE49-F238E27FC236}">
                    <a16:creationId xmlns:a16="http://schemas.microsoft.com/office/drawing/2014/main" xmlns="" id="{A1621C6C-B1CE-4517-9137-661A55FAA554}"/>
                  </a:ext>
                </a:extLst>
              </p:cNvPr>
              <p:cNvSpPr>
                <a:spLocks noChangeAspect="1" noChangeArrowheads="1"/>
              </p:cNvSpPr>
              <p:nvPr/>
            </p:nvSpPr>
            <p:spPr bwMode="auto">
              <a:xfrm>
                <a:off x="0" y="0"/>
                <a:ext cx="1252800" cy="1080000"/>
              </a:xfrm>
              <a:prstGeom prst="hexagon">
                <a:avLst>
                  <a:gd name="adj" fmla="val 24999"/>
                  <a:gd name="vf" fmla="val 115470"/>
                </a:avLst>
              </a:prstGeom>
              <a:solidFill>
                <a:srgbClr val="F79647"/>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350">
                  <a:solidFill>
                    <a:srgbClr val="FFFFFF"/>
                  </a:solidFill>
                  <a:cs typeface="+mn-ea"/>
                  <a:sym typeface="+mn-lt"/>
                </a:endParaRPr>
              </a:p>
            </p:txBody>
          </p:sp>
          <p:sp>
            <p:nvSpPr>
              <p:cNvPr id="26" name="六边形 30">
                <a:extLst>
                  <a:ext uri="{FF2B5EF4-FFF2-40B4-BE49-F238E27FC236}">
                    <a16:creationId xmlns:a16="http://schemas.microsoft.com/office/drawing/2014/main" xmlns="" id="{0D470587-90AA-488C-85D3-3F2A4941812E}"/>
                  </a:ext>
                </a:extLst>
              </p:cNvPr>
              <p:cNvSpPr>
                <a:spLocks noChangeAspect="1" noChangeArrowheads="1"/>
              </p:cNvSpPr>
              <p:nvPr/>
            </p:nvSpPr>
            <p:spPr bwMode="auto">
              <a:xfrm>
                <a:off x="265552" y="0"/>
                <a:ext cx="982678" cy="1080000"/>
              </a:xfrm>
              <a:custGeom>
                <a:avLst/>
                <a:gdLst>
                  <a:gd name="T0" fmla="*/ 0 w 982678"/>
                  <a:gd name="T1" fmla="*/ 0 h 1080000"/>
                  <a:gd name="T2" fmla="*/ 982678 w 982678"/>
                  <a:gd name="T3" fmla="*/ 1080000 h 1080000"/>
                </a:gdLst>
                <a:ahLst/>
                <a:cxnLst/>
                <a:rect l="T0" t="T1" r="T2" b="T3"/>
                <a:pathLst>
                  <a:path w="982678" h="1080000">
                    <a:moveTo>
                      <a:pt x="712000" y="0"/>
                    </a:moveTo>
                    <a:lnTo>
                      <a:pt x="712678" y="0"/>
                    </a:lnTo>
                    <a:lnTo>
                      <a:pt x="982678" y="540000"/>
                    </a:lnTo>
                    <a:lnTo>
                      <a:pt x="712678" y="1080000"/>
                    </a:lnTo>
                    <a:lnTo>
                      <a:pt x="0" y="1080000"/>
                    </a:lnTo>
                    <a:close/>
                  </a:path>
                </a:pathLst>
              </a:custGeom>
              <a:solidFill>
                <a:srgbClr val="FF73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350">
                  <a:solidFill>
                    <a:srgbClr val="FFFFFF"/>
                  </a:solidFill>
                  <a:cs typeface="+mn-ea"/>
                  <a:sym typeface="+mn-lt"/>
                </a:endParaRPr>
              </a:p>
            </p:txBody>
          </p:sp>
        </p:grpSp>
        <p:sp>
          <p:nvSpPr>
            <p:cNvPr id="34" name="TextBox 45">
              <a:extLst>
                <a:ext uri="{FF2B5EF4-FFF2-40B4-BE49-F238E27FC236}">
                  <a16:creationId xmlns:a16="http://schemas.microsoft.com/office/drawing/2014/main" xmlns="" id="{0DAC1901-F543-41E1-964E-B9A9AD008C82}"/>
                </a:ext>
              </a:extLst>
            </p:cNvPr>
            <p:cNvSpPr>
              <a:spLocks noChangeArrowheads="1"/>
            </p:cNvSpPr>
            <p:nvPr/>
          </p:nvSpPr>
          <p:spPr bwMode="auto">
            <a:xfrm>
              <a:off x="3133725" y="2579005"/>
              <a:ext cx="37702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700" b="1">
                  <a:solidFill>
                    <a:schemeClr val="bg1"/>
                  </a:solidFill>
                  <a:cs typeface="+mn-ea"/>
                  <a:sym typeface="+mn-lt"/>
                </a:rPr>
                <a:t>2</a:t>
              </a:r>
              <a:endParaRPr lang="zh-CN" altLang="en-US" sz="1350">
                <a:cs typeface="+mn-ea"/>
                <a:sym typeface="+mn-lt"/>
              </a:endParaRPr>
            </a:p>
          </p:txBody>
        </p:sp>
      </p:grpSp>
      <p:grpSp>
        <p:nvGrpSpPr>
          <p:cNvPr id="3" name="组合 2">
            <a:extLst>
              <a:ext uri="{FF2B5EF4-FFF2-40B4-BE49-F238E27FC236}">
                <a16:creationId xmlns:a16="http://schemas.microsoft.com/office/drawing/2014/main" xmlns="" id="{6C5E2D63-3503-4929-AA53-CC0D9AFAA386}"/>
              </a:ext>
            </a:extLst>
          </p:cNvPr>
          <p:cNvGrpSpPr/>
          <p:nvPr/>
        </p:nvGrpSpPr>
        <p:grpSpPr>
          <a:xfrm>
            <a:off x="2986088" y="3637470"/>
            <a:ext cx="626269" cy="539353"/>
            <a:chOff x="2986088" y="3637470"/>
            <a:chExt cx="626269" cy="539353"/>
          </a:xfrm>
        </p:grpSpPr>
        <p:grpSp>
          <p:nvGrpSpPr>
            <p:cNvPr id="27" name="Group 10">
              <a:extLst>
                <a:ext uri="{FF2B5EF4-FFF2-40B4-BE49-F238E27FC236}">
                  <a16:creationId xmlns:a16="http://schemas.microsoft.com/office/drawing/2014/main" xmlns="" id="{79FB0D81-195D-4CB6-8A29-14145FFFF6D0}"/>
                </a:ext>
              </a:extLst>
            </p:cNvPr>
            <p:cNvGrpSpPr>
              <a:grpSpLocks noChangeAspect="1"/>
            </p:cNvGrpSpPr>
            <p:nvPr/>
          </p:nvGrpSpPr>
          <p:grpSpPr bwMode="auto">
            <a:xfrm>
              <a:off x="2986088" y="3637470"/>
              <a:ext cx="626269" cy="539353"/>
              <a:chOff x="0" y="0"/>
              <a:chExt cx="1670400" cy="1440000"/>
            </a:xfrm>
          </p:grpSpPr>
          <p:sp>
            <p:nvSpPr>
              <p:cNvPr id="28" name="六边形 34">
                <a:extLst>
                  <a:ext uri="{FF2B5EF4-FFF2-40B4-BE49-F238E27FC236}">
                    <a16:creationId xmlns:a16="http://schemas.microsoft.com/office/drawing/2014/main" xmlns="" id="{FF2734E5-9695-4626-8188-CD5BE207B1FD}"/>
                  </a:ext>
                </a:extLst>
              </p:cNvPr>
              <p:cNvSpPr>
                <a:spLocks noChangeAspect="1" noChangeArrowheads="1"/>
              </p:cNvSpPr>
              <p:nvPr/>
            </p:nvSpPr>
            <p:spPr bwMode="auto">
              <a:xfrm>
                <a:off x="0" y="0"/>
                <a:ext cx="1670400" cy="1440000"/>
              </a:xfrm>
              <a:prstGeom prst="hexagon">
                <a:avLst>
                  <a:gd name="adj" fmla="val 24999"/>
                  <a:gd name="vf" fmla="val 115470"/>
                </a:avLst>
              </a:prstGeom>
              <a:solidFill>
                <a:srgbClr val="E9456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350">
                  <a:solidFill>
                    <a:srgbClr val="FFFFFF"/>
                  </a:solidFill>
                  <a:cs typeface="+mn-ea"/>
                  <a:sym typeface="+mn-lt"/>
                </a:endParaRPr>
              </a:p>
            </p:txBody>
          </p:sp>
          <p:sp>
            <p:nvSpPr>
              <p:cNvPr id="29" name="六边形 29">
                <a:extLst>
                  <a:ext uri="{FF2B5EF4-FFF2-40B4-BE49-F238E27FC236}">
                    <a16:creationId xmlns:a16="http://schemas.microsoft.com/office/drawing/2014/main" xmlns="" id="{62FD6DCC-8DA0-441A-838D-50C1E94A000F}"/>
                  </a:ext>
                </a:extLst>
              </p:cNvPr>
              <p:cNvSpPr>
                <a:spLocks noChangeAspect="1" noChangeArrowheads="1"/>
              </p:cNvSpPr>
              <p:nvPr/>
            </p:nvSpPr>
            <p:spPr bwMode="auto">
              <a:xfrm>
                <a:off x="362606" y="1329"/>
                <a:ext cx="1307794" cy="1438671"/>
              </a:xfrm>
              <a:custGeom>
                <a:avLst/>
                <a:gdLst>
                  <a:gd name="T0" fmla="*/ 0 w 1307794"/>
                  <a:gd name="T1" fmla="*/ 0 h 1438671"/>
                  <a:gd name="T2" fmla="*/ 1307794 w 1307794"/>
                  <a:gd name="T3" fmla="*/ 1438671 h 1438671"/>
                </a:gdLst>
                <a:ahLst/>
                <a:cxnLst/>
                <a:rect l="T0" t="T1" r="T2" b="T3"/>
                <a:pathLst>
                  <a:path w="1307794" h="1438671">
                    <a:moveTo>
                      <a:pt x="948458" y="0"/>
                    </a:moveTo>
                    <a:lnTo>
                      <a:pt x="1307794" y="718671"/>
                    </a:lnTo>
                    <a:lnTo>
                      <a:pt x="947794" y="1438671"/>
                    </a:lnTo>
                    <a:lnTo>
                      <a:pt x="0" y="1438671"/>
                    </a:lnTo>
                    <a:close/>
                  </a:path>
                </a:pathLst>
              </a:custGeom>
              <a:solidFill>
                <a:srgbClr val="E51C3C"/>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350">
                  <a:solidFill>
                    <a:srgbClr val="FFFFFF"/>
                  </a:solidFill>
                  <a:cs typeface="+mn-ea"/>
                  <a:sym typeface="+mn-lt"/>
                </a:endParaRPr>
              </a:p>
            </p:txBody>
          </p:sp>
        </p:grpSp>
        <p:sp>
          <p:nvSpPr>
            <p:cNvPr id="35" name="TextBox 46">
              <a:extLst>
                <a:ext uri="{FF2B5EF4-FFF2-40B4-BE49-F238E27FC236}">
                  <a16:creationId xmlns:a16="http://schemas.microsoft.com/office/drawing/2014/main" xmlns="" id="{732389A1-94A9-4BE3-9D4B-2AE555800744}"/>
                </a:ext>
              </a:extLst>
            </p:cNvPr>
            <p:cNvSpPr>
              <a:spLocks noChangeArrowheads="1"/>
            </p:cNvSpPr>
            <p:nvPr/>
          </p:nvSpPr>
          <p:spPr bwMode="auto">
            <a:xfrm>
              <a:off x="3133725" y="3664855"/>
              <a:ext cx="37702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700" b="1">
                  <a:solidFill>
                    <a:schemeClr val="bg1"/>
                  </a:solidFill>
                  <a:cs typeface="+mn-ea"/>
                  <a:sym typeface="+mn-lt"/>
                </a:rPr>
                <a:t>3</a:t>
              </a:r>
              <a:endParaRPr lang="zh-CN" altLang="en-US" sz="1350">
                <a:cs typeface="+mn-ea"/>
                <a:sym typeface="+mn-lt"/>
              </a:endParaRPr>
            </a:p>
          </p:txBody>
        </p:sp>
      </p:grpSp>
      <p:sp>
        <p:nvSpPr>
          <p:cNvPr id="36" name="矩形 50">
            <a:extLst>
              <a:ext uri="{FF2B5EF4-FFF2-40B4-BE49-F238E27FC236}">
                <a16:creationId xmlns:a16="http://schemas.microsoft.com/office/drawing/2014/main" xmlns="" id="{C2FDE5CB-F2D1-4B26-B4EE-619F7F8E3A7F}"/>
              </a:ext>
            </a:extLst>
          </p:cNvPr>
          <p:cNvSpPr>
            <a:spLocks noChangeArrowheads="1"/>
          </p:cNvSpPr>
          <p:nvPr/>
        </p:nvSpPr>
        <p:spPr bwMode="auto">
          <a:xfrm>
            <a:off x="3752850" y="1388380"/>
            <a:ext cx="4569619" cy="71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en-US" altLang="zh-CN" sz="1500" b="1" dirty="0">
                <a:solidFill>
                  <a:srgbClr val="12AE99"/>
                </a:solidFill>
                <a:latin typeface="+mn-lt"/>
                <a:cs typeface="+mn-ea"/>
                <a:sym typeface="+mn-lt"/>
              </a:rPr>
              <a:t>TEXT HERE</a:t>
            </a:r>
            <a:endParaRPr lang="zh-CN" altLang="en-US" sz="1500" b="1" dirty="0">
              <a:solidFill>
                <a:srgbClr val="12AE99"/>
              </a:solidFill>
              <a:latin typeface="+mn-lt"/>
              <a:cs typeface="+mn-ea"/>
              <a:sym typeface="+mn-lt"/>
            </a:endParaRPr>
          </a:p>
          <a:p>
            <a:pPr>
              <a:lnSpc>
                <a:spcPct val="120000"/>
              </a:lnSpc>
            </a:pPr>
            <a:r>
              <a:rPr lang="zh-CN" altLang="en-US" sz="1050" dirty="0">
                <a:solidFill>
                  <a:schemeClr val="tx1">
                    <a:lumMod val="75000"/>
                    <a:lumOff val="25000"/>
                  </a:schemeClr>
                </a:solidFill>
                <a:latin typeface="+mn-lt"/>
                <a:cs typeface="+mn-ea"/>
                <a:sym typeface="+mn-lt"/>
              </a:rPr>
              <a:t>点击此处添加文字描述，文字颜色、大小、字体可根据需求进行更改。</a:t>
            </a:r>
            <a:endParaRPr lang="en-US" altLang="zh-CN" sz="1050" dirty="0">
              <a:solidFill>
                <a:schemeClr val="tx1">
                  <a:lumMod val="75000"/>
                  <a:lumOff val="25000"/>
                </a:schemeClr>
              </a:solidFill>
              <a:latin typeface="+mn-lt"/>
              <a:cs typeface="+mn-ea"/>
              <a:sym typeface="+mn-lt"/>
            </a:endParaRPr>
          </a:p>
          <a:p>
            <a:pPr>
              <a:lnSpc>
                <a:spcPct val="120000"/>
              </a:lnSpc>
            </a:pPr>
            <a:r>
              <a:rPr lang="zh-CN" altLang="en-US" sz="1050" dirty="0">
                <a:solidFill>
                  <a:schemeClr val="tx1">
                    <a:lumMod val="75000"/>
                    <a:lumOff val="25000"/>
                  </a:schemeClr>
                </a:solidFill>
                <a:latin typeface="+mn-lt"/>
                <a:cs typeface="+mn-ea"/>
                <a:sym typeface="+mn-lt"/>
              </a:rPr>
              <a:t>点击此处添加文字描述，文字颜色、大小、字体可根据需求进行更改。</a:t>
            </a:r>
          </a:p>
        </p:txBody>
      </p:sp>
      <p:sp>
        <p:nvSpPr>
          <p:cNvPr id="37" name="矩形 51">
            <a:extLst>
              <a:ext uri="{FF2B5EF4-FFF2-40B4-BE49-F238E27FC236}">
                <a16:creationId xmlns:a16="http://schemas.microsoft.com/office/drawing/2014/main" xmlns="" id="{75A6BE35-DE3A-4014-8921-4A099C676D41}"/>
              </a:ext>
            </a:extLst>
          </p:cNvPr>
          <p:cNvSpPr>
            <a:spLocks noChangeArrowheads="1"/>
          </p:cNvSpPr>
          <p:nvPr/>
        </p:nvSpPr>
        <p:spPr bwMode="auto">
          <a:xfrm>
            <a:off x="3752850" y="2537333"/>
            <a:ext cx="4569619" cy="71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en-US" altLang="zh-CN" sz="1500" b="1" dirty="0">
                <a:solidFill>
                  <a:srgbClr val="FF7300"/>
                </a:solidFill>
                <a:latin typeface="+mn-lt"/>
                <a:cs typeface="+mn-ea"/>
                <a:sym typeface="+mn-lt"/>
              </a:rPr>
              <a:t>TEXT HERE</a:t>
            </a:r>
            <a:endParaRPr lang="zh-CN" altLang="en-US" sz="1500" b="1" dirty="0">
              <a:solidFill>
                <a:srgbClr val="FF7300"/>
              </a:solidFill>
              <a:latin typeface="+mn-lt"/>
              <a:cs typeface="+mn-ea"/>
              <a:sym typeface="+mn-lt"/>
            </a:endParaRPr>
          </a:p>
          <a:p>
            <a:pPr>
              <a:lnSpc>
                <a:spcPct val="120000"/>
              </a:lnSpc>
            </a:pPr>
            <a:r>
              <a:rPr lang="zh-CN" altLang="en-US" sz="1050" dirty="0">
                <a:solidFill>
                  <a:schemeClr val="tx1">
                    <a:lumMod val="75000"/>
                    <a:lumOff val="25000"/>
                  </a:schemeClr>
                </a:solidFill>
                <a:latin typeface="+mn-lt"/>
                <a:cs typeface="+mn-ea"/>
                <a:sym typeface="+mn-lt"/>
              </a:rPr>
              <a:t>点击此处添加文字描述，文字颜色、大小、字体可根据需求进行更改。</a:t>
            </a:r>
            <a:endParaRPr lang="en-US" altLang="zh-CN" sz="1050" dirty="0">
              <a:solidFill>
                <a:schemeClr val="tx1">
                  <a:lumMod val="75000"/>
                  <a:lumOff val="25000"/>
                </a:schemeClr>
              </a:solidFill>
              <a:latin typeface="+mn-lt"/>
              <a:cs typeface="+mn-ea"/>
              <a:sym typeface="+mn-lt"/>
            </a:endParaRPr>
          </a:p>
          <a:p>
            <a:pPr>
              <a:lnSpc>
                <a:spcPct val="120000"/>
              </a:lnSpc>
            </a:pPr>
            <a:r>
              <a:rPr lang="zh-CN" altLang="en-US" sz="1050" dirty="0">
                <a:solidFill>
                  <a:schemeClr val="tx1">
                    <a:lumMod val="75000"/>
                    <a:lumOff val="25000"/>
                  </a:schemeClr>
                </a:solidFill>
                <a:latin typeface="+mn-lt"/>
                <a:cs typeface="+mn-ea"/>
                <a:sym typeface="+mn-lt"/>
              </a:rPr>
              <a:t>点击此处添加文字描述，文字颜色、大小、字体可根据需求进行更改。</a:t>
            </a:r>
          </a:p>
        </p:txBody>
      </p:sp>
      <p:sp>
        <p:nvSpPr>
          <p:cNvPr id="38" name="矩形 52">
            <a:extLst>
              <a:ext uri="{FF2B5EF4-FFF2-40B4-BE49-F238E27FC236}">
                <a16:creationId xmlns:a16="http://schemas.microsoft.com/office/drawing/2014/main" xmlns="" id="{27F5AF03-12E7-4F8F-9280-6F8A2B45F73D}"/>
              </a:ext>
            </a:extLst>
          </p:cNvPr>
          <p:cNvSpPr>
            <a:spLocks noChangeArrowheads="1"/>
          </p:cNvSpPr>
          <p:nvPr/>
        </p:nvSpPr>
        <p:spPr bwMode="auto">
          <a:xfrm>
            <a:off x="3752850" y="3595798"/>
            <a:ext cx="4569619" cy="71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r>
              <a:rPr lang="en-US" altLang="zh-CN" sz="1500" b="1" dirty="0">
                <a:solidFill>
                  <a:srgbClr val="E94560"/>
                </a:solidFill>
                <a:latin typeface="+mn-lt"/>
                <a:cs typeface="+mn-ea"/>
                <a:sym typeface="+mn-lt"/>
              </a:rPr>
              <a:t>TEXT HERE</a:t>
            </a:r>
            <a:endParaRPr lang="zh-CN" altLang="en-US" sz="1500" b="1" dirty="0">
              <a:solidFill>
                <a:srgbClr val="E94560"/>
              </a:solidFill>
              <a:latin typeface="+mn-lt"/>
              <a:cs typeface="+mn-ea"/>
              <a:sym typeface="+mn-lt"/>
            </a:endParaRPr>
          </a:p>
          <a:p>
            <a:pPr>
              <a:lnSpc>
                <a:spcPct val="120000"/>
              </a:lnSpc>
            </a:pPr>
            <a:r>
              <a:rPr lang="zh-CN" altLang="en-US" sz="1050" dirty="0">
                <a:solidFill>
                  <a:schemeClr val="tx1">
                    <a:lumMod val="75000"/>
                    <a:lumOff val="25000"/>
                  </a:schemeClr>
                </a:solidFill>
                <a:latin typeface="+mn-lt"/>
                <a:cs typeface="+mn-ea"/>
                <a:sym typeface="+mn-lt"/>
              </a:rPr>
              <a:t>点击此处添加文字描述，文字颜色、大小、字体可根据需求进行更改。</a:t>
            </a:r>
            <a:endParaRPr lang="en-US" altLang="zh-CN" sz="1050" dirty="0">
              <a:solidFill>
                <a:schemeClr val="tx1">
                  <a:lumMod val="75000"/>
                  <a:lumOff val="25000"/>
                </a:schemeClr>
              </a:solidFill>
              <a:latin typeface="+mn-lt"/>
              <a:cs typeface="+mn-ea"/>
              <a:sym typeface="+mn-lt"/>
            </a:endParaRPr>
          </a:p>
          <a:p>
            <a:pPr>
              <a:lnSpc>
                <a:spcPct val="120000"/>
              </a:lnSpc>
            </a:pPr>
            <a:r>
              <a:rPr lang="zh-CN" altLang="en-US" sz="1050" dirty="0">
                <a:solidFill>
                  <a:schemeClr val="tx1">
                    <a:lumMod val="75000"/>
                    <a:lumOff val="25000"/>
                  </a:schemeClr>
                </a:solidFill>
                <a:latin typeface="+mn-lt"/>
                <a:cs typeface="+mn-ea"/>
                <a:sym typeface="+mn-lt"/>
              </a:rPr>
              <a:t>点击此处添加文字描述，文字颜色、大小、字体可根据需求进行更改。</a:t>
            </a:r>
          </a:p>
        </p:txBody>
      </p:sp>
      <p:grpSp>
        <p:nvGrpSpPr>
          <p:cNvPr id="39" name="组合 38">
            <a:extLst>
              <a:ext uri="{FF2B5EF4-FFF2-40B4-BE49-F238E27FC236}">
                <a16:creationId xmlns:a16="http://schemas.microsoft.com/office/drawing/2014/main" xmlns="" id="{FDA4866A-AAAF-40C8-BBC5-B6994B11771A}"/>
              </a:ext>
            </a:extLst>
          </p:cNvPr>
          <p:cNvGrpSpPr/>
          <p:nvPr/>
        </p:nvGrpSpPr>
        <p:grpSpPr>
          <a:xfrm>
            <a:off x="3220953" y="179785"/>
            <a:ext cx="2607572" cy="495134"/>
            <a:chOff x="4294603" y="239713"/>
            <a:chExt cx="3476762" cy="660179"/>
          </a:xfrm>
        </p:grpSpPr>
        <p:sp>
          <p:nvSpPr>
            <p:cNvPr id="40" name="TextBox 40">
              <a:extLst>
                <a:ext uri="{FF2B5EF4-FFF2-40B4-BE49-F238E27FC236}">
                  <a16:creationId xmlns:a16="http://schemas.microsoft.com/office/drawing/2014/main" xmlns="" id="{085EB562-8473-49B8-8063-4D8ABB2808F5}"/>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41" name="矩形 40">
              <a:extLst>
                <a:ext uri="{FF2B5EF4-FFF2-40B4-BE49-F238E27FC236}">
                  <a16:creationId xmlns:a16="http://schemas.microsoft.com/office/drawing/2014/main" xmlns="" id="{84C3BB42-A347-4396-9D3B-09A1512188DF}"/>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42" name="组合 41">
              <a:extLst>
                <a:ext uri="{FF2B5EF4-FFF2-40B4-BE49-F238E27FC236}">
                  <a16:creationId xmlns:a16="http://schemas.microsoft.com/office/drawing/2014/main" xmlns="" id="{FF949336-17E9-48B5-84CB-3E2F661510DA}"/>
                </a:ext>
              </a:extLst>
            </p:cNvPr>
            <p:cNvGrpSpPr/>
            <p:nvPr/>
          </p:nvGrpSpPr>
          <p:grpSpPr>
            <a:xfrm>
              <a:off x="4294603" y="351100"/>
              <a:ext cx="348270" cy="350278"/>
              <a:chOff x="3945624" y="488028"/>
              <a:chExt cx="839348" cy="844188"/>
            </a:xfrm>
          </p:grpSpPr>
          <p:sp>
            <p:nvSpPr>
              <p:cNvPr id="43" name="矩形 42">
                <a:extLst>
                  <a:ext uri="{FF2B5EF4-FFF2-40B4-BE49-F238E27FC236}">
                    <a16:creationId xmlns:a16="http://schemas.microsoft.com/office/drawing/2014/main" xmlns="" id="{3D9EDA45-55CF-412F-A422-386D34A83320}"/>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4" name="矩形 43">
                <a:extLst>
                  <a:ext uri="{FF2B5EF4-FFF2-40B4-BE49-F238E27FC236}">
                    <a16:creationId xmlns:a16="http://schemas.microsoft.com/office/drawing/2014/main" xmlns="" id="{53C8DB30-93AC-414D-A5C8-D40E3BC9C063}"/>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5" name="矩形 44">
                <a:extLst>
                  <a:ext uri="{FF2B5EF4-FFF2-40B4-BE49-F238E27FC236}">
                    <a16:creationId xmlns:a16="http://schemas.microsoft.com/office/drawing/2014/main" xmlns="" id="{AF7658D2-6DF7-4D04-8E91-E15CC73502B6}"/>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46" name="矩形 45">
                <a:extLst>
                  <a:ext uri="{FF2B5EF4-FFF2-40B4-BE49-F238E27FC236}">
                    <a16:creationId xmlns:a16="http://schemas.microsoft.com/office/drawing/2014/main" xmlns="" id="{780EFD69-1C52-4C64-89A8-C5A054575D31}"/>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500969165"/>
      </p:ext>
    </p:extLst>
  </p:cSld>
  <p:clrMapOvr>
    <a:masterClrMapping/>
  </p:clrMapOvr>
  <mc:AlternateContent xmlns:mc="http://schemas.openxmlformats.org/markup-compatibility/2006" xmlns:p14="http://schemas.microsoft.com/office/powerpoint/2010/main">
    <mc:Choice Requires="p14">
      <p:transition spd="slow" p14:dur="1500" advTm="5500">
        <p:random/>
      </p:transition>
    </mc:Choice>
    <mc:Fallback xmlns="">
      <p:transition spd="slow" advTm="5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fill="hold"/>
                                        <p:tgtEl>
                                          <p:spTgt spid="39"/>
                                        </p:tgtEl>
                                        <p:attrNameLst>
                                          <p:attrName>ppt_x</p:attrName>
                                        </p:attrNameLst>
                                      </p:cBhvr>
                                      <p:tavLst>
                                        <p:tav tm="0">
                                          <p:val>
                                            <p:strVal val="#ppt_x"/>
                                          </p:val>
                                        </p:tav>
                                        <p:tav tm="100000">
                                          <p:val>
                                            <p:strVal val="#ppt_x"/>
                                          </p:val>
                                        </p:tav>
                                      </p:tavLst>
                                    </p:anim>
                                    <p:anim calcmode="lin" valueType="num">
                                      <p:cBhvr additive="base">
                                        <p:cTn id="8" dur="1000" fill="hold"/>
                                        <p:tgtEl>
                                          <p:spTgt spid="39"/>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39"/>
                                        </p:tgtEl>
                                        <p:attrNameLst>
                                          <p:attrName>r</p:attrName>
                                        </p:attrNameLst>
                                      </p:cBhvr>
                                    </p:animRot>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 calcmode="lin" valueType="num">
                                      <p:cBhvr additive="base">
                                        <p:cTn id="20" dur="500" fill="hold"/>
                                        <p:tgtEl>
                                          <p:spTgt spid="36"/>
                                        </p:tgtEl>
                                        <p:attrNameLst>
                                          <p:attrName>ppt_x</p:attrName>
                                        </p:attrNameLst>
                                      </p:cBhvr>
                                      <p:tavLst>
                                        <p:tav tm="0">
                                          <p:val>
                                            <p:strVal val="1+#ppt_w/2"/>
                                          </p:val>
                                        </p:tav>
                                        <p:tav tm="100000">
                                          <p:val>
                                            <p:strVal val="#ppt_x"/>
                                          </p:val>
                                        </p:tav>
                                      </p:tavLst>
                                    </p:anim>
                                    <p:anim calcmode="lin" valueType="num">
                                      <p:cBhvr additive="base">
                                        <p:cTn id="21" dur="500" fill="hold"/>
                                        <p:tgtEl>
                                          <p:spTgt spid="36"/>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900" decel="100000" fill="hold"/>
                                        <p:tgtEl>
                                          <p:spTgt spid="4"/>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1+#ppt_w/2"/>
                                          </p:val>
                                        </p:tav>
                                        <p:tav tm="100000">
                                          <p:val>
                                            <p:strVal val="#ppt_x"/>
                                          </p:val>
                                        </p:tav>
                                      </p:tavLst>
                                    </p:anim>
                                    <p:anim calcmode="lin" valueType="num">
                                      <p:cBhvr additive="base">
                                        <p:cTn id="32" dur="500" fill="hold"/>
                                        <p:tgtEl>
                                          <p:spTgt spid="37"/>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37" presetClass="entr" presetSubtype="0"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900" decel="100000" fill="hold"/>
                                        <p:tgtEl>
                                          <p:spTgt spid="3"/>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fill="hold"/>
                                        <p:tgtEl>
                                          <p:spTgt spid="38"/>
                                        </p:tgtEl>
                                        <p:attrNameLst>
                                          <p:attrName>ppt_x</p:attrName>
                                        </p:attrNameLst>
                                      </p:cBhvr>
                                      <p:tavLst>
                                        <p:tav tm="0">
                                          <p:val>
                                            <p:strVal val="1+#ppt_w/2"/>
                                          </p:val>
                                        </p:tav>
                                        <p:tav tm="100000">
                                          <p:val>
                                            <p:strVal val="#ppt_x"/>
                                          </p:val>
                                        </p:tav>
                                      </p:tavLst>
                                    </p:anim>
                                    <p:anim calcmode="lin" valueType="num">
                                      <p:cBhvr additive="base">
                                        <p:cTn id="43" dur="500" fill="hold"/>
                                        <p:tgtEl>
                                          <p:spTgt spid="38"/>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2" presetClass="entr" presetSubtype="2"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right)">
                                      <p:cBhvr>
                                        <p:cTn id="47" dur="500"/>
                                        <p:tgtEl>
                                          <p:spTgt spid="23"/>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 calcmode="lin" valueType="num">
                                      <p:cBhvr>
                                        <p:cTn id="53" dur="500" fill="hold"/>
                                        <p:tgtEl>
                                          <p:spTgt spid="22"/>
                                        </p:tgtEl>
                                        <p:attrNameLst>
                                          <p:attrName>style.rotation</p:attrName>
                                        </p:attrNameLst>
                                      </p:cBhvr>
                                      <p:tavLst>
                                        <p:tav tm="0">
                                          <p:val>
                                            <p:fltVal val="360"/>
                                          </p:val>
                                        </p:tav>
                                        <p:tav tm="100000">
                                          <p:val>
                                            <p:fltVal val="0"/>
                                          </p:val>
                                        </p:tav>
                                      </p:tavLst>
                                    </p:anim>
                                    <p:animEffect transition="in" filter="fade">
                                      <p:cBhvr>
                                        <p:cTn id="5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custDataLst>
              <p:tags r:id="rId2"/>
            </p:custDataLst>
          </p:nvPr>
        </p:nvSpPr>
        <p:spPr>
          <a:xfrm flipH="1">
            <a:off x="3454" y="1843088"/>
            <a:ext cx="9140546" cy="1372333"/>
          </a:xfrm>
          <a:prstGeom prst="rect">
            <a:avLst/>
          </a:prstGeom>
          <a:solidFill>
            <a:schemeClr val="bg1">
              <a:alpha val="90000"/>
            </a:schemeClr>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14" name="文本框 13"/>
          <p:cNvSpPr txBox="1"/>
          <p:nvPr>
            <p:custDataLst>
              <p:tags r:id="rId3"/>
            </p:custDataLst>
          </p:nvPr>
        </p:nvSpPr>
        <p:spPr>
          <a:xfrm flipH="1">
            <a:off x="3596233" y="1736750"/>
            <a:ext cx="2539639" cy="922982"/>
          </a:xfrm>
          <a:prstGeom prst="rect">
            <a:avLst/>
          </a:prstGeom>
          <a:noFill/>
        </p:spPr>
        <p:txBody>
          <a:bodyPr vert="horz" wrap="none" rtlCol="0">
            <a:noAutofit/>
          </a:bodyPr>
          <a:lstStyle/>
          <a:p>
            <a:r>
              <a:rPr lang="zh-CN" altLang="en-US" sz="4050" b="1" spc="300" dirty="0">
                <a:solidFill>
                  <a:schemeClr val="accent4"/>
                </a:solidFill>
                <a:cs typeface="+mn-ea"/>
                <a:sym typeface="+mn-lt"/>
              </a:rPr>
              <a:t>第二部分</a:t>
            </a:r>
          </a:p>
        </p:txBody>
      </p:sp>
      <p:sp>
        <p:nvSpPr>
          <p:cNvPr id="7" name="文本框 6">
            <a:extLst>
              <a:ext uri="{FF2B5EF4-FFF2-40B4-BE49-F238E27FC236}">
                <a16:creationId xmlns:a16="http://schemas.microsoft.com/office/drawing/2014/main" xmlns="" id="{916EA114-B504-4BF4-A7BE-A5EB30871ADC}"/>
              </a:ext>
            </a:extLst>
          </p:cNvPr>
          <p:cNvSpPr txBox="1"/>
          <p:nvPr/>
        </p:nvSpPr>
        <p:spPr>
          <a:xfrm>
            <a:off x="3238911" y="2365259"/>
            <a:ext cx="2754086" cy="369332"/>
          </a:xfrm>
          <a:prstGeom prst="rect">
            <a:avLst/>
          </a:prstGeom>
          <a:noFill/>
        </p:spPr>
        <p:txBody>
          <a:bodyPr wrap="square" rtlCol="0">
            <a:spAutoFit/>
          </a:bodyPr>
          <a:lstStyle/>
          <a:p>
            <a:pPr algn="ctr"/>
            <a:r>
              <a:rPr lang="zh-CN" altLang="en-US" dirty="0">
                <a:solidFill>
                  <a:schemeClr val="accent2"/>
                </a:solidFill>
                <a:cs typeface="+mn-ea"/>
                <a:sym typeface="+mn-lt"/>
              </a:rPr>
              <a:t>点击此处添加标题</a:t>
            </a:r>
          </a:p>
        </p:txBody>
      </p:sp>
      <p:grpSp>
        <p:nvGrpSpPr>
          <p:cNvPr id="3" name="组合 2">
            <a:extLst>
              <a:ext uri="{FF2B5EF4-FFF2-40B4-BE49-F238E27FC236}">
                <a16:creationId xmlns:a16="http://schemas.microsoft.com/office/drawing/2014/main" xmlns="" id="{D5AB22D3-3C70-466C-A5ED-17729E5460F0}"/>
              </a:ext>
            </a:extLst>
          </p:cNvPr>
          <p:cNvGrpSpPr/>
          <p:nvPr/>
        </p:nvGrpSpPr>
        <p:grpSpPr>
          <a:xfrm>
            <a:off x="466041" y="2719828"/>
            <a:ext cx="3202393" cy="660963"/>
            <a:chOff x="665323" y="3975103"/>
            <a:chExt cx="4269857" cy="881284"/>
          </a:xfrm>
        </p:grpSpPr>
        <p:sp>
          <p:nvSpPr>
            <p:cNvPr id="32" name="椭圆 31">
              <a:extLst>
                <a:ext uri="{FF2B5EF4-FFF2-40B4-BE49-F238E27FC236}">
                  <a16:creationId xmlns:a16="http://schemas.microsoft.com/office/drawing/2014/main" xmlns="" id="{1123C0E8-21FB-4BC7-9898-C2D7FD61E379}"/>
                </a:ext>
              </a:extLst>
            </p:cNvPr>
            <p:cNvSpPr/>
            <p:nvPr>
              <p:custDataLst>
                <p:tags r:id="rId5"/>
              </p:custDataLst>
            </p:nvPr>
          </p:nvSpPr>
          <p:spPr>
            <a:xfrm>
              <a:off x="2441139" y="4480918"/>
              <a:ext cx="259278" cy="246454"/>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3" name="矩形 32">
              <a:extLst>
                <a:ext uri="{FF2B5EF4-FFF2-40B4-BE49-F238E27FC236}">
                  <a16:creationId xmlns:a16="http://schemas.microsoft.com/office/drawing/2014/main" xmlns="" id="{1747DAEF-3458-46B6-9D07-C87C3C4D5009}"/>
                </a:ext>
              </a:extLst>
            </p:cNvPr>
            <p:cNvSpPr/>
            <p:nvPr>
              <p:custDataLst>
                <p:tags r:id="rId6"/>
              </p:custDataLst>
            </p:nvPr>
          </p:nvSpPr>
          <p:spPr>
            <a:xfrm rot="21021193">
              <a:off x="3606358" y="4269121"/>
              <a:ext cx="187638" cy="187638"/>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4" name="矩形 33">
              <a:extLst>
                <a:ext uri="{FF2B5EF4-FFF2-40B4-BE49-F238E27FC236}">
                  <a16:creationId xmlns:a16="http://schemas.microsoft.com/office/drawing/2014/main" xmlns="" id="{223E3C5C-E975-4A0F-B832-2021CD737522}"/>
                </a:ext>
              </a:extLst>
            </p:cNvPr>
            <p:cNvSpPr/>
            <p:nvPr>
              <p:custDataLst>
                <p:tags r:id="rId7"/>
              </p:custDataLst>
            </p:nvPr>
          </p:nvSpPr>
          <p:spPr>
            <a:xfrm rot="900000">
              <a:off x="3949971" y="4370638"/>
              <a:ext cx="145865" cy="159046"/>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5" name="矩形 34">
              <a:extLst>
                <a:ext uri="{FF2B5EF4-FFF2-40B4-BE49-F238E27FC236}">
                  <a16:creationId xmlns:a16="http://schemas.microsoft.com/office/drawing/2014/main" xmlns="" id="{86E0E9B9-A220-4269-BF18-B59E64575D52}"/>
                </a:ext>
              </a:extLst>
            </p:cNvPr>
            <p:cNvSpPr/>
            <p:nvPr>
              <p:custDataLst>
                <p:tags r:id="rId8"/>
              </p:custDataLst>
            </p:nvPr>
          </p:nvSpPr>
          <p:spPr>
            <a:xfrm rot="1632393">
              <a:off x="915150" y="4435976"/>
              <a:ext cx="146457" cy="146457"/>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6" name="矩形 35">
              <a:extLst>
                <a:ext uri="{FF2B5EF4-FFF2-40B4-BE49-F238E27FC236}">
                  <a16:creationId xmlns:a16="http://schemas.microsoft.com/office/drawing/2014/main" xmlns="" id="{FEB8DF6D-B2D3-480E-806C-E5732EAEEA75}"/>
                </a:ext>
              </a:extLst>
            </p:cNvPr>
            <p:cNvSpPr/>
            <p:nvPr>
              <p:custDataLst>
                <p:tags r:id="rId9"/>
              </p:custDataLst>
            </p:nvPr>
          </p:nvSpPr>
          <p:spPr>
            <a:xfrm rot="19632393">
              <a:off x="3164396" y="4306271"/>
              <a:ext cx="146624" cy="146624"/>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7" name="矩形 36">
              <a:extLst>
                <a:ext uri="{FF2B5EF4-FFF2-40B4-BE49-F238E27FC236}">
                  <a16:creationId xmlns:a16="http://schemas.microsoft.com/office/drawing/2014/main" xmlns="" id="{F5D71ED9-9003-424B-B387-AB8C8EDEE59F}"/>
                </a:ext>
              </a:extLst>
            </p:cNvPr>
            <p:cNvSpPr/>
            <p:nvPr>
              <p:custDataLst>
                <p:tags r:id="rId10"/>
              </p:custDataLst>
            </p:nvPr>
          </p:nvSpPr>
          <p:spPr>
            <a:xfrm>
              <a:off x="665323" y="416207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8" name="矩形 37">
              <a:extLst>
                <a:ext uri="{FF2B5EF4-FFF2-40B4-BE49-F238E27FC236}">
                  <a16:creationId xmlns:a16="http://schemas.microsoft.com/office/drawing/2014/main" xmlns="" id="{8D504698-2792-453C-B288-4406D036386A}"/>
                </a:ext>
              </a:extLst>
            </p:cNvPr>
            <p:cNvSpPr/>
            <p:nvPr>
              <p:custDataLst>
                <p:tags r:id="rId11"/>
              </p:custDataLst>
            </p:nvPr>
          </p:nvSpPr>
          <p:spPr>
            <a:xfrm rot="20673998">
              <a:off x="4742646" y="4420160"/>
              <a:ext cx="192534" cy="192534"/>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9" name="矩形 38">
              <a:extLst>
                <a:ext uri="{FF2B5EF4-FFF2-40B4-BE49-F238E27FC236}">
                  <a16:creationId xmlns:a16="http://schemas.microsoft.com/office/drawing/2014/main" xmlns="" id="{50EAF965-257A-4128-A5FC-19B42F2E3694}"/>
                </a:ext>
              </a:extLst>
            </p:cNvPr>
            <p:cNvSpPr/>
            <p:nvPr>
              <p:custDataLst>
                <p:tags r:id="rId12"/>
              </p:custDataLst>
            </p:nvPr>
          </p:nvSpPr>
          <p:spPr>
            <a:xfrm>
              <a:off x="3549409" y="457198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0" name="矩形 39">
              <a:extLst>
                <a:ext uri="{FF2B5EF4-FFF2-40B4-BE49-F238E27FC236}">
                  <a16:creationId xmlns:a16="http://schemas.microsoft.com/office/drawing/2014/main" xmlns="" id="{BFFC01AE-8EFD-4CD5-8E71-CC5B89640EC0}"/>
                </a:ext>
              </a:extLst>
            </p:cNvPr>
            <p:cNvSpPr/>
            <p:nvPr>
              <p:custDataLst>
                <p:tags r:id="rId13"/>
              </p:custDataLst>
            </p:nvPr>
          </p:nvSpPr>
          <p:spPr>
            <a:xfrm rot="762483">
              <a:off x="1522998" y="4419700"/>
              <a:ext cx="179009" cy="179009"/>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1" name="矩形 40">
              <a:extLst>
                <a:ext uri="{FF2B5EF4-FFF2-40B4-BE49-F238E27FC236}">
                  <a16:creationId xmlns:a16="http://schemas.microsoft.com/office/drawing/2014/main" xmlns="" id="{81A4A15E-3E68-4210-A808-4BA172C01AEE}"/>
                </a:ext>
              </a:extLst>
            </p:cNvPr>
            <p:cNvSpPr/>
            <p:nvPr>
              <p:custDataLst>
                <p:tags r:id="rId14"/>
              </p:custDataLst>
            </p:nvPr>
          </p:nvSpPr>
          <p:spPr>
            <a:xfrm rot="18900000">
              <a:off x="4399706" y="4208349"/>
              <a:ext cx="83971" cy="9155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42" name="矩形 41">
              <a:extLst>
                <a:ext uri="{FF2B5EF4-FFF2-40B4-BE49-F238E27FC236}">
                  <a16:creationId xmlns:a16="http://schemas.microsoft.com/office/drawing/2014/main" xmlns="" id="{F8E28587-8943-4EB3-B7EE-E47511C355B6}"/>
                </a:ext>
              </a:extLst>
            </p:cNvPr>
            <p:cNvSpPr/>
            <p:nvPr>
              <p:custDataLst>
                <p:tags r:id="rId15"/>
              </p:custDataLst>
            </p:nvPr>
          </p:nvSpPr>
          <p:spPr>
            <a:xfrm rot="900000">
              <a:off x="2485024" y="4370031"/>
              <a:ext cx="115860" cy="126330"/>
            </a:xfrm>
            <a:prstGeom prst="rect">
              <a:avLst/>
            </a:prstGeom>
            <a:solidFill>
              <a:schemeClr val="accent4"/>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3" name="矩形 42">
              <a:extLst>
                <a:ext uri="{FF2B5EF4-FFF2-40B4-BE49-F238E27FC236}">
                  <a16:creationId xmlns:a16="http://schemas.microsoft.com/office/drawing/2014/main" xmlns="" id="{C4497018-5E31-4A1E-84AE-FAC0915B26D3}"/>
                </a:ext>
              </a:extLst>
            </p:cNvPr>
            <p:cNvSpPr/>
            <p:nvPr>
              <p:custDataLst>
                <p:tags r:id="rId16"/>
              </p:custDataLst>
            </p:nvPr>
          </p:nvSpPr>
          <p:spPr>
            <a:xfrm rot="1800000">
              <a:off x="1465030" y="4182496"/>
              <a:ext cx="80938" cy="8093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6600" kern="0">
                <a:solidFill>
                  <a:srgbClr val="FFFFFF"/>
                </a:solidFill>
                <a:cs typeface="+mn-ea"/>
                <a:sym typeface="+mn-lt"/>
              </a:endParaRPr>
            </a:p>
          </p:txBody>
        </p:sp>
        <p:sp>
          <p:nvSpPr>
            <p:cNvPr id="48" name="椭圆 47">
              <a:extLst>
                <a:ext uri="{FF2B5EF4-FFF2-40B4-BE49-F238E27FC236}">
                  <a16:creationId xmlns:a16="http://schemas.microsoft.com/office/drawing/2014/main" xmlns="" id="{0B814804-CA1E-425E-BE7C-CE76404976CE}"/>
                </a:ext>
              </a:extLst>
            </p:cNvPr>
            <p:cNvSpPr/>
            <p:nvPr>
              <p:custDataLst>
                <p:tags r:id="rId17"/>
              </p:custDataLst>
            </p:nvPr>
          </p:nvSpPr>
          <p:spPr>
            <a:xfrm>
              <a:off x="1128208" y="4369670"/>
              <a:ext cx="284993" cy="316775"/>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49" name="椭圆 48">
              <a:extLst>
                <a:ext uri="{FF2B5EF4-FFF2-40B4-BE49-F238E27FC236}">
                  <a16:creationId xmlns:a16="http://schemas.microsoft.com/office/drawing/2014/main" xmlns="" id="{77A0D685-55D4-433D-A182-05E621677BED}"/>
                </a:ext>
              </a:extLst>
            </p:cNvPr>
            <p:cNvSpPr/>
            <p:nvPr>
              <p:custDataLst>
                <p:tags r:id="rId18"/>
              </p:custDataLst>
            </p:nvPr>
          </p:nvSpPr>
          <p:spPr>
            <a:xfrm>
              <a:off x="1772275" y="4192069"/>
              <a:ext cx="284993" cy="316775"/>
            </a:xfrm>
            <a:prstGeom prst="ellipse">
              <a:avLst/>
            </a:prstGeom>
            <a:gradFill flip="none" rotWithShape="1">
              <a:gsLst>
                <a:gs pos="0">
                  <a:schemeClr val="accent3">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50" name="椭圆 49">
              <a:extLst>
                <a:ext uri="{FF2B5EF4-FFF2-40B4-BE49-F238E27FC236}">
                  <a16:creationId xmlns:a16="http://schemas.microsoft.com/office/drawing/2014/main" xmlns="" id="{AD2D992C-F4F4-4840-B75D-443A1327939A}"/>
                </a:ext>
              </a:extLst>
            </p:cNvPr>
            <p:cNvSpPr/>
            <p:nvPr>
              <p:custDataLst>
                <p:tags r:id="rId19"/>
              </p:custDataLst>
            </p:nvPr>
          </p:nvSpPr>
          <p:spPr>
            <a:xfrm>
              <a:off x="2868795" y="3975103"/>
              <a:ext cx="339294" cy="397751"/>
            </a:xfrm>
            <a:prstGeom prst="ellipse">
              <a:avLst/>
            </a:prstGeom>
            <a:gradFill flip="none" rotWithShape="1">
              <a:gsLst>
                <a:gs pos="0">
                  <a:schemeClr val="accent2">
                    <a:lumMod val="60000"/>
                    <a:lumOff val="40000"/>
                    <a:alpha val="8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51" name="椭圆 50">
              <a:extLst>
                <a:ext uri="{FF2B5EF4-FFF2-40B4-BE49-F238E27FC236}">
                  <a16:creationId xmlns:a16="http://schemas.microsoft.com/office/drawing/2014/main" xmlns="" id="{261E5965-7411-4F97-9757-D5C855197C4F}"/>
                </a:ext>
              </a:extLst>
            </p:cNvPr>
            <p:cNvSpPr/>
            <p:nvPr>
              <p:custDataLst>
                <p:tags r:id="rId20"/>
              </p:custDataLst>
            </p:nvPr>
          </p:nvSpPr>
          <p:spPr>
            <a:xfrm>
              <a:off x="3971438" y="4539612"/>
              <a:ext cx="284993" cy="316775"/>
            </a:xfrm>
            <a:prstGeom prst="ellipse">
              <a:avLst/>
            </a:prstGeom>
            <a:gradFill flip="none" rotWithShape="1">
              <a:gsLst>
                <a:gs pos="0">
                  <a:schemeClr val="accent2">
                    <a:lumMod val="60000"/>
                    <a:lumOff val="40000"/>
                    <a:alpha val="4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 name="组合 1">
            <a:extLst>
              <a:ext uri="{FF2B5EF4-FFF2-40B4-BE49-F238E27FC236}">
                <a16:creationId xmlns:a16="http://schemas.microsoft.com/office/drawing/2014/main" xmlns="" id="{1F6BA662-5B40-4FC8-A93F-0DBB39A47CB3}"/>
              </a:ext>
            </a:extLst>
          </p:cNvPr>
          <p:cNvGrpSpPr/>
          <p:nvPr/>
        </p:nvGrpSpPr>
        <p:grpSpPr>
          <a:xfrm>
            <a:off x="1234464" y="1139579"/>
            <a:ext cx="1429718" cy="1430904"/>
            <a:chOff x="1234464" y="1139579"/>
            <a:chExt cx="1429718" cy="1430904"/>
          </a:xfrm>
          <a:solidFill>
            <a:schemeClr val="accent4"/>
          </a:solidFill>
        </p:grpSpPr>
        <p:sp>
          <p:nvSpPr>
            <p:cNvPr id="52" name="矩形 51">
              <a:extLst>
                <a:ext uri="{FF2B5EF4-FFF2-40B4-BE49-F238E27FC236}">
                  <a16:creationId xmlns:a16="http://schemas.microsoft.com/office/drawing/2014/main" xmlns="" id="{DE038C49-BB94-4BEF-A412-371590CBC1E2}"/>
                </a:ext>
              </a:extLst>
            </p:cNvPr>
            <p:cNvSpPr/>
            <p:nvPr>
              <p:custDataLst>
                <p:tags r:id="rId4"/>
              </p:custDataLst>
            </p:nvPr>
          </p:nvSpPr>
          <p:spPr>
            <a:xfrm rot="18902599">
              <a:off x="1234464" y="1139579"/>
              <a:ext cx="1429718" cy="1430904"/>
            </a:xfrm>
            <a:prstGeom prst="rect">
              <a:avLst/>
            </a:prstGeom>
            <a:grpFill/>
            <a:ln w="12700" cap="flat" cmpd="sng" algn="ctr">
              <a:noFill/>
              <a:prstDash val="solid"/>
              <a:miter lim="800000"/>
            </a:ln>
            <a:effectLst/>
          </p:spPr>
          <p:txBody>
            <a:bodyPr rtlCol="0" anchor="ctr"/>
            <a:lstStyle/>
            <a:p>
              <a:pPr algn="ctr">
                <a:defRPr/>
              </a:pPr>
              <a:endParaRPr lang="zh-CN" altLang="en-US" sz="3300" kern="0" dirty="0">
                <a:solidFill>
                  <a:srgbClr val="FFFFFF"/>
                </a:solidFill>
                <a:cs typeface="+mn-ea"/>
                <a:sym typeface="+mn-lt"/>
              </a:endParaRPr>
            </a:p>
          </p:txBody>
        </p:sp>
        <p:sp>
          <p:nvSpPr>
            <p:cNvPr id="4" name="文本框 3">
              <a:extLst>
                <a:ext uri="{FF2B5EF4-FFF2-40B4-BE49-F238E27FC236}">
                  <a16:creationId xmlns:a16="http://schemas.microsoft.com/office/drawing/2014/main" xmlns="" id="{706B69A1-4FEC-4567-81CF-11CA9481F4A2}"/>
                </a:ext>
              </a:extLst>
            </p:cNvPr>
            <p:cNvSpPr txBox="1"/>
            <p:nvPr/>
          </p:nvSpPr>
          <p:spPr>
            <a:xfrm>
              <a:off x="1519808" y="1432946"/>
              <a:ext cx="904968" cy="854080"/>
            </a:xfrm>
            <a:prstGeom prst="rect">
              <a:avLst/>
            </a:prstGeom>
            <a:grpFill/>
          </p:spPr>
          <p:txBody>
            <a:bodyPr wrap="square" rtlCol="0">
              <a:spAutoFit/>
            </a:bodyPr>
            <a:lstStyle/>
            <a:p>
              <a:r>
                <a:rPr lang="en-US" altLang="zh-CN" sz="4950" b="1" dirty="0">
                  <a:solidFill>
                    <a:schemeClr val="bg1"/>
                  </a:solidFill>
                  <a:cs typeface="+mn-ea"/>
                  <a:sym typeface="+mn-lt"/>
                </a:rPr>
                <a:t>02</a:t>
              </a:r>
              <a:endParaRPr lang="zh-CN" altLang="en-US" sz="4950" b="1" dirty="0">
                <a:solidFill>
                  <a:schemeClr val="bg1"/>
                </a:solidFill>
                <a:cs typeface="+mn-ea"/>
                <a:sym typeface="+mn-lt"/>
              </a:endParaRPr>
            </a:p>
          </p:txBody>
        </p:sp>
      </p:grpSp>
      <p:sp>
        <p:nvSpPr>
          <p:cNvPr id="53" name="文本框 52">
            <a:extLst>
              <a:ext uri="{FF2B5EF4-FFF2-40B4-BE49-F238E27FC236}">
                <a16:creationId xmlns:a16="http://schemas.microsoft.com/office/drawing/2014/main" xmlns="" id="{C8A846D8-171D-4D2C-9CB3-209A371E8A5D}"/>
              </a:ext>
            </a:extLst>
          </p:cNvPr>
          <p:cNvSpPr txBox="1"/>
          <p:nvPr/>
        </p:nvSpPr>
        <p:spPr>
          <a:xfrm>
            <a:off x="3224074" y="2715019"/>
            <a:ext cx="2754086" cy="369332"/>
          </a:xfrm>
          <a:prstGeom prst="rect">
            <a:avLst/>
          </a:prstGeom>
          <a:noFill/>
        </p:spPr>
        <p:txBody>
          <a:bodyPr wrap="square" rtlCol="0">
            <a:spAutoFit/>
          </a:bodyPr>
          <a:lstStyle/>
          <a:p>
            <a:pPr algn="ctr"/>
            <a:r>
              <a:rPr lang="zh-CN" altLang="en-US" dirty="0">
                <a:solidFill>
                  <a:schemeClr val="accent4"/>
                </a:solidFill>
                <a:cs typeface="+mn-ea"/>
                <a:sym typeface="+mn-lt"/>
              </a:rPr>
              <a:t>点击此处添加标题</a:t>
            </a:r>
          </a:p>
        </p:txBody>
      </p:sp>
      <p:sp>
        <p:nvSpPr>
          <p:cNvPr id="54" name="文本框 53">
            <a:extLst>
              <a:ext uri="{FF2B5EF4-FFF2-40B4-BE49-F238E27FC236}">
                <a16:creationId xmlns:a16="http://schemas.microsoft.com/office/drawing/2014/main" xmlns="" id="{A4389C5F-582D-4164-9FE2-F92441DB8170}"/>
              </a:ext>
            </a:extLst>
          </p:cNvPr>
          <p:cNvSpPr txBox="1"/>
          <p:nvPr/>
        </p:nvSpPr>
        <p:spPr>
          <a:xfrm>
            <a:off x="5255473" y="2336824"/>
            <a:ext cx="2754086" cy="369332"/>
          </a:xfrm>
          <a:prstGeom prst="rect">
            <a:avLst/>
          </a:prstGeom>
          <a:noFill/>
        </p:spPr>
        <p:txBody>
          <a:bodyPr wrap="square" rtlCol="0">
            <a:spAutoFit/>
          </a:bodyPr>
          <a:lstStyle/>
          <a:p>
            <a:pPr algn="ctr"/>
            <a:r>
              <a:rPr lang="zh-CN" altLang="en-US" dirty="0">
                <a:solidFill>
                  <a:schemeClr val="accent4"/>
                </a:solidFill>
                <a:cs typeface="+mn-ea"/>
                <a:sym typeface="+mn-lt"/>
              </a:rPr>
              <a:t>点击此处添加标题</a:t>
            </a:r>
          </a:p>
        </p:txBody>
      </p:sp>
      <p:sp>
        <p:nvSpPr>
          <p:cNvPr id="55" name="文本框 54">
            <a:extLst>
              <a:ext uri="{FF2B5EF4-FFF2-40B4-BE49-F238E27FC236}">
                <a16:creationId xmlns:a16="http://schemas.microsoft.com/office/drawing/2014/main" xmlns="" id="{631318D3-70E3-490C-BC38-EB2C4D1C28EA}"/>
              </a:ext>
            </a:extLst>
          </p:cNvPr>
          <p:cNvSpPr txBox="1"/>
          <p:nvPr/>
        </p:nvSpPr>
        <p:spPr>
          <a:xfrm>
            <a:off x="5255473" y="2729795"/>
            <a:ext cx="2754086" cy="369332"/>
          </a:xfrm>
          <a:prstGeom prst="rect">
            <a:avLst/>
          </a:prstGeom>
          <a:noFill/>
        </p:spPr>
        <p:txBody>
          <a:bodyPr wrap="square" rtlCol="0">
            <a:spAutoFit/>
          </a:bodyPr>
          <a:lstStyle/>
          <a:p>
            <a:pPr algn="ctr"/>
            <a:r>
              <a:rPr lang="zh-CN" altLang="en-US" dirty="0">
                <a:solidFill>
                  <a:schemeClr val="accent4"/>
                </a:solidFill>
                <a:cs typeface="+mn-ea"/>
                <a:sym typeface="+mn-lt"/>
              </a:rPr>
              <a:t>点击此处添加标题</a:t>
            </a:r>
          </a:p>
        </p:txBody>
      </p:sp>
    </p:spTree>
    <p:custDataLst>
      <p:tags r:id="rId1"/>
    </p:custDataLst>
    <p:extLst>
      <p:ext uri="{BB962C8B-B14F-4D97-AF65-F5344CB8AC3E}">
        <p14:creationId xmlns:p14="http://schemas.microsoft.com/office/powerpoint/2010/main" val="992206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360"/>
                                          </p:val>
                                        </p:tav>
                                        <p:tav tm="100000">
                                          <p:val>
                                            <p:fltVal val="0"/>
                                          </p:val>
                                        </p:tav>
                                      </p:tavLst>
                                    </p:anim>
                                    <p:animEffect transition="in" filter="fade">
                                      <p:cBhvr>
                                        <p:cTn id="16" dur="1000"/>
                                        <p:tgtEl>
                                          <p:spTgt spid="2"/>
                                        </p:tgtEl>
                                      </p:cBhvr>
                                    </p:animEffect>
                                  </p:childTnLst>
                                </p:cTn>
                              </p:par>
                              <p:par>
                                <p:cTn id="17" presetID="10"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childTnLst>
                                </p:cTn>
                              </p:par>
                              <p:par>
                                <p:cTn id="20" presetID="19"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1000" fill="hold"/>
                                        <p:tgtEl>
                                          <p:spTgt spid="2"/>
                                        </p:tgtEl>
                                        <p:attrNameLst>
                                          <p:attrName>ppt_w</p:attrName>
                                        </p:attrNameLst>
                                      </p:cBhvr>
                                      <p:tavLst>
                                        <p:tav tm="0" fmla="#ppt_w*sin(2.5*pi*$)">
                                          <p:val>
                                            <p:fltVal val="0"/>
                                          </p:val>
                                        </p:tav>
                                        <p:tav tm="100000">
                                          <p:val>
                                            <p:fltVal val="1"/>
                                          </p:val>
                                        </p:tav>
                                      </p:tavLst>
                                    </p:anim>
                                    <p:anim calcmode="lin" valueType="num">
                                      <p:cBhvr>
                                        <p:cTn id="23" dur="1000" fill="hold"/>
                                        <p:tgtEl>
                                          <p:spTgt spid="2"/>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37"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900" decel="100000" fill="hold"/>
                                        <p:tgtEl>
                                          <p:spTgt spid="14"/>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31" fill="hold">
                            <p:stCondLst>
                              <p:cond delay="3000"/>
                            </p:stCondLst>
                            <p:childTnLst>
                              <p:par>
                                <p:cTn id="32" presetID="18" presetClass="entr" presetSubtype="12"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strips(downLeft)">
                                      <p:cBhvr>
                                        <p:cTn id="34" dur="500"/>
                                        <p:tgtEl>
                                          <p:spTgt spid="54"/>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strips(downLeft)">
                                      <p:cBhvr>
                                        <p:cTn id="37" dur="500"/>
                                        <p:tgtEl>
                                          <p:spTgt spid="7"/>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strips(downLeft)">
                                      <p:cBhvr>
                                        <p:cTn id="40" dur="500"/>
                                        <p:tgtEl>
                                          <p:spTgt spid="53"/>
                                        </p:tgtEl>
                                      </p:cBhvr>
                                    </p:animEffect>
                                  </p:childTnLst>
                                </p:cTn>
                              </p:par>
                              <p:par>
                                <p:cTn id="41" presetID="18"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strips(downLeft)">
                                      <p:cBhvr>
                                        <p:cTn id="4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p:bldP spid="7" grpId="0"/>
      <p:bldP spid="53" grpId="0"/>
      <p:bldP spid="54" grpId="0"/>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cxnSp>
        <p:nvCxnSpPr>
          <p:cNvPr id="30" name="MH_Other_1">
            <a:extLst>
              <a:ext uri="{FF2B5EF4-FFF2-40B4-BE49-F238E27FC236}">
                <a16:creationId xmlns:a16="http://schemas.microsoft.com/office/drawing/2014/main" xmlns="" id="{89D1BDBE-21A7-4602-8C9B-120AC3A76DDB}"/>
              </a:ext>
            </a:extLst>
          </p:cNvPr>
          <p:cNvCxnSpPr/>
          <p:nvPr>
            <p:custDataLst>
              <p:tags r:id="rId1"/>
            </p:custDataLst>
          </p:nvPr>
        </p:nvCxnSpPr>
        <p:spPr>
          <a:xfrm>
            <a:off x="4559058" y="1869705"/>
            <a:ext cx="7131" cy="3137288"/>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1" name="MH_Other_2">
            <a:extLst>
              <a:ext uri="{FF2B5EF4-FFF2-40B4-BE49-F238E27FC236}">
                <a16:creationId xmlns:a16="http://schemas.microsoft.com/office/drawing/2014/main" xmlns="" id="{67AA3453-F80F-4759-94C2-A76E1BC15B96}"/>
              </a:ext>
            </a:extLst>
          </p:cNvPr>
          <p:cNvSpPr/>
          <p:nvPr>
            <p:custDataLst>
              <p:tags r:id="rId2"/>
            </p:custDataLst>
          </p:nvPr>
        </p:nvSpPr>
        <p:spPr>
          <a:xfrm rot="13500000">
            <a:off x="4958349" y="2926400"/>
            <a:ext cx="298043" cy="298043"/>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cs typeface="+mn-ea"/>
              <a:sym typeface="+mn-lt"/>
            </a:endParaRPr>
          </a:p>
        </p:txBody>
      </p:sp>
      <p:sp>
        <p:nvSpPr>
          <p:cNvPr id="32" name="MH_Other_3">
            <a:extLst>
              <a:ext uri="{FF2B5EF4-FFF2-40B4-BE49-F238E27FC236}">
                <a16:creationId xmlns:a16="http://schemas.microsoft.com/office/drawing/2014/main" xmlns="" id="{98BF8EC1-D48F-4CBE-8539-320900E32BC7}"/>
              </a:ext>
            </a:extLst>
          </p:cNvPr>
          <p:cNvSpPr/>
          <p:nvPr>
            <p:custDataLst>
              <p:tags r:id="rId3"/>
            </p:custDataLst>
          </p:nvPr>
        </p:nvSpPr>
        <p:spPr>
          <a:xfrm>
            <a:off x="4288110" y="2799484"/>
            <a:ext cx="549026" cy="5504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solidFill>
                  <a:srgbClr val="FFFFFF"/>
                </a:solidFill>
                <a:cs typeface="+mn-ea"/>
                <a:sym typeface="+mn-lt"/>
              </a:rPr>
              <a:t>2</a:t>
            </a:r>
            <a:endParaRPr lang="zh-CN" altLang="en-US" sz="2400" dirty="0">
              <a:solidFill>
                <a:srgbClr val="FFFFFF"/>
              </a:solidFill>
              <a:cs typeface="+mn-ea"/>
              <a:sym typeface="+mn-lt"/>
            </a:endParaRPr>
          </a:p>
        </p:txBody>
      </p:sp>
      <p:pic>
        <p:nvPicPr>
          <p:cNvPr id="33" name="MH_Other_4">
            <a:extLst>
              <a:ext uri="{FF2B5EF4-FFF2-40B4-BE49-F238E27FC236}">
                <a16:creationId xmlns:a16="http://schemas.microsoft.com/office/drawing/2014/main" xmlns="" id="{C465741B-08E0-42F9-9CE8-F47AB5542806}"/>
              </a:ext>
            </a:extLst>
          </p:cNvPr>
          <p:cNvPicPr>
            <a:picLocks noChangeAspect="1"/>
          </p:cNvPicPr>
          <p:nvPr>
            <p:custDataLst>
              <p:tags r:id="rId4"/>
            </p:custDataLst>
          </p:nvPr>
        </p:nvPicPr>
        <p:blipFill>
          <a:blip r:embed="rId17" cstate="screen">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4201376" y="1034046"/>
            <a:ext cx="735837" cy="734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MH_Other_5">
            <a:extLst>
              <a:ext uri="{FF2B5EF4-FFF2-40B4-BE49-F238E27FC236}">
                <a16:creationId xmlns:a16="http://schemas.microsoft.com/office/drawing/2014/main" xmlns="" id="{8B3BBF2E-40C2-4703-8E3C-7438E046507E}"/>
              </a:ext>
            </a:extLst>
          </p:cNvPr>
          <p:cNvSpPr/>
          <p:nvPr>
            <p:custDataLst>
              <p:tags r:id="rId5"/>
            </p:custDataLst>
          </p:nvPr>
        </p:nvSpPr>
        <p:spPr>
          <a:xfrm rot="2719133">
            <a:off x="3880264" y="2201973"/>
            <a:ext cx="270948" cy="27094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cs typeface="+mn-ea"/>
              <a:sym typeface="+mn-lt"/>
            </a:endParaRPr>
          </a:p>
        </p:txBody>
      </p:sp>
      <p:sp>
        <p:nvSpPr>
          <p:cNvPr id="35" name="MH_Other_6">
            <a:extLst>
              <a:ext uri="{FF2B5EF4-FFF2-40B4-BE49-F238E27FC236}">
                <a16:creationId xmlns:a16="http://schemas.microsoft.com/office/drawing/2014/main" xmlns="" id="{4D2351D7-677B-46BF-B77C-3AC87CD710FA}"/>
              </a:ext>
            </a:extLst>
          </p:cNvPr>
          <p:cNvSpPr/>
          <p:nvPr>
            <p:custDataLst>
              <p:tags r:id="rId6"/>
            </p:custDataLst>
          </p:nvPr>
        </p:nvSpPr>
        <p:spPr>
          <a:xfrm>
            <a:off x="4288110" y="2062221"/>
            <a:ext cx="549026" cy="5504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solidFill>
                  <a:srgbClr val="FFFFFF"/>
                </a:solidFill>
                <a:cs typeface="+mn-ea"/>
                <a:sym typeface="+mn-lt"/>
              </a:rPr>
              <a:t>1</a:t>
            </a:r>
            <a:endParaRPr lang="zh-CN" altLang="en-US" sz="2400" dirty="0">
              <a:solidFill>
                <a:srgbClr val="FFFFFF"/>
              </a:solidFill>
              <a:cs typeface="+mn-ea"/>
              <a:sym typeface="+mn-lt"/>
            </a:endParaRPr>
          </a:p>
        </p:txBody>
      </p:sp>
      <p:sp>
        <p:nvSpPr>
          <p:cNvPr id="36" name="MH_Other_7">
            <a:extLst>
              <a:ext uri="{FF2B5EF4-FFF2-40B4-BE49-F238E27FC236}">
                <a16:creationId xmlns:a16="http://schemas.microsoft.com/office/drawing/2014/main" xmlns="" id="{430A5464-7B08-4C8C-94D9-369A1AEE3BF4}"/>
              </a:ext>
            </a:extLst>
          </p:cNvPr>
          <p:cNvSpPr/>
          <p:nvPr>
            <p:custDataLst>
              <p:tags r:id="rId7"/>
            </p:custDataLst>
          </p:nvPr>
        </p:nvSpPr>
        <p:spPr>
          <a:xfrm>
            <a:off x="4288110" y="3538173"/>
            <a:ext cx="549026" cy="5490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solidFill>
                  <a:srgbClr val="FFFFFF"/>
                </a:solidFill>
                <a:cs typeface="+mn-ea"/>
                <a:sym typeface="+mn-lt"/>
              </a:rPr>
              <a:t>3</a:t>
            </a:r>
            <a:endParaRPr lang="zh-CN" altLang="en-US" sz="2400" dirty="0">
              <a:solidFill>
                <a:srgbClr val="FFFFFF"/>
              </a:solidFill>
              <a:cs typeface="+mn-ea"/>
              <a:sym typeface="+mn-lt"/>
            </a:endParaRPr>
          </a:p>
        </p:txBody>
      </p:sp>
      <p:sp>
        <p:nvSpPr>
          <p:cNvPr id="37" name="MH_Other_8">
            <a:extLst>
              <a:ext uri="{FF2B5EF4-FFF2-40B4-BE49-F238E27FC236}">
                <a16:creationId xmlns:a16="http://schemas.microsoft.com/office/drawing/2014/main" xmlns="" id="{E813C1DF-F2F8-448B-BFDE-2212900C0802}"/>
              </a:ext>
            </a:extLst>
          </p:cNvPr>
          <p:cNvSpPr/>
          <p:nvPr>
            <p:custDataLst>
              <p:tags r:id="rId8"/>
            </p:custDataLst>
          </p:nvPr>
        </p:nvSpPr>
        <p:spPr>
          <a:xfrm rot="2719133">
            <a:off x="3880977" y="3677212"/>
            <a:ext cx="269521" cy="27094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cs typeface="+mn-ea"/>
              <a:sym typeface="+mn-lt"/>
            </a:endParaRPr>
          </a:p>
        </p:txBody>
      </p:sp>
      <p:sp>
        <p:nvSpPr>
          <p:cNvPr id="38" name="MH_Other_9">
            <a:extLst>
              <a:ext uri="{FF2B5EF4-FFF2-40B4-BE49-F238E27FC236}">
                <a16:creationId xmlns:a16="http://schemas.microsoft.com/office/drawing/2014/main" xmlns="" id="{F4321AB8-9EE4-49AB-886A-21F6592FD007}"/>
              </a:ext>
            </a:extLst>
          </p:cNvPr>
          <p:cNvSpPr/>
          <p:nvPr>
            <p:custDataLst>
              <p:tags r:id="rId9"/>
            </p:custDataLst>
          </p:nvPr>
        </p:nvSpPr>
        <p:spPr>
          <a:xfrm rot="13500000">
            <a:off x="4957637" y="4401639"/>
            <a:ext cx="299468" cy="298043"/>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cs typeface="+mn-ea"/>
              <a:sym typeface="+mn-lt"/>
            </a:endParaRPr>
          </a:p>
        </p:txBody>
      </p:sp>
      <p:sp>
        <p:nvSpPr>
          <p:cNvPr id="39" name="MH_Other_10">
            <a:extLst>
              <a:ext uri="{FF2B5EF4-FFF2-40B4-BE49-F238E27FC236}">
                <a16:creationId xmlns:a16="http://schemas.microsoft.com/office/drawing/2014/main" xmlns="" id="{F4D42117-17CA-44CD-AFE2-FE6214852E6E}"/>
              </a:ext>
            </a:extLst>
          </p:cNvPr>
          <p:cNvSpPr/>
          <p:nvPr>
            <p:custDataLst>
              <p:tags r:id="rId10"/>
            </p:custDataLst>
          </p:nvPr>
        </p:nvSpPr>
        <p:spPr>
          <a:xfrm>
            <a:off x="4288110" y="4275435"/>
            <a:ext cx="549026" cy="5504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solidFill>
                  <a:srgbClr val="FFFFFF"/>
                </a:solidFill>
                <a:cs typeface="+mn-ea"/>
                <a:sym typeface="+mn-lt"/>
              </a:rPr>
              <a:t>4</a:t>
            </a:r>
            <a:endParaRPr lang="zh-CN" altLang="en-US" sz="2400" dirty="0">
              <a:solidFill>
                <a:srgbClr val="FFFFFF"/>
              </a:solidFill>
              <a:cs typeface="+mn-ea"/>
              <a:sym typeface="+mn-lt"/>
            </a:endParaRPr>
          </a:p>
        </p:txBody>
      </p:sp>
      <p:sp>
        <p:nvSpPr>
          <p:cNvPr id="40" name="MH_SubTitle_3">
            <a:extLst>
              <a:ext uri="{FF2B5EF4-FFF2-40B4-BE49-F238E27FC236}">
                <a16:creationId xmlns:a16="http://schemas.microsoft.com/office/drawing/2014/main" xmlns="" id="{8ECB034C-F5F2-408B-A4C0-11FBB595B575}"/>
              </a:ext>
            </a:extLst>
          </p:cNvPr>
          <p:cNvSpPr txBox="1">
            <a:spLocks noChangeArrowheads="1"/>
          </p:cNvSpPr>
          <p:nvPr>
            <p:custDataLst>
              <p:tags r:id="rId11"/>
            </p:custDataLst>
          </p:nvPr>
        </p:nvSpPr>
        <p:spPr bwMode="auto">
          <a:xfrm>
            <a:off x="5354788" y="2622654"/>
            <a:ext cx="2976412" cy="90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sp>
        <p:nvSpPr>
          <p:cNvPr id="41" name="MH_SubTitle_4">
            <a:extLst>
              <a:ext uri="{FF2B5EF4-FFF2-40B4-BE49-F238E27FC236}">
                <a16:creationId xmlns:a16="http://schemas.microsoft.com/office/drawing/2014/main" xmlns="" id="{DECF4B2D-DAF7-4CFB-997C-3FE51B5A4D6B}"/>
              </a:ext>
            </a:extLst>
          </p:cNvPr>
          <p:cNvSpPr txBox="1">
            <a:spLocks noChangeArrowheads="1"/>
          </p:cNvSpPr>
          <p:nvPr>
            <p:custDataLst>
              <p:tags r:id="rId12"/>
            </p:custDataLst>
          </p:nvPr>
        </p:nvSpPr>
        <p:spPr bwMode="auto">
          <a:xfrm>
            <a:off x="798286" y="1885392"/>
            <a:ext cx="3016380" cy="905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sp>
        <p:nvSpPr>
          <p:cNvPr id="42" name="MH_SubTitle_2">
            <a:extLst>
              <a:ext uri="{FF2B5EF4-FFF2-40B4-BE49-F238E27FC236}">
                <a16:creationId xmlns:a16="http://schemas.microsoft.com/office/drawing/2014/main" xmlns="" id="{4B66EFC8-B889-4261-83D4-226147D1B9B7}"/>
              </a:ext>
            </a:extLst>
          </p:cNvPr>
          <p:cNvSpPr txBox="1">
            <a:spLocks noChangeArrowheads="1"/>
          </p:cNvSpPr>
          <p:nvPr>
            <p:custDataLst>
              <p:tags r:id="rId13"/>
            </p:custDataLst>
          </p:nvPr>
        </p:nvSpPr>
        <p:spPr bwMode="auto">
          <a:xfrm>
            <a:off x="798286" y="3361343"/>
            <a:ext cx="3016380" cy="90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sp>
        <p:nvSpPr>
          <p:cNvPr id="43" name="MH_SubTitle_1">
            <a:extLst>
              <a:ext uri="{FF2B5EF4-FFF2-40B4-BE49-F238E27FC236}">
                <a16:creationId xmlns:a16="http://schemas.microsoft.com/office/drawing/2014/main" xmlns="" id="{C753B4BE-5444-440A-BBA6-6CFDB267812A}"/>
              </a:ext>
            </a:extLst>
          </p:cNvPr>
          <p:cNvSpPr txBox="1">
            <a:spLocks noChangeArrowheads="1"/>
          </p:cNvSpPr>
          <p:nvPr>
            <p:custDataLst>
              <p:tags r:id="rId14"/>
            </p:custDataLst>
          </p:nvPr>
        </p:nvSpPr>
        <p:spPr bwMode="auto">
          <a:xfrm>
            <a:off x="5354788" y="4098605"/>
            <a:ext cx="2858201" cy="90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grpSp>
        <p:nvGrpSpPr>
          <p:cNvPr id="44" name="组合 43">
            <a:extLst>
              <a:ext uri="{FF2B5EF4-FFF2-40B4-BE49-F238E27FC236}">
                <a16:creationId xmlns:a16="http://schemas.microsoft.com/office/drawing/2014/main" xmlns="" id="{30E709C7-E451-4A3A-B8E4-AEE6613B3934}"/>
              </a:ext>
            </a:extLst>
          </p:cNvPr>
          <p:cNvGrpSpPr/>
          <p:nvPr/>
        </p:nvGrpSpPr>
        <p:grpSpPr>
          <a:xfrm>
            <a:off x="3220953" y="179785"/>
            <a:ext cx="2607572" cy="495134"/>
            <a:chOff x="4294603" y="239713"/>
            <a:chExt cx="3476762" cy="660179"/>
          </a:xfrm>
        </p:grpSpPr>
        <p:sp>
          <p:nvSpPr>
            <p:cNvPr id="45" name="TextBox 40">
              <a:extLst>
                <a:ext uri="{FF2B5EF4-FFF2-40B4-BE49-F238E27FC236}">
                  <a16:creationId xmlns:a16="http://schemas.microsoft.com/office/drawing/2014/main" xmlns="" id="{0484DA67-994B-4306-B466-F8F4C27B9910}"/>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46" name="矩形 45">
              <a:extLst>
                <a:ext uri="{FF2B5EF4-FFF2-40B4-BE49-F238E27FC236}">
                  <a16:creationId xmlns:a16="http://schemas.microsoft.com/office/drawing/2014/main" xmlns="" id="{4144A01C-CCB6-45FB-91CE-240E3C525C13}"/>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47" name="组合 46">
              <a:extLst>
                <a:ext uri="{FF2B5EF4-FFF2-40B4-BE49-F238E27FC236}">
                  <a16:creationId xmlns:a16="http://schemas.microsoft.com/office/drawing/2014/main" xmlns="" id="{E7C6A696-E6FB-46CC-A7D0-F50C5229CA10}"/>
                </a:ext>
              </a:extLst>
            </p:cNvPr>
            <p:cNvGrpSpPr/>
            <p:nvPr/>
          </p:nvGrpSpPr>
          <p:grpSpPr>
            <a:xfrm>
              <a:off x="4294603" y="351100"/>
              <a:ext cx="348270" cy="350278"/>
              <a:chOff x="3945624" y="488028"/>
              <a:chExt cx="839348" cy="844188"/>
            </a:xfrm>
          </p:grpSpPr>
          <p:sp>
            <p:nvSpPr>
              <p:cNvPr id="48" name="矩形 47">
                <a:extLst>
                  <a:ext uri="{FF2B5EF4-FFF2-40B4-BE49-F238E27FC236}">
                    <a16:creationId xmlns:a16="http://schemas.microsoft.com/office/drawing/2014/main" xmlns="" id="{9BBC8959-6C5B-4DB2-8D11-9D2688165291}"/>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9" name="矩形 48">
                <a:extLst>
                  <a:ext uri="{FF2B5EF4-FFF2-40B4-BE49-F238E27FC236}">
                    <a16:creationId xmlns:a16="http://schemas.microsoft.com/office/drawing/2014/main" xmlns="" id="{1EFE8B69-EED5-47FB-A1A7-F2881178390D}"/>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50" name="矩形 49">
                <a:extLst>
                  <a:ext uri="{FF2B5EF4-FFF2-40B4-BE49-F238E27FC236}">
                    <a16:creationId xmlns:a16="http://schemas.microsoft.com/office/drawing/2014/main" xmlns="" id="{8EBD21CC-849B-438F-9D6F-2D9B9A5828AE}"/>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51" name="矩形 50">
                <a:extLst>
                  <a:ext uri="{FF2B5EF4-FFF2-40B4-BE49-F238E27FC236}">
                    <a16:creationId xmlns:a16="http://schemas.microsoft.com/office/drawing/2014/main" xmlns="" id="{2FCBB242-BCF9-4505-AFD2-72374694212C}"/>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2076322439"/>
      </p:ext>
    </p:extLst>
  </p:cSld>
  <p:clrMapOvr>
    <a:masterClrMapping/>
  </p:clrMapOvr>
  <mc:AlternateContent xmlns:mc="http://schemas.openxmlformats.org/markup-compatibility/2006" xmlns:p14="http://schemas.microsoft.com/office/powerpoint/2010/main">
    <mc:Choice Requires="p14">
      <p:transition spd="slow" p14:dur="1500" advTm="6500">
        <p:random/>
      </p:transition>
    </mc:Choice>
    <mc:Fallback xmlns="">
      <p:transition spd="slow" advTm="6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44"/>
                                        </p:tgtEl>
                                        <p:attrNameLst>
                                          <p:attrName>r</p:attrName>
                                        </p:attrNameLst>
                                      </p:cBhvr>
                                    </p:animRo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additive="base">
                                        <p:cTn id="14" dur="750" fill="hold"/>
                                        <p:tgtEl>
                                          <p:spTgt spid="33"/>
                                        </p:tgtEl>
                                        <p:attrNameLst>
                                          <p:attrName>ppt_x</p:attrName>
                                        </p:attrNameLst>
                                      </p:cBhvr>
                                      <p:tavLst>
                                        <p:tav tm="0">
                                          <p:val>
                                            <p:strVal val="#ppt_x"/>
                                          </p:val>
                                        </p:tav>
                                        <p:tav tm="100000">
                                          <p:val>
                                            <p:strVal val="#ppt_x"/>
                                          </p:val>
                                        </p:tav>
                                      </p:tavLst>
                                    </p:anim>
                                    <p:anim calcmode="lin" valueType="num">
                                      <p:cBhvr additive="base">
                                        <p:cTn id="15" dur="750" fill="hold"/>
                                        <p:tgtEl>
                                          <p:spTgt spid="33"/>
                                        </p:tgtEl>
                                        <p:attrNameLst>
                                          <p:attrName>ppt_y</p:attrName>
                                        </p:attrNameLst>
                                      </p:cBhvr>
                                      <p:tavLst>
                                        <p:tav tm="0">
                                          <p:val>
                                            <p:strVal val="1+#ppt_h/2"/>
                                          </p:val>
                                        </p:tav>
                                        <p:tav tm="100000">
                                          <p:val>
                                            <p:strVal val="#ppt_y"/>
                                          </p:val>
                                        </p:tav>
                                      </p:tavLst>
                                    </p:anim>
                                  </p:childTnLst>
                                </p:cTn>
                              </p:par>
                            </p:childTnLst>
                          </p:cTn>
                        </p:par>
                        <p:par>
                          <p:cTn id="16" fill="hold">
                            <p:stCondLst>
                              <p:cond delay="1750"/>
                            </p:stCondLst>
                            <p:childTnLst>
                              <p:par>
                                <p:cTn id="17" presetID="22" presetClass="entr" presetSubtype="1"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up)">
                                      <p:cBhvr>
                                        <p:cTn id="19" dur="750"/>
                                        <p:tgtEl>
                                          <p:spTgt spid="30"/>
                                        </p:tgtEl>
                                      </p:cBhvr>
                                    </p:animEffect>
                                  </p:childTnLst>
                                </p:cTn>
                              </p:par>
                            </p:childTnLst>
                          </p:cTn>
                        </p:par>
                        <p:par>
                          <p:cTn id="20" fill="hold">
                            <p:stCondLst>
                              <p:cond delay="2500"/>
                            </p:stCondLst>
                            <p:childTnLst>
                              <p:par>
                                <p:cTn id="21" presetID="2" presetClass="entr" presetSubtype="4"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2" presetClass="entr" presetSubtype="2"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right)">
                                      <p:cBhvr>
                                        <p:cTn id="28" dur="500"/>
                                        <p:tgtEl>
                                          <p:spTgt spid="34"/>
                                        </p:tgtEl>
                                      </p:cBhvr>
                                    </p:animEffect>
                                  </p:childTnLst>
                                </p:cTn>
                              </p:par>
                              <p:par>
                                <p:cTn id="29" presetID="2" presetClass="entr" presetSubtype="8"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500" fill="hold"/>
                                        <p:tgtEl>
                                          <p:spTgt spid="41"/>
                                        </p:tgtEl>
                                        <p:attrNameLst>
                                          <p:attrName>ppt_x</p:attrName>
                                        </p:attrNameLst>
                                      </p:cBhvr>
                                      <p:tavLst>
                                        <p:tav tm="0">
                                          <p:val>
                                            <p:strVal val="0-#ppt_w/2"/>
                                          </p:val>
                                        </p:tav>
                                        <p:tav tm="100000">
                                          <p:val>
                                            <p:strVal val="#ppt_x"/>
                                          </p:val>
                                        </p:tav>
                                      </p:tavLst>
                                    </p:anim>
                                    <p:anim calcmode="lin" valueType="num">
                                      <p:cBhvr additive="base">
                                        <p:cTn id="32" dur="500" fill="hold"/>
                                        <p:tgtEl>
                                          <p:spTgt spid="41"/>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4"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ppt_x"/>
                                          </p:val>
                                        </p:tav>
                                        <p:tav tm="100000">
                                          <p:val>
                                            <p:strVal val="#ppt_x"/>
                                          </p:val>
                                        </p:tav>
                                      </p:tavLst>
                                    </p:anim>
                                    <p:anim calcmode="lin" valueType="num">
                                      <p:cBhvr additive="base">
                                        <p:cTn id="37" dur="500" fill="hold"/>
                                        <p:tgtEl>
                                          <p:spTgt spid="32"/>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par>
                                <p:cTn id="42" presetID="2" presetClass="entr" presetSubtype="2"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fill="hold"/>
                                        <p:tgtEl>
                                          <p:spTgt spid="40"/>
                                        </p:tgtEl>
                                        <p:attrNameLst>
                                          <p:attrName>ppt_x</p:attrName>
                                        </p:attrNameLst>
                                      </p:cBhvr>
                                      <p:tavLst>
                                        <p:tav tm="0">
                                          <p:val>
                                            <p:strVal val="1+#ppt_w/2"/>
                                          </p:val>
                                        </p:tav>
                                        <p:tav tm="100000">
                                          <p:val>
                                            <p:strVal val="#ppt_x"/>
                                          </p:val>
                                        </p:tav>
                                      </p:tavLst>
                                    </p:anim>
                                    <p:anim calcmode="lin" valueType="num">
                                      <p:cBhvr additive="base">
                                        <p:cTn id="45" dur="500" fill="hold"/>
                                        <p:tgtEl>
                                          <p:spTgt spid="40"/>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4"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2"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wipe(right)">
                                      <p:cBhvr>
                                        <p:cTn id="54" dur="500"/>
                                        <p:tgtEl>
                                          <p:spTgt spid="37"/>
                                        </p:tgtEl>
                                      </p:cBhvr>
                                    </p:animEffect>
                                  </p:childTnLst>
                                </p:cTn>
                              </p:par>
                              <p:par>
                                <p:cTn id="55" presetID="2" presetClass="entr" presetSubtype="8"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500" fill="hold"/>
                                        <p:tgtEl>
                                          <p:spTgt spid="42"/>
                                        </p:tgtEl>
                                        <p:attrNameLst>
                                          <p:attrName>ppt_x</p:attrName>
                                        </p:attrNameLst>
                                      </p:cBhvr>
                                      <p:tavLst>
                                        <p:tav tm="0">
                                          <p:val>
                                            <p:strVal val="0-#ppt_w/2"/>
                                          </p:val>
                                        </p:tav>
                                        <p:tav tm="100000">
                                          <p:val>
                                            <p:strVal val="#ppt_x"/>
                                          </p:val>
                                        </p:tav>
                                      </p:tavLst>
                                    </p:anim>
                                    <p:anim calcmode="lin" valueType="num">
                                      <p:cBhvr additive="base">
                                        <p:cTn id="58" dur="500" fill="hold"/>
                                        <p:tgtEl>
                                          <p:spTgt spid="42"/>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additive="base">
                                        <p:cTn id="62" dur="500" fill="hold"/>
                                        <p:tgtEl>
                                          <p:spTgt spid="39"/>
                                        </p:tgtEl>
                                        <p:attrNameLst>
                                          <p:attrName>ppt_x</p:attrName>
                                        </p:attrNameLst>
                                      </p:cBhvr>
                                      <p:tavLst>
                                        <p:tav tm="0">
                                          <p:val>
                                            <p:strVal val="#ppt_x"/>
                                          </p:val>
                                        </p:tav>
                                        <p:tav tm="100000">
                                          <p:val>
                                            <p:strVal val="#ppt_x"/>
                                          </p:val>
                                        </p:tav>
                                      </p:tavLst>
                                    </p:anim>
                                    <p:anim calcmode="lin" valueType="num">
                                      <p:cBhvr additive="base">
                                        <p:cTn id="63" dur="500" fill="hold"/>
                                        <p:tgtEl>
                                          <p:spTgt spid="39"/>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ipe(left)">
                                      <p:cBhvr>
                                        <p:cTn id="67" dur="500"/>
                                        <p:tgtEl>
                                          <p:spTgt spid="38"/>
                                        </p:tgtEl>
                                      </p:cBhvr>
                                    </p:animEffect>
                                  </p:childTnLst>
                                </p:cTn>
                              </p:par>
                              <p:par>
                                <p:cTn id="68" presetID="2" presetClass="entr" presetSubtype="2" fill="hold" grpId="0" nodeType="with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fill="hold"/>
                                        <p:tgtEl>
                                          <p:spTgt spid="43"/>
                                        </p:tgtEl>
                                        <p:attrNameLst>
                                          <p:attrName>ppt_x</p:attrName>
                                        </p:attrNameLst>
                                      </p:cBhvr>
                                      <p:tavLst>
                                        <p:tav tm="0">
                                          <p:val>
                                            <p:strVal val="1+#ppt_w/2"/>
                                          </p:val>
                                        </p:tav>
                                        <p:tav tm="100000">
                                          <p:val>
                                            <p:strVal val="#ppt_x"/>
                                          </p:val>
                                        </p:tav>
                                      </p:tavLst>
                                    </p:anim>
                                    <p:anim calcmode="lin" valueType="num">
                                      <p:cBhvr additive="base">
                                        <p:cTn id="71"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4" grpId="0" animBg="1"/>
      <p:bldP spid="35" grpId="0" animBg="1"/>
      <p:bldP spid="36" grpId="0" animBg="1"/>
      <p:bldP spid="37" grpId="0" animBg="1"/>
      <p:bldP spid="38" grpId="0" animBg="1"/>
      <p:bldP spid="39" grpId="0" animBg="1"/>
      <p:bldP spid="40"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grpSp>
        <p:nvGrpSpPr>
          <p:cNvPr id="16" name="组合 15">
            <a:extLst>
              <a:ext uri="{FF2B5EF4-FFF2-40B4-BE49-F238E27FC236}">
                <a16:creationId xmlns:a16="http://schemas.microsoft.com/office/drawing/2014/main" xmlns="" id="{6820E07D-1C9D-45DF-8E65-D3867C131EB1}"/>
              </a:ext>
            </a:extLst>
          </p:cNvPr>
          <p:cNvGrpSpPr/>
          <p:nvPr/>
        </p:nvGrpSpPr>
        <p:grpSpPr>
          <a:xfrm>
            <a:off x="7980964" y="1058665"/>
            <a:ext cx="758093" cy="758093"/>
            <a:chOff x="7980964" y="1096765"/>
            <a:chExt cx="758093" cy="758093"/>
          </a:xfrm>
        </p:grpSpPr>
        <p:sp>
          <p:nvSpPr>
            <p:cNvPr id="33" name="椭圆 32">
              <a:extLst>
                <a:ext uri="{FF2B5EF4-FFF2-40B4-BE49-F238E27FC236}">
                  <a16:creationId xmlns:a16="http://schemas.microsoft.com/office/drawing/2014/main" xmlns="" id="{B36F2AD0-3291-4668-976A-2E4D0A635889}"/>
                </a:ext>
              </a:extLst>
            </p:cNvPr>
            <p:cNvSpPr/>
            <p:nvPr/>
          </p:nvSpPr>
          <p:spPr>
            <a:xfrm>
              <a:off x="7980964" y="1096765"/>
              <a:ext cx="758093" cy="758093"/>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C89800"/>
                </a:solidFill>
                <a:cs typeface="+mn-ea"/>
                <a:sym typeface="+mn-lt"/>
              </a:endParaRPr>
            </a:p>
          </p:txBody>
        </p:sp>
        <p:sp>
          <p:nvSpPr>
            <p:cNvPr id="34" name="椭圆 33">
              <a:extLst>
                <a:ext uri="{FF2B5EF4-FFF2-40B4-BE49-F238E27FC236}">
                  <a16:creationId xmlns:a16="http://schemas.microsoft.com/office/drawing/2014/main" xmlns="" id="{E8ABFCD2-DA45-4A5C-9706-9D9D01719231}"/>
                </a:ext>
              </a:extLst>
            </p:cNvPr>
            <p:cNvSpPr/>
            <p:nvPr/>
          </p:nvSpPr>
          <p:spPr>
            <a:xfrm>
              <a:off x="8061358" y="1177159"/>
              <a:ext cx="597305" cy="597305"/>
            </a:xfrm>
            <a:prstGeom prst="ellipse">
              <a:avLst/>
            </a:prstGeom>
            <a:noFill/>
            <a:ln>
              <a:solidFill>
                <a:schemeClr val="accent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5" name="TextBox 19">
              <a:extLst>
                <a:ext uri="{FF2B5EF4-FFF2-40B4-BE49-F238E27FC236}">
                  <a16:creationId xmlns:a16="http://schemas.microsoft.com/office/drawing/2014/main" xmlns="" id="{4B011EF7-9FDB-4C2C-A7A4-02112DD01891}"/>
                </a:ext>
              </a:extLst>
            </p:cNvPr>
            <p:cNvSpPr txBox="1"/>
            <p:nvPr/>
          </p:nvSpPr>
          <p:spPr>
            <a:xfrm>
              <a:off x="8157465" y="1174300"/>
              <a:ext cx="420308" cy="600164"/>
            </a:xfrm>
            <a:prstGeom prst="rect">
              <a:avLst/>
            </a:prstGeom>
            <a:noFill/>
          </p:spPr>
          <p:txBody>
            <a:bodyPr wrap="none" rtlCol="0">
              <a:spAutoFit/>
            </a:bodyPr>
            <a:lstStyle/>
            <a:p>
              <a:r>
                <a:rPr lang="en-US" altLang="zh-CN" sz="3300" b="1" dirty="0">
                  <a:solidFill>
                    <a:schemeClr val="accent2"/>
                  </a:solidFill>
                  <a:cs typeface="+mn-ea"/>
                  <a:sym typeface="+mn-lt"/>
                </a:rPr>
                <a:t>1</a:t>
              </a:r>
              <a:endParaRPr lang="zh-CN" altLang="en-US" sz="3300" b="1" dirty="0">
                <a:solidFill>
                  <a:schemeClr val="accent2"/>
                </a:solidFill>
                <a:cs typeface="+mn-ea"/>
                <a:sym typeface="+mn-lt"/>
              </a:endParaRPr>
            </a:p>
          </p:txBody>
        </p:sp>
      </p:grpSp>
      <p:cxnSp>
        <p:nvCxnSpPr>
          <p:cNvPr id="36" name="直接箭头连接符 35">
            <a:extLst>
              <a:ext uri="{FF2B5EF4-FFF2-40B4-BE49-F238E27FC236}">
                <a16:creationId xmlns:a16="http://schemas.microsoft.com/office/drawing/2014/main" xmlns="" id="{7C87272F-A9BC-4433-94EE-4E74BBF45D84}"/>
              </a:ext>
            </a:extLst>
          </p:cNvPr>
          <p:cNvCxnSpPr>
            <a:cxnSpLocks/>
          </p:cNvCxnSpPr>
          <p:nvPr/>
        </p:nvCxnSpPr>
        <p:spPr>
          <a:xfrm>
            <a:off x="2458343" y="1636826"/>
            <a:ext cx="5522621" cy="0"/>
          </a:xfrm>
          <a:prstGeom prst="straightConnector1">
            <a:avLst/>
          </a:prstGeom>
          <a:ln w="28575">
            <a:solidFill>
              <a:schemeClr val="accent2"/>
            </a:solidFill>
            <a:prstDash val="dashDot"/>
            <a:tailEnd type="arrow"/>
          </a:ln>
        </p:spPr>
        <p:style>
          <a:lnRef idx="1">
            <a:schemeClr val="accent1"/>
          </a:lnRef>
          <a:fillRef idx="0">
            <a:schemeClr val="accent1"/>
          </a:fillRef>
          <a:effectRef idx="0">
            <a:schemeClr val="accent1"/>
          </a:effectRef>
          <a:fontRef idx="minor">
            <a:schemeClr val="tx1"/>
          </a:fontRef>
        </p:style>
      </p:cxnSp>
      <p:grpSp>
        <p:nvGrpSpPr>
          <p:cNvPr id="63" name="组合 62">
            <a:extLst>
              <a:ext uri="{FF2B5EF4-FFF2-40B4-BE49-F238E27FC236}">
                <a16:creationId xmlns:a16="http://schemas.microsoft.com/office/drawing/2014/main" xmlns="" id="{0BE7BED4-6F43-4076-87FB-CF6BFCA09230}"/>
              </a:ext>
            </a:extLst>
          </p:cNvPr>
          <p:cNvGrpSpPr/>
          <p:nvPr/>
        </p:nvGrpSpPr>
        <p:grpSpPr>
          <a:xfrm>
            <a:off x="2383888" y="1112114"/>
            <a:ext cx="5175106" cy="447979"/>
            <a:chOff x="2383888" y="1112114"/>
            <a:chExt cx="5175106" cy="447979"/>
          </a:xfrm>
        </p:grpSpPr>
        <p:sp>
          <p:nvSpPr>
            <p:cNvPr id="37" name="TextBox 25">
              <a:extLst>
                <a:ext uri="{FF2B5EF4-FFF2-40B4-BE49-F238E27FC236}">
                  <a16:creationId xmlns:a16="http://schemas.microsoft.com/office/drawing/2014/main" xmlns="" id="{7C269C7A-F384-40DE-BF72-0C0B2FE70312}"/>
                </a:ext>
              </a:extLst>
            </p:cNvPr>
            <p:cNvSpPr txBox="1"/>
            <p:nvPr/>
          </p:nvSpPr>
          <p:spPr>
            <a:xfrm>
              <a:off x="2383888" y="1112114"/>
              <a:ext cx="922047" cy="300082"/>
            </a:xfrm>
            <a:prstGeom prst="rect">
              <a:avLst/>
            </a:prstGeom>
            <a:noFill/>
          </p:spPr>
          <p:txBody>
            <a:bodyPr wrap="none" rtlCol="0">
              <a:spAutoFit/>
            </a:bodyPr>
            <a:lstStyle/>
            <a:p>
              <a:r>
                <a:rPr lang="en-US" altLang="zh-CN" sz="1350" b="1" dirty="0">
                  <a:solidFill>
                    <a:schemeClr val="accent2"/>
                  </a:solidFill>
                  <a:cs typeface="+mn-ea"/>
                  <a:sym typeface="+mn-lt"/>
                </a:rPr>
                <a:t>Your text</a:t>
              </a:r>
              <a:endParaRPr lang="zh-CN" altLang="en-US" sz="1350" b="1" dirty="0">
                <a:solidFill>
                  <a:schemeClr val="accent2"/>
                </a:solidFill>
                <a:cs typeface="+mn-ea"/>
                <a:sym typeface="+mn-lt"/>
              </a:endParaRPr>
            </a:p>
          </p:txBody>
        </p:sp>
        <p:sp>
          <p:nvSpPr>
            <p:cNvPr id="38" name="TextBox 26">
              <a:extLst>
                <a:ext uri="{FF2B5EF4-FFF2-40B4-BE49-F238E27FC236}">
                  <a16:creationId xmlns:a16="http://schemas.microsoft.com/office/drawing/2014/main" xmlns="" id="{06A1C415-218B-4E4D-8A15-A3E7F2F6EE57}"/>
                </a:ext>
              </a:extLst>
            </p:cNvPr>
            <p:cNvSpPr txBox="1"/>
            <p:nvPr/>
          </p:nvSpPr>
          <p:spPr>
            <a:xfrm>
              <a:off x="3498465" y="1125230"/>
              <a:ext cx="4060529" cy="434863"/>
            </a:xfrm>
            <a:prstGeom prst="rect">
              <a:avLst/>
            </a:prstGeom>
            <a:noFill/>
          </p:spPr>
          <p:txBody>
            <a:bodyPr wrap="square" rtlCol="0">
              <a:spAutoFit/>
            </a:bodyPr>
            <a:lstStyle/>
            <a:p>
              <a:pPr>
                <a:lnSpc>
                  <a:spcPct val="130000"/>
                </a:lnSpc>
              </a:pPr>
              <a:r>
                <a:rPr lang="en-US" altLang="zh-CN" sz="900" dirty="0">
                  <a:solidFill>
                    <a:schemeClr val="bg1">
                      <a:lumMod val="50000"/>
                    </a:schemeClr>
                  </a:solidFill>
                  <a:cs typeface="+mn-ea"/>
                  <a:sym typeface="+mn-lt"/>
                </a:rPr>
                <a:t>Click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text.</a:t>
              </a:r>
            </a:p>
          </p:txBody>
        </p:sp>
      </p:grpSp>
      <p:grpSp>
        <p:nvGrpSpPr>
          <p:cNvPr id="17" name="组合 16">
            <a:extLst>
              <a:ext uri="{FF2B5EF4-FFF2-40B4-BE49-F238E27FC236}">
                <a16:creationId xmlns:a16="http://schemas.microsoft.com/office/drawing/2014/main" xmlns="" id="{B970A6B9-A352-4111-BCFA-0C7D438FD876}"/>
              </a:ext>
            </a:extLst>
          </p:cNvPr>
          <p:cNvGrpSpPr/>
          <p:nvPr/>
        </p:nvGrpSpPr>
        <p:grpSpPr>
          <a:xfrm>
            <a:off x="6881296" y="2082770"/>
            <a:ext cx="758093" cy="758093"/>
            <a:chOff x="6881296" y="2120870"/>
            <a:chExt cx="758093" cy="758093"/>
          </a:xfrm>
        </p:grpSpPr>
        <p:sp>
          <p:nvSpPr>
            <p:cNvPr id="39" name="椭圆 38">
              <a:extLst>
                <a:ext uri="{FF2B5EF4-FFF2-40B4-BE49-F238E27FC236}">
                  <a16:creationId xmlns:a16="http://schemas.microsoft.com/office/drawing/2014/main" xmlns="" id="{0169AEC8-C818-4BE1-A222-763F4F56C0B7}"/>
                </a:ext>
              </a:extLst>
            </p:cNvPr>
            <p:cNvSpPr/>
            <p:nvPr/>
          </p:nvSpPr>
          <p:spPr>
            <a:xfrm>
              <a:off x="6881296" y="2120870"/>
              <a:ext cx="758093" cy="758093"/>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C89800"/>
                </a:solidFill>
                <a:cs typeface="+mn-ea"/>
                <a:sym typeface="+mn-lt"/>
              </a:endParaRPr>
            </a:p>
          </p:txBody>
        </p:sp>
        <p:sp>
          <p:nvSpPr>
            <p:cNvPr id="40" name="椭圆 39">
              <a:extLst>
                <a:ext uri="{FF2B5EF4-FFF2-40B4-BE49-F238E27FC236}">
                  <a16:creationId xmlns:a16="http://schemas.microsoft.com/office/drawing/2014/main" xmlns="" id="{3BC6248F-4858-4818-BA61-20D07E891B04}"/>
                </a:ext>
              </a:extLst>
            </p:cNvPr>
            <p:cNvSpPr/>
            <p:nvPr/>
          </p:nvSpPr>
          <p:spPr>
            <a:xfrm>
              <a:off x="6961690" y="2201264"/>
              <a:ext cx="597305" cy="597305"/>
            </a:xfrm>
            <a:prstGeom prst="ellipse">
              <a:avLst/>
            </a:prstGeom>
            <a:noFill/>
            <a:ln>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41" name="TextBox 31">
              <a:extLst>
                <a:ext uri="{FF2B5EF4-FFF2-40B4-BE49-F238E27FC236}">
                  <a16:creationId xmlns:a16="http://schemas.microsoft.com/office/drawing/2014/main" xmlns="" id="{FF67A1FC-6AF7-4E2E-808F-DE0732118858}"/>
                </a:ext>
              </a:extLst>
            </p:cNvPr>
            <p:cNvSpPr txBox="1"/>
            <p:nvPr/>
          </p:nvSpPr>
          <p:spPr>
            <a:xfrm>
              <a:off x="7072342" y="2220467"/>
              <a:ext cx="420308" cy="600164"/>
            </a:xfrm>
            <a:prstGeom prst="rect">
              <a:avLst/>
            </a:prstGeom>
            <a:noFill/>
          </p:spPr>
          <p:txBody>
            <a:bodyPr wrap="none" rtlCol="0">
              <a:spAutoFit/>
            </a:bodyPr>
            <a:lstStyle/>
            <a:p>
              <a:r>
                <a:rPr lang="en-US" altLang="zh-CN" sz="3300" b="1" dirty="0">
                  <a:solidFill>
                    <a:schemeClr val="accent3"/>
                  </a:solidFill>
                  <a:cs typeface="+mn-ea"/>
                  <a:sym typeface="+mn-lt"/>
                </a:rPr>
                <a:t>2</a:t>
              </a:r>
              <a:endParaRPr lang="zh-CN" altLang="en-US" sz="3300" b="1" dirty="0">
                <a:solidFill>
                  <a:schemeClr val="accent3"/>
                </a:solidFill>
                <a:cs typeface="+mn-ea"/>
                <a:sym typeface="+mn-lt"/>
              </a:endParaRPr>
            </a:p>
          </p:txBody>
        </p:sp>
      </p:grpSp>
      <p:cxnSp>
        <p:nvCxnSpPr>
          <p:cNvPr id="42" name="直接箭头连接符 41">
            <a:extLst>
              <a:ext uri="{FF2B5EF4-FFF2-40B4-BE49-F238E27FC236}">
                <a16:creationId xmlns:a16="http://schemas.microsoft.com/office/drawing/2014/main" xmlns="" id="{F0B20D83-4FA1-43B9-8A92-D56BDC95ADDA}"/>
              </a:ext>
            </a:extLst>
          </p:cNvPr>
          <p:cNvCxnSpPr>
            <a:cxnSpLocks/>
          </p:cNvCxnSpPr>
          <p:nvPr/>
        </p:nvCxnSpPr>
        <p:spPr>
          <a:xfrm>
            <a:off x="1814286" y="2639936"/>
            <a:ext cx="5067010" cy="20994"/>
          </a:xfrm>
          <a:prstGeom prst="straightConnector1">
            <a:avLst/>
          </a:prstGeom>
          <a:ln w="28575">
            <a:solidFill>
              <a:schemeClr val="accent3"/>
            </a:solidFill>
            <a:prstDash val="dashDot"/>
            <a:tailEnd type="arrow"/>
          </a:ln>
        </p:spPr>
        <p:style>
          <a:lnRef idx="1">
            <a:schemeClr val="accent1"/>
          </a:lnRef>
          <a:fillRef idx="0">
            <a:schemeClr val="accent1"/>
          </a:fillRef>
          <a:effectRef idx="0">
            <a:schemeClr val="accent1"/>
          </a:effectRef>
          <a:fontRef idx="minor">
            <a:schemeClr val="tx1"/>
          </a:fontRef>
        </p:style>
      </p:cxnSp>
      <p:grpSp>
        <p:nvGrpSpPr>
          <p:cNvPr id="11264" name="组合 11263">
            <a:extLst>
              <a:ext uri="{FF2B5EF4-FFF2-40B4-BE49-F238E27FC236}">
                <a16:creationId xmlns:a16="http://schemas.microsoft.com/office/drawing/2014/main" xmlns="" id="{75ED9DBC-7301-48DD-AFB7-00351C0641AA}"/>
              </a:ext>
            </a:extLst>
          </p:cNvPr>
          <p:cNvGrpSpPr/>
          <p:nvPr/>
        </p:nvGrpSpPr>
        <p:grpSpPr>
          <a:xfrm>
            <a:off x="1769257" y="2138228"/>
            <a:ext cx="4990700" cy="440367"/>
            <a:chOff x="1769257" y="2138228"/>
            <a:chExt cx="4990700" cy="440367"/>
          </a:xfrm>
        </p:grpSpPr>
        <p:sp>
          <p:nvSpPr>
            <p:cNvPr id="43" name="TextBox 33">
              <a:extLst>
                <a:ext uri="{FF2B5EF4-FFF2-40B4-BE49-F238E27FC236}">
                  <a16:creationId xmlns:a16="http://schemas.microsoft.com/office/drawing/2014/main" xmlns="" id="{3F117A92-E9E6-40D7-AB69-2A3D5FE02A29}"/>
                </a:ext>
              </a:extLst>
            </p:cNvPr>
            <p:cNvSpPr txBox="1"/>
            <p:nvPr/>
          </p:nvSpPr>
          <p:spPr>
            <a:xfrm>
              <a:off x="1769257" y="2138228"/>
              <a:ext cx="922047" cy="300082"/>
            </a:xfrm>
            <a:prstGeom prst="rect">
              <a:avLst/>
            </a:prstGeom>
            <a:noFill/>
          </p:spPr>
          <p:txBody>
            <a:bodyPr wrap="none" rtlCol="0">
              <a:spAutoFit/>
            </a:bodyPr>
            <a:lstStyle/>
            <a:p>
              <a:r>
                <a:rPr lang="en-US" altLang="zh-CN" sz="1350" b="1" dirty="0">
                  <a:solidFill>
                    <a:schemeClr val="accent3"/>
                  </a:solidFill>
                  <a:cs typeface="+mn-ea"/>
                  <a:sym typeface="+mn-lt"/>
                </a:rPr>
                <a:t>Your text</a:t>
              </a:r>
              <a:endParaRPr lang="zh-CN" altLang="en-US" sz="1350" b="1" dirty="0">
                <a:solidFill>
                  <a:schemeClr val="accent3"/>
                </a:solidFill>
                <a:cs typeface="+mn-ea"/>
                <a:sym typeface="+mn-lt"/>
              </a:endParaRPr>
            </a:p>
          </p:txBody>
        </p:sp>
        <p:sp>
          <p:nvSpPr>
            <p:cNvPr id="44" name="TextBox 34">
              <a:extLst>
                <a:ext uri="{FF2B5EF4-FFF2-40B4-BE49-F238E27FC236}">
                  <a16:creationId xmlns:a16="http://schemas.microsoft.com/office/drawing/2014/main" xmlns="" id="{52F3BAE5-D5E7-432A-B35D-C82E6ACF72D0}"/>
                </a:ext>
              </a:extLst>
            </p:cNvPr>
            <p:cNvSpPr txBox="1"/>
            <p:nvPr/>
          </p:nvSpPr>
          <p:spPr>
            <a:xfrm>
              <a:off x="2903383" y="2144950"/>
              <a:ext cx="3856574" cy="433645"/>
            </a:xfrm>
            <a:prstGeom prst="rect">
              <a:avLst/>
            </a:prstGeom>
            <a:noFill/>
          </p:spPr>
          <p:txBody>
            <a:bodyPr wrap="square" rtlCol="0">
              <a:spAutoFit/>
            </a:bodyPr>
            <a:lstStyle/>
            <a:p>
              <a:pPr>
                <a:lnSpc>
                  <a:spcPct val="130000"/>
                </a:lnSpc>
              </a:pPr>
              <a:r>
                <a:rPr lang="en-US" altLang="zh-CN" sz="900" dirty="0">
                  <a:solidFill>
                    <a:schemeClr val="bg1">
                      <a:lumMod val="50000"/>
                    </a:schemeClr>
                  </a:solidFill>
                  <a:cs typeface="+mn-ea"/>
                  <a:sym typeface="+mn-lt"/>
                </a:rPr>
                <a:t>Click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text.</a:t>
              </a:r>
            </a:p>
          </p:txBody>
        </p:sp>
      </p:grpSp>
      <p:grpSp>
        <p:nvGrpSpPr>
          <p:cNvPr id="18" name="组合 17">
            <a:extLst>
              <a:ext uri="{FF2B5EF4-FFF2-40B4-BE49-F238E27FC236}">
                <a16:creationId xmlns:a16="http://schemas.microsoft.com/office/drawing/2014/main" xmlns="" id="{9A5E52C2-0203-4EE9-A3BE-7BF76B818CED}"/>
              </a:ext>
            </a:extLst>
          </p:cNvPr>
          <p:cNvGrpSpPr/>
          <p:nvPr/>
        </p:nvGrpSpPr>
        <p:grpSpPr>
          <a:xfrm>
            <a:off x="5739334" y="3098209"/>
            <a:ext cx="758093" cy="758093"/>
            <a:chOff x="5739334" y="3136309"/>
            <a:chExt cx="758093" cy="758093"/>
          </a:xfrm>
        </p:grpSpPr>
        <p:sp>
          <p:nvSpPr>
            <p:cNvPr id="45" name="椭圆 44">
              <a:extLst>
                <a:ext uri="{FF2B5EF4-FFF2-40B4-BE49-F238E27FC236}">
                  <a16:creationId xmlns:a16="http://schemas.microsoft.com/office/drawing/2014/main" xmlns="" id="{5102D2A3-2728-485C-9F12-810AC575F6A9}"/>
                </a:ext>
              </a:extLst>
            </p:cNvPr>
            <p:cNvSpPr/>
            <p:nvPr/>
          </p:nvSpPr>
          <p:spPr>
            <a:xfrm>
              <a:off x="5739334" y="3136309"/>
              <a:ext cx="758093" cy="758093"/>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C89800"/>
                </a:solidFill>
                <a:cs typeface="+mn-ea"/>
                <a:sym typeface="+mn-lt"/>
              </a:endParaRPr>
            </a:p>
          </p:txBody>
        </p:sp>
        <p:sp>
          <p:nvSpPr>
            <p:cNvPr id="46" name="椭圆 45">
              <a:extLst>
                <a:ext uri="{FF2B5EF4-FFF2-40B4-BE49-F238E27FC236}">
                  <a16:creationId xmlns:a16="http://schemas.microsoft.com/office/drawing/2014/main" xmlns="" id="{32920E21-1CA5-48E7-8133-A666D780EA74}"/>
                </a:ext>
              </a:extLst>
            </p:cNvPr>
            <p:cNvSpPr/>
            <p:nvPr/>
          </p:nvSpPr>
          <p:spPr>
            <a:xfrm>
              <a:off x="5819728" y="3216703"/>
              <a:ext cx="597305" cy="597305"/>
            </a:xfrm>
            <a:prstGeom prst="ellipse">
              <a:avLst/>
            </a:prstGeom>
            <a:noFill/>
            <a:ln>
              <a:solidFill>
                <a:schemeClr val="accent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47" name="TextBox 38">
              <a:extLst>
                <a:ext uri="{FF2B5EF4-FFF2-40B4-BE49-F238E27FC236}">
                  <a16:creationId xmlns:a16="http://schemas.microsoft.com/office/drawing/2014/main" xmlns="" id="{9CAE376D-4A34-41AF-B002-AAD2CAD8F755}"/>
                </a:ext>
              </a:extLst>
            </p:cNvPr>
            <p:cNvSpPr txBox="1"/>
            <p:nvPr/>
          </p:nvSpPr>
          <p:spPr>
            <a:xfrm>
              <a:off x="5917680" y="3248606"/>
              <a:ext cx="420308" cy="600164"/>
            </a:xfrm>
            <a:prstGeom prst="rect">
              <a:avLst/>
            </a:prstGeom>
            <a:noFill/>
          </p:spPr>
          <p:txBody>
            <a:bodyPr wrap="none" rtlCol="0">
              <a:spAutoFit/>
            </a:bodyPr>
            <a:lstStyle/>
            <a:p>
              <a:r>
                <a:rPr lang="en-US" altLang="zh-CN" sz="3300" b="1" dirty="0">
                  <a:solidFill>
                    <a:schemeClr val="accent4"/>
                  </a:solidFill>
                  <a:cs typeface="+mn-ea"/>
                  <a:sym typeface="+mn-lt"/>
                </a:rPr>
                <a:t>3</a:t>
              </a:r>
              <a:endParaRPr lang="zh-CN" altLang="en-US" sz="3300" b="1" dirty="0">
                <a:solidFill>
                  <a:schemeClr val="accent4"/>
                </a:solidFill>
                <a:cs typeface="+mn-ea"/>
                <a:sym typeface="+mn-lt"/>
              </a:endParaRPr>
            </a:p>
          </p:txBody>
        </p:sp>
      </p:grpSp>
      <p:cxnSp>
        <p:nvCxnSpPr>
          <p:cNvPr id="48" name="直接箭头连接符 47">
            <a:extLst>
              <a:ext uri="{FF2B5EF4-FFF2-40B4-BE49-F238E27FC236}">
                <a16:creationId xmlns:a16="http://schemas.microsoft.com/office/drawing/2014/main" xmlns="" id="{5006F5B6-94EE-4D22-ABE4-8C661BE5692B}"/>
              </a:ext>
            </a:extLst>
          </p:cNvPr>
          <p:cNvCxnSpPr>
            <a:cxnSpLocks/>
          </p:cNvCxnSpPr>
          <p:nvPr/>
        </p:nvCxnSpPr>
        <p:spPr>
          <a:xfrm>
            <a:off x="1146629" y="3640796"/>
            <a:ext cx="4592705" cy="35573"/>
          </a:xfrm>
          <a:prstGeom prst="straightConnector1">
            <a:avLst/>
          </a:prstGeom>
          <a:ln w="28575">
            <a:solidFill>
              <a:schemeClr val="accent4"/>
            </a:solidFill>
            <a:prstDash val="dashDot"/>
            <a:tailEnd type="arrow"/>
          </a:ln>
        </p:spPr>
        <p:style>
          <a:lnRef idx="1">
            <a:schemeClr val="accent1"/>
          </a:lnRef>
          <a:fillRef idx="0">
            <a:schemeClr val="accent1"/>
          </a:fillRef>
          <a:effectRef idx="0">
            <a:schemeClr val="accent1"/>
          </a:effectRef>
          <a:fontRef idx="minor">
            <a:schemeClr val="tx1"/>
          </a:fontRef>
        </p:style>
      </p:cxnSp>
      <p:grpSp>
        <p:nvGrpSpPr>
          <p:cNvPr id="11265" name="组合 11264">
            <a:extLst>
              <a:ext uri="{FF2B5EF4-FFF2-40B4-BE49-F238E27FC236}">
                <a16:creationId xmlns:a16="http://schemas.microsoft.com/office/drawing/2014/main" xmlns="" id="{0F1939DF-63F5-4EB0-9D94-BF9D0A4304A1}"/>
              </a:ext>
            </a:extLst>
          </p:cNvPr>
          <p:cNvGrpSpPr/>
          <p:nvPr/>
        </p:nvGrpSpPr>
        <p:grpSpPr>
          <a:xfrm>
            <a:off x="1043540" y="3118993"/>
            <a:ext cx="4718812" cy="434863"/>
            <a:chOff x="1043540" y="3118993"/>
            <a:chExt cx="4718812" cy="434863"/>
          </a:xfrm>
        </p:grpSpPr>
        <p:sp>
          <p:nvSpPr>
            <p:cNvPr id="49" name="TextBox 40">
              <a:extLst>
                <a:ext uri="{FF2B5EF4-FFF2-40B4-BE49-F238E27FC236}">
                  <a16:creationId xmlns:a16="http://schemas.microsoft.com/office/drawing/2014/main" xmlns="" id="{C26B8D4A-306D-493E-8FF4-1E945C5FFBB6}"/>
                </a:ext>
              </a:extLst>
            </p:cNvPr>
            <p:cNvSpPr txBox="1"/>
            <p:nvPr/>
          </p:nvSpPr>
          <p:spPr>
            <a:xfrm>
              <a:off x="1043540" y="3130005"/>
              <a:ext cx="986215" cy="300082"/>
            </a:xfrm>
            <a:prstGeom prst="rect">
              <a:avLst/>
            </a:prstGeom>
            <a:noFill/>
          </p:spPr>
          <p:txBody>
            <a:bodyPr wrap="square" rtlCol="0">
              <a:spAutoFit/>
            </a:bodyPr>
            <a:lstStyle/>
            <a:p>
              <a:r>
                <a:rPr lang="en-US" altLang="zh-CN" sz="1350" b="1" dirty="0">
                  <a:solidFill>
                    <a:schemeClr val="accent4"/>
                  </a:solidFill>
                  <a:cs typeface="+mn-ea"/>
                  <a:sym typeface="+mn-lt"/>
                </a:rPr>
                <a:t>Your text</a:t>
              </a:r>
              <a:endParaRPr lang="zh-CN" altLang="en-US" sz="1350" b="1" dirty="0">
                <a:solidFill>
                  <a:schemeClr val="accent4"/>
                </a:solidFill>
                <a:cs typeface="+mn-ea"/>
                <a:sym typeface="+mn-lt"/>
              </a:endParaRPr>
            </a:p>
          </p:txBody>
        </p:sp>
        <p:sp>
          <p:nvSpPr>
            <p:cNvPr id="50" name="TextBox 41">
              <a:extLst>
                <a:ext uri="{FF2B5EF4-FFF2-40B4-BE49-F238E27FC236}">
                  <a16:creationId xmlns:a16="http://schemas.microsoft.com/office/drawing/2014/main" xmlns="" id="{15B0EC8D-878C-4920-B181-1E6E1ABC02C2}"/>
                </a:ext>
              </a:extLst>
            </p:cNvPr>
            <p:cNvSpPr txBox="1"/>
            <p:nvPr/>
          </p:nvSpPr>
          <p:spPr>
            <a:xfrm>
              <a:off x="2177666" y="3118993"/>
              <a:ext cx="3584686" cy="434863"/>
            </a:xfrm>
            <a:prstGeom prst="rect">
              <a:avLst/>
            </a:prstGeom>
            <a:noFill/>
          </p:spPr>
          <p:txBody>
            <a:bodyPr wrap="square" rtlCol="0">
              <a:spAutoFit/>
            </a:bodyPr>
            <a:lstStyle/>
            <a:p>
              <a:pPr>
                <a:lnSpc>
                  <a:spcPct val="130000"/>
                </a:lnSpc>
              </a:pPr>
              <a:r>
                <a:rPr lang="en-US" altLang="zh-CN" sz="900" dirty="0">
                  <a:solidFill>
                    <a:schemeClr val="bg1">
                      <a:lumMod val="50000"/>
                    </a:schemeClr>
                  </a:solidFill>
                  <a:cs typeface="+mn-ea"/>
                  <a:sym typeface="+mn-lt"/>
                </a:rPr>
                <a:t>Click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text.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text.</a:t>
              </a:r>
            </a:p>
          </p:txBody>
        </p:sp>
      </p:grpSp>
      <p:grpSp>
        <p:nvGrpSpPr>
          <p:cNvPr id="15" name="组合 14">
            <a:extLst>
              <a:ext uri="{FF2B5EF4-FFF2-40B4-BE49-F238E27FC236}">
                <a16:creationId xmlns:a16="http://schemas.microsoft.com/office/drawing/2014/main" xmlns="" id="{F87B00CE-1CAC-4009-A9A5-D19F7483DD1D}"/>
              </a:ext>
            </a:extLst>
          </p:cNvPr>
          <p:cNvGrpSpPr/>
          <p:nvPr/>
        </p:nvGrpSpPr>
        <p:grpSpPr>
          <a:xfrm>
            <a:off x="4597372" y="4134787"/>
            <a:ext cx="758093" cy="758093"/>
            <a:chOff x="4597372" y="4172887"/>
            <a:chExt cx="758093" cy="758093"/>
          </a:xfrm>
        </p:grpSpPr>
        <p:sp>
          <p:nvSpPr>
            <p:cNvPr id="51" name="椭圆 50">
              <a:extLst>
                <a:ext uri="{FF2B5EF4-FFF2-40B4-BE49-F238E27FC236}">
                  <a16:creationId xmlns:a16="http://schemas.microsoft.com/office/drawing/2014/main" xmlns="" id="{144D83DE-C9E6-4581-B0CA-AC52CAED8D8A}"/>
                </a:ext>
              </a:extLst>
            </p:cNvPr>
            <p:cNvSpPr/>
            <p:nvPr/>
          </p:nvSpPr>
          <p:spPr>
            <a:xfrm>
              <a:off x="4597372" y="4172887"/>
              <a:ext cx="758093" cy="758093"/>
            </a:xfrm>
            <a:prstGeom prst="ellipse">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C89800"/>
                </a:solidFill>
                <a:cs typeface="+mn-ea"/>
                <a:sym typeface="+mn-lt"/>
              </a:endParaRPr>
            </a:p>
          </p:txBody>
        </p:sp>
        <p:sp>
          <p:nvSpPr>
            <p:cNvPr id="52" name="椭圆 51">
              <a:extLst>
                <a:ext uri="{FF2B5EF4-FFF2-40B4-BE49-F238E27FC236}">
                  <a16:creationId xmlns:a16="http://schemas.microsoft.com/office/drawing/2014/main" xmlns="" id="{E4763D69-9D57-402B-B328-D887CFF27D0B}"/>
                </a:ext>
              </a:extLst>
            </p:cNvPr>
            <p:cNvSpPr/>
            <p:nvPr/>
          </p:nvSpPr>
          <p:spPr>
            <a:xfrm>
              <a:off x="4677766" y="4253281"/>
              <a:ext cx="597305" cy="597305"/>
            </a:xfrm>
            <a:prstGeom prst="ellipse">
              <a:avLst/>
            </a:prstGeom>
            <a:noFill/>
            <a:ln>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53" name="TextBox 45">
              <a:extLst>
                <a:ext uri="{FF2B5EF4-FFF2-40B4-BE49-F238E27FC236}">
                  <a16:creationId xmlns:a16="http://schemas.microsoft.com/office/drawing/2014/main" xmlns="" id="{677E747C-5136-4FD0-B950-167003CD58C7}"/>
                </a:ext>
              </a:extLst>
            </p:cNvPr>
            <p:cNvSpPr txBox="1"/>
            <p:nvPr/>
          </p:nvSpPr>
          <p:spPr>
            <a:xfrm>
              <a:off x="4775718" y="4285184"/>
              <a:ext cx="420308" cy="600164"/>
            </a:xfrm>
            <a:prstGeom prst="rect">
              <a:avLst/>
            </a:prstGeom>
            <a:noFill/>
          </p:spPr>
          <p:txBody>
            <a:bodyPr wrap="none" rtlCol="0">
              <a:spAutoFit/>
            </a:bodyPr>
            <a:lstStyle/>
            <a:p>
              <a:r>
                <a:rPr lang="en-US" altLang="zh-CN" sz="3300" b="1" dirty="0">
                  <a:solidFill>
                    <a:schemeClr val="accent6"/>
                  </a:solidFill>
                  <a:cs typeface="+mn-ea"/>
                  <a:sym typeface="+mn-lt"/>
                </a:rPr>
                <a:t>4</a:t>
              </a:r>
              <a:endParaRPr lang="zh-CN" altLang="en-US" sz="3300" b="1" dirty="0">
                <a:solidFill>
                  <a:schemeClr val="accent6"/>
                </a:solidFill>
                <a:cs typeface="+mn-ea"/>
                <a:sym typeface="+mn-lt"/>
              </a:endParaRPr>
            </a:p>
          </p:txBody>
        </p:sp>
      </p:grpSp>
      <p:cxnSp>
        <p:nvCxnSpPr>
          <p:cNvPr id="54" name="直接箭头连接符 53">
            <a:extLst>
              <a:ext uri="{FF2B5EF4-FFF2-40B4-BE49-F238E27FC236}">
                <a16:creationId xmlns:a16="http://schemas.microsoft.com/office/drawing/2014/main" xmlns="" id="{74C0C4CD-ADF1-4832-8BD6-8078A6B523F5}"/>
              </a:ext>
            </a:extLst>
          </p:cNvPr>
          <p:cNvCxnSpPr>
            <a:cxnSpLocks/>
          </p:cNvCxnSpPr>
          <p:nvPr/>
        </p:nvCxnSpPr>
        <p:spPr>
          <a:xfrm>
            <a:off x="319314" y="4712947"/>
            <a:ext cx="4278058" cy="0"/>
          </a:xfrm>
          <a:prstGeom prst="straightConnector1">
            <a:avLst/>
          </a:prstGeom>
          <a:ln w="28575">
            <a:solidFill>
              <a:schemeClr val="accent6"/>
            </a:solidFill>
            <a:prstDash val="dashDot"/>
            <a:tailEnd type="arrow"/>
          </a:ln>
        </p:spPr>
        <p:style>
          <a:lnRef idx="1">
            <a:schemeClr val="accent1"/>
          </a:lnRef>
          <a:fillRef idx="0">
            <a:schemeClr val="accent1"/>
          </a:fillRef>
          <a:effectRef idx="0">
            <a:schemeClr val="accent1"/>
          </a:effectRef>
          <a:fontRef idx="minor">
            <a:schemeClr val="tx1"/>
          </a:fontRef>
        </p:style>
      </p:cxnSp>
      <p:grpSp>
        <p:nvGrpSpPr>
          <p:cNvPr id="11266" name="组合 11265">
            <a:extLst>
              <a:ext uri="{FF2B5EF4-FFF2-40B4-BE49-F238E27FC236}">
                <a16:creationId xmlns:a16="http://schemas.microsoft.com/office/drawing/2014/main" xmlns="" id="{40C64F7F-E84C-4172-854B-DFE5F2BBD7EF}"/>
              </a:ext>
            </a:extLst>
          </p:cNvPr>
          <p:cNvGrpSpPr/>
          <p:nvPr/>
        </p:nvGrpSpPr>
        <p:grpSpPr>
          <a:xfrm>
            <a:off x="317827" y="4152356"/>
            <a:ext cx="4200255" cy="450005"/>
            <a:chOff x="317827" y="4152356"/>
            <a:chExt cx="4200255" cy="450005"/>
          </a:xfrm>
        </p:grpSpPr>
        <p:sp>
          <p:nvSpPr>
            <p:cNvPr id="55" name="TextBox 47">
              <a:extLst>
                <a:ext uri="{FF2B5EF4-FFF2-40B4-BE49-F238E27FC236}">
                  <a16:creationId xmlns:a16="http://schemas.microsoft.com/office/drawing/2014/main" xmlns="" id="{51C2A950-6ED3-4847-9256-471BB738F05E}"/>
                </a:ext>
              </a:extLst>
            </p:cNvPr>
            <p:cNvSpPr txBox="1"/>
            <p:nvPr/>
          </p:nvSpPr>
          <p:spPr>
            <a:xfrm>
              <a:off x="317827" y="4152356"/>
              <a:ext cx="922047" cy="300082"/>
            </a:xfrm>
            <a:prstGeom prst="rect">
              <a:avLst/>
            </a:prstGeom>
            <a:noFill/>
          </p:spPr>
          <p:txBody>
            <a:bodyPr wrap="none" rtlCol="0">
              <a:spAutoFit/>
            </a:bodyPr>
            <a:lstStyle/>
            <a:p>
              <a:r>
                <a:rPr lang="en-US" altLang="zh-CN" sz="1350" b="1" dirty="0">
                  <a:solidFill>
                    <a:schemeClr val="accent6"/>
                  </a:solidFill>
                  <a:cs typeface="+mn-ea"/>
                  <a:sym typeface="+mn-lt"/>
                </a:rPr>
                <a:t>Your text</a:t>
              </a:r>
              <a:endParaRPr lang="zh-CN" altLang="en-US" sz="1350" b="1" dirty="0">
                <a:solidFill>
                  <a:schemeClr val="accent6"/>
                </a:solidFill>
                <a:cs typeface="+mn-ea"/>
                <a:sym typeface="+mn-lt"/>
              </a:endParaRPr>
            </a:p>
          </p:txBody>
        </p:sp>
        <p:sp>
          <p:nvSpPr>
            <p:cNvPr id="56" name="TextBox 48">
              <a:extLst>
                <a:ext uri="{FF2B5EF4-FFF2-40B4-BE49-F238E27FC236}">
                  <a16:creationId xmlns:a16="http://schemas.microsoft.com/office/drawing/2014/main" xmlns="" id="{F012BE99-F655-4FCA-B432-BCF65B337720}"/>
                </a:ext>
              </a:extLst>
            </p:cNvPr>
            <p:cNvSpPr txBox="1"/>
            <p:nvPr/>
          </p:nvSpPr>
          <p:spPr>
            <a:xfrm>
              <a:off x="1396997" y="4167498"/>
              <a:ext cx="3121085" cy="434863"/>
            </a:xfrm>
            <a:prstGeom prst="rect">
              <a:avLst/>
            </a:prstGeom>
            <a:noFill/>
          </p:spPr>
          <p:txBody>
            <a:bodyPr wrap="square" rtlCol="0">
              <a:spAutoFit/>
            </a:bodyPr>
            <a:lstStyle/>
            <a:p>
              <a:pPr>
                <a:lnSpc>
                  <a:spcPct val="130000"/>
                </a:lnSpc>
              </a:pPr>
              <a:r>
                <a:rPr lang="en-US" altLang="zh-CN" sz="900" dirty="0">
                  <a:solidFill>
                    <a:schemeClr val="bg1">
                      <a:lumMod val="50000"/>
                    </a:schemeClr>
                  </a:solidFill>
                  <a:cs typeface="+mn-ea"/>
                  <a:sym typeface="+mn-lt"/>
                </a:rPr>
                <a:t>Click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 </a:t>
              </a:r>
              <a:r>
                <a:rPr lang="en-US" altLang="zh-CN" sz="900" dirty="0" err="1">
                  <a:solidFill>
                    <a:schemeClr val="bg1">
                      <a:lumMod val="50000"/>
                    </a:schemeClr>
                  </a:solidFill>
                  <a:cs typeface="+mn-ea"/>
                  <a:sym typeface="+mn-lt"/>
                </a:rPr>
                <a:t>text.Click</a:t>
              </a:r>
              <a:r>
                <a:rPr lang="en-US" altLang="zh-CN" sz="900" dirty="0">
                  <a:solidFill>
                    <a:schemeClr val="bg1">
                      <a:lumMod val="50000"/>
                    </a:schemeClr>
                  </a:solidFill>
                  <a:cs typeface="+mn-ea"/>
                  <a:sym typeface="+mn-lt"/>
                </a:rPr>
                <a:t> here to add your</a:t>
              </a:r>
            </a:p>
          </p:txBody>
        </p:sp>
      </p:grpSp>
      <p:grpSp>
        <p:nvGrpSpPr>
          <p:cNvPr id="11268" name="组合 11267">
            <a:extLst>
              <a:ext uri="{FF2B5EF4-FFF2-40B4-BE49-F238E27FC236}">
                <a16:creationId xmlns:a16="http://schemas.microsoft.com/office/drawing/2014/main" xmlns="" id="{DDB425F1-ACBC-49E6-AECF-2573D0B9AF46}"/>
              </a:ext>
            </a:extLst>
          </p:cNvPr>
          <p:cNvGrpSpPr/>
          <p:nvPr/>
        </p:nvGrpSpPr>
        <p:grpSpPr>
          <a:xfrm>
            <a:off x="4422603" y="1854859"/>
            <a:ext cx="4557091" cy="3117110"/>
            <a:chOff x="4422603" y="1854859"/>
            <a:chExt cx="4557091" cy="3117110"/>
          </a:xfrm>
        </p:grpSpPr>
        <p:grpSp>
          <p:nvGrpSpPr>
            <p:cNvPr id="58" name="组合 57">
              <a:extLst>
                <a:ext uri="{FF2B5EF4-FFF2-40B4-BE49-F238E27FC236}">
                  <a16:creationId xmlns:a16="http://schemas.microsoft.com/office/drawing/2014/main" xmlns="" id="{66449A34-B6F5-47D5-97C6-CBB3283A7A1E}"/>
                </a:ext>
              </a:extLst>
            </p:cNvPr>
            <p:cNvGrpSpPr/>
            <p:nvPr/>
          </p:nvGrpSpPr>
          <p:grpSpPr>
            <a:xfrm>
              <a:off x="4422603" y="1854859"/>
              <a:ext cx="4557091" cy="3072314"/>
              <a:chOff x="4422603" y="1854859"/>
              <a:chExt cx="4557091" cy="3072314"/>
            </a:xfrm>
          </p:grpSpPr>
          <p:cxnSp>
            <p:nvCxnSpPr>
              <p:cNvPr id="27" name="直接连接符 26">
                <a:extLst>
                  <a:ext uri="{FF2B5EF4-FFF2-40B4-BE49-F238E27FC236}">
                    <a16:creationId xmlns:a16="http://schemas.microsoft.com/office/drawing/2014/main" xmlns="" id="{6A7209DA-9062-4931-8911-B670F35A14BE}"/>
                  </a:ext>
                </a:extLst>
              </p:cNvPr>
              <p:cNvCxnSpPr/>
              <p:nvPr/>
            </p:nvCxnSpPr>
            <p:spPr>
              <a:xfrm>
                <a:off x="7829832" y="1854859"/>
                <a:ext cx="0" cy="1024105"/>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014298FF-CF0A-4884-AC23-27CFC0DBBD7B}"/>
                  </a:ext>
                </a:extLst>
              </p:cNvPr>
              <p:cNvCxnSpPr/>
              <p:nvPr/>
            </p:nvCxnSpPr>
            <p:spPr>
              <a:xfrm>
                <a:off x="6690855" y="2878963"/>
                <a:ext cx="0" cy="1024105"/>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149B311F-AC25-4227-93A3-0BBED74FC73B}"/>
                  </a:ext>
                </a:extLst>
              </p:cNvPr>
              <p:cNvCxnSpPr/>
              <p:nvPr/>
            </p:nvCxnSpPr>
            <p:spPr>
              <a:xfrm>
                <a:off x="5556729" y="3903068"/>
                <a:ext cx="0" cy="1024105"/>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26D0FE1E-56B7-4D01-B830-8FAC9C634BE0}"/>
                  </a:ext>
                </a:extLst>
              </p:cNvPr>
              <p:cNvCxnSpPr/>
              <p:nvPr/>
            </p:nvCxnSpPr>
            <p:spPr>
              <a:xfrm>
                <a:off x="4422603" y="4927173"/>
                <a:ext cx="1160748"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F57E7030-CB85-4B2C-9A54-DB2A8894024A}"/>
                  </a:ext>
                </a:extLst>
              </p:cNvPr>
              <p:cNvCxnSpPr/>
              <p:nvPr/>
            </p:nvCxnSpPr>
            <p:spPr>
              <a:xfrm>
                <a:off x="7818946" y="1854859"/>
                <a:ext cx="1160748"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6807A982-45CE-4530-A571-851A64DC5B2B}"/>
                  </a:ext>
                </a:extLst>
              </p:cNvPr>
              <p:cNvCxnSpPr/>
              <p:nvPr/>
            </p:nvCxnSpPr>
            <p:spPr>
              <a:xfrm>
                <a:off x="6679969" y="2878963"/>
                <a:ext cx="1160748"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BD229FCF-FD3C-41D1-B4A0-3C9F2C59DD37}"/>
                  </a:ext>
                </a:extLst>
              </p:cNvPr>
              <p:cNvCxnSpPr/>
              <p:nvPr/>
            </p:nvCxnSpPr>
            <p:spPr>
              <a:xfrm>
                <a:off x="5545843" y="3903068"/>
                <a:ext cx="1160748"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0" name="组合 59">
              <a:extLst>
                <a:ext uri="{FF2B5EF4-FFF2-40B4-BE49-F238E27FC236}">
                  <a16:creationId xmlns:a16="http://schemas.microsoft.com/office/drawing/2014/main" xmlns="" id="{3F13FAED-1B69-443B-911A-92691645120E}"/>
                </a:ext>
              </a:extLst>
            </p:cNvPr>
            <p:cNvGrpSpPr/>
            <p:nvPr/>
          </p:nvGrpSpPr>
          <p:grpSpPr>
            <a:xfrm>
              <a:off x="5570651" y="1916295"/>
              <a:ext cx="3370942" cy="3055674"/>
              <a:chOff x="5570651" y="1916295"/>
              <a:chExt cx="3370942" cy="3055674"/>
            </a:xfrm>
          </p:grpSpPr>
          <p:sp>
            <p:nvSpPr>
              <p:cNvPr id="59" name="矩形 58">
                <a:extLst>
                  <a:ext uri="{FF2B5EF4-FFF2-40B4-BE49-F238E27FC236}">
                    <a16:creationId xmlns:a16="http://schemas.microsoft.com/office/drawing/2014/main" xmlns="" id="{50C449D2-C191-4819-B3DB-37B95266CF82}"/>
                  </a:ext>
                </a:extLst>
              </p:cNvPr>
              <p:cNvSpPr/>
              <p:nvPr/>
            </p:nvSpPr>
            <p:spPr>
              <a:xfrm>
                <a:off x="7860832" y="1916295"/>
                <a:ext cx="1080761" cy="886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矩形 60">
                <a:extLst>
                  <a:ext uri="{FF2B5EF4-FFF2-40B4-BE49-F238E27FC236}">
                    <a16:creationId xmlns:a16="http://schemas.microsoft.com/office/drawing/2014/main" xmlns="" id="{35313234-F502-4BF0-8F83-798BEDB64200}"/>
                  </a:ext>
                </a:extLst>
              </p:cNvPr>
              <p:cNvSpPr/>
              <p:nvPr/>
            </p:nvSpPr>
            <p:spPr>
              <a:xfrm>
                <a:off x="6701742" y="2920167"/>
                <a:ext cx="1080761" cy="886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61">
                <a:extLst>
                  <a:ext uri="{FF2B5EF4-FFF2-40B4-BE49-F238E27FC236}">
                    <a16:creationId xmlns:a16="http://schemas.microsoft.com/office/drawing/2014/main" xmlns="" id="{88D6DE24-DBA8-456C-960A-5EFCC4065AC3}"/>
                  </a:ext>
                </a:extLst>
              </p:cNvPr>
              <p:cNvSpPr/>
              <p:nvPr/>
            </p:nvSpPr>
            <p:spPr>
              <a:xfrm>
                <a:off x="5570651" y="3999502"/>
                <a:ext cx="1080761" cy="886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TextBox 52">
                <a:extLst>
                  <a:ext uri="{FF2B5EF4-FFF2-40B4-BE49-F238E27FC236}">
                    <a16:creationId xmlns:a16="http://schemas.microsoft.com/office/drawing/2014/main" xmlns="" id="{936BCC36-96E1-4FA0-AEB3-D3D8A376F0E1}"/>
                  </a:ext>
                </a:extLst>
              </p:cNvPr>
              <p:cNvSpPr txBox="1"/>
              <p:nvPr/>
            </p:nvSpPr>
            <p:spPr>
              <a:xfrm>
                <a:off x="6075103" y="3956306"/>
                <a:ext cx="2555508" cy="1015663"/>
              </a:xfrm>
              <a:prstGeom prst="rect">
                <a:avLst/>
              </a:prstGeom>
              <a:noFill/>
            </p:spPr>
            <p:txBody>
              <a:bodyPr wrap="none" rtlCol="0">
                <a:spAutoFit/>
              </a:bodyPr>
              <a:lstStyle/>
              <a:p>
                <a:r>
                  <a:rPr lang="en-US" altLang="zh-CN" sz="2700" b="1" dirty="0">
                    <a:solidFill>
                      <a:schemeClr val="tx1">
                        <a:lumMod val="50000"/>
                        <a:lumOff val="50000"/>
                      </a:schemeClr>
                    </a:solidFill>
                    <a:cs typeface="+mn-ea"/>
                    <a:sym typeface="+mn-lt"/>
                  </a:rPr>
                  <a:t>Here add </a:t>
                </a:r>
              </a:p>
              <a:p>
                <a:r>
                  <a:rPr lang="en-US" altLang="zh-CN" sz="3300" b="1" dirty="0">
                    <a:solidFill>
                      <a:schemeClr val="tx1">
                        <a:lumMod val="50000"/>
                        <a:lumOff val="50000"/>
                      </a:schemeClr>
                    </a:solidFill>
                    <a:cs typeface="+mn-ea"/>
                    <a:sym typeface="+mn-lt"/>
                  </a:rPr>
                  <a:t>    your title.</a:t>
                </a:r>
                <a:endParaRPr lang="zh-CN" altLang="en-US" sz="3300" b="1" dirty="0">
                  <a:solidFill>
                    <a:schemeClr val="tx1">
                      <a:lumMod val="50000"/>
                      <a:lumOff val="50000"/>
                    </a:schemeClr>
                  </a:solidFill>
                  <a:cs typeface="+mn-ea"/>
                  <a:sym typeface="+mn-lt"/>
                </a:endParaRPr>
              </a:p>
            </p:txBody>
          </p:sp>
        </p:grpSp>
      </p:grpSp>
      <p:grpSp>
        <p:nvGrpSpPr>
          <p:cNvPr id="69" name="组合 68">
            <a:extLst>
              <a:ext uri="{FF2B5EF4-FFF2-40B4-BE49-F238E27FC236}">
                <a16:creationId xmlns:a16="http://schemas.microsoft.com/office/drawing/2014/main" xmlns="" id="{17FF9667-5693-4236-95AF-348E0A7ABF7A}"/>
              </a:ext>
            </a:extLst>
          </p:cNvPr>
          <p:cNvGrpSpPr/>
          <p:nvPr/>
        </p:nvGrpSpPr>
        <p:grpSpPr>
          <a:xfrm>
            <a:off x="3220953" y="179785"/>
            <a:ext cx="2607572" cy="495134"/>
            <a:chOff x="4294603" y="239713"/>
            <a:chExt cx="3476762" cy="660179"/>
          </a:xfrm>
        </p:grpSpPr>
        <p:sp>
          <p:nvSpPr>
            <p:cNvPr id="70" name="TextBox 40">
              <a:extLst>
                <a:ext uri="{FF2B5EF4-FFF2-40B4-BE49-F238E27FC236}">
                  <a16:creationId xmlns:a16="http://schemas.microsoft.com/office/drawing/2014/main" xmlns="" id="{F51E076F-4DAC-42D8-A5C2-DBB583AA3DBD}"/>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71" name="矩形 70">
              <a:extLst>
                <a:ext uri="{FF2B5EF4-FFF2-40B4-BE49-F238E27FC236}">
                  <a16:creationId xmlns:a16="http://schemas.microsoft.com/office/drawing/2014/main" xmlns="" id="{D7647D48-5626-4636-8FAA-2023EA986EF9}"/>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72" name="组合 71">
              <a:extLst>
                <a:ext uri="{FF2B5EF4-FFF2-40B4-BE49-F238E27FC236}">
                  <a16:creationId xmlns:a16="http://schemas.microsoft.com/office/drawing/2014/main" xmlns="" id="{0AF7AADE-8A25-4BFD-88D7-4D0F5F4D6E42}"/>
                </a:ext>
              </a:extLst>
            </p:cNvPr>
            <p:cNvGrpSpPr/>
            <p:nvPr/>
          </p:nvGrpSpPr>
          <p:grpSpPr>
            <a:xfrm>
              <a:off x="4294603" y="351100"/>
              <a:ext cx="348270" cy="350278"/>
              <a:chOff x="3945624" y="488028"/>
              <a:chExt cx="839348" cy="844188"/>
            </a:xfrm>
          </p:grpSpPr>
          <p:sp>
            <p:nvSpPr>
              <p:cNvPr id="73" name="矩形 72">
                <a:extLst>
                  <a:ext uri="{FF2B5EF4-FFF2-40B4-BE49-F238E27FC236}">
                    <a16:creationId xmlns:a16="http://schemas.microsoft.com/office/drawing/2014/main" xmlns="" id="{83027748-26AB-42FF-AF3A-648B1014B035}"/>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74" name="矩形 73">
                <a:extLst>
                  <a:ext uri="{FF2B5EF4-FFF2-40B4-BE49-F238E27FC236}">
                    <a16:creationId xmlns:a16="http://schemas.microsoft.com/office/drawing/2014/main" xmlns="" id="{BE54EE05-D72D-494B-BC05-9B1C690E37BA}"/>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75" name="矩形 74">
                <a:extLst>
                  <a:ext uri="{FF2B5EF4-FFF2-40B4-BE49-F238E27FC236}">
                    <a16:creationId xmlns:a16="http://schemas.microsoft.com/office/drawing/2014/main" xmlns="" id="{F85CDB43-B609-43A8-A716-32E767F1415E}"/>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76" name="矩形 75">
                <a:extLst>
                  <a:ext uri="{FF2B5EF4-FFF2-40B4-BE49-F238E27FC236}">
                    <a16:creationId xmlns:a16="http://schemas.microsoft.com/office/drawing/2014/main" xmlns="" id="{47D19ADC-138C-4642-A6F8-303ED2504209}"/>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1336428310"/>
      </p:ext>
    </p:extLst>
  </p:cSld>
  <p:clrMapOvr>
    <a:masterClrMapping/>
  </p:clrMapOvr>
  <mc:AlternateContent xmlns:mc="http://schemas.openxmlformats.org/markup-compatibility/2006" xmlns:p14="http://schemas.microsoft.com/office/powerpoint/2010/main">
    <mc:Choice Requires="p14">
      <p:transition spd="slow" p14:dur="1500" advTm="8500">
        <p:random/>
      </p:transition>
    </mc:Choice>
    <mc:Fallback xmlns="">
      <p:transition spd="slow" advTm="8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additive="base">
                                        <p:cTn id="7" dur="1000" fill="hold"/>
                                        <p:tgtEl>
                                          <p:spTgt spid="69"/>
                                        </p:tgtEl>
                                        <p:attrNameLst>
                                          <p:attrName>ppt_x</p:attrName>
                                        </p:attrNameLst>
                                      </p:cBhvr>
                                      <p:tavLst>
                                        <p:tav tm="0">
                                          <p:val>
                                            <p:strVal val="#ppt_x"/>
                                          </p:val>
                                        </p:tav>
                                        <p:tav tm="100000">
                                          <p:val>
                                            <p:strVal val="#ppt_x"/>
                                          </p:val>
                                        </p:tav>
                                      </p:tavLst>
                                    </p:anim>
                                    <p:anim calcmode="lin" valueType="num">
                                      <p:cBhvr additive="base">
                                        <p:cTn id="8" dur="1000" fill="hold"/>
                                        <p:tgtEl>
                                          <p:spTgt spid="69"/>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69"/>
                                        </p:tgtEl>
                                        <p:attrNameLst>
                                          <p:attrName>r</p:attrName>
                                        </p:attrNameLst>
                                      </p:cBhvr>
                                    </p:animRo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1268"/>
                                        </p:tgtEl>
                                        <p:attrNameLst>
                                          <p:attrName>style.visibility</p:attrName>
                                        </p:attrNameLst>
                                      </p:cBhvr>
                                      <p:to>
                                        <p:strVal val="visible"/>
                                      </p:to>
                                    </p:set>
                                    <p:anim calcmode="lin" valueType="num">
                                      <p:cBhvr additive="base">
                                        <p:cTn id="14" dur="1000" fill="hold"/>
                                        <p:tgtEl>
                                          <p:spTgt spid="11268"/>
                                        </p:tgtEl>
                                        <p:attrNameLst>
                                          <p:attrName>ppt_x</p:attrName>
                                        </p:attrNameLst>
                                      </p:cBhvr>
                                      <p:tavLst>
                                        <p:tav tm="0">
                                          <p:val>
                                            <p:strVal val="1+#ppt_w/2"/>
                                          </p:val>
                                        </p:tav>
                                        <p:tav tm="100000">
                                          <p:val>
                                            <p:strVal val="#ppt_x"/>
                                          </p:val>
                                        </p:tav>
                                      </p:tavLst>
                                    </p:anim>
                                    <p:anim calcmode="lin" valueType="num">
                                      <p:cBhvr additive="base">
                                        <p:cTn id="15" dur="1000" fill="hold"/>
                                        <p:tgtEl>
                                          <p:spTgt spid="11268"/>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12"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p:tgtEl>
                                          <p:spTgt spid="16"/>
                                        </p:tgtEl>
                                        <p:attrNameLst>
                                          <p:attrName>ppt_x</p:attrName>
                                        </p:attrNameLst>
                                      </p:cBhvr>
                                      <p:tavLst>
                                        <p:tav tm="0">
                                          <p:val>
                                            <p:strVal val="#ppt_x+#ppt_w*1.125000"/>
                                          </p:val>
                                        </p:tav>
                                        <p:tav tm="100000">
                                          <p:val>
                                            <p:strVal val="#ppt_x"/>
                                          </p:val>
                                        </p:tav>
                                      </p:tavLst>
                                    </p:anim>
                                    <p:animEffect transition="in" filter="wipe(left)">
                                      <p:cBhvr>
                                        <p:cTn id="20" dur="500"/>
                                        <p:tgtEl>
                                          <p:spTgt spid="16"/>
                                        </p:tgtEl>
                                      </p:cBhvr>
                                    </p:animEffect>
                                  </p:childTnLst>
                                </p:cTn>
                              </p:par>
                            </p:childTnLst>
                          </p:cTn>
                        </p:par>
                        <p:par>
                          <p:cTn id="21" fill="hold">
                            <p:stCondLst>
                              <p:cond delay="2500"/>
                            </p:stCondLst>
                            <p:childTnLst>
                              <p:par>
                                <p:cTn id="22" presetID="22" presetClass="entr" presetSubtype="8"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500"/>
                                        <p:tgtEl>
                                          <p:spTgt spid="63"/>
                                        </p:tgtEl>
                                      </p:cBhvr>
                                    </p:animEffect>
                                    <p:anim calcmode="lin" valueType="num">
                                      <p:cBhvr>
                                        <p:cTn id="29" dur="500" fill="hold"/>
                                        <p:tgtEl>
                                          <p:spTgt spid="63"/>
                                        </p:tgtEl>
                                        <p:attrNameLst>
                                          <p:attrName>ppt_x</p:attrName>
                                        </p:attrNameLst>
                                      </p:cBhvr>
                                      <p:tavLst>
                                        <p:tav tm="0">
                                          <p:val>
                                            <p:strVal val="#ppt_x"/>
                                          </p:val>
                                        </p:tav>
                                        <p:tav tm="100000">
                                          <p:val>
                                            <p:strVal val="#ppt_x"/>
                                          </p:val>
                                        </p:tav>
                                      </p:tavLst>
                                    </p:anim>
                                    <p:anim calcmode="lin" valueType="num">
                                      <p:cBhvr>
                                        <p:cTn id="30" dur="500" fill="hold"/>
                                        <p:tgtEl>
                                          <p:spTgt spid="63"/>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12" presetClass="entr" presetSubtype="2"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p:tgtEl>
                                          <p:spTgt spid="17"/>
                                        </p:tgtEl>
                                        <p:attrNameLst>
                                          <p:attrName>ppt_x</p:attrName>
                                        </p:attrNameLst>
                                      </p:cBhvr>
                                      <p:tavLst>
                                        <p:tav tm="0">
                                          <p:val>
                                            <p:strVal val="#ppt_x+#ppt_w*1.125000"/>
                                          </p:val>
                                        </p:tav>
                                        <p:tav tm="100000">
                                          <p:val>
                                            <p:strVal val="#ppt_x"/>
                                          </p:val>
                                        </p:tav>
                                      </p:tavLst>
                                    </p:anim>
                                    <p:animEffect transition="in" filter="wipe(left)">
                                      <p:cBhvr>
                                        <p:cTn id="35" dur="500"/>
                                        <p:tgtEl>
                                          <p:spTgt spid="17"/>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wipe(left)">
                                      <p:cBhvr>
                                        <p:cTn id="39" dur="500"/>
                                        <p:tgtEl>
                                          <p:spTgt spid="42"/>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264"/>
                                        </p:tgtEl>
                                        <p:attrNameLst>
                                          <p:attrName>style.visibility</p:attrName>
                                        </p:attrNameLst>
                                      </p:cBhvr>
                                      <p:to>
                                        <p:strVal val="visible"/>
                                      </p:to>
                                    </p:set>
                                    <p:animEffect transition="in" filter="fade">
                                      <p:cBhvr>
                                        <p:cTn id="43" dur="500"/>
                                        <p:tgtEl>
                                          <p:spTgt spid="11264"/>
                                        </p:tgtEl>
                                      </p:cBhvr>
                                    </p:animEffect>
                                    <p:anim calcmode="lin" valueType="num">
                                      <p:cBhvr>
                                        <p:cTn id="44" dur="500" fill="hold"/>
                                        <p:tgtEl>
                                          <p:spTgt spid="11264"/>
                                        </p:tgtEl>
                                        <p:attrNameLst>
                                          <p:attrName>ppt_x</p:attrName>
                                        </p:attrNameLst>
                                      </p:cBhvr>
                                      <p:tavLst>
                                        <p:tav tm="0">
                                          <p:val>
                                            <p:strVal val="#ppt_x"/>
                                          </p:val>
                                        </p:tav>
                                        <p:tav tm="100000">
                                          <p:val>
                                            <p:strVal val="#ppt_x"/>
                                          </p:val>
                                        </p:tav>
                                      </p:tavLst>
                                    </p:anim>
                                    <p:anim calcmode="lin" valueType="num">
                                      <p:cBhvr>
                                        <p:cTn id="45" dur="500" fill="hold"/>
                                        <p:tgtEl>
                                          <p:spTgt spid="11264"/>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2" presetClass="entr" presetSubtype="2"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p:tgtEl>
                                          <p:spTgt spid="18"/>
                                        </p:tgtEl>
                                        <p:attrNameLst>
                                          <p:attrName>ppt_x</p:attrName>
                                        </p:attrNameLst>
                                      </p:cBhvr>
                                      <p:tavLst>
                                        <p:tav tm="0">
                                          <p:val>
                                            <p:strVal val="#ppt_x+#ppt_w*1.125000"/>
                                          </p:val>
                                        </p:tav>
                                        <p:tav tm="100000">
                                          <p:val>
                                            <p:strVal val="#ppt_x"/>
                                          </p:val>
                                        </p:tav>
                                      </p:tavLst>
                                    </p:anim>
                                    <p:animEffect transition="in" filter="wipe(left)">
                                      <p:cBhvr>
                                        <p:cTn id="50" dur="500"/>
                                        <p:tgtEl>
                                          <p:spTgt spid="18"/>
                                        </p:tgtEl>
                                      </p:cBhvr>
                                    </p:animEffect>
                                  </p:childTnLst>
                                </p:cTn>
                              </p:par>
                            </p:childTnLst>
                          </p:cTn>
                        </p:par>
                        <p:par>
                          <p:cTn id="51" fill="hold">
                            <p:stCondLst>
                              <p:cond delay="5500"/>
                            </p:stCondLst>
                            <p:childTnLst>
                              <p:par>
                                <p:cTn id="52" presetID="22" presetClass="entr" presetSubtype="8" fill="hold"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wipe(left)">
                                      <p:cBhvr>
                                        <p:cTn id="54" dur="500"/>
                                        <p:tgtEl>
                                          <p:spTgt spid="48"/>
                                        </p:tgtEl>
                                      </p:cBhvr>
                                    </p:animEffect>
                                  </p:childTnLst>
                                </p:cTn>
                              </p:par>
                            </p:childTnLst>
                          </p:cTn>
                        </p:par>
                        <p:par>
                          <p:cTn id="55" fill="hold">
                            <p:stCondLst>
                              <p:cond delay="6000"/>
                            </p:stCondLst>
                            <p:childTnLst>
                              <p:par>
                                <p:cTn id="56" presetID="42" presetClass="entr" presetSubtype="0" fill="hold" nodeType="afterEffect">
                                  <p:stCondLst>
                                    <p:cond delay="0"/>
                                  </p:stCondLst>
                                  <p:childTnLst>
                                    <p:set>
                                      <p:cBhvr>
                                        <p:cTn id="57" dur="1" fill="hold">
                                          <p:stCondLst>
                                            <p:cond delay="0"/>
                                          </p:stCondLst>
                                        </p:cTn>
                                        <p:tgtEl>
                                          <p:spTgt spid="11265"/>
                                        </p:tgtEl>
                                        <p:attrNameLst>
                                          <p:attrName>style.visibility</p:attrName>
                                        </p:attrNameLst>
                                      </p:cBhvr>
                                      <p:to>
                                        <p:strVal val="visible"/>
                                      </p:to>
                                    </p:set>
                                    <p:animEffect transition="in" filter="fade">
                                      <p:cBhvr>
                                        <p:cTn id="58" dur="500"/>
                                        <p:tgtEl>
                                          <p:spTgt spid="11265"/>
                                        </p:tgtEl>
                                      </p:cBhvr>
                                    </p:animEffect>
                                    <p:anim calcmode="lin" valueType="num">
                                      <p:cBhvr>
                                        <p:cTn id="59" dur="500" fill="hold"/>
                                        <p:tgtEl>
                                          <p:spTgt spid="11265"/>
                                        </p:tgtEl>
                                        <p:attrNameLst>
                                          <p:attrName>ppt_x</p:attrName>
                                        </p:attrNameLst>
                                      </p:cBhvr>
                                      <p:tavLst>
                                        <p:tav tm="0">
                                          <p:val>
                                            <p:strVal val="#ppt_x"/>
                                          </p:val>
                                        </p:tav>
                                        <p:tav tm="100000">
                                          <p:val>
                                            <p:strVal val="#ppt_x"/>
                                          </p:val>
                                        </p:tav>
                                      </p:tavLst>
                                    </p:anim>
                                    <p:anim calcmode="lin" valueType="num">
                                      <p:cBhvr>
                                        <p:cTn id="60" dur="500" fill="hold"/>
                                        <p:tgtEl>
                                          <p:spTgt spid="11265"/>
                                        </p:tgtEl>
                                        <p:attrNameLst>
                                          <p:attrName>ppt_y</p:attrName>
                                        </p:attrNameLst>
                                      </p:cBhvr>
                                      <p:tavLst>
                                        <p:tav tm="0">
                                          <p:val>
                                            <p:strVal val="#ppt_y+.1"/>
                                          </p:val>
                                        </p:tav>
                                        <p:tav tm="100000">
                                          <p:val>
                                            <p:strVal val="#ppt_y"/>
                                          </p:val>
                                        </p:tav>
                                      </p:tavLst>
                                    </p:anim>
                                  </p:childTnLst>
                                </p:cTn>
                              </p:par>
                            </p:childTnLst>
                          </p:cTn>
                        </p:par>
                        <p:par>
                          <p:cTn id="61" fill="hold">
                            <p:stCondLst>
                              <p:cond delay="6500"/>
                            </p:stCondLst>
                            <p:childTnLst>
                              <p:par>
                                <p:cTn id="62" presetID="12" presetClass="entr" presetSubtype="2"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left)">
                                      <p:cBhvr>
                                        <p:cTn id="65" dur="500"/>
                                        <p:tgtEl>
                                          <p:spTgt spid="15"/>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54"/>
                                        </p:tgtEl>
                                        <p:attrNameLst>
                                          <p:attrName>style.visibility</p:attrName>
                                        </p:attrNameLst>
                                      </p:cBhvr>
                                      <p:to>
                                        <p:strVal val="visible"/>
                                      </p:to>
                                    </p:set>
                                    <p:animEffect transition="in" filter="wipe(left)">
                                      <p:cBhvr>
                                        <p:cTn id="69" dur="500"/>
                                        <p:tgtEl>
                                          <p:spTgt spid="54"/>
                                        </p:tgtEl>
                                      </p:cBhvr>
                                    </p:animEffect>
                                  </p:childTnLst>
                                </p:cTn>
                              </p:par>
                            </p:childTnLst>
                          </p:cTn>
                        </p:par>
                        <p:par>
                          <p:cTn id="70" fill="hold">
                            <p:stCondLst>
                              <p:cond delay="7500"/>
                            </p:stCondLst>
                            <p:childTnLst>
                              <p:par>
                                <p:cTn id="71" presetID="42" presetClass="entr" presetSubtype="0" fill="hold" nodeType="afterEffect">
                                  <p:stCondLst>
                                    <p:cond delay="0"/>
                                  </p:stCondLst>
                                  <p:childTnLst>
                                    <p:set>
                                      <p:cBhvr>
                                        <p:cTn id="72" dur="1" fill="hold">
                                          <p:stCondLst>
                                            <p:cond delay="0"/>
                                          </p:stCondLst>
                                        </p:cTn>
                                        <p:tgtEl>
                                          <p:spTgt spid="11266"/>
                                        </p:tgtEl>
                                        <p:attrNameLst>
                                          <p:attrName>style.visibility</p:attrName>
                                        </p:attrNameLst>
                                      </p:cBhvr>
                                      <p:to>
                                        <p:strVal val="visible"/>
                                      </p:to>
                                    </p:set>
                                    <p:animEffect transition="in" filter="fade">
                                      <p:cBhvr>
                                        <p:cTn id="73" dur="500"/>
                                        <p:tgtEl>
                                          <p:spTgt spid="11266"/>
                                        </p:tgtEl>
                                      </p:cBhvr>
                                    </p:animEffect>
                                    <p:anim calcmode="lin" valueType="num">
                                      <p:cBhvr>
                                        <p:cTn id="74" dur="500" fill="hold"/>
                                        <p:tgtEl>
                                          <p:spTgt spid="11266"/>
                                        </p:tgtEl>
                                        <p:attrNameLst>
                                          <p:attrName>ppt_x</p:attrName>
                                        </p:attrNameLst>
                                      </p:cBhvr>
                                      <p:tavLst>
                                        <p:tav tm="0">
                                          <p:val>
                                            <p:strVal val="#ppt_x"/>
                                          </p:val>
                                        </p:tav>
                                        <p:tav tm="100000">
                                          <p:val>
                                            <p:strVal val="#ppt_x"/>
                                          </p:val>
                                        </p:tav>
                                      </p:tavLst>
                                    </p:anim>
                                    <p:anim calcmode="lin" valueType="num">
                                      <p:cBhvr>
                                        <p:cTn id="75" dur="500" fill="hold"/>
                                        <p:tgtEl>
                                          <p:spTgt spid="112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grpSp>
        <p:nvGrpSpPr>
          <p:cNvPr id="2" name="组合 1">
            <a:extLst>
              <a:ext uri="{FF2B5EF4-FFF2-40B4-BE49-F238E27FC236}">
                <a16:creationId xmlns:a16="http://schemas.microsoft.com/office/drawing/2014/main" xmlns="" id="{FA5275EC-1624-4B6E-BC92-B2FA14891A3D}"/>
              </a:ext>
            </a:extLst>
          </p:cNvPr>
          <p:cNvGrpSpPr/>
          <p:nvPr/>
        </p:nvGrpSpPr>
        <p:grpSpPr>
          <a:xfrm>
            <a:off x="759619" y="1185863"/>
            <a:ext cx="570310" cy="569119"/>
            <a:chOff x="759619" y="1185863"/>
            <a:chExt cx="570310" cy="569119"/>
          </a:xfrm>
        </p:grpSpPr>
        <p:sp>
          <p:nvSpPr>
            <p:cNvPr id="13318" name="椭圆 4"/>
            <p:cNvSpPr>
              <a:spLocks noChangeArrowheads="1"/>
            </p:cNvSpPr>
            <p:nvPr/>
          </p:nvSpPr>
          <p:spPr bwMode="auto">
            <a:xfrm>
              <a:off x="759619" y="1185863"/>
              <a:ext cx="570310" cy="569119"/>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13319" name="KSO_Shape"/>
            <p:cNvSpPr>
              <a:spLocks noChangeArrowheads="1"/>
            </p:cNvSpPr>
            <p:nvPr/>
          </p:nvSpPr>
          <p:spPr bwMode="auto">
            <a:xfrm>
              <a:off x="810816" y="1254919"/>
              <a:ext cx="435769" cy="435769"/>
            </a:xfrm>
            <a:custGeom>
              <a:avLst/>
              <a:gdLst>
                <a:gd name="T0" fmla="*/ 359791 w 1589088"/>
                <a:gd name="T1" fmla="*/ 215544 h 1589088"/>
                <a:gd name="T2" fmla="*/ 349243 w 1589088"/>
                <a:gd name="T3" fmla="*/ 236127 h 1589088"/>
                <a:gd name="T4" fmla="*/ 328447 w 1589088"/>
                <a:gd name="T5" fmla="*/ 246171 h 1589088"/>
                <a:gd name="T6" fmla="*/ 322278 w 1589088"/>
                <a:gd name="T7" fmla="*/ 352773 h 1589088"/>
                <a:gd name="T8" fmla="*/ 319392 w 1589088"/>
                <a:gd name="T9" fmla="*/ 380318 h 1589088"/>
                <a:gd name="T10" fmla="*/ 301581 w 1589088"/>
                <a:gd name="T11" fmla="*/ 396527 h 1589088"/>
                <a:gd name="T12" fmla="*/ 276507 w 1589088"/>
                <a:gd name="T13" fmla="*/ 397820 h 1589088"/>
                <a:gd name="T14" fmla="*/ 257203 w 1589088"/>
                <a:gd name="T15" fmla="*/ 383400 h 1589088"/>
                <a:gd name="T16" fmla="*/ 251034 w 1589088"/>
                <a:gd name="T17" fmla="*/ 360330 h 1589088"/>
                <a:gd name="T18" fmla="*/ 177701 w 1589088"/>
                <a:gd name="T19" fmla="*/ 326520 h 1589088"/>
                <a:gd name="T20" fmla="*/ 145561 w 1589088"/>
                <a:gd name="T21" fmla="*/ 300069 h 1589088"/>
                <a:gd name="T22" fmla="*/ 147054 w 1589088"/>
                <a:gd name="T23" fmla="*/ 276103 h 1589088"/>
                <a:gd name="T24" fmla="*/ 163273 w 1589088"/>
                <a:gd name="T25" fmla="*/ 258303 h 1589088"/>
                <a:gd name="T26" fmla="*/ 187950 w 1589088"/>
                <a:gd name="T27" fmla="*/ 254624 h 1589088"/>
                <a:gd name="T28" fmla="*/ 208646 w 1589088"/>
                <a:gd name="T29" fmla="*/ 267054 h 1589088"/>
                <a:gd name="T30" fmla="*/ 217004 w 1589088"/>
                <a:gd name="T31" fmla="*/ 290323 h 1589088"/>
                <a:gd name="T32" fmla="*/ 299293 w 1589088"/>
                <a:gd name="T33" fmla="*/ 237122 h 1589088"/>
                <a:gd name="T34" fmla="*/ 287352 w 1589088"/>
                <a:gd name="T35" fmla="*/ 210273 h 1589088"/>
                <a:gd name="T36" fmla="*/ 295711 w 1589088"/>
                <a:gd name="T37" fmla="*/ 187103 h 1589088"/>
                <a:gd name="T38" fmla="*/ 316407 w 1589088"/>
                <a:gd name="T39" fmla="*/ 174673 h 1589088"/>
                <a:gd name="T40" fmla="*/ 266392 w 1589088"/>
                <a:gd name="T41" fmla="*/ 52655 h 1589088"/>
                <a:gd name="T42" fmla="*/ 194254 w 1589088"/>
                <a:gd name="T43" fmla="*/ 66762 h 1589088"/>
                <a:gd name="T44" fmla="*/ 129172 w 1589088"/>
                <a:gd name="T45" fmla="*/ 105409 h 1589088"/>
                <a:gd name="T46" fmla="*/ 80285 w 1589088"/>
                <a:gd name="T47" fmla="*/ 165118 h 1589088"/>
                <a:gd name="T48" fmla="*/ 55742 w 1589088"/>
                <a:gd name="T49" fmla="*/ 235059 h 1589088"/>
                <a:gd name="T50" fmla="*/ 55742 w 1589088"/>
                <a:gd name="T51" fmla="*/ 308279 h 1589088"/>
                <a:gd name="T52" fmla="*/ 80285 w 1589088"/>
                <a:gd name="T53" fmla="*/ 378220 h 1589088"/>
                <a:gd name="T54" fmla="*/ 129172 w 1589088"/>
                <a:gd name="T55" fmla="*/ 437929 h 1589088"/>
                <a:gd name="T56" fmla="*/ 194254 w 1589088"/>
                <a:gd name="T57" fmla="*/ 476575 h 1589088"/>
                <a:gd name="T58" fmla="*/ 266392 w 1589088"/>
                <a:gd name="T59" fmla="*/ 490584 h 1589088"/>
                <a:gd name="T60" fmla="*/ 339026 w 1589088"/>
                <a:gd name="T61" fmla="*/ 480053 h 1589088"/>
                <a:gd name="T62" fmla="*/ 405599 w 1589088"/>
                <a:gd name="T63" fmla="*/ 444982 h 1589088"/>
                <a:gd name="T64" fmla="*/ 457566 w 1589088"/>
                <a:gd name="T65" fmla="*/ 387559 h 1589088"/>
                <a:gd name="T66" fmla="*/ 485586 w 1589088"/>
                <a:gd name="T67" fmla="*/ 318611 h 1589088"/>
                <a:gd name="T68" fmla="*/ 489064 w 1589088"/>
                <a:gd name="T69" fmla="*/ 245490 h 1589088"/>
                <a:gd name="T70" fmla="*/ 468098 w 1589088"/>
                <a:gd name="T71" fmla="*/ 174655 h 1589088"/>
                <a:gd name="T72" fmla="*/ 422490 w 1589088"/>
                <a:gd name="T73" fmla="*/ 112860 h 1589088"/>
                <a:gd name="T74" fmla="*/ 358998 w 1589088"/>
                <a:gd name="T75" fmla="*/ 70736 h 1589088"/>
                <a:gd name="T76" fmla="*/ 287357 w 1589088"/>
                <a:gd name="T77" fmla="*/ 53251 h 1589088"/>
                <a:gd name="T78" fmla="*/ 329885 w 1589088"/>
                <a:gd name="T79" fmla="*/ 6358 h 1589088"/>
                <a:gd name="T80" fmla="*/ 415436 w 1589088"/>
                <a:gd name="T81" fmla="*/ 41131 h 1589088"/>
                <a:gd name="T82" fmla="*/ 483002 w 1589088"/>
                <a:gd name="T83" fmla="*/ 100938 h 1589088"/>
                <a:gd name="T84" fmla="*/ 522748 w 1589088"/>
                <a:gd name="T85" fmla="*/ 167900 h 1589088"/>
                <a:gd name="T86" fmla="*/ 541626 w 1589088"/>
                <a:gd name="T87" fmla="*/ 241417 h 1589088"/>
                <a:gd name="T88" fmla="*/ 539441 w 1589088"/>
                <a:gd name="T89" fmla="*/ 316823 h 1589088"/>
                <a:gd name="T90" fmla="*/ 516488 w 1589088"/>
                <a:gd name="T91" fmla="*/ 389347 h 1589088"/>
                <a:gd name="T92" fmla="*/ 692062 w 1589088"/>
                <a:gd name="T93" fmla="*/ 598178 h 1589088"/>
                <a:gd name="T94" fmla="*/ 693354 w 1589088"/>
                <a:gd name="T95" fmla="*/ 643382 h 1589088"/>
                <a:gd name="T96" fmla="*/ 652218 w 1589088"/>
                <a:gd name="T97" fmla="*/ 689579 h 1589088"/>
                <a:gd name="T98" fmla="*/ 608001 w 1589088"/>
                <a:gd name="T99" fmla="*/ 694844 h 1589088"/>
                <a:gd name="T100" fmla="*/ 404009 w 1589088"/>
                <a:gd name="T101" fmla="*/ 508765 h 1589088"/>
                <a:gd name="T102" fmla="*/ 332667 w 1589088"/>
                <a:gd name="T103" fmla="*/ 536185 h 1589088"/>
                <a:gd name="T104" fmla="*/ 257548 w 1589088"/>
                <a:gd name="T105" fmla="*/ 542841 h 1589088"/>
                <a:gd name="T106" fmla="*/ 183225 w 1589088"/>
                <a:gd name="T107" fmla="*/ 528535 h 1589088"/>
                <a:gd name="T108" fmla="*/ 114466 w 1589088"/>
                <a:gd name="T109" fmla="*/ 493266 h 1589088"/>
                <a:gd name="T110" fmla="*/ 52563 w 1589088"/>
                <a:gd name="T111" fmla="*/ 432167 h 1589088"/>
                <a:gd name="T112" fmla="*/ 11228 w 1589088"/>
                <a:gd name="T113" fmla="*/ 349012 h 1589088"/>
                <a:gd name="T114" fmla="*/ 298 w 1589088"/>
                <a:gd name="T115" fmla="*/ 258605 h 1589088"/>
                <a:gd name="T116" fmla="*/ 19873 w 1589088"/>
                <a:gd name="T117" fmla="*/ 169389 h 1589088"/>
                <a:gd name="T118" fmla="*/ 69951 w 1589088"/>
                <a:gd name="T119" fmla="*/ 89712 h 1589088"/>
                <a:gd name="T120" fmla="*/ 145368 w 1589088"/>
                <a:gd name="T121" fmla="*/ 31196 h 1589088"/>
                <a:gd name="T122" fmla="*/ 232608 w 1589088"/>
                <a:gd name="T123" fmla="*/ 2881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89088"/>
                <a:gd name="T187" fmla="*/ 0 h 1589088"/>
                <a:gd name="T188" fmla="*/ 1589088 w 1589088"/>
                <a:gd name="T189" fmla="*/ 1589088 h 15890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sz="1350">
                <a:cs typeface="+mn-ea"/>
                <a:sym typeface="+mn-lt"/>
              </a:endParaRPr>
            </a:p>
          </p:txBody>
        </p:sp>
      </p:grpSp>
      <p:grpSp>
        <p:nvGrpSpPr>
          <p:cNvPr id="3" name="组合 2">
            <a:extLst>
              <a:ext uri="{FF2B5EF4-FFF2-40B4-BE49-F238E27FC236}">
                <a16:creationId xmlns:a16="http://schemas.microsoft.com/office/drawing/2014/main" xmlns="" id="{F061EC4B-CF1E-41E6-9AD2-4A505E2D362D}"/>
              </a:ext>
            </a:extLst>
          </p:cNvPr>
          <p:cNvGrpSpPr/>
          <p:nvPr/>
        </p:nvGrpSpPr>
        <p:grpSpPr>
          <a:xfrm>
            <a:off x="759619" y="2259807"/>
            <a:ext cx="570310" cy="570310"/>
            <a:chOff x="759619" y="2259807"/>
            <a:chExt cx="570310" cy="570310"/>
          </a:xfrm>
        </p:grpSpPr>
        <p:sp>
          <p:nvSpPr>
            <p:cNvPr id="13316" name="椭圆 2"/>
            <p:cNvSpPr>
              <a:spLocks noChangeArrowheads="1"/>
            </p:cNvSpPr>
            <p:nvPr/>
          </p:nvSpPr>
          <p:spPr bwMode="auto">
            <a:xfrm>
              <a:off x="759619" y="2259807"/>
              <a:ext cx="570310" cy="570310"/>
            </a:xfrm>
            <a:prstGeom prst="ellipse">
              <a:avLst/>
            </a:prstGeom>
            <a:solidFill>
              <a:srgbClr val="62A0C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13320" name="KSO_Shape"/>
            <p:cNvSpPr>
              <a:spLocks noChangeArrowheads="1"/>
            </p:cNvSpPr>
            <p:nvPr/>
          </p:nvSpPr>
          <p:spPr bwMode="auto">
            <a:xfrm>
              <a:off x="823913" y="2338388"/>
              <a:ext cx="409575" cy="417910"/>
            </a:xfrm>
            <a:custGeom>
              <a:avLst/>
              <a:gdLst>
                <a:gd name="T0" fmla="*/ 234931 w 3543300"/>
                <a:gd name="T1" fmla="*/ 174426 h 3617913"/>
                <a:gd name="T2" fmla="*/ 202439 w 3543300"/>
                <a:gd name="T3" fmla="*/ 193007 h 3617913"/>
                <a:gd name="T4" fmla="*/ 178070 w 3543300"/>
                <a:gd name="T5" fmla="*/ 221076 h 3617913"/>
                <a:gd name="T6" fmla="*/ 164313 w 3543300"/>
                <a:gd name="T7" fmla="*/ 256177 h 3617913"/>
                <a:gd name="T8" fmla="*/ 163334 w 3543300"/>
                <a:gd name="T9" fmla="*/ 295508 h 3617913"/>
                <a:gd name="T10" fmla="*/ 175465 w 3543300"/>
                <a:gd name="T11" fmla="*/ 331512 h 3617913"/>
                <a:gd name="T12" fmla="*/ 198455 w 3543300"/>
                <a:gd name="T13" fmla="*/ 360717 h 3617913"/>
                <a:gd name="T14" fmla="*/ 229907 w 3543300"/>
                <a:gd name="T15" fmla="*/ 380823 h 3617913"/>
                <a:gd name="T16" fmla="*/ 267327 w 3543300"/>
                <a:gd name="T17" fmla="*/ 389432 h 3617913"/>
                <a:gd name="T18" fmla="*/ 306067 w 3543300"/>
                <a:gd name="T19" fmla="*/ 384540 h 3617913"/>
                <a:gd name="T20" fmla="*/ 339476 w 3543300"/>
                <a:gd name="T21" fmla="*/ 367517 h 3617913"/>
                <a:gd name="T22" fmla="*/ 365058 w 3543300"/>
                <a:gd name="T23" fmla="*/ 340660 h 3617913"/>
                <a:gd name="T24" fmla="*/ 380564 w 3543300"/>
                <a:gd name="T25" fmla="*/ 306319 h 3617913"/>
                <a:gd name="T26" fmla="*/ 383450 w 3543300"/>
                <a:gd name="T27" fmla="*/ 267233 h 3617913"/>
                <a:gd name="T28" fmla="*/ 373080 w 3543300"/>
                <a:gd name="T29" fmla="*/ 230446 h 3617913"/>
                <a:gd name="T30" fmla="*/ 351540 w 3543300"/>
                <a:gd name="T31" fmla="*/ 200147 h 3617913"/>
                <a:gd name="T32" fmla="*/ 321152 w 3543300"/>
                <a:gd name="T33" fmla="*/ 178582 h 3617913"/>
                <a:gd name="T34" fmla="*/ 284403 w 3543300"/>
                <a:gd name="T35" fmla="*/ 168264 h 3617913"/>
                <a:gd name="T36" fmla="*/ 301725 w 3543300"/>
                <a:gd name="T37" fmla="*/ 1076 h 3617913"/>
                <a:gd name="T38" fmla="*/ 310093 w 3543300"/>
                <a:gd name="T39" fmla="*/ 13741 h 3617913"/>
                <a:gd name="T40" fmla="*/ 360886 w 3543300"/>
                <a:gd name="T41" fmla="*/ 74768 h 3617913"/>
                <a:gd name="T42" fmla="*/ 407862 w 3543300"/>
                <a:gd name="T43" fmla="*/ 37066 h 3617913"/>
                <a:gd name="T44" fmla="*/ 457873 w 3543300"/>
                <a:gd name="T45" fmla="*/ 68704 h 3617913"/>
                <a:gd name="T46" fmla="*/ 459243 w 3543300"/>
                <a:gd name="T47" fmla="*/ 85477 h 3617913"/>
                <a:gd name="T48" fmla="*/ 461787 w 3543300"/>
                <a:gd name="T49" fmla="*/ 161663 h 3617913"/>
                <a:gd name="T50" fmla="*/ 523003 w 3543300"/>
                <a:gd name="T51" fmla="*/ 161907 h 3617913"/>
                <a:gd name="T52" fmla="*/ 545904 w 3543300"/>
                <a:gd name="T53" fmla="*/ 216675 h 3617913"/>
                <a:gd name="T54" fmla="*/ 537928 w 3543300"/>
                <a:gd name="T55" fmla="*/ 231443 h 3617913"/>
                <a:gd name="T56" fmla="*/ 494768 w 3543300"/>
                <a:gd name="T57" fmla="*/ 290954 h 3617913"/>
                <a:gd name="T58" fmla="*/ 543947 w 3543300"/>
                <a:gd name="T59" fmla="*/ 331003 h 3617913"/>
                <a:gd name="T60" fmla="*/ 530539 w 3543300"/>
                <a:gd name="T61" fmla="*/ 388166 h 3617913"/>
                <a:gd name="T62" fmla="*/ 515761 w 3543300"/>
                <a:gd name="T63" fmla="*/ 396137 h 3617913"/>
                <a:gd name="T64" fmla="*/ 447743 w 3543300"/>
                <a:gd name="T65" fmla="*/ 415550 h 3617913"/>
                <a:gd name="T66" fmla="*/ 461445 w 3543300"/>
                <a:gd name="T67" fmla="*/ 478778 h 3617913"/>
                <a:gd name="T68" fmla="*/ 417551 w 3543300"/>
                <a:gd name="T69" fmla="*/ 518093 h 3617913"/>
                <a:gd name="T70" fmla="*/ 400767 w 3543300"/>
                <a:gd name="T71" fmla="*/ 516724 h 3617913"/>
                <a:gd name="T72" fmla="*/ 338083 w 3543300"/>
                <a:gd name="T73" fmla="*/ 490856 h 3617913"/>
                <a:gd name="T74" fmla="*/ 309016 w 3543300"/>
                <a:gd name="T75" fmla="*/ 548851 h 3617913"/>
                <a:gd name="T76" fmla="*/ 249758 w 3543300"/>
                <a:gd name="T77" fmla="*/ 557213 h 3617913"/>
                <a:gd name="T78" fmla="*/ 236643 w 3543300"/>
                <a:gd name="T79" fmla="*/ 547580 h 3617913"/>
                <a:gd name="T80" fmla="*/ 204200 w 3543300"/>
                <a:gd name="T81" fmla="*/ 489634 h 3617913"/>
                <a:gd name="T82" fmla="*/ 144257 w 3543300"/>
                <a:gd name="T83" fmla="*/ 517653 h 3617913"/>
                <a:gd name="T84" fmla="*/ 127962 w 3543300"/>
                <a:gd name="T85" fmla="*/ 517653 h 3617913"/>
                <a:gd name="T86" fmla="*/ 84851 w 3543300"/>
                <a:gd name="T87" fmla="*/ 477458 h 3617913"/>
                <a:gd name="T88" fmla="*/ 98406 w 3543300"/>
                <a:gd name="T89" fmla="*/ 415550 h 3617913"/>
                <a:gd name="T90" fmla="*/ 30339 w 3543300"/>
                <a:gd name="T91" fmla="*/ 396137 h 3617913"/>
                <a:gd name="T92" fmla="*/ 15610 w 3543300"/>
                <a:gd name="T93" fmla="*/ 388166 h 3617913"/>
                <a:gd name="T94" fmla="*/ 2153 w 3543300"/>
                <a:gd name="T95" fmla="*/ 331003 h 3617913"/>
                <a:gd name="T96" fmla="*/ 51625 w 3543300"/>
                <a:gd name="T97" fmla="*/ 295012 h 3617913"/>
                <a:gd name="T98" fmla="*/ 8857 w 3543300"/>
                <a:gd name="T99" fmla="*/ 231736 h 3617913"/>
                <a:gd name="T100" fmla="*/ 98 w 3543300"/>
                <a:gd name="T101" fmla="*/ 217360 h 3617913"/>
                <a:gd name="T102" fmla="*/ 20748 w 3543300"/>
                <a:gd name="T103" fmla="*/ 163081 h 3617913"/>
                <a:gd name="T104" fmla="*/ 80202 w 3543300"/>
                <a:gd name="T105" fmla="*/ 168704 h 3617913"/>
                <a:gd name="T106" fmla="*/ 114456 w 3543300"/>
                <a:gd name="T107" fmla="*/ 123374 h 3617913"/>
                <a:gd name="T108" fmla="*/ 86074 w 3543300"/>
                <a:gd name="T109" fmla="*/ 72029 h 3617913"/>
                <a:gd name="T110" fmla="*/ 132953 w 3543300"/>
                <a:gd name="T111" fmla="*/ 37310 h 3617913"/>
                <a:gd name="T112" fmla="*/ 147193 w 3543300"/>
                <a:gd name="T113" fmla="*/ 42592 h 3617913"/>
                <a:gd name="T114" fmla="*/ 223823 w 3543300"/>
                <a:gd name="T115" fmla="*/ 62249 h 3617913"/>
                <a:gd name="T116" fmla="*/ 240069 w 3543300"/>
                <a:gd name="T117" fmla="*/ 4059 h 36179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543300"/>
                <a:gd name="T178" fmla="*/ 0 h 3617913"/>
                <a:gd name="T179" fmla="*/ 3543300 w 3543300"/>
                <a:gd name="T180" fmla="*/ 3617913 h 361791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sz="1350">
                <a:cs typeface="+mn-ea"/>
                <a:sym typeface="+mn-lt"/>
              </a:endParaRPr>
            </a:p>
          </p:txBody>
        </p:sp>
      </p:grpSp>
      <p:grpSp>
        <p:nvGrpSpPr>
          <p:cNvPr id="4" name="组合 3">
            <a:extLst>
              <a:ext uri="{FF2B5EF4-FFF2-40B4-BE49-F238E27FC236}">
                <a16:creationId xmlns:a16="http://schemas.microsoft.com/office/drawing/2014/main" xmlns="" id="{7536CF5A-32E6-40AC-A086-699B3C2EC7A1}"/>
              </a:ext>
            </a:extLst>
          </p:cNvPr>
          <p:cNvGrpSpPr/>
          <p:nvPr/>
        </p:nvGrpSpPr>
        <p:grpSpPr>
          <a:xfrm>
            <a:off x="759619" y="3294460"/>
            <a:ext cx="570310" cy="569119"/>
            <a:chOff x="759619" y="3294460"/>
            <a:chExt cx="570310" cy="569119"/>
          </a:xfrm>
        </p:grpSpPr>
        <p:sp>
          <p:nvSpPr>
            <p:cNvPr id="13317" name="椭圆 3"/>
            <p:cNvSpPr>
              <a:spLocks noChangeArrowheads="1"/>
            </p:cNvSpPr>
            <p:nvPr/>
          </p:nvSpPr>
          <p:spPr bwMode="auto">
            <a:xfrm>
              <a:off x="759619" y="3294460"/>
              <a:ext cx="570310" cy="569119"/>
            </a:xfrm>
            <a:prstGeom prst="ellipse">
              <a:avLst/>
            </a:prstGeom>
            <a:solidFill>
              <a:srgbClr val="FF718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13321" name="KSO_Shape"/>
            <p:cNvSpPr>
              <a:spLocks noChangeArrowheads="1"/>
            </p:cNvSpPr>
            <p:nvPr/>
          </p:nvSpPr>
          <p:spPr bwMode="auto">
            <a:xfrm>
              <a:off x="891779" y="3355181"/>
              <a:ext cx="272653" cy="453629"/>
            </a:xfrm>
            <a:custGeom>
              <a:avLst/>
              <a:gdLst>
                <a:gd name="T0" fmla="*/ 139237 w 1536700"/>
                <a:gd name="T1" fmla="*/ 514261 h 2555648"/>
                <a:gd name="T2" fmla="*/ 139237 w 1536700"/>
                <a:gd name="T3" fmla="*/ 528350 h 2555648"/>
                <a:gd name="T4" fmla="*/ 224300 w 1536700"/>
                <a:gd name="T5" fmla="*/ 528350 h 2555648"/>
                <a:gd name="T6" fmla="*/ 224300 w 1536700"/>
                <a:gd name="T7" fmla="*/ 514261 h 2555648"/>
                <a:gd name="T8" fmla="*/ 139237 w 1536700"/>
                <a:gd name="T9" fmla="*/ 476723 h 2555648"/>
                <a:gd name="T10" fmla="*/ 139237 w 1536700"/>
                <a:gd name="T11" fmla="*/ 490812 h 2555648"/>
                <a:gd name="T12" fmla="*/ 224300 w 1536700"/>
                <a:gd name="T13" fmla="*/ 490812 h 2555648"/>
                <a:gd name="T14" fmla="*/ 224300 w 1536700"/>
                <a:gd name="T15" fmla="*/ 476723 h 2555648"/>
                <a:gd name="T16" fmla="*/ 104009 w 1536700"/>
                <a:gd name="T17" fmla="*/ 441539 h 2555648"/>
                <a:gd name="T18" fmla="*/ 259528 w 1536700"/>
                <a:gd name="T19" fmla="*/ 441539 h 2555648"/>
                <a:gd name="T20" fmla="*/ 281337 w 1536700"/>
                <a:gd name="T21" fmla="*/ 462264 h 2555648"/>
                <a:gd name="T22" fmla="*/ 259528 w 1536700"/>
                <a:gd name="T23" fmla="*/ 482989 h 2555648"/>
                <a:gd name="T24" fmla="*/ 281337 w 1536700"/>
                <a:gd name="T25" fmla="*/ 503714 h 2555648"/>
                <a:gd name="T26" fmla="*/ 259528 w 1536700"/>
                <a:gd name="T27" fmla="*/ 524439 h 2555648"/>
                <a:gd name="T28" fmla="*/ 281337 w 1536700"/>
                <a:gd name="T29" fmla="*/ 545164 h 2555648"/>
                <a:gd name="T30" fmla="*/ 259528 w 1536700"/>
                <a:gd name="T31" fmla="*/ 565889 h 2555648"/>
                <a:gd name="T32" fmla="*/ 224285 w 1536700"/>
                <a:gd name="T33" fmla="*/ 565889 h 2555648"/>
                <a:gd name="T34" fmla="*/ 221736 w 1536700"/>
                <a:gd name="T35" fmla="*/ 578459 h 2555648"/>
                <a:gd name="T36" fmla="*/ 181769 w 1536700"/>
                <a:gd name="T37" fmla="*/ 604838 h 2555648"/>
                <a:gd name="T38" fmla="*/ 141801 w 1536700"/>
                <a:gd name="T39" fmla="*/ 578459 h 2555648"/>
                <a:gd name="T40" fmla="*/ 139252 w 1536700"/>
                <a:gd name="T41" fmla="*/ 565889 h 2555648"/>
                <a:gd name="T42" fmla="*/ 104009 w 1536700"/>
                <a:gd name="T43" fmla="*/ 565889 h 2555648"/>
                <a:gd name="T44" fmla="*/ 82200 w 1536700"/>
                <a:gd name="T45" fmla="*/ 545164 h 2555648"/>
                <a:gd name="T46" fmla="*/ 104009 w 1536700"/>
                <a:gd name="T47" fmla="*/ 524439 h 2555648"/>
                <a:gd name="T48" fmla="*/ 82200 w 1536700"/>
                <a:gd name="T49" fmla="*/ 503714 h 2555648"/>
                <a:gd name="T50" fmla="*/ 104009 w 1536700"/>
                <a:gd name="T51" fmla="*/ 482989 h 2555648"/>
                <a:gd name="T52" fmla="*/ 82200 w 1536700"/>
                <a:gd name="T53" fmla="*/ 462264 h 2555648"/>
                <a:gd name="T54" fmla="*/ 104009 w 1536700"/>
                <a:gd name="T55" fmla="*/ 441539 h 2555648"/>
                <a:gd name="T56" fmla="*/ 181769 w 1536700"/>
                <a:gd name="T57" fmla="*/ 0 h 2555648"/>
                <a:gd name="T58" fmla="*/ 363537 w 1536700"/>
                <a:gd name="T59" fmla="*/ 182315 h 2555648"/>
                <a:gd name="T60" fmla="*/ 359844 w 1536700"/>
                <a:gd name="T61" fmla="*/ 219058 h 2555648"/>
                <a:gd name="T62" fmla="*/ 352889 w 1536700"/>
                <a:gd name="T63" fmla="*/ 241532 h 2555648"/>
                <a:gd name="T64" fmla="*/ 352950 w 1536700"/>
                <a:gd name="T65" fmla="*/ 241532 h 2555648"/>
                <a:gd name="T66" fmla="*/ 269803 w 1536700"/>
                <a:gd name="T67" fmla="*/ 431662 h 2555648"/>
                <a:gd name="T68" fmla="*/ 93734 w 1536700"/>
                <a:gd name="T69" fmla="*/ 431662 h 2555648"/>
                <a:gd name="T70" fmla="*/ 10587 w 1536700"/>
                <a:gd name="T71" fmla="*/ 241532 h 2555648"/>
                <a:gd name="T72" fmla="*/ 10648 w 1536700"/>
                <a:gd name="T73" fmla="*/ 241532 h 2555648"/>
                <a:gd name="T74" fmla="*/ 3693 w 1536700"/>
                <a:gd name="T75" fmla="*/ 219058 h 2555648"/>
                <a:gd name="T76" fmla="*/ 0 w 1536700"/>
                <a:gd name="T77" fmla="*/ 182315 h 2555648"/>
                <a:gd name="T78" fmla="*/ 181769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594000" anchor="ctr"/>
            <a:lstStyle/>
            <a:p>
              <a:endParaRPr lang="zh-CN" altLang="en-US" sz="1350">
                <a:cs typeface="+mn-ea"/>
                <a:sym typeface="+mn-lt"/>
              </a:endParaRPr>
            </a:p>
          </p:txBody>
        </p:sp>
      </p:grpSp>
      <p:sp>
        <p:nvSpPr>
          <p:cNvPr id="13322" name="矩形 9"/>
          <p:cNvSpPr>
            <a:spLocks noChangeArrowheads="1"/>
          </p:cNvSpPr>
          <p:nvPr/>
        </p:nvSpPr>
        <p:spPr bwMode="auto">
          <a:xfrm>
            <a:off x="1676400" y="1457325"/>
            <a:ext cx="3401616" cy="415498"/>
          </a:xfrm>
          <a:prstGeom prst="rect">
            <a:avLst/>
          </a:prstGeom>
          <a:solidFill>
            <a:srgbClr val="FFB0B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50" dirty="0">
                <a:solidFill>
                  <a:schemeClr val="bg1"/>
                </a:solidFill>
                <a:latin typeface="+mn-lt"/>
                <a:ea typeface="+mn-ea"/>
                <a:cs typeface="+mn-ea"/>
                <a:sym typeface="+mn-lt"/>
              </a:rPr>
              <a:t>这里输入简单字概述这里输入简单简单的文字概述这里</a:t>
            </a:r>
            <a:endParaRPr lang="en-US" altLang="zh-CN" sz="1050" dirty="0">
              <a:solidFill>
                <a:schemeClr val="bg1"/>
              </a:solidFill>
              <a:latin typeface="+mn-lt"/>
              <a:ea typeface="+mn-ea"/>
              <a:cs typeface="+mn-ea"/>
              <a:sym typeface="+mn-lt"/>
            </a:endParaRPr>
          </a:p>
          <a:p>
            <a:pPr eaLnBrk="1" hangingPunct="1"/>
            <a:r>
              <a:rPr lang="zh-CN" altLang="en-US" sz="1050" dirty="0">
                <a:solidFill>
                  <a:schemeClr val="bg1"/>
                </a:solidFill>
                <a:latin typeface="+mn-lt"/>
                <a:ea typeface="+mn-ea"/>
                <a:cs typeface="+mn-ea"/>
                <a:sym typeface="+mn-lt"/>
              </a:rPr>
              <a:t>输入简单的文字概述简单的文字</a:t>
            </a:r>
          </a:p>
        </p:txBody>
      </p:sp>
      <p:sp>
        <p:nvSpPr>
          <p:cNvPr id="13323" name="TextBox 4"/>
          <p:cNvSpPr>
            <a:spLocks noChangeArrowheads="1"/>
          </p:cNvSpPr>
          <p:nvPr/>
        </p:nvSpPr>
        <p:spPr bwMode="auto">
          <a:xfrm>
            <a:off x="1629967" y="1076325"/>
            <a:ext cx="1287065" cy="366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350" b="1" dirty="0">
                <a:latin typeface="+mn-lt"/>
                <a:ea typeface="+mn-ea"/>
                <a:cs typeface="+mn-ea"/>
                <a:sym typeface="+mn-lt"/>
              </a:rPr>
              <a:t>点击添加标题</a:t>
            </a:r>
            <a:endParaRPr lang="en-US" altLang="zh-CN" sz="1350" b="1" dirty="0">
              <a:latin typeface="+mn-lt"/>
              <a:ea typeface="+mn-ea"/>
              <a:cs typeface="+mn-ea"/>
              <a:sym typeface="+mn-lt"/>
            </a:endParaRPr>
          </a:p>
        </p:txBody>
      </p:sp>
      <p:sp>
        <p:nvSpPr>
          <p:cNvPr id="13324" name="矩形 11"/>
          <p:cNvSpPr>
            <a:spLocks noChangeArrowheads="1"/>
          </p:cNvSpPr>
          <p:nvPr/>
        </p:nvSpPr>
        <p:spPr bwMode="auto">
          <a:xfrm>
            <a:off x="1676400" y="2547937"/>
            <a:ext cx="3401616" cy="415498"/>
          </a:xfrm>
          <a:prstGeom prst="rect">
            <a:avLst/>
          </a:prstGeom>
          <a:solidFill>
            <a:srgbClr val="A3C7E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50">
                <a:solidFill>
                  <a:schemeClr val="bg1"/>
                </a:solidFill>
                <a:latin typeface="+mn-lt"/>
                <a:ea typeface="+mn-ea"/>
                <a:cs typeface="+mn-ea"/>
                <a:sym typeface="+mn-lt"/>
              </a:rPr>
              <a:t>这里输入简单字概述这里输入简单简单的文字概述这里</a:t>
            </a:r>
            <a:endParaRPr lang="en-US" altLang="zh-CN" sz="1050">
              <a:solidFill>
                <a:schemeClr val="bg1"/>
              </a:solidFill>
              <a:latin typeface="+mn-lt"/>
              <a:ea typeface="+mn-ea"/>
              <a:cs typeface="+mn-ea"/>
              <a:sym typeface="+mn-lt"/>
            </a:endParaRPr>
          </a:p>
          <a:p>
            <a:pPr eaLnBrk="1" hangingPunct="1"/>
            <a:r>
              <a:rPr lang="zh-CN" altLang="en-US" sz="1050">
                <a:solidFill>
                  <a:schemeClr val="bg1"/>
                </a:solidFill>
                <a:latin typeface="+mn-lt"/>
                <a:ea typeface="+mn-ea"/>
                <a:cs typeface="+mn-ea"/>
                <a:sym typeface="+mn-lt"/>
              </a:rPr>
              <a:t>输入简单的文字概述简单的文字</a:t>
            </a:r>
          </a:p>
        </p:txBody>
      </p:sp>
      <p:sp>
        <p:nvSpPr>
          <p:cNvPr id="13325" name="TextBox 4"/>
          <p:cNvSpPr>
            <a:spLocks noChangeArrowheads="1"/>
          </p:cNvSpPr>
          <p:nvPr/>
        </p:nvSpPr>
        <p:spPr bwMode="auto">
          <a:xfrm>
            <a:off x="1629967" y="2164557"/>
            <a:ext cx="1287065" cy="366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350" b="1">
                <a:latin typeface="+mn-lt"/>
                <a:ea typeface="+mn-ea"/>
                <a:cs typeface="+mn-ea"/>
                <a:sym typeface="+mn-lt"/>
              </a:rPr>
              <a:t>点击添加标题</a:t>
            </a:r>
            <a:endParaRPr lang="en-US" altLang="zh-CN" sz="1350" b="1">
              <a:latin typeface="+mn-lt"/>
              <a:ea typeface="+mn-ea"/>
              <a:cs typeface="+mn-ea"/>
              <a:sym typeface="+mn-lt"/>
            </a:endParaRPr>
          </a:p>
        </p:txBody>
      </p:sp>
      <p:sp>
        <p:nvSpPr>
          <p:cNvPr id="13326" name="矩形 13"/>
          <p:cNvSpPr>
            <a:spLocks noChangeArrowheads="1"/>
          </p:cNvSpPr>
          <p:nvPr/>
        </p:nvSpPr>
        <p:spPr bwMode="auto">
          <a:xfrm>
            <a:off x="1676400" y="3619500"/>
            <a:ext cx="3401616" cy="415498"/>
          </a:xfrm>
          <a:prstGeom prst="rect">
            <a:avLst/>
          </a:prstGeom>
          <a:solidFill>
            <a:srgbClr val="FFB0B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50">
                <a:solidFill>
                  <a:schemeClr val="bg1"/>
                </a:solidFill>
                <a:latin typeface="+mn-lt"/>
                <a:ea typeface="+mn-ea"/>
                <a:cs typeface="+mn-ea"/>
                <a:sym typeface="+mn-lt"/>
              </a:rPr>
              <a:t>这里输入简单字概述这里输入简单简单的文字概述这里</a:t>
            </a:r>
            <a:endParaRPr lang="en-US" altLang="zh-CN" sz="1050">
              <a:solidFill>
                <a:schemeClr val="bg1"/>
              </a:solidFill>
              <a:latin typeface="+mn-lt"/>
              <a:ea typeface="+mn-ea"/>
              <a:cs typeface="+mn-ea"/>
              <a:sym typeface="+mn-lt"/>
            </a:endParaRPr>
          </a:p>
          <a:p>
            <a:pPr eaLnBrk="1" hangingPunct="1"/>
            <a:r>
              <a:rPr lang="zh-CN" altLang="en-US" sz="1050">
                <a:solidFill>
                  <a:schemeClr val="bg1"/>
                </a:solidFill>
                <a:latin typeface="+mn-lt"/>
                <a:ea typeface="+mn-ea"/>
                <a:cs typeface="+mn-ea"/>
                <a:sym typeface="+mn-lt"/>
              </a:rPr>
              <a:t>输入简单的文字概述简单的文字</a:t>
            </a:r>
          </a:p>
        </p:txBody>
      </p:sp>
      <p:sp>
        <p:nvSpPr>
          <p:cNvPr id="13327" name="TextBox 4"/>
          <p:cNvSpPr>
            <a:spLocks noChangeArrowheads="1"/>
          </p:cNvSpPr>
          <p:nvPr/>
        </p:nvSpPr>
        <p:spPr bwMode="auto">
          <a:xfrm>
            <a:off x="1629967" y="3238500"/>
            <a:ext cx="1287065" cy="366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350" b="1">
                <a:latin typeface="+mn-lt"/>
                <a:ea typeface="+mn-ea"/>
                <a:cs typeface="+mn-ea"/>
                <a:sym typeface="+mn-lt"/>
              </a:rPr>
              <a:t>点击添加标题</a:t>
            </a:r>
            <a:endParaRPr lang="en-US" altLang="zh-CN" sz="1350" b="1">
              <a:latin typeface="+mn-lt"/>
              <a:ea typeface="+mn-ea"/>
              <a:cs typeface="+mn-ea"/>
              <a:sym typeface="+mn-lt"/>
            </a:endParaRPr>
          </a:p>
        </p:txBody>
      </p:sp>
      <p:pic>
        <p:nvPicPr>
          <p:cNvPr id="13328" name="图片 1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37597" y="1659731"/>
            <a:ext cx="2947988" cy="1858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组合 23">
            <a:extLst>
              <a:ext uri="{FF2B5EF4-FFF2-40B4-BE49-F238E27FC236}">
                <a16:creationId xmlns:a16="http://schemas.microsoft.com/office/drawing/2014/main" xmlns="" id="{57876EEB-CA1D-4DAB-9C99-447E84D8950E}"/>
              </a:ext>
            </a:extLst>
          </p:cNvPr>
          <p:cNvGrpSpPr/>
          <p:nvPr/>
        </p:nvGrpSpPr>
        <p:grpSpPr>
          <a:xfrm>
            <a:off x="3220953" y="179785"/>
            <a:ext cx="2607572" cy="495134"/>
            <a:chOff x="4294603" y="239713"/>
            <a:chExt cx="3476762" cy="660179"/>
          </a:xfrm>
        </p:grpSpPr>
        <p:sp>
          <p:nvSpPr>
            <p:cNvPr id="25" name="TextBox 40">
              <a:extLst>
                <a:ext uri="{FF2B5EF4-FFF2-40B4-BE49-F238E27FC236}">
                  <a16:creationId xmlns:a16="http://schemas.microsoft.com/office/drawing/2014/main" xmlns="" id="{9584520A-38DD-45DE-A72D-4A52D41CA308}"/>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26" name="矩形 25">
              <a:extLst>
                <a:ext uri="{FF2B5EF4-FFF2-40B4-BE49-F238E27FC236}">
                  <a16:creationId xmlns:a16="http://schemas.microsoft.com/office/drawing/2014/main" xmlns="" id="{17B3033D-EE20-41C0-B853-A323590E4A75}"/>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27" name="组合 26">
              <a:extLst>
                <a:ext uri="{FF2B5EF4-FFF2-40B4-BE49-F238E27FC236}">
                  <a16:creationId xmlns:a16="http://schemas.microsoft.com/office/drawing/2014/main" xmlns="" id="{10D7E015-ABE8-4543-A9C6-2F2F5052BC47}"/>
                </a:ext>
              </a:extLst>
            </p:cNvPr>
            <p:cNvGrpSpPr/>
            <p:nvPr/>
          </p:nvGrpSpPr>
          <p:grpSpPr>
            <a:xfrm>
              <a:off x="4294603" y="351100"/>
              <a:ext cx="348270" cy="350278"/>
              <a:chOff x="3945624" y="488028"/>
              <a:chExt cx="839348" cy="844188"/>
            </a:xfrm>
          </p:grpSpPr>
          <p:sp>
            <p:nvSpPr>
              <p:cNvPr id="28" name="矩形 27">
                <a:extLst>
                  <a:ext uri="{FF2B5EF4-FFF2-40B4-BE49-F238E27FC236}">
                    <a16:creationId xmlns:a16="http://schemas.microsoft.com/office/drawing/2014/main" xmlns="" id="{AA072F43-925D-4785-BD98-31AE40567ACD}"/>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29" name="矩形 28">
                <a:extLst>
                  <a:ext uri="{FF2B5EF4-FFF2-40B4-BE49-F238E27FC236}">
                    <a16:creationId xmlns:a16="http://schemas.microsoft.com/office/drawing/2014/main" xmlns="" id="{B73B276C-DC69-46B1-B081-66C55D3AA52B}"/>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0" name="矩形 29">
                <a:extLst>
                  <a:ext uri="{FF2B5EF4-FFF2-40B4-BE49-F238E27FC236}">
                    <a16:creationId xmlns:a16="http://schemas.microsoft.com/office/drawing/2014/main" xmlns="" id="{49A0D2D8-415E-4909-B0F7-7FE07DFBD2D9}"/>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31" name="矩形 30">
                <a:extLst>
                  <a:ext uri="{FF2B5EF4-FFF2-40B4-BE49-F238E27FC236}">
                    <a16:creationId xmlns:a16="http://schemas.microsoft.com/office/drawing/2014/main" xmlns="" id="{C7F37DDF-3F0A-4CE9-86C6-1014A8E73E3F}"/>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206993324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1000" fill="hold"/>
                                        <p:tgtEl>
                                          <p:spTgt spid="24"/>
                                        </p:tgtEl>
                                        <p:attrNameLst>
                                          <p:attrName>ppt_x</p:attrName>
                                        </p:attrNameLst>
                                      </p:cBhvr>
                                      <p:tavLst>
                                        <p:tav tm="0">
                                          <p:val>
                                            <p:strVal val="#ppt_x"/>
                                          </p:val>
                                        </p:tav>
                                        <p:tav tm="100000">
                                          <p:val>
                                            <p:strVal val="#ppt_x"/>
                                          </p:val>
                                        </p:tav>
                                      </p:tavLst>
                                    </p:anim>
                                    <p:anim calcmode="lin" valueType="num">
                                      <p:cBhvr additive="base">
                                        <p:cTn id="8" dur="1000" fill="hold"/>
                                        <p:tgtEl>
                                          <p:spTgt spid="24"/>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24"/>
                                        </p:tgtEl>
                                        <p:attrNameLst>
                                          <p:attrName>r</p:attrName>
                                        </p:attrNameLst>
                                      </p:cBhvr>
                                    </p:animRo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13328"/>
                                        </p:tgtEl>
                                        <p:attrNameLst>
                                          <p:attrName>style.visibility</p:attrName>
                                        </p:attrNameLst>
                                      </p:cBhvr>
                                      <p:to>
                                        <p:strVal val="visible"/>
                                      </p:to>
                                    </p:set>
                                    <p:animEffect transition="in" filter="fade">
                                      <p:cBhvr>
                                        <p:cTn id="14" dur="1000"/>
                                        <p:tgtEl>
                                          <p:spTgt spid="13328"/>
                                        </p:tgtEl>
                                      </p:cBhvr>
                                    </p:animEffect>
                                    <p:anim calcmode="lin" valueType="num">
                                      <p:cBhvr>
                                        <p:cTn id="15" dur="1000" fill="hold"/>
                                        <p:tgtEl>
                                          <p:spTgt spid="13328"/>
                                        </p:tgtEl>
                                        <p:attrNameLst>
                                          <p:attrName>ppt_x</p:attrName>
                                        </p:attrNameLst>
                                      </p:cBhvr>
                                      <p:tavLst>
                                        <p:tav tm="0">
                                          <p:val>
                                            <p:strVal val="#ppt_x"/>
                                          </p:val>
                                        </p:tav>
                                        <p:tav tm="100000">
                                          <p:val>
                                            <p:strVal val="#ppt_x"/>
                                          </p:val>
                                        </p:tav>
                                      </p:tavLst>
                                    </p:anim>
                                    <p:anim calcmode="lin" valueType="num">
                                      <p:cBhvr>
                                        <p:cTn id="16" dur="1000" fill="hold"/>
                                        <p:tgtEl>
                                          <p:spTgt spid="13328"/>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37"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900" decel="100000" fill="hold"/>
                                        <p:tgtEl>
                                          <p:spTgt spid="2"/>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900" decel="100000" fill="hold"/>
                                        <p:tgtEl>
                                          <p:spTgt spid="3"/>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900" decel="100000" fill="hold"/>
                                        <p:tgtEl>
                                          <p:spTgt spid="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36" fill="hold">
                            <p:stCondLst>
                              <p:cond delay="3000"/>
                            </p:stCondLst>
                            <p:childTnLst>
                              <p:par>
                                <p:cTn id="37" presetID="22" presetClass="entr" presetSubtype="4" fill="hold" grpId="0" nodeType="afterEffect">
                                  <p:stCondLst>
                                    <p:cond delay="0"/>
                                  </p:stCondLst>
                                  <p:childTnLst>
                                    <p:set>
                                      <p:cBhvr>
                                        <p:cTn id="38" dur="1" fill="hold">
                                          <p:stCondLst>
                                            <p:cond delay="0"/>
                                          </p:stCondLst>
                                        </p:cTn>
                                        <p:tgtEl>
                                          <p:spTgt spid="13322"/>
                                        </p:tgtEl>
                                        <p:attrNameLst>
                                          <p:attrName>style.visibility</p:attrName>
                                        </p:attrNameLst>
                                      </p:cBhvr>
                                      <p:to>
                                        <p:strVal val="visible"/>
                                      </p:to>
                                    </p:set>
                                    <p:animEffect transition="in" filter="wipe(down)">
                                      <p:cBhvr>
                                        <p:cTn id="39" dur="500"/>
                                        <p:tgtEl>
                                          <p:spTgt spid="13322"/>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3324"/>
                                        </p:tgtEl>
                                        <p:attrNameLst>
                                          <p:attrName>style.visibility</p:attrName>
                                        </p:attrNameLst>
                                      </p:cBhvr>
                                      <p:to>
                                        <p:strVal val="visible"/>
                                      </p:to>
                                    </p:set>
                                    <p:animEffect transition="in" filter="wipe(down)">
                                      <p:cBhvr>
                                        <p:cTn id="42" dur="500"/>
                                        <p:tgtEl>
                                          <p:spTgt spid="13324"/>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3326"/>
                                        </p:tgtEl>
                                        <p:attrNameLst>
                                          <p:attrName>style.visibility</p:attrName>
                                        </p:attrNameLst>
                                      </p:cBhvr>
                                      <p:to>
                                        <p:strVal val="visible"/>
                                      </p:to>
                                    </p:set>
                                    <p:animEffect transition="in" filter="wipe(down)">
                                      <p:cBhvr>
                                        <p:cTn id="45" dur="500"/>
                                        <p:tgtEl>
                                          <p:spTgt spid="13326"/>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13323"/>
                                        </p:tgtEl>
                                        <p:attrNameLst>
                                          <p:attrName>style.visibility</p:attrName>
                                        </p:attrNameLst>
                                      </p:cBhvr>
                                      <p:to>
                                        <p:strVal val="visible"/>
                                      </p:to>
                                    </p:set>
                                    <p:animEffect transition="in" filter="wipe(right)">
                                      <p:cBhvr>
                                        <p:cTn id="48" dur="500"/>
                                        <p:tgtEl>
                                          <p:spTgt spid="13323"/>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13325"/>
                                        </p:tgtEl>
                                        <p:attrNameLst>
                                          <p:attrName>style.visibility</p:attrName>
                                        </p:attrNameLst>
                                      </p:cBhvr>
                                      <p:to>
                                        <p:strVal val="visible"/>
                                      </p:to>
                                    </p:set>
                                    <p:animEffect transition="in" filter="wipe(right)">
                                      <p:cBhvr>
                                        <p:cTn id="51" dur="500"/>
                                        <p:tgtEl>
                                          <p:spTgt spid="1332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13327"/>
                                        </p:tgtEl>
                                        <p:attrNameLst>
                                          <p:attrName>style.visibility</p:attrName>
                                        </p:attrNameLst>
                                      </p:cBhvr>
                                      <p:to>
                                        <p:strVal val="visible"/>
                                      </p:to>
                                    </p:set>
                                    <p:animEffect transition="in" filter="wipe(right)">
                                      <p:cBhvr>
                                        <p:cTn id="54" dur="500"/>
                                        <p:tgtEl>
                                          <p:spTgt spid="13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2" grpId="0" animBg="1"/>
      <p:bldP spid="13323" grpId="0"/>
      <p:bldP spid="13324" grpId="0" animBg="1"/>
      <p:bldP spid="13325" grpId="0"/>
      <p:bldP spid="13326" grpId="0" animBg="1"/>
      <p:bldP spid="133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45" name="MH_SubTitle_1">
            <a:extLst>
              <a:ext uri="{FF2B5EF4-FFF2-40B4-BE49-F238E27FC236}">
                <a16:creationId xmlns:a16="http://schemas.microsoft.com/office/drawing/2014/main" xmlns="" id="{8C15784C-55DD-4090-B46C-F55D5A20A699}"/>
              </a:ext>
            </a:extLst>
          </p:cNvPr>
          <p:cNvSpPr txBox="1">
            <a:spLocks noChangeArrowheads="1"/>
          </p:cNvSpPr>
          <p:nvPr>
            <p:custDataLst>
              <p:tags r:id="rId1"/>
            </p:custDataLst>
          </p:nvPr>
        </p:nvSpPr>
        <p:spPr bwMode="auto">
          <a:xfrm>
            <a:off x="4432602" y="1328737"/>
            <a:ext cx="1624291" cy="602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0000" lnSpcReduction="200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grpSp>
        <p:nvGrpSpPr>
          <p:cNvPr id="2" name="组合 1">
            <a:extLst>
              <a:ext uri="{FF2B5EF4-FFF2-40B4-BE49-F238E27FC236}">
                <a16:creationId xmlns:a16="http://schemas.microsoft.com/office/drawing/2014/main" xmlns="" id="{48E30D72-B704-4179-B2A8-64F9DBAB3071}"/>
              </a:ext>
            </a:extLst>
          </p:cNvPr>
          <p:cNvGrpSpPr/>
          <p:nvPr/>
        </p:nvGrpSpPr>
        <p:grpSpPr>
          <a:xfrm>
            <a:off x="2668362" y="2042815"/>
            <a:ext cx="1602252" cy="1884775"/>
            <a:chOff x="2668362" y="2042815"/>
            <a:chExt cx="1602252" cy="1884775"/>
          </a:xfrm>
        </p:grpSpPr>
        <p:sp>
          <p:nvSpPr>
            <p:cNvPr id="38" name="MH_Other_2">
              <a:extLst>
                <a:ext uri="{FF2B5EF4-FFF2-40B4-BE49-F238E27FC236}">
                  <a16:creationId xmlns:a16="http://schemas.microsoft.com/office/drawing/2014/main" xmlns="" id="{F16B3934-F0B9-4D1E-9463-A53D43D3AB8C}"/>
                </a:ext>
              </a:extLst>
            </p:cNvPr>
            <p:cNvSpPr>
              <a:spLocks/>
            </p:cNvSpPr>
            <p:nvPr>
              <p:custDataLst>
                <p:tags r:id="rId14"/>
              </p:custDataLst>
            </p:nvPr>
          </p:nvSpPr>
          <p:spPr bwMode="auto">
            <a:xfrm>
              <a:off x="2668362" y="2042815"/>
              <a:ext cx="1602252" cy="1626198"/>
            </a:xfrm>
            <a:custGeom>
              <a:avLst/>
              <a:gdLst>
                <a:gd name="T0" fmla="*/ 977740 w 2429117"/>
                <a:gd name="T1" fmla="*/ 0 h 2400919"/>
                <a:gd name="T2" fmla="*/ 1385400 w 2429117"/>
                <a:gd name="T3" fmla="*/ 407282 h 2400919"/>
                <a:gd name="T4" fmla="*/ 977740 w 2429117"/>
                <a:gd name="T5" fmla="*/ 814564 h 2400919"/>
                <a:gd name="T6" fmla="*/ 944748 w 2429117"/>
                <a:gd name="T7" fmla="*/ 812900 h 2400919"/>
                <a:gd name="T8" fmla="*/ 945577 w 2429117"/>
                <a:gd name="T9" fmla="*/ 813747 h 2400919"/>
                <a:gd name="T10" fmla="*/ 552755 w 2429117"/>
                <a:gd name="T11" fmla="*/ 1113398 h 2400919"/>
                <a:gd name="T12" fmla="*/ 551863 w 2429117"/>
                <a:gd name="T13" fmla="*/ 1112485 h 2400919"/>
                <a:gd name="T14" fmla="*/ 548370 w 2429117"/>
                <a:gd name="T15" fmla="*/ 1147079 h 2400919"/>
                <a:gd name="T16" fmla="*/ 277000 w 2429117"/>
                <a:gd name="T17" fmla="*/ 1368048 h 2400919"/>
                <a:gd name="T18" fmla="*/ 0 w 2429117"/>
                <a:gd name="T19" fmla="*/ 1091307 h 2400919"/>
                <a:gd name="T20" fmla="*/ 221175 w 2429117"/>
                <a:gd name="T21" fmla="*/ 820186 h 2400919"/>
                <a:gd name="T22" fmla="*/ 262034 w 2429117"/>
                <a:gd name="T23" fmla="*/ 816070 h 2400919"/>
                <a:gd name="T24" fmla="*/ 261888 w 2429117"/>
                <a:gd name="T25" fmla="*/ 815922 h 2400919"/>
                <a:gd name="T26" fmla="*/ 261320 w 2429117"/>
                <a:gd name="T27" fmla="*/ 815341 h 2400919"/>
                <a:gd name="T28" fmla="*/ 570270 w 2429117"/>
                <a:gd name="T29" fmla="*/ 429776 h 2400919"/>
                <a:gd name="T30" fmla="*/ 572589 w 2429117"/>
                <a:gd name="T31" fmla="*/ 432146 h 2400919"/>
                <a:gd name="T32" fmla="*/ 570080 w 2429117"/>
                <a:gd name="T33" fmla="*/ 407282 h 2400919"/>
                <a:gd name="T34" fmla="*/ 977740 w 2429117"/>
                <a:gd name="T35" fmla="*/ 0 h 24009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29117" h="2400919">
                  <a:moveTo>
                    <a:pt x="1714339" y="0"/>
                  </a:moveTo>
                  <a:cubicBezTo>
                    <a:pt x="2109100" y="0"/>
                    <a:pt x="2429117" y="320017"/>
                    <a:pt x="2429117" y="714778"/>
                  </a:cubicBezTo>
                  <a:cubicBezTo>
                    <a:pt x="2429117" y="1109539"/>
                    <a:pt x="2109100" y="1429556"/>
                    <a:pt x="1714339" y="1429556"/>
                  </a:cubicBezTo>
                  <a:lnTo>
                    <a:pt x="1656491" y="1426635"/>
                  </a:lnTo>
                  <a:lnTo>
                    <a:pt x="1657946" y="1428125"/>
                  </a:lnTo>
                  <a:cubicBezTo>
                    <a:pt x="1143234" y="1387171"/>
                    <a:pt x="997104" y="1604040"/>
                    <a:pt x="969181" y="1954007"/>
                  </a:cubicBezTo>
                  <a:lnTo>
                    <a:pt x="967617" y="1952407"/>
                  </a:lnTo>
                  <a:lnTo>
                    <a:pt x="961497" y="2013119"/>
                  </a:lnTo>
                  <a:cubicBezTo>
                    <a:pt x="916209" y="2234436"/>
                    <a:pt x="720388" y="2400919"/>
                    <a:pt x="485682" y="2400919"/>
                  </a:cubicBezTo>
                  <a:cubicBezTo>
                    <a:pt x="217447" y="2400919"/>
                    <a:pt x="0" y="2183472"/>
                    <a:pt x="0" y="1915237"/>
                  </a:cubicBezTo>
                  <a:cubicBezTo>
                    <a:pt x="0" y="1680531"/>
                    <a:pt x="166483" y="1484710"/>
                    <a:pt x="387800" y="1439422"/>
                  </a:cubicBezTo>
                  <a:lnTo>
                    <a:pt x="459444" y="1432200"/>
                  </a:lnTo>
                  <a:lnTo>
                    <a:pt x="459189" y="1431939"/>
                  </a:lnTo>
                  <a:cubicBezTo>
                    <a:pt x="458191" y="1430918"/>
                    <a:pt x="458191" y="1430918"/>
                    <a:pt x="458191" y="1430918"/>
                  </a:cubicBezTo>
                  <a:cubicBezTo>
                    <a:pt x="808158" y="1411371"/>
                    <a:pt x="1028750" y="1269895"/>
                    <a:pt x="999896" y="754252"/>
                  </a:cubicBezTo>
                  <a:lnTo>
                    <a:pt x="1003960" y="758414"/>
                  </a:lnTo>
                  <a:lnTo>
                    <a:pt x="999561" y="714778"/>
                  </a:lnTo>
                  <a:cubicBezTo>
                    <a:pt x="999561" y="320017"/>
                    <a:pt x="1319578" y="0"/>
                    <a:pt x="1714339"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1" name="MH_Other_5">
              <a:extLst>
                <a:ext uri="{FF2B5EF4-FFF2-40B4-BE49-F238E27FC236}">
                  <a16:creationId xmlns:a16="http://schemas.microsoft.com/office/drawing/2014/main" xmlns="" id="{B103FC0F-49A6-49F2-AD40-E4685E1B505A}"/>
                </a:ext>
              </a:extLst>
            </p:cNvPr>
            <p:cNvSpPr>
              <a:spLocks/>
            </p:cNvSpPr>
            <p:nvPr>
              <p:custDataLst>
                <p:tags r:id="rId15"/>
              </p:custDataLst>
            </p:nvPr>
          </p:nvSpPr>
          <p:spPr bwMode="auto">
            <a:xfrm>
              <a:off x="3656821" y="2333653"/>
              <a:ext cx="331691" cy="396082"/>
            </a:xfrm>
            <a:custGeom>
              <a:avLst/>
              <a:gdLst>
                <a:gd name="T0" fmla="*/ 174799 w 503305"/>
                <a:gd name="T1" fmla="*/ 39141 h 585074"/>
                <a:gd name="T2" fmla="*/ 241638 w 503305"/>
                <a:gd name="T3" fmla="*/ 106172 h 585074"/>
                <a:gd name="T4" fmla="*/ 213195 w 503305"/>
                <a:gd name="T5" fmla="*/ 160365 h 585074"/>
                <a:gd name="T6" fmla="*/ 284299 w 503305"/>
                <a:gd name="T7" fmla="*/ 263050 h 585074"/>
                <a:gd name="T8" fmla="*/ 275766 w 503305"/>
                <a:gd name="T9" fmla="*/ 304408 h 585074"/>
                <a:gd name="T10" fmla="*/ 174799 w 503305"/>
                <a:gd name="T11" fmla="*/ 331506 h 585074"/>
                <a:gd name="T12" fmla="*/ 73834 w 503305"/>
                <a:gd name="T13" fmla="*/ 304408 h 585074"/>
                <a:gd name="T14" fmla="*/ 65300 w 503305"/>
                <a:gd name="T15" fmla="*/ 263050 h 585074"/>
                <a:gd name="T16" fmla="*/ 136405 w 503305"/>
                <a:gd name="T17" fmla="*/ 160365 h 585074"/>
                <a:gd name="T18" fmla="*/ 107963 w 503305"/>
                <a:gd name="T19" fmla="*/ 106172 h 585074"/>
                <a:gd name="T20" fmla="*/ 174799 w 503305"/>
                <a:gd name="T21" fmla="*/ 39141 h 585074"/>
                <a:gd name="T22" fmla="*/ 99507 w 503305"/>
                <a:gd name="T23" fmla="*/ 0 h 585074"/>
                <a:gd name="T24" fmla="*/ 152102 w 503305"/>
                <a:gd name="T25" fmla="*/ 29974 h 585074"/>
                <a:gd name="T26" fmla="*/ 96664 w 503305"/>
                <a:gd name="T27" fmla="*/ 105627 h 585074"/>
                <a:gd name="T28" fmla="*/ 115144 w 503305"/>
                <a:gd name="T29" fmla="*/ 157013 h 585074"/>
                <a:gd name="T30" fmla="*/ 75343 w 503305"/>
                <a:gd name="T31" fmla="*/ 192697 h 585074"/>
                <a:gd name="T32" fmla="*/ 54019 w 503305"/>
                <a:gd name="T33" fmla="*/ 261212 h 585074"/>
                <a:gd name="T34" fmla="*/ 8529 w 503305"/>
                <a:gd name="T35" fmla="*/ 241229 h 585074"/>
                <a:gd name="T36" fmla="*/ 0 w 503305"/>
                <a:gd name="T37" fmla="*/ 204117 h 585074"/>
                <a:gd name="T38" fmla="*/ 65390 w 503305"/>
                <a:gd name="T39" fmla="*/ 111336 h 585074"/>
                <a:gd name="T40" fmla="*/ 39804 w 503305"/>
                <a:gd name="T41" fmla="*/ 61377 h 585074"/>
                <a:gd name="T42" fmla="*/ 99507 w 503305"/>
                <a:gd name="T43" fmla="*/ 0 h 58507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503305" h="585074">
                  <a:moveTo>
                    <a:pt x="309455" y="69081"/>
                  </a:moveTo>
                  <a:cubicBezTo>
                    <a:pt x="374911" y="69081"/>
                    <a:pt x="427779" y="121939"/>
                    <a:pt x="427779" y="187382"/>
                  </a:cubicBezTo>
                  <a:cubicBezTo>
                    <a:pt x="427779" y="227655"/>
                    <a:pt x="407639" y="262893"/>
                    <a:pt x="377429" y="283029"/>
                  </a:cubicBezTo>
                  <a:cubicBezTo>
                    <a:pt x="450437" y="310717"/>
                    <a:pt x="503305" y="381194"/>
                    <a:pt x="503305" y="464256"/>
                  </a:cubicBezTo>
                  <a:cubicBezTo>
                    <a:pt x="503305" y="489427"/>
                    <a:pt x="498270" y="514597"/>
                    <a:pt x="488200" y="537250"/>
                  </a:cubicBezTo>
                  <a:cubicBezTo>
                    <a:pt x="435332" y="567455"/>
                    <a:pt x="374911" y="585074"/>
                    <a:pt x="309455" y="585074"/>
                  </a:cubicBezTo>
                  <a:cubicBezTo>
                    <a:pt x="243999" y="585074"/>
                    <a:pt x="183579" y="567455"/>
                    <a:pt x="130710" y="537250"/>
                  </a:cubicBezTo>
                  <a:cubicBezTo>
                    <a:pt x="120640" y="514597"/>
                    <a:pt x="115605" y="489427"/>
                    <a:pt x="115605" y="464256"/>
                  </a:cubicBezTo>
                  <a:cubicBezTo>
                    <a:pt x="115605" y="381194"/>
                    <a:pt x="168473" y="310717"/>
                    <a:pt x="241482" y="283029"/>
                  </a:cubicBezTo>
                  <a:cubicBezTo>
                    <a:pt x="211271" y="262893"/>
                    <a:pt x="191131" y="227655"/>
                    <a:pt x="191131" y="187382"/>
                  </a:cubicBezTo>
                  <a:cubicBezTo>
                    <a:pt x="191131" y="121939"/>
                    <a:pt x="243999" y="69081"/>
                    <a:pt x="309455" y="69081"/>
                  </a:cubicBezTo>
                  <a:close/>
                  <a:moveTo>
                    <a:pt x="176161" y="0"/>
                  </a:moveTo>
                  <a:cubicBezTo>
                    <a:pt x="216427" y="0"/>
                    <a:pt x="251659" y="20154"/>
                    <a:pt x="269275" y="52903"/>
                  </a:cubicBezTo>
                  <a:cubicBezTo>
                    <a:pt x="211394" y="70537"/>
                    <a:pt x="171128" y="123440"/>
                    <a:pt x="171128" y="186420"/>
                  </a:cubicBezTo>
                  <a:cubicBezTo>
                    <a:pt x="171128" y="219169"/>
                    <a:pt x="183711" y="251919"/>
                    <a:pt x="203844" y="277111"/>
                  </a:cubicBezTo>
                  <a:cubicBezTo>
                    <a:pt x="176161" y="292226"/>
                    <a:pt x="153512" y="312379"/>
                    <a:pt x="133379" y="340090"/>
                  </a:cubicBezTo>
                  <a:cubicBezTo>
                    <a:pt x="108213" y="375359"/>
                    <a:pt x="95631" y="415666"/>
                    <a:pt x="95631" y="461011"/>
                  </a:cubicBezTo>
                  <a:cubicBezTo>
                    <a:pt x="65431" y="453454"/>
                    <a:pt x="40266" y="440858"/>
                    <a:pt x="15100" y="425743"/>
                  </a:cubicBezTo>
                  <a:cubicBezTo>
                    <a:pt x="5033" y="405589"/>
                    <a:pt x="0" y="382916"/>
                    <a:pt x="0" y="360244"/>
                  </a:cubicBezTo>
                  <a:cubicBezTo>
                    <a:pt x="0" y="284668"/>
                    <a:pt x="47815" y="219169"/>
                    <a:pt x="115763" y="196497"/>
                  </a:cubicBezTo>
                  <a:cubicBezTo>
                    <a:pt x="88081" y="176343"/>
                    <a:pt x="70465" y="143594"/>
                    <a:pt x="70465" y="108325"/>
                  </a:cubicBezTo>
                  <a:cubicBezTo>
                    <a:pt x="70465" y="47865"/>
                    <a:pt x="118280" y="0"/>
                    <a:pt x="17616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6" name="MH_Other_9">
              <a:extLst>
                <a:ext uri="{FF2B5EF4-FFF2-40B4-BE49-F238E27FC236}">
                  <a16:creationId xmlns:a16="http://schemas.microsoft.com/office/drawing/2014/main" xmlns="" id="{9338AD02-F661-4180-8C01-A0C5D0CAC9D4}"/>
                </a:ext>
              </a:extLst>
            </p:cNvPr>
            <p:cNvSpPr txBox="1">
              <a:spLocks noChangeArrowheads="1"/>
            </p:cNvSpPr>
            <p:nvPr>
              <p:custDataLst>
                <p:tags r:id="rId16"/>
              </p:custDataLst>
            </p:nvPr>
          </p:nvSpPr>
          <p:spPr bwMode="auto">
            <a:xfrm>
              <a:off x="2718715" y="3096593"/>
              <a:ext cx="4984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b="1">
                  <a:solidFill>
                    <a:srgbClr val="FFFFFF"/>
                  </a:solidFill>
                  <a:latin typeface="+mn-lt"/>
                  <a:ea typeface="+mn-ea"/>
                  <a:cs typeface="+mn-ea"/>
                  <a:sym typeface="+mn-lt"/>
                </a:rPr>
                <a:t>01</a:t>
              </a:r>
              <a:endParaRPr lang="zh-CN" altLang="en-US" sz="2400" b="1">
                <a:solidFill>
                  <a:srgbClr val="FFFFFF"/>
                </a:solidFill>
                <a:latin typeface="+mn-lt"/>
                <a:ea typeface="+mn-ea"/>
                <a:cs typeface="+mn-ea"/>
                <a:sym typeface="+mn-lt"/>
              </a:endParaRPr>
            </a:p>
          </p:txBody>
        </p:sp>
      </p:grpSp>
      <p:grpSp>
        <p:nvGrpSpPr>
          <p:cNvPr id="3" name="组合 2">
            <a:extLst>
              <a:ext uri="{FF2B5EF4-FFF2-40B4-BE49-F238E27FC236}">
                <a16:creationId xmlns:a16="http://schemas.microsoft.com/office/drawing/2014/main" xmlns="" id="{C659D8B6-A8CE-48B1-AE18-04C44D137EB4}"/>
              </a:ext>
            </a:extLst>
          </p:cNvPr>
          <p:cNvGrpSpPr/>
          <p:nvPr/>
        </p:nvGrpSpPr>
        <p:grpSpPr>
          <a:xfrm>
            <a:off x="3761487" y="1343449"/>
            <a:ext cx="1584641" cy="1645436"/>
            <a:chOff x="3761487" y="1343449"/>
            <a:chExt cx="1584641" cy="1645436"/>
          </a:xfrm>
        </p:grpSpPr>
        <p:sp>
          <p:nvSpPr>
            <p:cNvPr id="37" name="MH_Other_1">
              <a:extLst>
                <a:ext uri="{FF2B5EF4-FFF2-40B4-BE49-F238E27FC236}">
                  <a16:creationId xmlns:a16="http://schemas.microsoft.com/office/drawing/2014/main" xmlns="" id="{2CA1FA79-3830-40F4-AFC4-81CDFD1E6DD5}"/>
                </a:ext>
              </a:extLst>
            </p:cNvPr>
            <p:cNvSpPr>
              <a:spLocks/>
            </p:cNvSpPr>
            <p:nvPr>
              <p:custDataLst>
                <p:tags r:id="rId11"/>
              </p:custDataLst>
            </p:nvPr>
          </p:nvSpPr>
          <p:spPr bwMode="auto">
            <a:xfrm>
              <a:off x="3762609" y="1343449"/>
              <a:ext cx="1583519" cy="1645436"/>
            </a:xfrm>
            <a:custGeom>
              <a:avLst/>
              <a:gdLst>
                <a:gd name="T0" fmla="*/ 276741 w 2400920"/>
                <a:gd name="T1" fmla="*/ 0 h 2429116"/>
                <a:gd name="T2" fmla="*/ 547860 w 2400920"/>
                <a:gd name="T3" fmla="*/ 221175 h 2429116"/>
                <a:gd name="T4" fmla="*/ 552122 w 2400920"/>
                <a:gd name="T5" fmla="*/ 263484 h 2429116"/>
                <a:gd name="T6" fmla="*/ 552928 w 2400920"/>
                <a:gd name="T7" fmla="*/ 262695 h 2429116"/>
                <a:gd name="T8" fmla="*/ 553509 w 2400920"/>
                <a:gd name="T9" fmla="*/ 262124 h 2429116"/>
                <a:gd name="T10" fmla="*/ 939073 w 2400920"/>
                <a:gd name="T11" fmla="*/ 571077 h 2429116"/>
                <a:gd name="T12" fmla="*/ 937711 w 2400920"/>
                <a:gd name="T13" fmla="*/ 572407 h 2429116"/>
                <a:gd name="T14" fmla="*/ 960762 w 2400920"/>
                <a:gd name="T15" fmla="*/ 570082 h 2429116"/>
                <a:gd name="T16" fmla="*/ 1368042 w 2400920"/>
                <a:gd name="T17" fmla="*/ 977745 h 2429116"/>
                <a:gd name="T18" fmla="*/ 960762 w 2400920"/>
                <a:gd name="T19" fmla="*/ 1385405 h 2429116"/>
                <a:gd name="T20" fmla="*/ 553483 w 2400920"/>
                <a:gd name="T21" fmla="*/ 977745 h 2429116"/>
                <a:gd name="T22" fmla="*/ 555585 w 2400920"/>
                <a:gd name="T23" fmla="*/ 936064 h 2429116"/>
                <a:gd name="T24" fmla="*/ 555645 w 2400920"/>
                <a:gd name="T25" fmla="*/ 935674 h 2429116"/>
                <a:gd name="T26" fmla="*/ 557771 w 2400920"/>
                <a:gd name="T27" fmla="*/ 893773 h 2429116"/>
                <a:gd name="T28" fmla="*/ 255454 w 2400920"/>
                <a:gd name="T29" fmla="*/ 553559 h 2429116"/>
                <a:gd name="T30" fmla="*/ 257035 w 2400920"/>
                <a:gd name="T31" fmla="*/ 552012 h 2429116"/>
                <a:gd name="T32" fmla="*/ 220968 w 2400920"/>
                <a:gd name="T33" fmla="*/ 548373 h 2429116"/>
                <a:gd name="T34" fmla="*/ 0 w 2400920"/>
                <a:gd name="T35" fmla="*/ 277001 h 2429116"/>
                <a:gd name="T36" fmla="*/ 276741 w 2400920"/>
                <a:gd name="T37" fmla="*/ 0 h 24291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400920" h="2429116">
                  <a:moveTo>
                    <a:pt x="485682" y="0"/>
                  </a:moveTo>
                  <a:cubicBezTo>
                    <a:pt x="720388" y="0"/>
                    <a:pt x="916209" y="166483"/>
                    <a:pt x="961497" y="387800"/>
                  </a:cubicBezTo>
                  <a:lnTo>
                    <a:pt x="968975" y="461981"/>
                  </a:lnTo>
                  <a:lnTo>
                    <a:pt x="970390" y="460598"/>
                  </a:lnTo>
                  <a:cubicBezTo>
                    <a:pt x="971412" y="459600"/>
                    <a:pt x="971412" y="459600"/>
                    <a:pt x="971412" y="459600"/>
                  </a:cubicBezTo>
                  <a:cubicBezTo>
                    <a:pt x="990958" y="809567"/>
                    <a:pt x="1132434" y="1030159"/>
                    <a:pt x="1648077" y="1001305"/>
                  </a:cubicBezTo>
                  <a:lnTo>
                    <a:pt x="1645688" y="1003638"/>
                  </a:lnTo>
                  <a:lnTo>
                    <a:pt x="1686142" y="999560"/>
                  </a:lnTo>
                  <a:cubicBezTo>
                    <a:pt x="2080903" y="999560"/>
                    <a:pt x="2400920" y="1319577"/>
                    <a:pt x="2400920" y="1714338"/>
                  </a:cubicBezTo>
                  <a:cubicBezTo>
                    <a:pt x="2400920" y="2109099"/>
                    <a:pt x="2080903" y="2429116"/>
                    <a:pt x="1686142" y="2429116"/>
                  </a:cubicBezTo>
                  <a:cubicBezTo>
                    <a:pt x="1291381" y="2429116"/>
                    <a:pt x="971364" y="2109099"/>
                    <a:pt x="971364" y="1714338"/>
                  </a:cubicBezTo>
                  <a:cubicBezTo>
                    <a:pt x="971364" y="1689666"/>
                    <a:pt x="972614" y="1665285"/>
                    <a:pt x="975055" y="1641256"/>
                  </a:cubicBezTo>
                  <a:lnTo>
                    <a:pt x="975159" y="1640574"/>
                  </a:lnTo>
                  <a:lnTo>
                    <a:pt x="978892" y="1567105"/>
                  </a:lnTo>
                  <a:cubicBezTo>
                    <a:pt x="987529" y="1126838"/>
                    <a:pt x="776417" y="996767"/>
                    <a:pt x="448322" y="970590"/>
                  </a:cubicBezTo>
                  <a:lnTo>
                    <a:pt x="451098" y="967878"/>
                  </a:lnTo>
                  <a:lnTo>
                    <a:pt x="387800" y="961497"/>
                  </a:lnTo>
                  <a:cubicBezTo>
                    <a:pt x="166483" y="916209"/>
                    <a:pt x="0" y="720388"/>
                    <a:pt x="0" y="485682"/>
                  </a:cubicBezTo>
                  <a:cubicBezTo>
                    <a:pt x="0" y="217447"/>
                    <a:pt x="217447" y="0"/>
                    <a:pt x="48568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2" name="MH_Other_6">
              <a:extLst>
                <a:ext uri="{FF2B5EF4-FFF2-40B4-BE49-F238E27FC236}">
                  <a16:creationId xmlns:a16="http://schemas.microsoft.com/office/drawing/2014/main" xmlns="" id="{980B020C-B0BF-4C50-853D-3D3AD5F6A84E}"/>
                </a:ext>
              </a:extLst>
            </p:cNvPr>
            <p:cNvSpPr>
              <a:spLocks/>
            </p:cNvSpPr>
            <p:nvPr>
              <p:custDataLst>
                <p:tags r:id="rId12"/>
              </p:custDataLst>
            </p:nvPr>
          </p:nvSpPr>
          <p:spPr bwMode="auto">
            <a:xfrm>
              <a:off x="4710296" y="2339310"/>
              <a:ext cx="394502" cy="385897"/>
            </a:xfrm>
            <a:custGeom>
              <a:avLst/>
              <a:gdLst>
                <a:gd name="T0" fmla="*/ 2147483646 w 237"/>
                <a:gd name="T1" fmla="*/ 0 h 226"/>
                <a:gd name="T2" fmla="*/ 2147483646 w 237"/>
                <a:gd name="T3" fmla="*/ 2147483646 h 226"/>
                <a:gd name="T4" fmla="*/ 2147483646 w 237"/>
                <a:gd name="T5" fmla="*/ 2147483646 h 226"/>
                <a:gd name="T6" fmla="*/ 2147483646 w 237"/>
                <a:gd name="T7" fmla="*/ 2147483646 h 226"/>
                <a:gd name="T8" fmla="*/ 2147483646 w 237"/>
                <a:gd name="T9" fmla="*/ 2147483646 h 226"/>
                <a:gd name="T10" fmla="*/ 2147483646 w 237"/>
                <a:gd name="T11" fmla="*/ 2147483646 h 226"/>
                <a:gd name="T12" fmla="*/ 2147483646 w 237"/>
                <a:gd name="T13" fmla="*/ 2147483646 h 226"/>
                <a:gd name="T14" fmla="*/ 2147483646 w 237"/>
                <a:gd name="T15" fmla="*/ 2147483646 h 226"/>
                <a:gd name="T16" fmla="*/ 0 w 237"/>
                <a:gd name="T17" fmla="*/ 2147483646 h 226"/>
                <a:gd name="T18" fmla="*/ 2147483646 w 237"/>
                <a:gd name="T19" fmla="*/ 2147483646 h 226"/>
                <a:gd name="T20" fmla="*/ 2147483646 w 237"/>
                <a:gd name="T21" fmla="*/ 0 h 2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7" h="226">
                  <a:moveTo>
                    <a:pt x="118" y="0"/>
                  </a:moveTo>
                  <a:cubicBezTo>
                    <a:pt x="127" y="0"/>
                    <a:pt x="155" y="74"/>
                    <a:pt x="155" y="74"/>
                  </a:cubicBezTo>
                  <a:cubicBezTo>
                    <a:pt x="155" y="74"/>
                    <a:pt x="237" y="79"/>
                    <a:pt x="237" y="86"/>
                  </a:cubicBezTo>
                  <a:cubicBezTo>
                    <a:pt x="237" y="93"/>
                    <a:pt x="178" y="144"/>
                    <a:pt x="178" y="144"/>
                  </a:cubicBezTo>
                  <a:cubicBezTo>
                    <a:pt x="178" y="144"/>
                    <a:pt x="201" y="226"/>
                    <a:pt x="192" y="226"/>
                  </a:cubicBezTo>
                  <a:cubicBezTo>
                    <a:pt x="182" y="226"/>
                    <a:pt x="118" y="187"/>
                    <a:pt x="118" y="187"/>
                  </a:cubicBezTo>
                  <a:cubicBezTo>
                    <a:pt x="118" y="187"/>
                    <a:pt x="57" y="226"/>
                    <a:pt x="45" y="226"/>
                  </a:cubicBezTo>
                  <a:cubicBezTo>
                    <a:pt x="33" y="226"/>
                    <a:pt x="59" y="144"/>
                    <a:pt x="59" y="144"/>
                  </a:cubicBezTo>
                  <a:cubicBezTo>
                    <a:pt x="59" y="144"/>
                    <a:pt x="0" y="94"/>
                    <a:pt x="0" y="86"/>
                  </a:cubicBezTo>
                  <a:cubicBezTo>
                    <a:pt x="0" y="78"/>
                    <a:pt x="82" y="74"/>
                    <a:pt x="82" y="74"/>
                  </a:cubicBezTo>
                  <a:cubicBezTo>
                    <a:pt x="82" y="74"/>
                    <a:pt x="110" y="0"/>
                    <a:pt x="1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7" name="MH_Other_10">
              <a:extLst>
                <a:ext uri="{FF2B5EF4-FFF2-40B4-BE49-F238E27FC236}">
                  <a16:creationId xmlns:a16="http://schemas.microsoft.com/office/drawing/2014/main" xmlns="" id="{0464C1C8-63A2-4A11-9066-8DE9EE256F2A}"/>
                </a:ext>
              </a:extLst>
            </p:cNvPr>
            <p:cNvSpPr txBox="1">
              <a:spLocks noChangeArrowheads="1"/>
            </p:cNvSpPr>
            <p:nvPr>
              <p:custDataLst>
                <p:tags r:id="rId13"/>
              </p:custDataLst>
            </p:nvPr>
          </p:nvSpPr>
          <p:spPr bwMode="auto">
            <a:xfrm>
              <a:off x="3761487" y="1421217"/>
              <a:ext cx="6038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b="1" dirty="0">
                  <a:solidFill>
                    <a:srgbClr val="FFFFFF"/>
                  </a:solidFill>
                  <a:latin typeface="+mn-lt"/>
                  <a:ea typeface="+mn-ea"/>
                  <a:cs typeface="+mn-ea"/>
                  <a:sym typeface="+mn-lt"/>
                </a:rPr>
                <a:t>02</a:t>
              </a:r>
              <a:endParaRPr lang="zh-CN" altLang="en-US" sz="2400" b="1" dirty="0">
                <a:solidFill>
                  <a:srgbClr val="FFFFFF"/>
                </a:solidFill>
                <a:latin typeface="+mn-lt"/>
                <a:ea typeface="+mn-ea"/>
                <a:cs typeface="+mn-ea"/>
                <a:sym typeface="+mn-lt"/>
              </a:endParaRPr>
            </a:p>
          </p:txBody>
        </p:sp>
      </p:grpSp>
      <p:grpSp>
        <p:nvGrpSpPr>
          <p:cNvPr id="4" name="组合 3">
            <a:extLst>
              <a:ext uri="{FF2B5EF4-FFF2-40B4-BE49-F238E27FC236}">
                <a16:creationId xmlns:a16="http://schemas.microsoft.com/office/drawing/2014/main" xmlns="" id="{BF507A02-CE1F-47EC-81D4-70605EE6D538}"/>
              </a:ext>
            </a:extLst>
          </p:cNvPr>
          <p:cNvGrpSpPr/>
          <p:nvPr/>
        </p:nvGrpSpPr>
        <p:grpSpPr>
          <a:xfrm>
            <a:off x="4478885" y="2444556"/>
            <a:ext cx="1602252" cy="1626197"/>
            <a:chOff x="4478885" y="2444556"/>
            <a:chExt cx="1602252" cy="1626197"/>
          </a:xfrm>
        </p:grpSpPr>
        <p:sp>
          <p:nvSpPr>
            <p:cNvPr id="40" name="MH_Other_4">
              <a:extLst>
                <a:ext uri="{FF2B5EF4-FFF2-40B4-BE49-F238E27FC236}">
                  <a16:creationId xmlns:a16="http://schemas.microsoft.com/office/drawing/2014/main" xmlns="" id="{52846B3D-15CE-4706-B343-4DA005A61B45}"/>
                </a:ext>
              </a:extLst>
            </p:cNvPr>
            <p:cNvSpPr>
              <a:spLocks/>
            </p:cNvSpPr>
            <p:nvPr>
              <p:custDataLst>
                <p:tags r:id="rId8"/>
              </p:custDataLst>
            </p:nvPr>
          </p:nvSpPr>
          <p:spPr bwMode="auto">
            <a:xfrm>
              <a:off x="4478885" y="2444556"/>
              <a:ext cx="1602252" cy="1626197"/>
            </a:xfrm>
            <a:custGeom>
              <a:avLst/>
              <a:gdLst>
                <a:gd name="T0" fmla="*/ 1108410 w 2429115"/>
                <a:gd name="T1" fmla="*/ 0 h 2400920"/>
                <a:gd name="T2" fmla="*/ 1385412 w 2429115"/>
                <a:gd name="T3" fmla="*/ 277140 h 2400920"/>
                <a:gd name="T4" fmla="*/ 1164237 w 2429115"/>
                <a:gd name="T5" fmla="*/ 548653 h 2400920"/>
                <a:gd name="T6" fmla="*/ 1122747 w 2429115"/>
                <a:gd name="T7" fmla="*/ 552837 h 2400920"/>
                <a:gd name="T8" fmla="*/ 1123284 w 2429115"/>
                <a:gd name="T9" fmla="*/ 553389 h 2400920"/>
                <a:gd name="T10" fmla="*/ 814694 w 2429115"/>
                <a:gd name="T11" fmla="*/ 938265 h 2400920"/>
                <a:gd name="T12" fmla="*/ 812822 w 2429115"/>
                <a:gd name="T13" fmla="*/ 936351 h 2400920"/>
                <a:gd name="T14" fmla="*/ 815326 w 2429115"/>
                <a:gd name="T15" fmla="*/ 961160 h 2400920"/>
                <a:gd name="T16" fmla="*/ 407664 w 2429115"/>
                <a:gd name="T17" fmla="*/ 1368037 h 2400920"/>
                <a:gd name="T18" fmla="*/ 0 w 2429115"/>
                <a:gd name="T19" fmla="*/ 961160 h 2400920"/>
                <a:gd name="T20" fmla="*/ 407664 w 2429115"/>
                <a:gd name="T21" fmla="*/ 554283 h 2400920"/>
                <a:gd name="T22" fmla="*/ 442580 w 2429115"/>
                <a:gd name="T23" fmla="*/ 557797 h 2400920"/>
                <a:gd name="T24" fmla="*/ 439826 w 2429115"/>
                <a:gd name="T25" fmla="*/ 554978 h 2400920"/>
                <a:gd name="T26" fmla="*/ 832191 w 2429115"/>
                <a:gd name="T27" fmla="*/ 255453 h 2400920"/>
                <a:gd name="T28" fmla="*/ 833462 w 2429115"/>
                <a:gd name="T29" fmla="*/ 256753 h 2400920"/>
                <a:gd name="T30" fmla="*/ 837035 w 2429115"/>
                <a:gd name="T31" fmla="*/ 221288 h 2400920"/>
                <a:gd name="T32" fmla="*/ 1108410 w 2429115"/>
                <a:gd name="T33" fmla="*/ 0 h 240092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29115" h="2400920">
                  <a:moveTo>
                    <a:pt x="1943433" y="0"/>
                  </a:moveTo>
                  <a:cubicBezTo>
                    <a:pt x="2211668" y="0"/>
                    <a:pt x="2429115" y="217763"/>
                    <a:pt x="2429115" y="486387"/>
                  </a:cubicBezTo>
                  <a:cubicBezTo>
                    <a:pt x="2429115" y="721433"/>
                    <a:pt x="2262632" y="917538"/>
                    <a:pt x="2041315" y="962892"/>
                  </a:cubicBezTo>
                  <a:lnTo>
                    <a:pt x="1968571" y="970236"/>
                  </a:lnTo>
                  <a:lnTo>
                    <a:pt x="1969514" y="971202"/>
                  </a:lnTo>
                  <a:cubicBezTo>
                    <a:pt x="1619958" y="990741"/>
                    <a:pt x="1399626" y="1132160"/>
                    <a:pt x="1428446" y="1646667"/>
                  </a:cubicBezTo>
                  <a:lnTo>
                    <a:pt x="1425163" y="1643307"/>
                  </a:lnTo>
                  <a:lnTo>
                    <a:pt x="1429556" y="1686847"/>
                  </a:lnTo>
                  <a:cubicBezTo>
                    <a:pt x="1429556" y="2081219"/>
                    <a:pt x="1109539" y="2400920"/>
                    <a:pt x="714778" y="2400920"/>
                  </a:cubicBezTo>
                  <a:cubicBezTo>
                    <a:pt x="320017" y="2400920"/>
                    <a:pt x="0" y="2081219"/>
                    <a:pt x="0" y="1686847"/>
                  </a:cubicBezTo>
                  <a:cubicBezTo>
                    <a:pt x="0" y="1292475"/>
                    <a:pt x="320017" y="972774"/>
                    <a:pt x="714778" y="972774"/>
                  </a:cubicBezTo>
                  <a:lnTo>
                    <a:pt x="776002" y="978940"/>
                  </a:lnTo>
                  <a:lnTo>
                    <a:pt x="771169" y="973994"/>
                  </a:lnTo>
                  <a:cubicBezTo>
                    <a:pt x="1285277" y="1014001"/>
                    <a:pt x="1431235" y="797219"/>
                    <a:pt x="1459125" y="448322"/>
                  </a:cubicBezTo>
                  <a:lnTo>
                    <a:pt x="1461353" y="450604"/>
                  </a:lnTo>
                  <a:lnTo>
                    <a:pt x="1467619" y="388363"/>
                  </a:lnTo>
                  <a:cubicBezTo>
                    <a:pt x="1512907" y="166725"/>
                    <a:pt x="1708728" y="0"/>
                    <a:pt x="1943433" y="0"/>
                  </a:cubicBez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3" name="MH_Other_7">
              <a:extLst>
                <a:ext uri="{FF2B5EF4-FFF2-40B4-BE49-F238E27FC236}">
                  <a16:creationId xmlns:a16="http://schemas.microsoft.com/office/drawing/2014/main" xmlns="" id="{338E84B5-8440-4CDC-AB55-813CD12BD6A0}"/>
                </a:ext>
              </a:extLst>
            </p:cNvPr>
            <p:cNvSpPr>
              <a:spLocks noEditPoints="1"/>
            </p:cNvSpPr>
            <p:nvPr>
              <p:custDataLst>
                <p:tags r:id="rId9"/>
              </p:custDataLst>
            </p:nvPr>
          </p:nvSpPr>
          <p:spPr bwMode="auto">
            <a:xfrm>
              <a:off x="4722418" y="3351016"/>
              <a:ext cx="371361" cy="388160"/>
            </a:xfrm>
            <a:custGeom>
              <a:avLst/>
              <a:gdLst>
                <a:gd name="T0" fmla="*/ 2147483646 w 224"/>
                <a:gd name="T1" fmla="*/ 2147483646 h 227"/>
                <a:gd name="T2" fmla="*/ 2147483646 w 224"/>
                <a:gd name="T3" fmla="*/ 2147483646 h 227"/>
                <a:gd name="T4" fmla="*/ 0 w 224"/>
                <a:gd name="T5" fmla="*/ 2147483646 h 227"/>
                <a:gd name="T6" fmla="*/ 2147483646 w 224"/>
                <a:gd name="T7" fmla="*/ 0 h 227"/>
                <a:gd name="T8" fmla="*/ 2147483646 w 224"/>
                <a:gd name="T9" fmla="*/ 2147483646 h 227"/>
                <a:gd name="T10" fmla="*/ 2147483646 w 224"/>
                <a:gd name="T11" fmla="*/ 2147483646 h 227"/>
                <a:gd name="T12" fmla="*/ 2147483646 w 224"/>
                <a:gd name="T13" fmla="*/ 2147483646 h 227"/>
                <a:gd name="T14" fmla="*/ 2147483646 w 224"/>
                <a:gd name="T15" fmla="*/ 2147483646 h 227"/>
                <a:gd name="T16" fmla="*/ 2147483646 w 224"/>
                <a:gd name="T17" fmla="*/ 2147483646 h 227"/>
                <a:gd name="T18" fmla="*/ 2147483646 w 224"/>
                <a:gd name="T19" fmla="*/ 2147483646 h 227"/>
                <a:gd name="T20" fmla="*/ 2147483646 w 224"/>
                <a:gd name="T21" fmla="*/ 2147483646 h 227"/>
                <a:gd name="T22" fmla="*/ 2147483646 w 224"/>
                <a:gd name="T23" fmla="*/ 2147483646 h 227"/>
                <a:gd name="T24" fmla="*/ 2147483646 w 224"/>
                <a:gd name="T25" fmla="*/ 2147483646 h 227"/>
                <a:gd name="T26" fmla="*/ 2147483646 w 224"/>
                <a:gd name="T27" fmla="*/ 2147483646 h 227"/>
                <a:gd name="T28" fmla="*/ 2147483646 w 224"/>
                <a:gd name="T29" fmla="*/ 2147483646 h 227"/>
                <a:gd name="T30" fmla="*/ 2147483646 w 224"/>
                <a:gd name="T31" fmla="*/ 2147483646 h 227"/>
                <a:gd name="T32" fmla="*/ 2147483646 w 224"/>
                <a:gd name="T33" fmla="*/ 2147483646 h 227"/>
                <a:gd name="T34" fmla="*/ 2147483646 w 224"/>
                <a:gd name="T35" fmla="*/ 2147483646 h 227"/>
                <a:gd name="T36" fmla="*/ 2147483646 w 224"/>
                <a:gd name="T37" fmla="*/ 2147483646 h 227"/>
                <a:gd name="T38" fmla="*/ 2147483646 w 224"/>
                <a:gd name="T39" fmla="*/ 2147483646 h 227"/>
                <a:gd name="T40" fmla="*/ 2147483646 w 224"/>
                <a:gd name="T41" fmla="*/ 2147483646 h 227"/>
                <a:gd name="T42" fmla="*/ 2147483646 w 224"/>
                <a:gd name="T43" fmla="*/ 2147483646 h 227"/>
                <a:gd name="T44" fmla="*/ 2147483646 w 224"/>
                <a:gd name="T45" fmla="*/ 2147483646 h 227"/>
                <a:gd name="T46" fmla="*/ 2147483646 w 224"/>
                <a:gd name="T47" fmla="*/ 2147483646 h 227"/>
                <a:gd name="T48" fmla="*/ 2147483646 w 224"/>
                <a:gd name="T49" fmla="*/ 2147483646 h 227"/>
                <a:gd name="T50" fmla="*/ 2147483646 w 224"/>
                <a:gd name="T51" fmla="*/ 2147483646 h 2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24" h="227">
                  <a:moveTo>
                    <a:pt x="164" y="216"/>
                  </a:moveTo>
                  <a:cubicBezTo>
                    <a:pt x="143" y="224"/>
                    <a:pt x="127" y="227"/>
                    <a:pt x="103" y="227"/>
                  </a:cubicBezTo>
                  <a:cubicBezTo>
                    <a:pt x="49" y="227"/>
                    <a:pt x="0" y="188"/>
                    <a:pt x="0" y="124"/>
                  </a:cubicBezTo>
                  <a:cubicBezTo>
                    <a:pt x="0" y="58"/>
                    <a:pt x="50" y="0"/>
                    <a:pt x="124" y="0"/>
                  </a:cubicBezTo>
                  <a:cubicBezTo>
                    <a:pt x="181" y="0"/>
                    <a:pt x="224" y="39"/>
                    <a:pt x="224" y="94"/>
                  </a:cubicBezTo>
                  <a:cubicBezTo>
                    <a:pt x="224" y="141"/>
                    <a:pt x="197" y="172"/>
                    <a:pt x="160" y="172"/>
                  </a:cubicBezTo>
                  <a:cubicBezTo>
                    <a:pt x="144" y="172"/>
                    <a:pt x="133" y="164"/>
                    <a:pt x="130" y="148"/>
                  </a:cubicBezTo>
                  <a:cubicBezTo>
                    <a:pt x="130" y="148"/>
                    <a:pt x="130" y="148"/>
                    <a:pt x="130" y="148"/>
                  </a:cubicBezTo>
                  <a:cubicBezTo>
                    <a:pt x="120" y="164"/>
                    <a:pt x="106" y="172"/>
                    <a:pt x="90" y="172"/>
                  </a:cubicBezTo>
                  <a:cubicBezTo>
                    <a:pt x="68" y="172"/>
                    <a:pt x="52" y="156"/>
                    <a:pt x="52" y="129"/>
                  </a:cubicBezTo>
                  <a:cubicBezTo>
                    <a:pt x="52" y="89"/>
                    <a:pt x="81" y="54"/>
                    <a:pt x="128" y="54"/>
                  </a:cubicBezTo>
                  <a:cubicBezTo>
                    <a:pt x="143" y="54"/>
                    <a:pt x="161" y="58"/>
                    <a:pt x="169" y="62"/>
                  </a:cubicBezTo>
                  <a:cubicBezTo>
                    <a:pt x="159" y="123"/>
                    <a:pt x="159" y="123"/>
                    <a:pt x="159" y="123"/>
                  </a:cubicBezTo>
                  <a:cubicBezTo>
                    <a:pt x="157" y="139"/>
                    <a:pt x="159" y="147"/>
                    <a:pt x="167" y="148"/>
                  </a:cubicBezTo>
                  <a:cubicBezTo>
                    <a:pt x="180" y="148"/>
                    <a:pt x="197" y="132"/>
                    <a:pt x="197" y="95"/>
                  </a:cubicBezTo>
                  <a:cubicBezTo>
                    <a:pt x="197" y="54"/>
                    <a:pt x="170" y="22"/>
                    <a:pt x="120" y="22"/>
                  </a:cubicBezTo>
                  <a:cubicBezTo>
                    <a:pt x="71" y="22"/>
                    <a:pt x="28" y="59"/>
                    <a:pt x="28" y="120"/>
                  </a:cubicBezTo>
                  <a:cubicBezTo>
                    <a:pt x="28" y="175"/>
                    <a:pt x="63" y="204"/>
                    <a:pt x="111" y="204"/>
                  </a:cubicBezTo>
                  <a:cubicBezTo>
                    <a:pt x="127" y="204"/>
                    <a:pt x="145" y="201"/>
                    <a:pt x="158" y="195"/>
                  </a:cubicBezTo>
                  <a:lnTo>
                    <a:pt x="164" y="216"/>
                  </a:lnTo>
                  <a:close/>
                  <a:moveTo>
                    <a:pt x="130" y="84"/>
                  </a:moveTo>
                  <a:cubicBezTo>
                    <a:pt x="127" y="83"/>
                    <a:pt x="125" y="83"/>
                    <a:pt x="123" y="83"/>
                  </a:cubicBezTo>
                  <a:cubicBezTo>
                    <a:pt x="104" y="83"/>
                    <a:pt x="90" y="102"/>
                    <a:pt x="90" y="124"/>
                  </a:cubicBezTo>
                  <a:cubicBezTo>
                    <a:pt x="90" y="135"/>
                    <a:pt x="95" y="142"/>
                    <a:pt x="104" y="142"/>
                  </a:cubicBezTo>
                  <a:cubicBezTo>
                    <a:pt x="113" y="142"/>
                    <a:pt x="124" y="130"/>
                    <a:pt x="126" y="112"/>
                  </a:cubicBezTo>
                  <a:lnTo>
                    <a:pt x="13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8" name="MH_Other_11">
              <a:extLst>
                <a:ext uri="{FF2B5EF4-FFF2-40B4-BE49-F238E27FC236}">
                  <a16:creationId xmlns:a16="http://schemas.microsoft.com/office/drawing/2014/main" xmlns="" id="{C4318CDE-E1C7-4D7E-BF95-CF92B22A8C9E}"/>
                </a:ext>
              </a:extLst>
            </p:cNvPr>
            <p:cNvSpPr txBox="1">
              <a:spLocks noChangeArrowheads="1"/>
            </p:cNvSpPr>
            <p:nvPr>
              <p:custDataLst>
                <p:tags r:id="rId10"/>
              </p:custDataLst>
            </p:nvPr>
          </p:nvSpPr>
          <p:spPr bwMode="auto">
            <a:xfrm>
              <a:off x="5514727" y="2536745"/>
              <a:ext cx="5421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b="1">
                  <a:solidFill>
                    <a:srgbClr val="FFFFFF"/>
                  </a:solidFill>
                  <a:latin typeface="+mn-lt"/>
                  <a:ea typeface="+mn-ea"/>
                  <a:cs typeface="+mn-ea"/>
                  <a:sym typeface="+mn-lt"/>
                </a:rPr>
                <a:t>03</a:t>
              </a:r>
              <a:endParaRPr lang="zh-CN" altLang="en-US" sz="2400" b="1">
                <a:solidFill>
                  <a:srgbClr val="FFFFFF"/>
                </a:solidFill>
                <a:latin typeface="+mn-lt"/>
                <a:ea typeface="+mn-ea"/>
                <a:cs typeface="+mn-ea"/>
                <a:sym typeface="+mn-lt"/>
              </a:endParaRPr>
            </a:p>
          </p:txBody>
        </p:sp>
      </p:grpSp>
      <p:grpSp>
        <p:nvGrpSpPr>
          <p:cNvPr id="5" name="组合 4">
            <a:extLst>
              <a:ext uri="{FF2B5EF4-FFF2-40B4-BE49-F238E27FC236}">
                <a16:creationId xmlns:a16="http://schemas.microsoft.com/office/drawing/2014/main" xmlns="" id="{EA8FB058-DFBB-4F8F-8A83-9C67E332A44B}"/>
              </a:ext>
            </a:extLst>
          </p:cNvPr>
          <p:cNvGrpSpPr/>
          <p:nvPr/>
        </p:nvGrpSpPr>
        <p:grpSpPr>
          <a:xfrm>
            <a:off x="3425409" y="3124684"/>
            <a:ext cx="1583519" cy="1645436"/>
            <a:chOff x="3425409" y="3124684"/>
            <a:chExt cx="1583519" cy="1645436"/>
          </a:xfrm>
        </p:grpSpPr>
        <p:sp>
          <p:nvSpPr>
            <p:cNvPr id="39" name="MH_Other_3">
              <a:extLst>
                <a:ext uri="{FF2B5EF4-FFF2-40B4-BE49-F238E27FC236}">
                  <a16:creationId xmlns:a16="http://schemas.microsoft.com/office/drawing/2014/main" xmlns="" id="{3B20FA43-B957-42DA-B1E1-C8EF7717611B}"/>
                </a:ext>
              </a:extLst>
            </p:cNvPr>
            <p:cNvSpPr>
              <a:spLocks/>
            </p:cNvSpPr>
            <p:nvPr>
              <p:custDataLst>
                <p:tags r:id="rId5"/>
              </p:custDataLst>
            </p:nvPr>
          </p:nvSpPr>
          <p:spPr bwMode="auto">
            <a:xfrm>
              <a:off x="3425409" y="3124684"/>
              <a:ext cx="1583519" cy="1645436"/>
            </a:xfrm>
            <a:custGeom>
              <a:avLst/>
              <a:gdLst>
                <a:gd name="T0" fmla="*/ 407282 w 2400919"/>
                <a:gd name="T1" fmla="*/ 0 h 2429115"/>
                <a:gd name="T2" fmla="*/ 814564 w 2400919"/>
                <a:gd name="T3" fmla="*/ 407664 h 2429115"/>
                <a:gd name="T4" fmla="*/ 812954 w 2400919"/>
                <a:gd name="T5" fmla="*/ 439572 h 2429115"/>
                <a:gd name="T6" fmla="*/ 813516 w 2400919"/>
                <a:gd name="T7" fmla="*/ 439022 h 2429115"/>
                <a:gd name="T8" fmla="*/ 1113399 w 2400919"/>
                <a:gd name="T9" fmla="*/ 831849 h 2429115"/>
                <a:gd name="T10" fmla="*/ 1111741 w 2400919"/>
                <a:gd name="T11" fmla="*/ 833469 h 2429115"/>
                <a:gd name="T12" fmla="*/ 1147079 w 2400919"/>
                <a:gd name="T13" fmla="*/ 837035 h 2429115"/>
                <a:gd name="T14" fmla="*/ 1368048 w 2400919"/>
                <a:gd name="T15" fmla="*/ 1108410 h 2429115"/>
                <a:gd name="T16" fmla="*/ 1091307 w 2400919"/>
                <a:gd name="T17" fmla="*/ 1385412 h 2429115"/>
                <a:gd name="T18" fmla="*/ 820186 w 2400919"/>
                <a:gd name="T19" fmla="*/ 1164237 h 2429115"/>
                <a:gd name="T20" fmla="*/ 815976 w 2400919"/>
                <a:gd name="T21" fmla="*/ 1122438 h 2429115"/>
                <a:gd name="T22" fmla="*/ 815690 w 2400919"/>
                <a:gd name="T23" fmla="*/ 1122716 h 2429115"/>
                <a:gd name="T24" fmla="*/ 815110 w 2400919"/>
                <a:gd name="T25" fmla="*/ 1123285 h 2429115"/>
                <a:gd name="T26" fmla="*/ 429776 w 2400919"/>
                <a:gd name="T27" fmla="*/ 814331 h 2429115"/>
                <a:gd name="T28" fmla="*/ 431227 w 2400919"/>
                <a:gd name="T29" fmla="*/ 812911 h 2429115"/>
                <a:gd name="T30" fmla="*/ 407282 w 2400919"/>
                <a:gd name="T31" fmla="*/ 815326 h 2429115"/>
                <a:gd name="T32" fmla="*/ 0 w 2400919"/>
                <a:gd name="T33" fmla="*/ 407664 h 2429115"/>
                <a:gd name="T34" fmla="*/ 407282 w 2400919"/>
                <a:gd name="T35" fmla="*/ 0 h 242911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00919" h="2429115">
                  <a:moveTo>
                    <a:pt x="714778" y="0"/>
                  </a:moveTo>
                  <a:cubicBezTo>
                    <a:pt x="1109539" y="0"/>
                    <a:pt x="1429556" y="320017"/>
                    <a:pt x="1429556" y="714778"/>
                  </a:cubicBezTo>
                  <a:lnTo>
                    <a:pt x="1426731" y="770725"/>
                  </a:lnTo>
                  <a:lnTo>
                    <a:pt x="1427718" y="769760"/>
                  </a:lnTo>
                  <a:cubicBezTo>
                    <a:pt x="1387664" y="1283542"/>
                    <a:pt x="1604701" y="1430603"/>
                    <a:pt x="1954008" y="1458526"/>
                  </a:cubicBezTo>
                  <a:lnTo>
                    <a:pt x="1951098" y="1461366"/>
                  </a:lnTo>
                  <a:lnTo>
                    <a:pt x="2013119" y="1467619"/>
                  </a:lnTo>
                  <a:cubicBezTo>
                    <a:pt x="2234436" y="1512907"/>
                    <a:pt x="2400919" y="1708728"/>
                    <a:pt x="2400919" y="1943433"/>
                  </a:cubicBezTo>
                  <a:cubicBezTo>
                    <a:pt x="2400919" y="2211668"/>
                    <a:pt x="2183472" y="2429115"/>
                    <a:pt x="1915237" y="2429115"/>
                  </a:cubicBezTo>
                  <a:cubicBezTo>
                    <a:pt x="1680532" y="2429115"/>
                    <a:pt x="1484711" y="2262632"/>
                    <a:pt x="1439423" y="2041315"/>
                  </a:cubicBezTo>
                  <a:lnTo>
                    <a:pt x="1432035" y="1968030"/>
                  </a:lnTo>
                  <a:lnTo>
                    <a:pt x="1431535" y="1968517"/>
                  </a:lnTo>
                  <a:cubicBezTo>
                    <a:pt x="1430513" y="1969515"/>
                    <a:pt x="1430513" y="1969515"/>
                    <a:pt x="1430513" y="1969515"/>
                  </a:cubicBezTo>
                  <a:cubicBezTo>
                    <a:pt x="1410951" y="1619548"/>
                    <a:pt x="1269365" y="1398957"/>
                    <a:pt x="754253" y="1427810"/>
                  </a:cubicBezTo>
                  <a:lnTo>
                    <a:pt x="756802" y="1425320"/>
                  </a:lnTo>
                  <a:lnTo>
                    <a:pt x="714778" y="1429556"/>
                  </a:lnTo>
                  <a:cubicBezTo>
                    <a:pt x="320017" y="1429556"/>
                    <a:pt x="0" y="1109539"/>
                    <a:pt x="0" y="714778"/>
                  </a:cubicBezTo>
                  <a:cubicBezTo>
                    <a:pt x="0" y="320017"/>
                    <a:pt x="320017" y="0"/>
                    <a:pt x="714778" y="0"/>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4" name="MH_Other_8">
              <a:extLst>
                <a:ext uri="{FF2B5EF4-FFF2-40B4-BE49-F238E27FC236}">
                  <a16:creationId xmlns:a16="http://schemas.microsoft.com/office/drawing/2014/main" xmlns="" id="{409ADD71-BF94-4DF1-9F7A-5EF9A6C4AD74}"/>
                </a:ext>
              </a:extLst>
            </p:cNvPr>
            <p:cNvSpPr>
              <a:spLocks/>
            </p:cNvSpPr>
            <p:nvPr>
              <p:custDataLst>
                <p:tags r:id="rId6"/>
              </p:custDataLst>
            </p:nvPr>
          </p:nvSpPr>
          <p:spPr bwMode="auto">
            <a:xfrm>
              <a:off x="3648006" y="3363464"/>
              <a:ext cx="350424" cy="362132"/>
            </a:xfrm>
            <a:custGeom>
              <a:avLst/>
              <a:gdLst>
                <a:gd name="T0" fmla="*/ 57610 w 531502"/>
                <a:gd name="T1" fmla="*/ 201389 h 534321"/>
                <a:gd name="T2" fmla="*/ 108818 w 531502"/>
                <a:gd name="T3" fmla="*/ 253152 h 534321"/>
                <a:gd name="T4" fmla="*/ 57610 w 531502"/>
                <a:gd name="T5" fmla="*/ 304918 h 534321"/>
                <a:gd name="T6" fmla="*/ 6400 w 531502"/>
                <a:gd name="T7" fmla="*/ 253152 h 534321"/>
                <a:gd name="T8" fmla="*/ 57610 w 531502"/>
                <a:gd name="T9" fmla="*/ 201389 h 534321"/>
                <a:gd name="T10" fmla="*/ 31896 w 531502"/>
                <a:gd name="T11" fmla="*/ 98673 h 534321"/>
                <a:gd name="T12" fmla="*/ 160243 w 531502"/>
                <a:gd name="T13" fmla="*/ 150638 h 534321"/>
                <a:gd name="T14" fmla="*/ 214434 w 531502"/>
                <a:gd name="T15" fmla="*/ 277665 h 534321"/>
                <a:gd name="T16" fmla="*/ 187337 w 531502"/>
                <a:gd name="T17" fmla="*/ 306535 h 534321"/>
                <a:gd name="T18" fmla="*/ 160243 w 531502"/>
                <a:gd name="T19" fmla="*/ 277665 h 534321"/>
                <a:gd name="T20" fmla="*/ 31896 w 531502"/>
                <a:gd name="T21" fmla="*/ 153525 h 534321"/>
                <a:gd name="T22" fmla="*/ 4800 w 531502"/>
                <a:gd name="T23" fmla="*/ 126099 h 534321"/>
                <a:gd name="T24" fmla="*/ 31896 w 531502"/>
                <a:gd name="T25" fmla="*/ 98673 h 534321"/>
                <a:gd name="T26" fmla="*/ 27163 w 531502"/>
                <a:gd name="T27" fmla="*/ 0 h 534321"/>
                <a:gd name="T28" fmla="*/ 221590 w 531502"/>
                <a:gd name="T29" fmla="*/ 80971 h 534321"/>
                <a:gd name="T30" fmla="*/ 301649 w 531502"/>
                <a:gd name="T31" fmla="*/ 277616 h 534321"/>
                <a:gd name="T32" fmla="*/ 274487 w 531502"/>
                <a:gd name="T33" fmla="*/ 306535 h 534321"/>
                <a:gd name="T34" fmla="*/ 247322 w 531502"/>
                <a:gd name="T35" fmla="*/ 277616 h 534321"/>
                <a:gd name="T36" fmla="*/ 27163 w 531502"/>
                <a:gd name="T37" fmla="*/ 56391 h 534321"/>
                <a:gd name="T38" fmla="*/ 0 w 531502"/>
                <a:gd name="T39" fmla="*/ 27474 h 534321"/>
                <a:gd name="T40" fmla="*/ 27163 w 531502"/>
                <a:gd name="T41" fmla="*/ 0 h 53432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31502" h="534321">
                  <a:moveTo>
                    <a:pt x="101508" y="351044"/>
                  </a:moveTo>
                  <a:cubicBezTo>
                    <a:pt x="151340" y="351044"/>
                    <a:pt x="191737" y="391441"/>
                    <a:pt x="191737" y="441273"/>
                  </a:cubicBezTo>
                  <a:cubicBezTo>
                    <a:pt x="191737" y="491105"/>
                    <a:pt x="151340" y="531502"/>
                    <a:pt x="101508" y="531502"/>
                  </a:cubicBezTo>
                  <a:cubicBezTo>
                    <a:pt x="51676" y="531502"/>
                    <a:pt x="11279" y="491105"/>
                    <a:pt x="11279" y="441273"/>
                  </a:cubicBezTo>
                  <a:cubicBezTo>
                    <a:pt x="11279" y="391441"/>
                    <a:pt x="51676" y="351044"/>
                    <a:pt x="101508" y="351044"/>
                  </a:cubicBezTo>
                  <a:close/>
                  <a:moveTo>
                    <a:pt x="56201" y="171998"/>
                  </a:moveTo>
                  <a:cubicBezTo>
                    <a:pt x="139121" y="171998"/>
                    <a:pt x="219529" y="204708"/>
                    <a:pt x="282347" y="262579"/>
                  </a:cubicBezTo>
                  <a:cubicBezTo>
                    <a:pt x="342653" y="322966"/>
                    <a:pt x="377831" y="400966"/>
                    <a:pt x="377831" y="483999"/>
                  </a:cubicBezTo>
                  <a:cubicBezTo>
                    <a:pt x="377831" y="511676"/>
                    <a:pt x="355217" y="534321"/>
                    <a:pt x="330089" y="534321"/>
                  </a:cubicBezTo>
                  <a:cubicBezTo>
                    <a:pt x="302449" y="534321"/>
                    <a:pt x="282347" y="511676"/>
                    <a:pt x="282347" y="483999"/>
                  </a:cubicBezTo>
                  <a:cubicBezTo>
                    <a:pt x="282347" y="368257"/>
                    <a:pt x="179325" y="267611"/>
                    <a:pt x="56201" y="267611"/>
                  </a:cubicBezTo>
                  <a:cubicBezTo>
                    <a:pt x="31074" y="267611"/>
                    <a:pt x="8459" y="244966"/>
                    <a:pt x="8459" y="219805"/>
                  </a:cubicBezTo>
                  <a:cubicBezTo>
                    <a:pt x="8459" y="192127"/>
                    <a:pt x="31074" y="171998"/>
                    <a:pt x="56201" y="171998"/>
                  </a:cubicBezTo>
                  <a:close/>
                  <a:moveTo>
                    <a:pt x="47860" y="0"/>
                  </a:moveTo>
                  <a:cubicBezTo>
                    <a:pt x="178847" y="0"/>
                    <a:pt x="299757" y="50408"/>
                    <a:pt x="390440" y="141142"/>
                  </a:cubicBezTo>
                  <a:cubicBezTo>
                    <a:pt x="481123" y="231875"/>
                    <a:pt x="531502" y="355374"/>
                    <a:pt x="531502" y="483914"/>
                  </a:cubicBezTo>
                  <a:cubicBezTo>
                    <a:pt x="531502" y="511638"/>
                    <a:pt x="511350" y="534321"/>
                    <a:pt x="483642" y="534321"/>
                  </a:cubicBezTo>
                  <a:cubicBezTo>
                    <a:pt x="455933" y="534321"/>
                    <a:pt x="435781" y="511638"/>
                    <a:pt x="435781" y="483914"/>
                  </a:cubicBezTo>
                  <a:cubicBezTo>
                    <a:pt x="435781" y="267161"/>
                    <a:pt x="264492" y="98295"/>
                    <a:pt x="47860" y="98295"/>
                  </a:cubicBezTo>
                  <a:cubicBezTo>
                    <a:pt x="20152" y="98295"/>
                    <a:pt x="0" y="75612"/>
                    <a:pt x="0" y="47888"/>
                  </a:cubicBezTo>
                  <a:cubicBezTo>
                    <a:pt x="0" y="22684"/>
                    <a:pt x="20152" y="0"/>
                    <a:pt x="4786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a:cs typeface="+mn-ea"/>
                <a:sym typeface="+mn-lt"/>
              </a:endParaRPr>
            </a:p>
          </p:txBody>
        </p:sp>
        <p:sp>
          <p:nvSpPr>
            <p:cNvPr id="49" name="MH_Other_12">
              <a:extLst>
                <a:ext uri="{FF2B5EF4-FFF2-40B4-BE49-F238E27FC236}">
                  <a16:creationId xmlns:a16="http://schemas.microsoft.com/office/drawing/2014/main" xmlns="" id="{33DE4805-C6F2-46AE-9003-6FA85203A136}"/>
                </a:ext>
              </a:extLst>
            </p:cNvPr>
            <p:cNvSpPr txBox="1">
              <a:spLocks noChangeArrowheads="1"/>
            </p:cNvSpPr>
            <p:nvPr>
              <p:custDataLst>
                <p:tags r:id="rId7"/>
              </p:custDataLst>
            </p:nvPr>
          </p:nvSpPr>
          <p:spPr bwMode="auto">
            <a:xfrm>
              <a:off x="4432602" y="4189604"/>
              <a:ext cx="5421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b="1">
                  <a:solidFill>
                    <a:srgbClr val="FFFFFF"/>
                  </a:solidFill>
                  <a:latin typeface="+mn-lt"/>
                  <a:ea typeface="+mn-ea"/>
                  <a:cs typeface="+mn-ea"/>
                  <a:sym typeface="+mn-lt"/>
                </a:rPr>
                <a:t>04</a:t>
              </a:r>
              <a:endParaRPr lang="zh-CN" altLang="en-US" sz="2400" b="1">
                <a:solidFill>
                  <a:srgbClr val="FFFFFF"/>
                </a:solidFill>
                <a:latin typeface="+mn-lt"/>
                <a:ea typeface="+mn-ea"/>
                <a:cs typeface="+mn-ea"/>
                <a:sym typeface="+mn-lt"/>
              </a:endParaRPr>
            </a:p>
          </p:txBody>
        </p:sp>
      </p:grpSp>
      <p:sp>
        <p:nvSpPr>
          <p:cNvPr id="50" name="MH_SubTitle_3">
            <a:extLst>
              <a:ext uri="{FF2B5EF4-FFF2-40B4-BE49-F238E27FC236}">
                <a16:creationId xmlns:a16="http://schemas.microsoft.com/office/drawing/2014/main" xmlns="" id="{F6102874-D7F2-4AD3-94FA-D0D2C9CEFCA3}"/>
              </a:ext>
            </a:extLst>
          </p:cNvPr>
          <p:cNvSpPr txBox="1">
            <a:spLocks noChangeArrowheads="1"/>
          </p:cNvSpPr>
          <p:nvPr>
            <p:custDataLst>
              <p:tags r:id="rId2"/>
            </p:custDataLst>
          </p:nvPr>
        </p:nvSpPr>
        <p:spPr bwMode="auto">
          <a:xfrm>
            <a:off x="2519302" y="4136582"/>
            <a:ext cx="1603943" cy="645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7500" lnSpcReduction="200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sp>
        <p:nvSpPr>
          <p:cNvPr id="51" name="MH_SubTitle_4">
            <a:extLst>
              <a:ext uri="{FF2B5EF4-FFF2-40B4-BE49-F238E27FC236}">
                <a16:creationId xmlns:a16="http://schemas.microsoft.com/office/drawing/2014/main" xmlns="" id="{727C02B9-038D-4C4F-AAD7-9BD700F90390}"/>
              </a:ext>
            </a:extLst>
          </p:cNvPr>
          <p:cNvSpPr txBox="1">
            <a:spLocks noChangeArrowheads="1"/>
          </p:cNvSpPr>
          <p:nvPr>
            <p:custDataLst>
              <p:tags r:id="rId3"/>
            </p:custDataLst>
          </p:nvPr>
        </p:nvSpPr>
        <p:spPr bwMode="auto">
          <a:xfrm>
            <a:off x="1696285" y="2361661"/>
            <a:ext cx="1655254" cy="73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70000" lnSpcReduction="200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sp>
        <p:nvSpPr>
          <p:cNvPr id="52" name="MH_SubTitle_2">
            <a:extLst>
              <a:ext uri="{FF2B5EF4-FFF2-40B4-BE49-F238E27FC236}">
                <a16:creationId xmlns:a16="http://schemas.microsoft.com/office/drawing/2014/main" xmlns="" id="{14B8200B-1C12-4D1A-A451-83F6CB864AF8}"/>
              </a:ext>
            </a:extLst>
          </p:cNvPr>
          <p:cNvSpPr txBox="1">
            <a:spLocks noChangeArrowheads="1"/>
          </p:cNvSpPr>
          <p:nvPr>
            <p:custDataLst>
              <p:tags r:id="rId4"/>
            </p:custDataLst>
          </p:nvPr>
        </p:nvSpPr>
        <p:spPr bwMode="auto">
          <a:xfrm>
            <a:off x="6081136" y="2466554"/>
            <a:ext cx="1791351" cy="658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77500" lnSpcReduction="200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140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400" dirty="0">
              <a:solidFill>
                <a:schemeClr val="tx1">
                  <a:lumMod val="75000"/>
                  <a:lumOff val="25000"/>
                </a:schemeClr>
              </a:solidFill>
              <a:latin typeface="+mn-lt"/>
              <a:ea typeface="+mn-ea"/>
              <a:cs typeface="+mn-ea"/>
              <a:sym typeface="+mn-lt"/>
            </a:endParaRPr>
          </a:p>
        </p:txBody>
      </p:sp>
      <p:grpSp>
        <p:nvGrpSpPr>
          <p:cNvPr id="27" name="组合 26">
            <a:extLst>
              <a:ext uri="{FF2B5EF4-FFF2-40B4-BE49-F238E27FC236}">
                <a16:creationId xmlns:a16="http://schemas.microsoft.com/office/drawing/2014/main" xmlns="" id="{E3BE657F-55D6-4B4B-A0BC-2890ECFFBD0B}"/>
              </a:ext>
            </a:extLst>
          </p:cNvPr>
          <p:cNvGrpSpPr/>
          <p:nvPr/>
        </p:nvGrpSpPr>
        <p:grpSpPr>
          <a:xfrm>
            <a:off x="3220953" y="179785"/>
            <a:ext cx="2607572" cy="495134"/>
            <a:chOff x="4294603" y="239713"/>
            <a:chExt cx="3476762" cy="660179"/>
          </a:xfrm>
        </p:grpSpPr>
        <p:sp>
          <p:nvSpPr>
            <p:cNvPr id="28" name="TextBox 40">
              <a:extLst>
                <a:ext uri="{FF2B5EF4-FFF2-40B4-BE49-F238E27FC236}">
                  <a16:creationId xmlns:a16="http://schemas.microsoft.com/office/drawing/2014/main" xmlns="" id="{128B5F5B-CB6F-424F-AA28-99C7669C6C72}"/>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53" name="矩形 52">
              <a:extLst>
                <a:ext uri="{FF2B5EF4-FFF2-40B4-BE49-F238E27FC236}">
                  <a16:creationId xmlns:a16="http://schemas.microsoft.com/office/drawing/2014/main" xmlns="" id="{7BC86D99-7D0B-41DB-BF5E-E7B0B6251EB7}"/>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54" name="组合 53">
              <a:extLst>
                <a:ext uri="{FF2B5EF4-FFF2-40B4-BE49-F238E27FC236}">
                  <a16:creationId xmlns:a16="http://schemas.microsoft.com/office/drawing/2014/main" xmlns="" id="{7902B758-65D8-4EAA-973A-0E2D1E322795}"/>
                </a:ext>
              </a:extLst>
            </p:cNvPr>
            <p:cNvGrpSpPr/>
            <p:nvPr/>
          </p:nvGrpSpPr>
          <p:grpSpPr>
            <a:xfrm>
              <a:off x="4294603" y="351100"/>
              <a:ext cx="348270" cy="350278"/>
              <a:chOff x="3945624" y="488028"/>
              <a:chExt cx="839348" cy="844188"/>
            </a:xfrm>
          </p:grpSpPr>
          <p:sp>
            <p:nvSpPr>
              <p:cNvPr id="55" name="矩形 54">
                <a:extLst>
                  <a:ext uri="{FF2B5EF4-FFF2-40B4-BE49-F238E27FC236}">
                    <a16:creationId xmlns:a16="http://schemas.microsoft.com/office/drawing/2014/main" xmlns="" id="{89285184-8ADC-44DC-A3E5-4A17F2974138}"/>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56" name="矩形 55">
                <a:extLst>
                  <a:ext uri="{FF2B5EF4-FFF2-40B4-BE49-F238E27FC236}">
                    <a16:creationId xmlns:a16="http://schemas.microsoft.com/office/drawing/2014/main" xmlns="" id="{D7D1D52A-57F5-4FE6-98FD-3EC7FD874E82}"/>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57" name="矩形 56">
                <a:extLst>
                  <a:ext uri="{FF2B5EF4-FFF2-40B4-BE49-F238E27FC236}">
                    <a16:creationId xmlns:a16="http://schemas.microsoft.com/office/drawing/2014/main" xmlns="" id="{E8C76BA5-82A2-4442-A1D2-8CF49D130FF0}"/>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58" name="矩形 57">
                <a:extLst>
                  <a:ext uri="{FF2B5EF4-FFF2-40B4-BE49-F238E27FC236}">
                    <a16:creationId xmlns:a16="http://schemas.microsoft.com/office/drawing/2014/main" xmlns="" id="{D8E86EBB-2D28-4B09-8382-F2DD16F30E70}"/>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1688282229"/>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000" fill="hold"/>
                                        <p:tgtEl>
                                          <p:spTgt spid="27"/>
                                        </p:tgtEl>
                                        <p:attrNameLst>
                                          <p:attrName>ppt_x</p:attrName>
                                        </p:attrNameLst>
                                      </p:cBhvr>
                                      <p:tavLst>
                                        <p:tav tm="0">
                                          <p:val>
                                            <p:strVal val="#ppt_x"/>
                                          </p:val>
                                        </p:tav>
                                        <p:tav tm="100000">
                                          <p:val>
                                            <p:strVal val="#ppt_x"/>
                                          </p:val>
                                        </p:tav>
                                      </p:tavLst>
                                    </p:anim>
                                    <p:anim calcmode="lin" valueType="num">
                                      <p:cBhvr additive="base">
                                        <p:cTn id="8" dur="1000" fill="hold"/>
                                        <p:tgtEl>
                                          <p:spTgt spid="27"/>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27"/>
                                        </p:tgtEl>
                                        <p:attrNameLst>
                                          <p:attrName>r</p:attrName>
                                        </p:attrNameLst>
                                      </p:cBhvr>
                                    </p:animRo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750" fill="hold"/>
                                        <p:tgtEl>
                                          <p:spTgt spid="2"/>
                                        </p:tgtEl>
                                        <p:attrNameLst>
                                          <p:attrName>ppt_x</p:attrName>
                                        </p:attrNameLst>
                                      </p:cBhvr>
                                      <p:tavLst>
                                        <p:tav tm="0">
                                          <p:val>
                                            <p:strVal val="#ppt_x"/>
                                          </p:val>
                                        </p:tav>
                                        <p:tav tm="100000">
                                          <p:val>
                                            <p:strVal val="#ppt_x"/>
                                          </p:val>
                                        </p:tav>
                                      </p:tavLst>
                                    </p:anim>
                                    <p:anim calcmode="lin" valueType="num">
                                      <p:cBhvr additive="base">
                                        <p:cTn id="15" dur="750" fill="hold"/>
                                        <p:tgtEl>
                                          <p:spTgt spid="2"/>
                                        </p:tgtEl>
                                        <p:attrNameLst>
                                          <p:attrName>ppt_y</p:attrName>
                                        </p:attrNameLst>
                                      </p:cBhvr>
                                      <p:tavLst>
                                        <p:tav tm="0">
                                          <p:val>
                                            <p:strVal val="1+#ppt_h/2"/>
                                          </p:val>
                                        </p:tav>
                                        <p:tav tm="100000">
                                          <p:val>
                                            <p:strVal val="#ppt_y"/>
                                          </p:val>
                                        </p:tav>
                                      </p:tavLst>
                                    </p:anim>
                                  </p:childTnLst>
                                </p:cTn>
                              </p:par>
                              <p:par>
                                <p:cTn id="16" presetID="8" presetClass="emph" presetSubtype="0" fill="hold" nodeType="withEffect">
                                  <p:stCondLst>
                                    <p:cond delay="0"/>
                                  </p:stCondLst>
                                  <p:childTnLst>
                                    <p:animRot by="21600000">
                                      <p:cBhvr>
                                        <p:cTn id="17" dur="750" fill="hold"/>
                                        <p:tgtEl>
                                          <p:spTgt spid="2"/>
                                        </p:tgtEl>
                                        <p:attrNameLst>
                                          <p:attrName>r</p:attrName>
                                        </p:attrNameLst>
                                      </p:cBhvr>
                                    </p:animRot>
                                  </p:childTnLst>
                                </p:cTn>
                              </p:par>
                            </p:childTnLst>
                          </p:cTn>
                        </p:par>
                        <p:par>
                          <p:cTn id="18" fill="hold">
                            <p:stCondLst>
                              <p:cond delay="1750"/>
                            </p:stCondLst>
                            <p:childTnLst>
                              <p:par>
                                <p:cTn id="19" presetID="2" presetClass="entr" presetSubtype="4"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750" fill="hold"/>
                                        <p:tgtEl>
                                          <p:spTgt spid="3"/>
                                        </p:tgtEl>
                                        <p:attrNameLst>
                                          <p:attrName>ppt_x</p:attrName>
                                        </p:attrNameLst>
                                      </p:cBhvr>
                                      <p:tavLst>
                                        <p:tav tm="0">
                                          <p:val>
                                            <p:strVal val="#ppt_x"/>
                                          </p:val>
                                        </p:tav>
                                        <p:tav tm="100000">
                                          <p:val>
                                            <p:strVal val="#ppt_x"/>
                                          </p:val>
                                        </p:tav>
                                      </p:tavLst>
                                    </p:anim>
                                    <p:anim calcmode="lin" valueType="num">
                                      <p:cBhvr additive="base">
                                        <p:cTn id="22" dur="750" fill="hold"/>
                                        <p:tgtEl>
                                          <p:spTgt spid="3"/>
                                        </p:tgtEl>
                                        <p:attrNameLst>
                                          <p:attrName>ppt_y</p:attrName>
                                        </p:attrNameLst>
                                      </p:cBhvr>
                                      <p:tavLst>
                                        <p:tav tm="0">
                                          <p:val>
                                            <p:strVal val="1+#ppt_h/2"/>
                                          </p:val>
                                        </p:tav>
                                        <p:tav tm="100000">
                                          <p:val>
                                            <p:strVal val="#ppt_y"/>
                                          </p:val>
                                        </p:tav>
                                      </p:tavLst>
                                    </p:anim>
                                  </p:childTnLst>
                                </p:cTn>
                              </p:par>
                              <p:par>
                                <p:cTn id="23" presetID="8" presetClass="emph" presetSubtype="0" fill="hold" nodeType="withEffect">
                                  <p:stCondLst>
                                    <p:cond delay="0"/>
                                  </p:stCondLst>
                                  <p:childTnLst>
                                    <p:animRot by="21600000">
                                      <p:cBhvr>
                                        <p:cTn id="24" dur="750" fill="hold"/>
                                        <p:tgtEl>
                                          <p:spTgt spid="3"/>
                                        </p:tgtEl>
                                        <p:attrNameLst>
                                          <p:attrName>r</p:attrName>
                                        </p:attrNameLst>
                                      </p:cBhvr>
                                    </p:animRo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750" fill="hold"/>
                                        <p:tgtEl>
                                          <p:spTgt spid="4"/>
                                        </p:tgtEl>
                                        <p:attrNameLst>
                                          <p:attrName>ppt_x</p:attrName>
                                        </p:attrNameLst>
                                      </p:cBhvr>
                                      <p:tavLst>
                                        <p:tav tm="0">
                                          <p:val>
                                            <p:strVal val="#ppt_x"/>
                                          </p:val>
                                        </p:tav>
                                        <p:tav tm="100000">
                                          <p:val>
                                            <p:strVal val="#ppt_x"/>
                                          </p:val>
                                        </p:tav>
                                      </p:tavLst>
                                    </p:anim>
                                    <p:anim calcmode="lin" valueType="num">
                                      <p:cBhvr additive="base">
                                        <p:cTn id="29" dur="750" fill="hold"/>
                                        <p:tgtEl>
                                          <p:spTgt spid="4"/>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750" fill="hold"/>
                                        <p:tgtEl>
                                          <p:spTgt spid="4"/>
                                        </p:tgtEl>
                                        <p:attrNameLst>
                                          <p:attrName>r</p:attrName>
                                        </p:attrNameLst>
                                      </p:cBhvr>
                                    </p:animRot>
                                  </p:childTnLst>
                                </p:cTn>
                              </p:par>
                            </p:childTnLst>
                          </p:cTn>
                        </p:par>
                        <p:par>
                          <p:cTn id="32" fill="hold">
                            <p:stCondLst>
                              <p:cond delay="3250"/>
                            </p:stCondLst>
                            <p:childTnLst>
                              <p:par>
                                <p:cTn id="33" presetID="2" presetClass="entr" presetSubtype="4"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750" fill="hold"/>
                                        <p:tgtEl>
                                          <p:spTgt spid="5"/>
                                        </p:tgtEl>
                                        <p:attrNameLst>
                                          <p:attrName>ppt_x</p:attrName>
                                        </p:attrNameLst>
                                      </p:cBhvr>
                                      <p:tavLst>
                                        <p:tav tm="0">
                                          <p:val>
                                            <p:strVal val="#ppt_x"/>
                                          </p:val>
                                        </p:tav>
                                        <p:tav tm="100000">
                                          <p:val>
                                            <p:strVal val="#ppt_x"/>
                                          </p:val>
                                        </p:tav>
                                      </p:tavLst>
                                    </p:anim>
                                    <p:anim calcmode="lin" valueType="num">
                                      <p:cBhvr additive="base">
                                        <p:cTn id="36" dur="750" fill="hold"/>
                                        <p:tgtEl>
                                          <p:spTgt spid="5"/>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750" fill="hold"/>
                                        <p:tgtEl>
                                          <p:spTgt spid="5"/>
                                        </p:tgtEl>
                                        <p:attrNameLst>
                                          <p:attrName>r</p:attrName>
                                        </p:attrNameLst>
                                      </p:cBhvr>
                                    </p:animRot>
                                  </p:childTnLst>
                                </p:cTn>
                              </p:par>
                            </p:childTnLst>
                          </p:cTn>
                        </p:par>
                        <p:par>
                          <p:cTn id="39" fill="hold">
                            <p:stCondLst>
                              <p:cond delay="4000"/>
                            </p:stCondLst>
                            <p:childTnLst>
                              <p:par>
                                <p:cTn id="40" presetID="2" presetClass="entr" presetSubtype="2" fill="hold" grpId="0" nodeType="after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fill="hold"/>
                                        <p:tgtEl>
                                          <p:spTgt spid="45"/>
                                        </p:tgtEl>
                                        <p:attrNameLst>
                                          <p:attrName>ppt_x</p:attrName>
                                        </p:attrNameLst>
                                      </p:cBhvr>
                                      <p:tavLst>
                                        <p:tav tm="0">
                                          <p:val>
                                            <p:strVal val="1+#ppt_w/2"/>
                                          </p:val>
                                        </p:tav>
                                        <p:tav tm="100000">
                                          <p:val>
                                            <p:strVal val="#ppt_x"/>
                                          </p:val>
                                        </p:tav>
                                      </p:tavLst>
                                    </p:anim>
                                    <p:anim calcmode="lin" valueType="num">
                                      <p:cBhvr additive="base">
                                        <p:cTn id="43" dur="500" fill="hold"/>
                                        <p:tgtEl>
                                          <p:spTgt spid="4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52"/>
                                        </p:tgtEl>
                                        <p:attrNameLst>
                                          <p:attrName>style.visibility</p:attrName>
                                        </p:attrNameLst>
                                      </p:cBhvr>
                                      <p:to>
                                        <p:strVal val="visible"/>
                                      </p:to>
                                    </p:set>
                                    <p:anim calcmode="lin" valueType="num">
                                      <p:cBhvr additive="base">
                                        <p:cTn id="46" dur="500" fill="hold"/>
                                        <p:tgtEl>
                                          <p:spTgt spid="52"/>
                                        </p:tgtEl>
                                        <p:attrNameLst>
                                          <p:attrName>ppt_x</p:attrName>
                                        </p:attrNameLst>
                                      </p:cBhvr>
                                      <p:tavLst>
                                        <p:tav tm="0">
                                          <p:val>
                                            <p:strVal val="1+#ppt_w/2"/>
                                          </p:val>
                                        </p:tav>
                                        <p:tav tm="100000">
                                          <p:val>
                                            <p:strVal val="#ppt_x"/>
                                          </p:val>
                                        </p:tav>
                                      </p:tavLst>
                                    </p:anim>
                                    <p:anim calcmode="lin" valueType="num">
                                      <p:cBhvr additive="base">
                                        <p:cTn id="47" dur="500" fill="hold"/>
                                        <p:tgtEl>
                                          <p:spTgt spid="5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500" fill="hold"/>
                                        <p:tgtEl>
                                          <p:spTgt spid="50"/>
                                        </p:tgtEl>
                                        <p:attrNameLst>
                                          <p:attrName>ppt_x</p:attrName>
                                        </p:attrNameLst>
                                      </p:cBhvr>
                                      <p:tavLst>
                                        <p:tav tm="0">
                                          <p:val>
                                            <p:strVal val="0-#ppt_w/2"/>
                                          </p:val>
                                        </p:tav>
                                        <p:tav tm="100000">
                                          <p:val>
                                            <p:strVal val="#ppt_x"/>
                                          </p:val>
                                        </p:tav>
                                      </p:tavLst>
                                    </p:anim>
                                    <p:anim calcmode="lin" valueType="num">
                                      <p:cBhvr additive="base">
                                        <p:cTn id="51" dur="500" fill="hold"/>
                                        <p:tgtEl>
                                          <p:spTgt spid="5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500" fill="hold"/>
                                        <p:tgtEl>
                                          <p:spTgt spid="51"/>
                                        </p:tgtEl>
                                        <p:attrNameLst>
                                          <p:attrName>ppt_x</p:attrName>
                                        </p:attrNameLst>
                                      </p:cBhvr>
                                      <p:tavLst>
                                        <p:tav tm="0">
                                          <p:val>
                                            <p:strVal val="0-#ppt_w/2"/>
                                          </p:val>
                                        </p:tav>
                                        <p:tav tm="100000">
                                          <p:val>
                                            <p:strVal val="#ppt_x"/>
                                          </p:val>
                                        </p:tav>
                                      </p:tavLst>
                                    </p:anim>
                                    <p:anim calcmode="lin" valueType="num">
                                      <p:cBhvr additive="base">
                                        <p:cTn id="55"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0" grpId="0"/>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6148" name="椭圆 1135"/>
          <p:cNvSpPr>
            <a:spLocks noChangeArrowheads="1"/>
          </p:cNvSpPr>
          <p:nvPr/>
        </p:nvSpPr>
        <p:spPr bwMode="auto">
          <a:xfrm>
            <a:off x="978694" y="1604963"/>
            <a:ext cx="1104900" cy="1106091"/>
          </a:xfrm>
          <a:prstGeom prst="ellipse">
            <a:avLst/>
          </a:prstGeom>
          <a:solidFill>
            <a:schemeClr val="bg1"/>
          </a:solidFill>
          <a:ln w="9525">
            <a:solidFill>
              <a:srgbClr val="62A0CA"/>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6149" name="椭圆 1137"/>
          <p:cNvSpPr>
            <a:spLocks noChangeArrowheads="1"/>
          </p:cNvSpPr>
          <p:nvPr/>
        </p:nvSpPr>
        <p:spPr bwMode="auto">
          <a:xfrm>
            <a:off x="1109662" y="1737122"/>
            <a:ext cx="842963" cy="841772"/>
          </a:xfrm>
          <a:prstGeom prst="ellipse">
            <a:avLst/>
          </a:prstGeom>
          <a:solidFill>
            <a:schemeClr val="bg1"/>
          </a:solidFill>
          <a:ln w="9525">
            <a:solidFill>
              <a:srgbClr val="62A0CA"/>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100" dirty="0">
                <a:solidFill>
                  <a:srgbClr val="A3C7E0"/>
                </a:solidFill>
                <a:latin typeface="+mn-lt"/>
                <a:ea typeface="+mn-ea"/>
                <a:cs typeface="+mn-ea"/>
                <a:sym typeface="+mn-lt"/>
              </a:rPr>
              <a:t>55 </a:t>
            </a:r>
            <a:r>
              <a:rPr lang="en-US" altLang="zh-CN" sz="1500" dirty="0">
                <a:solidFill>
                  <a:srgbClr val="A3C7E0"/>
                </a:solidFill>
                <a:latin typeface="+mn-lt"/>
                <a:ea typeface="+mn-ea"/>
                <a:cs typeface="+mn-ea"/>
                <a:sym typeface="+mn-lt"/>
              </a:rPr>
              <a:t>%</a:t>
            </a:r>
            <a:endParaRPr lang="zh-CN" altLang="en-US" sz="1500" dirty="0">
              <a:solidFill>
                <a:srgbClr val="A3C7E0"/>
              </a:solidFill>
              <a:latin typeface="+mn-lt"/>
              <a:ea typeface="+mn-ea"/>
              <a:cs typeface="+mn-ea"/>
              <a:sym typeface="+mn-lt"/>
            </a:endParaRPr>
          </a:p>
        </p:txBody>
      </p:sp>
      <p:sp>
        <p:nvSpPr>
          <p:cNvPr id="6150" name="椭圆 1138"/>
          <p:cNvSpPr>
            <a:spLocks noChangeArrowheads="1"/>
          </p:cNvSpPr>
          <p:nvPr/>
        </p:nvSpPr>
        <p:spPr bwMode="auto">
          <a:xfrm>
            <a:off x="2968229" y="1604963"/>
            <a:ext cx="1106090" cy="1106091"/>
          </a:xfrm>
          <a:prstGeom prst="ellipse">
            <a:avLst/>
          </a:prstGeom>
          <a:solidFill>
            <a:schemeClr val="bg1"/>
          </a:solidFill>
          <a:ln w="9525">
            <a:solidFill>
              <a:srgbClr val="FF7182"/>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6151" name="椭圆 1141"/>
          <p:cNvSpPr>
            <a:spLocks noChangeArrowheads="1"/>
          </p:cNvSpPr>
          <p:nvPr/>
        </p:nvSpPr>
        <p:spPr bwMode="auto">
          <a:xfrm>
            <a:off x="4958954" y="1604963"/>
            <a:ext cx="1106090" cy="1106091"/>
          </a:xfrm>
          <a:prstGeom prst="ellipse">
            <a:avLst/>
          </a:prstGeom>
          <a:solidFill>
            <a:schemeClr val="bg1"/>
          </a:solidFill>
          <a:ln w="9525">
            <a:solidFill>
              <a:srgbClr val="62A0CA"/>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6152" name="文本框 1144"/>
          <p:cNvSpPr>
            <a:spLocks noChangeArrowheads="1"/>
          </p:cNvSpPr>
          <p:nvPr/>
        </p:nvSpPr>
        <p:spPr bwMode="auto">
          <a:xfrm>
            <a:off x="978694" y="2922985"/>
            <a:ext cx="1104900" cy="31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dirty="0">
                <a:solidFill>
                  <a:srgbClr val="62A0CA"/>
                </a:solidFill>
                <a:latin typeface="+mn-lt"/>
                <a:ea typeface="+mn-ea"/>
                <a:cs typeface="+mn-ea"/>
                <a:sym typeface="+mn-lt"/>
              </a:rPr>
              <a:t>添加文字</a:t>
            </a:r>
            <a:endParaRPr lang="zh-CN" altLang="en-US" sz="1350" dirty="0">
              <a:latin typeface="+mn-lt"/>
              <a:ea typeface="+mn-ea"/>
              <a:cs typeface="+mn-ea"/>
              <a:sym typeface="+mn-lt"/>
            </a:endParaRPr>
          </a:p>
        </p:txBody>
      </p:sp>
      <p:sp>
        <p:nvSpPr>
          <p:cNvPr id="6153" name="文本框 1146"/>
          <p:cNvSpPr>
            <a:spLocks noChangeArrowheads="1"/>
          </p:cNvSpPr>
          <p:nvPr/>
        </p:nvSpPr>
        <p:spPr bwMode="auto">
          <a:xfrm>
            <a:off x="2968229" y="2922985"/>
            <a:ext cx="1106090" cy="31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a:solidFill>
                  <a:srgbClr val="FF7182"/>
                </a:solidFill>
                <a:latin typeface="+mn-lt"/>
                <a:ea typeface="+mn-ea"/>
                <a:cs typeface="+mn-ea"/>
                <a:sym typeface="+mn-lt"/>
              </a:rPr>
              <a:t>添加文字</a:t>
            </a:r>
          </a:p>
        </p:txBody>
      </p:sp>
      <p:sp>
        <p:nvSpPr>
          <p:cNvPr id="6154" name="文本框 1147"/>
          <p:cNvSpPr>
            <a:spLocks noChangeArrowheads="1"/>
          </p:cNvSpPr>
          <p:nvPr/>
        </p:nvSpPr>
        <p:spPr bwMode="auto">
          <a:xfrm>
            <a:off x="4958954" y="2922985"/>
            <a:ext cx="1106090" cy="31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a:solidFill>
                  <a:srgbClr val="62A0CA"/>
                </a:solidFill>
                <a:latin typeface="+mn-lt"/>
                <a:ea typeface="+mn-ea"/>
                <a:cs typeface="+mn-ea"/>
                <a:sym typeface="+mn-lt"/>
              </a:rPr>
              <a:t>添加文字</a:t>
            </a:r>
          </a:p>
        </p:txBody>
      </p:sp>
      <p:sp>
        <p:nvSpPr>
          <p:cNvPr id="6155" name="椭圆 1148"/>
          <p:cNvSpPr>
            <a:spLocks noChangeArrowheads="1"/>
          </p:cNvSpPr>
          <p:nvPr/>
        </p:nvSpPr>
        <p:spPr bwMode="auto">
          <a:xfrm>
            <a:off x="6949679" y="1604963"/>
            <a:ext cx="1106090" cy="1106091"/>
          </a:xfrm>
          <a:prstGeom prst="ellipse">
            <a:avLst/>
          </a:prstGeom>
          <a:solidFill>
            <a:schemeClr val="bg1"/>
          </a:solidFill>
          <a:ln w="9525">
            <a:solidFill>
              <a:srgbClr val="FF7182"/>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6156" name="文本框 1151"/>
          <p:cNvSpPr>
            <a:spLocks noChangeArrowheads="1"/>
          </p:cNvSpPr>
          <p:nvPr/>
        </p:nvSpPr>
        <p:spPr bwMode="auto">
          <a:xfrm>
            <a:off x="6949679" y="2922985"/>
            <a:ext cx="1106090" cy="31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1">
                <a:solidFill>
                  <a:srgbClr val="FF7182"/>
                </a:solidFill>
                <a:latin typeface="+mn-lt"/>
                <a:ea typeface="+mn-ea"/>
                <a:cs typeface="+mn-ea"/>
                <a:sym typeface="+mn-lt"/>
              </a:rPr>
              <a:t>添加文字</a:t>
            </a:r>
          </a:p>
        </p:txBody>
      </p:sp>
      <p:sp>
        <p:nvSpPr>
          <p:cNvPr id="6157" name="TextBox 15"/>
          <p:cNvSpPr>
            <a:spLocks noChangeArrowheads="1"/>
          </p:cNvSpPr>
          <p:nvPr/>
        </p:nvSpPr>
        <p:spPr bwMode="auto">
          <a:xfrm>
            <a:off x="1556147" y="3848101"/>
            <a:ext cx="6031706"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900" dirty="0">
                <a:solidFill>
                  <a:srgbClr val="2B3360"/>
                </a:solidFill>
                <a:latin typeface="+mn-lt"/>
                <a:ea typeface="+mn-ea"/>
                <a:cs typeface="+mn-ea"/>
                <a:sym typeface="+mn-lt"/>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6158" name="矩形 1154"/>
          <p:cNvSpPr>
            <a:spLocks noChangeArrowheads="1"/>
          </p:cNvSpPr>
          <p:nvPr/>
        </p:nvSpPr>
        <p:spPr bwMode="auto">
          <a:xfrm>
            <a:off x="3425532" y="3479185"/>
            <a:ext cx="230063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rgbClr val="FF7182"/>
                </a:solidFill>
                <a:latin typeface="+mn-lt"/>
                <a:ea typeface="+mn-ea"/>
                <a:cs typeface="+mn-ea"/>
                <a:sym typeface="+mn-lt"/>
              </a:rPr>
              <a:t>这里输入简单的文字概述</a:t>
            </a:r>
          </a:p>
        </p:txBody>
      </p:sp>
      <p:sp>
        <p:nvSpPr>
          <p:cNvPr id="6159" name="椭圆 22"/>
          <p:cNvSpPr>
            <a:spLocks noChangeArrowheads="1"/>
          </p:cNvSpPr>
          <p:nvPr/>
        </p:nvSpPr>
        <p:spPr bwMode="auto">
          <a:xfrm>
            <a:off x="3100387" y="1737122"/>
            <a:ext cx="842963" cy="841772"/>
          </a:xfrm>
          <a:prstGeom prst="ellipse">
            <a:avLst/>
          </a:prstGeom>
          <a:solidFill>
            <a:schemeClr val="bg1"/>
          </a:solidFill>
          <a:ln w="9525">
            <a:solidFill>
              <a:srgbClr val="FF7182"/>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100">
                <a:solidFill>
                  <a:srgbClr val="FFB0BA"/>
                </a:solidFill>
                <a:latin typeface="+mn-lt"/>
                <a:ea typeface="+mn-ea"/>
                <a:cs typeface="+mn-ea"/>
                <a:sym typeface="+mn-lt"/>
              </a:rPr>
              <a:t>38 </a:t>
            </a:r>
            <a:r>
              <a:rPr lang="en-US" altLang="zh-CN" sz="1500">
                <a:solidFill>
                  <a:srgbClr val="FFB0BA"/>
                </a:solidFill>
                <a:latin typeface="+mn-lt"/>
                <a:ea typeface="+mn-ea"/>
                <a:cs typeface="+mn-ea"/>
                <a:sym typeface="+mn-lt"/>
              </a:rPr>
              <a:t>%</a:t>
            </a:r>
            <a:endParaRPr lang="zh-CN" altLang="en-US" sz="1500">
              <a:solidFill>
                <a:srgbClr val="FFB0BA"/>
              </a:solidFill>
              <a:latin typeface="+mn-lt"/>
              <a:ea typeface="+mn-ea"/>
              <a:cs typeface="+mn-ea"/>
              <a:sym typeface="+mn-lt"/>
            </a:endParaRPr>
          </a:p>
        </p:txBody>
      </p:sp>
      <p:sp>
        <p:nvSpPr>
          <p:cNvPr id="6160" name="椭圆 23"/>
          <p:cNvSpPr>
            <a:spLocks noChangeArrowheads="1"/>
          </p:cNvSpPr>
          <p:nvPr/>
        </p:nvSpPr>
        <p:spPr bwMode="auto">
          <a:xfrm>
            <a:off x="5091112" y="1737122"/>
            <a:ext cx="842963" cy="841772"/>
          </a:xfrm>
          <a:prstGeom prst="ellipse">
            <a:avLst/>
          </a:prstGeom>
          <a:solidFill>
            <a:schemeClr val="bg1"/>
          </a:solidFill>
          <a:ln w="9525">
            <a:solidFill>
              <a:srgbClr val="62A0CA"/>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100">
                <a:solidFill>
                  <a:srgbClr val="A3C7E0"/>
                </a:solidFill>
                <a:latin typeface="+mn-lt"/>
                <a:ea typeface="+mn-ea"/>
                <a:cs typeface="+mn-ea"/>
                <a:sym typeface="+mn-lt"/>
              </a:rPr>
              <a:t>16 </a:t>
            </a:r>
            <a:r>
              <a:rPr lang="en-US" altLang="zh-CN" sz="1500">
                <a:solidFill>
                  <a:srgbClr val="A3C7E0"/>
                </a:solidFill>
                <a:latin typeface="+mn-lt"/>
                <a:ea typeface="+mn-ea"/>
                <a:cs typeface="+mn-ea"/>
                <a:sym typeface="+mn-lt"/>
              </a:rPr>
              <a:t>%</a:t>
            </a:r>
            <a:endParaRPr lang="zh-CN" altLang="en-US" sz="1500">
              <a:solidFill>
                <a:srgbClr val="A3C7E0"/>
              </a:solidFill>
              <a:latin typeface="+mn-lt"/>
              <a:ea typeface="+mn-ea"/>
              <a:cs typeface="+mn-ea"/>
              <a:sym typeface="+mn-lt"/>
            </a:endParaRPr>
          </a:p>
        </p:txBody>
      </p:sp>
      <p:sp>
        <p:nvSpPr>
          <p:cNvPr id="6161" name="椭圆 24"/>
          <p:cNvSpPr>
            <a:spLocks noChangeArrowheads="1"/>
          </p:cNvSpPr>
          <p:nvPr/>
        </p:nvSpPr>
        <p:spPr bwMode="auto">
          <a:xfrm>
            <a:off x="7081838" y="1737122"/>
            <a:ext cx="841772" cy="841772"/>
          </a:xfrm>
          <a:prstGeom prst="ellipse">
            <a:avLst/>
          </a:prstGeom>
          <a:solidFill>
            <a:schemeClr val="bg1"/>
          </a:solidFill>
          <a:ln w="9525">
            <a:solidFill>
              <a:srgbClr val="FF7182"/>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100" dirty="0">
                <a:solidFill>
                  <a:srgbClr val="FFB0BA"/>
                </a:solidFill>
                <a:latin typeface="+mn-lt"/>
                <a:ea typeface="+mn-ea"/>
                <a:cs typeface="+mn-ea"/>
                <a:sym typeface="+mn-lt"/>
              </a:rPr>
              <a:t>6 </a:t>
            </a:r>
            <a:r>
              <a:rPr lang="en-US" altLang="zh-CN" sz="1500" dirty="0">
                <a:solidFill>
                  <a:srgbClr val="FFB0BA"/>
                </a:solidFill>
                <a:latin typeface="+mn-lt"/>
                <a:ea typeface="+mn-ea"/>
                <a:cs typeface="+mn-ea"/>
                <a:sym typeface="+mn-lt"/>
              </a:rPr>
              <a:t>%</a:t>
            </a:r>
            <a:endParaRPr lang="zh-CN" altLang="en-US" sz="1500" dirty="0">
              <a:solidFill>
                <a:srgbClr val="FFB0BA"/>
              </a:solidFill>
              <a:latin typeface="+mn-lt"/>
              <a:ea typeface="+mn-ea"/>
              <a:cs typeface="+mn-ea"/>
              <a:sym typeface="+mn-lt"/>
            </a:endParaRPr>
          </a:p>
        </p:txBody>
      </p:sp>
      <p:sp>
        <p:nvSpPr>
          <p:cNvPr id="2" name="空心弧 1">
            <a:extLst>
              <a:ext uri="{FF2B5EF4-FFF2-40B4-BE49-F238E27FC236}">
                <a16:creationId xmlns:a16="http://schemas.microsoft.com/office/drawing/2014/main" xmlns="" id="{85C29874-F288-49A6-A465-4467332810CC}"/>
              </a:ext>
            </a:extLst>
          </p:cNvPr>
          <p:cNvSpPr/>
          <p:nvPr/>
        </p:nvSpPr>
        <p:spPr bwMode="auto">
          <a:xfrm>
            <a:off x="978694" y="1600200"/>
            <a:ext cx="1110853" cy="1110853"/>
          </a:xfrm>
          <a:prstGeom prst="blockArc">
            <a:avLst>
              <a:gd name="adj1" fmla="val 17768044"/>
              <a:gd name="adj2" fmla="val 7083934"/>
              <a:gd name="adj3" fmla="val 11249"/>
            </a:avLst>
          </a:prstGeom>
          <a:solidFill>
            <a:schemeClr val="accent2"/>
          </a:solidFill>
          <a:ln w="9525" cap="flat" cmpd="sng" algn="ctr">
            <a:noFill/>
            <a:prstDash val="solid"/>
            <a:round/>
            <a:headEnd type="none" w="med" len="med"/>
            <a:tailEnd type="none" w="med" len="med"/>
          </a:ln>
          <a:effectLst/>
          <a:ex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defTabSz="685800" fontAlgn="base">
              <a:spcBef>
                <a:spcPct val="0"/>
              </a:spcBef>
              <a:spcAft>
                <a:spcPct val="0"/>
              </a:spcAft>
            </a:pPr>
            <a:endParaRPr lang="zh-CN" altLang="en-US" sz="1350">
              <a:cs typeface="+mn-ea"/>
              <a:sym typeface="+mn-lt"/>
            </a:endParaRPr>
          </a:p>
        </p:txBody>
      </p:sp>
      <p:sp>
        <p:nvSpPr>
          <p:cNvPr id="25" name="空心弧 24">
            <a:extLst>
              <a:ext uri="{FF2B5EF4-FFF2-40B4-BE49-F238E27FC236}">
                <a16:creationId xmlns:a16="http://schemas.microsoft.com/office/drawing/2014/main" xmlns="" id="{D6E7FD05-4452-4B05-863E-14279EE28017}"/>
              </a:ext>
            </a:extLst>
          </p:cNvPr>
          <p:cNvSpPr/>
          <p:nvPr/>
        </p:nvSpPr>
        <p:spPr bwMode="auto">
          <a:xfrm>
            <a:off x="2982516" y="1604963"/>
            <a:ext cx="1110853" cy="1110853"/>
          </a:xfrm>
          <a:prstGeom prst="blockArc">
            <a:avLst>
              <a:gd name="adj1" fmla="val 20310222"/>
              <a:gd name="adj2" fmla="val 4417502"/>
              <a:gd name="adj3" fmla="val 13391"/>
            </a:avLst>
          </a:prstGeom>
          <a:solidFill>
            <a:schemeClr val="accent3"/>
          </a:solidFill>
          <a:ln w="9525" cap="flat" cmpd="sng" algn="ctr">
            <a:noFill/>
            <a:prstDash val="solid"/>
            <a:round/>
            <a:headEnd type="none" w="med" len="med"/>
            <a:tailEnd type="none" w="med" len="med"/>
          </a:ln>
          <a:effectLst/>
          <a:ex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defTabSz="685800" fontAlgn="base">
              <a:spcBef>
                <a:spcPct val="0"/>
              </a:spcBef>
              <a:spcAft>
                <a:spcPct val="0"/>
              </a:spcAft>
            </a:pPr>
            <a:endParaRPr lang="zh-CN" altLang="en-US" sz="1350">
              <a:cs typeface="+mn-ea"/>
              <a:sym typeface="+mn-lt"/>
            </a:endParaRPr>
          </a:p>
        </p:txBody>
      </p:sp>
      <p:sp>
        <p:nvSpPr>
          <p:cNvPr id="26" name="空心弧 25">
            <a:extLst>
              <a:ext uri="{FF2B5EF4-FFF2-40B4-BE49-F238E27FC236}">
                <a16:creationId xmlns:a16="http://schemas.microsoft.com/office/drawing/2014/main" xmlns="" id="{95F8A8A9-B9BA-44DB-A9BE-035B9EC610C7}"/>
              </a:ext>
            </a:extLst>
          </p:cNvPr>
          <p:cNvSpPr/>
          <p:nvPr/>
        </p:nvSpPr>
        <p:spPr bwMode="auto">
          <a:xfrm>
            <a:off x="6958251" y="1608416"/>
            <a:ext cx="1110853" cy="1110853"/>
          </a:xfrm>
          <a:prstGeom prst="blockArc">
            <a:avLst>
              <a:gd name="adj1" fmla="val 18514813"/>
              <a:gd name="adj2" fmla="val 20965706"/>
              <a:gd name="adj3" fmla="val 11830"/>
            </a:avLst>
          </a:prstGeom>
          <a:solidFill>
            <a:schemeClr val="accent3"/>
          </a:solidFill>
          <a:ln w="9525" cap="flat" cmpd="sng" algn="ctr">
            <a:noFill/>
            <a:prstDash val="solid"/>
            <a:round/>
            <a:headEnd type="none" w="med" len="med"/>
            <a:tailEnd type="none" w="med" len="med"/>
          </a:ln>
          <a:effectLst/>
          <a:ex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defTabSz="685800" fontAlgn="base">
              <a:spcBef>
                <a:spcPct val="0"/>
              </a:spcBef>
              <a:spcAft>
                <a:spcPct val="0"/>
              </a:spcAft>
            </a:pPr>
            <a:endParaRPr lang="zh-CN" altLang="en-US" sz="1350">
              <a:cs typeface="+mn-ea"/>
              <a:sym typeface="+mn-lt"/>
            </a:endParaRPr>
          </a:p>
        </p:txBody>
      </p:sp>
      <p:sp>
        <p:nvSpPr>
          <p:cNvPr id="27" name="空心弧 26">
            <a:extLst>
              <a:ext uri="{FF2B5EF4-FFF2-40B4-BE49-F238E27FC236}">
                <a16:creationId xmlns:a16="http://schemas.microsoft.com/office/drawing/2014/main" xmlns="" id="{26E53F79-839B-476D-BD86-ECBD852EC26A}"/>
              </a:ext>
            </a:extLst>
          </p:cNvPr>
          <p:cNvSpPr/>
          <p:nvPr/>
        </p:nvSpPr>
        <p:spPr bwMode="auto">
          <a:xfrm>
            <a:off x="4966098" y="1607106"/>
            <a:ext cx="1110853" cy="1110853"/>
          </a:xfrm>
          <a:prstGeom prst="blockArc">
            <a:avLst>
              <a:gd name="adj1" fmla="val 18024699"/>
              <a:gd name="adj2" fmla="val 144352"/>
              <a:gd name="adj3" fmla="val 12399"/>
            </a:avLst>
          </a:prstGeom>
          <a:solidFill>
            <a:schemeClr val="accent2"/>
          </a:solidFill>
          <a:ln w="9525" cap="flat" cmpd="sng" algn="ctr">
            <a:noFill/>
            <a:prstDash val="solid"/>
            <a:round/>
            <a:headEnd type="none" w="med" len="med"/>
            <a:tailEnd type="none" w="med" len="med"/>
          </a:ln>
          <a:effectLst/>
          <a:ex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defTabSz="685800" fontAlgn="base">
              <a:spcBef>
                <a:spcPct val="0"/>
              </a:spcBef>
              <a:spcAft>
                <a:spcPct val="0"/>
              </a:spcAft>
            </a:pPr>
            <a:endParaRPr lang="zh-CN" altLang="en-US" sz="1350">
              <a:cs typeface="+mn-ea"/>
              <a:sym typeface="+mn-lt"/>
            </a:endParaRPr>
          </a:p>
        </p:txBody>
      </p:sp>
      <p:grpSp>
        <p:nvGrpSpPr>
          <p:cNvPr id="28" name="组合 27">
            <a:extLst>
              <a:ext uri="{FF2B5EF4-FFF2-40B4-BE49-F238E27FC236}">
                <a16:creationId xmlns:a16="http://schemas.microsoft.com/office/drawing/2014/main" xmlns="" id="{E529F2BF-FDE7-4AC3-84E7-3E7458044B64}"/>
              </a:ext>
            </a:extLst>
          </p:cNvPr>
          <p:cNvGrpSpPr/>
          <p:nvPr/>
        </p:nvGrpSpPr>
        <p:grpSpPr>
          <a:xfrm>
            <a:off x="3220953" y="179785"/>
            <a:ext cx="2607572" cy="495134"/>
            <a:chOff x="4294603" y="239713"/>
            <a:chExt cx="3476762" cy="660179"/>
          </a:xfrm>
        </p:grpSpPr>
        <p:sp>
          <p:nvSpPr>
            <p:cNvPr id="29" name="TextBox 40">
              <a:extLst>
                <a:ext uri="{FF2B5EF4-FFF2-40B4-BE49-F238E27FC236}">
                  <a16:creationId xmlns:a16="http://schemas.microsoft.com/office/drawing/2014/main" xmlns="" id="{8BF73249-A8CF-468D-A8A3-43B77AF1E1F4}"/>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30" name="矩形 29">
              <a:extLst>
                <a:ext uri="{FF2B5EF4-FFF2-40B4-BE49-F238E27FC236}">
                  <a16:creationId xmlns:a16="http://schemas.microsoft.com/office/drawing/2014/main" xmlns="" id="{9BED1D1B-6753-4E7B-BB0B-EDC4EB3FCFD7}"/>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31" name="组合 30">
              <a:extLst>
                <a:ext uri="{FF2B5EF4-FFF2-40B4-BE49-F238E27FC236}">
                  <a16:creationId xmlns:a16="http://schemas.microsoft.com/office/drawing/2014/main" xmlns="" id="{7CA27A98-98EE-43C9-971C-EE70DD913807}"/>
                </a:ext>
              </a:extLst>
            </p:cNvPr>
            <p:cNvGrpSpPr/>
            <p:nvPr/>
          </p:nvGrpSpPr>
          <p:grpSpPr>
            <a:xfrm>
              <a:off x="4294603" y="351100"/>
              <a:ext cx="348270" cy="350278"/>
              <a:chOff x="3945624" y="488028"/>
              <a:chExt cx="839348" cy="844188"/>
            </a:xfrm>
          </p:grpSpPr>
          <p:sp>
            <p:nvSpPr>
              <p:cNvPr id="32" name="矩形 31">
                <a:extLst>
                  <a:ext uri="{FF2B5EF4-FFF2-40B4-BE49-F238E27FC236}">
                    <a16:creationId xmlns:a16="http://schemas.microsoft.com/office/drawing/2014/main" xmlns="" id="{F328906D-51C0-42C6-80AF-942BF657AE8A}"/>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3" name="矩形 32">
                <a:extLst>
                  <a:ext uri="{FF2B5EF4-FFF2-40B4-BE49-F238E27FC236}">
                    <a16:creationId xmlns:a16="http://schemas.microsoft.com/office/drawing/2014/main" xmlns="" id="{7AAE96AA-ED96-4AE2-A906-44FD06ECD61C}"/>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4" name="矩形 33">
                <a:extLst>
                  <a:ext uri="{FF2B5EF4-FFF2-40B4-BE49-F238E27FC236}">
                    <a16:creationId xmlns:a16="http://schemas.microsoft.com/office/drawing/2014/main" xmlns="" id="{1C752B94-0616-4025-BBE3-E6FF3318DA42}"/>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35" name="矩形 34">
                <a:extLst>
                  <a:ext uri="{FF2B5EF4-FFF2-40B4-BE49-F238E27FC236}">
                    <a16:creationId xmlns:a16="http://schemas.microsoft.com/office/drawing/2014/main" xmlns="" id="{C8BD6A54-5BD3-4F0B-830B-9924D9D2725C}"/>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101393908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ppt_x"/>
                                          </p:val>
                                        </p:tav>
                                        <p:tav tm="100000">
                                          <p:val>
                                            <p:strVal val="#ppt_x"/>
                                          </p:val>
                                        </p:tav>
                                      </p:tavLst>
                                    </p:anim>
                                    <p:anim calcmode="lin" valueType="num">
                                      <p:cBhvr additive="base">
                                        <p:cTn id="8" dur="1000" fill="hold"/>
                                        <p:tgtEl>
                                          <p:spTgt spid="28"/>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28"/>
                                        </p:tgtEl>
                                        <p:attrNameLst>
                                          <p:attrName>r</p:attrName>
                                        </p:attrNameLst>
                                      </p:cBhvr>
                                    </p:animRot>
                                  </p:childTnLst>
                                </p:cTn>
                              </p:par>
                            </p:childTnLst>
                          </p:cTn>
                        </p:par>
                        <p:par>
                          <p:cTn id="11" fill="hold">
                            <p:stCondLst>
                              <p:cond delay="1000"/>
                            </p:stCondLst>
                            <p:childTnLst>
                              <p:par>
                                <p:cTn id="12" presetID="31" presetClass="entr" presetSubtype="0" fill="hold" grpId="0" nodeType="afterEffect">
                                  <p:stCondLst>
                                    <p:cond delay="0"/>
                                  </p:stCondLst>
                                  <p:childTnLst>
                                    <p:set>
                                      <p:cBhvr>
                                        <p:cTn id="13" dur="1" fill="hold">
                                          <p:stCondLst>
                                            <p:cond delay="0"/>
                                          </p:stCondLst>
                                        </p:cTn>
                                        <p:tgtEl>
                                          <p:spTgt spid="6148"/>
                                        </p:tgtEl>
                                        <p:attrNameLst>
                                          <p:attrName>style.visibility</p:attrName>
                                        </p:attrNameLst>
                                      </p:cBhvr>
                                      <p:to>
                                        <p:strVal val="visible"/>
                                      </p:to>
                                    </p:set>
                                    <p:anim calcmode="lin" valueType="num">
                                      <p:cBhvr>
                                        <p:cTn id="14" dur="1000" fill="hold"/>
                                        <p:tgtEl>
                                          <p:spTgt spid="6148"/>
                                        </p:tgtEl>
                                        <p:attrNameLst>
                                          <p:attrName>ppt_w</p:attrName>
                                        </p:attrNameLst>
                                      </p:cBhvr>
                                      <p:tavLst>
                                        <p:tav tm="0">
                                          <p:val>
                                            <p:fltVal val="0"/>
                                          </p:val>
                                        </p:tav>
                                        <p:tav tm="100000">
                                          <p:val>
                                            <p:strVal val="#ppt_w"/>
                                          </p:val>
                                        </p:tav>
                                      </p:tavLst>
                                    </p:anim>
                                    <p:anim calcmode="lin" valueType="num">
                                      <p:cBhvr>
                                        <p:cTn id="15" dur="1000" fill="hold"/>
                                        <p:tgtEl>
                                          <p:spTgt spid="6148"/>
                                        </p:tgtEl>
                                        <p:attrNameLst>
                                          <p:attrName>ppt_h</p:attrName>
                                        </p:attrNameLst>
                                      </p:cBhvr>
                                      <p:tavLst>
                                        <p:tav tm="0">
                                          <p:val>
                                            <p:fltVal val="0"/>
                                          </p:val>
                                        </p:tav>
                                        <p:tav tm="100000">
                                          <p:val>
                                            <p:strVal val="#ppt_h"/>
                                          </p:val>
                                        </p:tav>
                                      </p:tavLst>
                                    </p:anim>
                                    <p:anim calcmode="lin" valueType="num">
                                      <p:cBhvr>
                                        <p:cTn id="16" dur="1000" fill="hold"/>
                                        <p:tgtEl>
                                          <p:spTgt spid="6148"/>
                                        </p:tgtEl>
                                        <p:attrNameLst>
                                          <p:attrName>style.rotation</p:attrName>
                                        </p:attrNameLst>
                                      </p:cBhvr>
                                      <p:tavLst>
                                        <p:tav tm="0">
                                          <p:val>
                                            <p:fltVal val="90"/>
                                          </p:val>
                                        </p:tav>
                                        <p:tav tm="100000">
                                          <p:val>
                                            <p:fltVal val="0"/>
                                          </p:val>
                                        </p:tav>
                                      </p:tavLst>
                                    </p:anim>
                                    <p:animEffect transition="in" filter="fade">
                                      <p:cBhvr>
                                        <p:cTn id="17" dur="1000"/>
                                        <p:tgtEl>
                                          <p:spTgt spid="6148"/>
                                        </p:tgtEl>
                                      </p:cBhvr>
                                    </p:animEffect>
                                  </p:childTnLst>
                                </p:cTn>
                              </p:par>
                              <p:par>
                                <p:cTn id="18" presetID="31" presetClass="entr" presetSubtype="0" fill="hold" grpId="0" nodeType="withEffect">
                                  <p:stCondLst>
                                    <p:cond delay="0"/>
                                  </p:stCondLst>
                                  <p:childTnLst>
                                    <p:set>
                                      <p:cBhvr>
                                        <p:cTn id="19" dur="1" fill="hold">
                                          <p:stCondLst>
                                            <p:cond delay="0"/>
                                          </p:stCondLst>
                                        </p:cTn>
                                        <p:tgtEl>
                                          <p:spTgt spid="6150"/>
                                        </p:tgtEl>
                                        <p:attrNameLst>
                                          <p:attrName>style.visibility</p:attrName>
                                        </p:attrNameLst>
                                      </p:cBhvr>
                                      <p:to>
                                        <p:strVal val="visible"/>
                                      </p:to>
                                    </p:set>
                                    <p:anim calcmode="lin" valueType="num">
                                      <p:cBhvr>
                                        <p:cTn id="20" dur="1000" fill="hold"/>
                                        <p:tgtEl>
                                          <p:spTgt spid="6150"/>
                                        </p:tgtEl>
                                        <p:attrNameLst>
                                          <p:attrName>ppt_w</p:attrName>
                                        </p:attrNameLst>
                                      </p:cBhvr>
                                      <p:tavLst>
                                        <p:tav tm="0">
                                          <p:val>
                                            <p:fltVal val="0"/>
                                          </p:val>
                                        </p:tav>
                                        <p:tav tm="100000">
                                          <p:val>
                                            <p:strVal val="#ppt_w"/>
                                          </p:val>
                                        </p:tav>
                                      </p:tavLst>
                                    </p:anim>
                                    <p:anim calcmode="lin" valueType="num">
                                      <p:cBhvr>
                                        <p:cTn id="21" dur="1000" fill="hold"/>
                                        <p:tgtEl>
                                          <p:spTgt spid="6150"/>
                                        </p:tgtEl>
                                        <p:attrNameLst>
                                          <p:attrName>ppt_h</p:attrName>
                                        </p:attrNameLst>
                                      </p:cBhvr>
                                      <p:tavLst>
                                        <p:tav tm="0">
                                          <p:val>
                                            <p:fltVal val="0"/>
                                          </p:val>
                                        </p:tav>
                                        <p:tav tm="100000">
                                          <p:val>
                                            <p:strVal val="#ppt_h"/>
                                          </p:val>
                                        </p:tav>
                                      </p:tavLst>
                                    </p:anim>
                                    <p:anim calcmode="lin" valueType="num">
                                      <p:cBhvr>
                                        <p:cTn id="22" dur="1000" fill="hold"/>
                                        <p:tgtEl>
                                          <p:spTgt spid="6150"/>
                                        </p:tgtEl>
                                        <p:attrNameLst>
                                          <p:attrName>style.rotation</p:attrName>
                                        </p:attrNameLst>
                                      </p:cBhvr>
                                      <p:tavLst>
                                        <p:tav tm="0">
                                          <p:val>
                                            <p:fltVal val="90"/>
                                          </p:val>
                                        </p:tav>
                                        <p:tav tm="100000">
                                          <p:val>
                                            <p:fltVal val="0"/>
                                          </p:val>
                                        </p:tav>
                                      </p:tavLst>
                                    </p:anim>
                                    <p:animEffect transition="in" filter="fade">
                                      <p:cBhvr>
                                        <p:cTn id="23" dur="1000"/>
                                        <p:tgtEl>
                                          <p:spTgt spid="6150"/>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6151"/>
                                        </p:tgtEl>
                                        <p:attrNameLst>
                                          <p:attrName>style.visibility</p:attrName>
                                        </p:attrNameLst>
                                      </p:cBhvr>
                                      <p:to>
                                        <p:strVal val="visible"/>
                                      </p:to>
                                    </p:set>
                                    <p:anim calcmode="lin" valueType="num">
                                      <p:cBhvr>
                                        <p:cTn id="26" dur="1000" fill="hold"/>
                                        <p:tgtEl>
                                          <p:spTgt spid="6151"/>
                                        </p:tgtEl>
                                        <p:attrNameLst>
                                          <p:attrName>ppt_w</p:attrName>
                                        </p:attrNameLst>
                                      </p:cBhvr>
                                      <p:tavLst>
                                        <p:tav tm="0">
                                          <p:val>
                                            <p:fltVal val="0"/>
                                          </p:val>
                                        </p:tav>
                                        <p:tav tm="100000">
                                          <p:val>
                                            <p:strVal val="#ppt_w"/>
                                          </p:val>
                                        </p:tav>
                                      </p:tavLst>
                                    </p:anim>
                                    <p:anim calcmode="lin" valueType="num">
                                      <p:cBhvr>
                                        <p:cTn id="27" dur="1000" fill="hold"/>
                                        <p:tgtEl>
                                          <p:spTgt spid="6151"/>
                                        </p:tgtEl>
                                        <p:attrNameLst>
                                          <p:attrName>ppt_h</p:attrName>
                                        </p:attrNameLst>
                                      </p:cBhvr>
                                      <p:tavLst>
                                        <p:tav tm="0">
                                          <p:val>
                                            <p:fltVal val="0"/>
                                          </p:val>
                                        </p:tav>
                                        <p:tav tm="100000">
                                          <p:val>
                                            <p:strVal val="#ppt_h"/>
                                          </p:val>
                                        </p:tav>
                                      </p:tavLst>
                                    </p:anim>
                                    <p:anim calcmode="lin" valueType="num">
                                      <p:cBhvr>
                                        <p:cTn id="28" dur="1000" fill="hold"/>
                                        <p:tgtEl>
                                          <p:spTgt spid="6151"/>
                                        </p:tgtEl>
                                        <p:attrNameLst>
                                          <p:attrName>style.rotation</p:attrName>
                                        </p:attrNameLst>
                                      </p:cBhvr>
                                      <p:tavLst>
                                        <p:tav tm="0">
                                          <p:val>
                                            <p:fltVal val="90"/>
                                          </p:val>
                                        </p:tav>
                                        <p:tav tm="100000">
                                          <p:val>
                                            <p:fltVal val="0"/>
                                          </p:val>
                                        </p:tav>
                                      </p:tavLst>
                                    </p:anim>
                                    <p:animEffect transition="in" filter="fade">
                                      <p:cBhvr>
                                        <p:cTn id="29" dur="1000"/>
                                        <p:tgtEl>
                                          <p:spTgt spid="6151"/>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6155"/>
                                        </p:tgtEl>
                                        <p:attrNameLst>
                                          <p:attrName>style.visibility</p:attrName>
                                        </p:attrNameLst>
                                      </p:cBhvr>
                                      <p:to>
                                        <p:strVal val="visible"/>
                                      </p:to>
                                    </p:set>
                                    <p:anim calcmode="lin" valueType="num">
                                      <p:cBhvr>
                                        <p:cTn id="32" dur="1000" fill="hold"/>
                                        <p:tgtEl>
                                          <p:spTgt spid="6155"/>
                                        </p:tgtEl>
                                        <p:attrNameLst>
                                          <p:attrName>ppt_w</p:attrName>
                                        </p:attrNameLst>
                                      </p:cBhvr>
                                      <p:tavLst>
                                        <p:tav tm="0">
                                          <p:val>
                                            <p:fltVal val="0"/>
                                          </p:val>
                                        </p:tav>
                                        <p:tav tm="100000">
                                          <p:val>
                                            <p:strVal val="#ppt_w"/>
                                          </p:val>
                                        </p:tav>
                                      </p:tavLst>
                                    </p:anim>
                                    <p:anim calcmode="lin" valueType="num">
                                      <p:cBhvr>
                                        <p:cTn id="33" dur="1000" fill="hold"/>
                                        <p:tgtEl>
                                          <p:spTgt spid="6155"/>
                                        </p:tgtEl>
                                        <p:attrNameLst>
                                          <p:attrName>ppt_h</p:attrName>
                                        </p:attrNameLst>
                                      </p:cBhvr>
                                      <p:tavLst>
                                        <p:tav tm="0">
                                          <p:val>
                                            <p:fltVal val="0"/>
                                          </p:val>
                                        </p:tav>
                                        <p:tav tm="100000">
                                          <p:val>
                                            <p:strVal val="#ppt_h"/>
                                          </p:val>
                                        </p:tav>
                                      </p:tavLst>
                                    </p:anim>
                                    <p:anim calcmode="lin" valueType="num">
                                      <p:cBhvr>
                                        <p:cTn id="34" dur="1000" fill="hold"/>
                                        <p:tgtEl>
                                          <p:spTgt spid="6155"/>
                                        </p:tgtEl>
                                        <p:attrNameLst>
                                          <p:attrName>style.rotation</p:attrName>
                                        </p:attrNameLst>
                                      </p:cBhvr>
                                      <p:tavLst>
                                        <p:tav tm="0">
                                          <p:val>
                                            <p:fltVal val="90"/>
                                          </p:val>
                                        </p:tav>
                                        <p:tav tm="100000">
                                          <p:val>
                                            <p:fltVal val="0"/>
                                          </p:val>
                                        </p:tav>
                                      </p:tavLst>
                                    </p:anim>
                                    <p:animEffect transition="in" filter="fade">
                                      <p:cBhvr>
                                        <p:cTn id="35" dur="1000"/>
                                        <p:tgtEl>
                                          <p:spTgt spid="6155"/>
                                        </p:tgtEl>
                                      </p:cBhvr>
                                    </p:animEffect>
                                  </p:childTnLst>
                                </p:cTn>
                              </p:par>
                              <p:par>
                                <p:cTn id="36" presetID="8" presetClass="emph" presetSubtype="0" fill="hold" grpId="1" nodeType="withEffect">
                                  <p:stCondLst>
                                    <p:cond delay="0"/>
                                  </p:stCondLst>
                                  <p:childTnLst>
                                    <p:animRot by="21600000">
                                      <p:cBhvr>
                                        <p:cTn id="37" dur="1000" fill="hold"/>
                                        <p:tgtEl>
                                          <p:spTgt spid="6148"/>
                                        </p:tgtEl>
                                        <p:attrNameLst>
                                          <p:attrName>r</p:attrName>
                                        </p:attrNameLst>
                                      </p:cBhvr>
                                    </p:animRot>
                                  </p:childTnLst>
                                </p:cTn>
                              </p:par>
                              <p:par>
                                <p:cTn id="38" presetID="8" presetClass="emph" presetSubtype="0" fill="hold" grpId="1" nodeType="withEffect">
                                  <p:stCondLst>
                                    <p:cond delay="0"/>
                                  </p:stCondLst>
                                  <p:childTnLst>
                                    <p:animRot by="21600000">
                                      <p:cBhvr>
                                        <p:cTn id="39" dur="1000" fill="hold"/>
                                        <p:tgtEl>
                                          <p:spTgt spid="6150"/>
                                        </p:tgtEl>
                                        <p:attrNameLst>
                                          <p:attrName>r</p:attrName>
                                        </p:attrNameLst>
                                      </p:cBhvr>
                                    </p:animRot>
                                  </p:childTnLst>
                                </p:cTn>
                              </p:par>
                              <p:par>
                                <p:cTn id="40" presetID="8" presetClass="emph" presetSubtype="0" fill="hold" grpId="1" nodeType="withEffect">
                                  <p:stCondLst>
                                    <p:cond delay="0"/>
                                  </p:stCondLst>
                                  <p:childTnLst>
                                    <p:animRot by="21600000">
                                      <p:cBhvr>
                                        <p:cTn id="41" dur="1000" fill="hold"/>
                                        <p:tgtEl>
                                          <p:spTgt spid="6151"/>
                                        </p:tgtEl>
                                        <p:attrNameLst>
                                          <p:attrName>r</p:attrName>
                                        </p:attrNameLst>
                                      </p:cBhvr>
                                    </p:animRot>
                                  </p:childTnLst>
                                </p:cTn>
                              </p:par>
                              <p:par>
                                <p:cTn id="42" presetID="8" presetClass="emph" presetSubtype="0" fill="hold" grpId="1" nodeType="withEffect">
                                  <p:stCondLst>
                                    <p:cond delay="0"/>
                                  </p:stCondLst>
                                  <p:childTnLst>
                                    <p:animRot by="21600000">
                                      <p:cBhvr>
                                        <p:cTn id="43" dur="1000" fill="hold"/>
                                        <p:tgtEl>
                                          <p:spTgt spid="6155"/>
                                        </p:tgtEl>
                                        <p:attrNameLst>
                                          <p:attrName>r</p:attrName>
                                        </p:attrNameLst>
                                      </p:cBhvr>
                                    </p:animRot>
                                  </p:childTnLst>
                                </p:cTn>
                              </p:par>
                              <p:par>
                                <p:cTn id="44" presetID="21" presetClass="entr" presetSubtype="1" fill="hold" grpId="0"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1)">
                                      <p:cBhvr>
                                        <p:cTn id="46" dur="1000"/>
                                        <p:tgtEl>
                                          <p:spTgt spid="2"/>
                                        </p:tgtEl>
                                      </p:cBhvr>
                                    </p:animEffect>
                                  </p:childTnLst>
                                </p:cTn>
                              </p:par>
                              <p:par>
                                <p:cTn id="47" presetID="21" presetClass="entr" presetSubtype="1"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heel(1)">
                                      <p:cBhvr>
                                        <p:cTn id="49" dur="1000"/>
                                        <p:tgtEl>
                                          <p:spTgt spid="25"/>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heel(1)">
                                      <p:cBhvr>
                                        <p:cTn id="52" dur="1000"/>
                                        <p:tgtEl>
                                          <p:spTgt spid="27"/>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heel(1)">
                                      <p:cBhvr>
                                        <p:cTn id="55" dur="1000"/>
                                        <p:tgtEl>
                                          <p:spTgt spid="2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6161"/>
                                        </p:tgtEl>
                                        <p:attrNameLst>
                                          <p:attrName>style.visibility</p:attrName>
                                        </p:attrNameLst>
                                      </p:cBhvr>
                                      <p:to>
                                        <p:strVal val="visible"/>
                                      </p:to>
                                    </p:set>
                                    <p:anim calcmode="lin" valueType="num">
                                      <p:cBhvr>
                                        <p:cTn id="58" dur="500" fill="hold"/>
                                        <p:tgtEl>
                                          <p:spTgt spid="6161"/>
                                        </p:tgtEl>
                                        <p:attrNameLst>
                                          <p:attrName>ppt_w</p:attrName>
                                        </p:attrNameLst>
                                      </p:cBhvr>
                                      <p:tavLst>
                                        <p:tav tm="0">
                                          <p:val>
                                            <p:fltVal val="0"/>
                                          </p:val>
                                        </p:tav>
                                        <p:tav tm="100000">
                                          <p:val>
                                            <p:strVal val="#ppt_w"/>
                                          </p:val>
                                        </p:tav>
                                      </p:tavLst>
                                    </p:anim>
                                    <p:anim calcmode="lin" valueType="num">
                                      <p:cBhvr>
                                        <p:cTn id="59" dur="500" fill="hold"/>
                                        <p:tgtEl>
                                          <p:spTgt spid="6161"/>
                                        </p:tgtEl>
                                        <p:attrNameLst>
                                          <p:attrName>ppt_h</p:attrName>
                                        </p:attrNameLst>
                                      </p:cBhvr>
                                      <p:tavLst>
                                        <p:tav tm="0">
                                          <p:val>
                                            <p:fltVal val="0"/>
                                          </p:val>
                                        </p:tav>
                                        <p:tav tm="100000">
                                          <p:val>
                                            <p:strVal val="#ppt_h"/>
                                          </p:val>
                                        </p:tav>
                                      </p:tavLst>
                                    </p:anim>
                                    <p:animEffect transition="in" filter="fade">
                                      <p:cBhvr>
                                        <p:cTn id="60" dur="500"/>
                                        <p:tgtEl>
                                          <p:spTgt spid="6161"/>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6160"/>
                                        </p:tgtEl>
                                        <p:attrNameLst>
                                          <p:attrName>style.visibility</p:attrName>
                                        </p:attrNameLst>
                                      </p:cBhvr>
                                      <p:to>
                                        <p:strVal val="visible"/>
                                      </p:to>
                                    </p:set>
                                    <p:anim calcmode="lin" valueType="num">
                                      <p:cBhvr>
                                        <p:cTn id="63" dur="500" fill="hold"/>
                                        <p:tgtEl>
                                          <p:spTgt spid="6160"/>
                                        </p:tgtEl>
                                        <p:attrNameLst>
                                          <p:attrName>ppt_w</p:attrName>
                                        </p:attrNameLst>
                                      </p:cBhvr>
                                      <p:tavLst>
                                        <p:tav tm="0">
                                          <p:val>
                                            <p:fltVal val="0"/>
                                          </p:val>
                                        </p:tav>
                                        <p:tav tm="100000">
                                          <p:val>
                                            <p:strVal val="#ppt_w"/>
                                          </p:val>
                                        </p:tav>
                                      </p:tavLst>
                                    </p:anim>
                                    <p:anim calcmode="lin" valueType="num">
                                      <p:cBhvr>
                                        <p:cTn id="64" dur="500" fill="hold"/>
                                        <p:tgtEl>
                                          <p:spTgt spid="6160"/>
                                        </p:tgtEl>
                                        <p:attrNameLst>
                                          <p:attrName>ppt_h</p:attrName>
                                        </p:attrNameLst>
                                      </p:cBhvr>
                                      <p:tavLst>
                                        <p:tav tm="0">
                                          <p:val>
                                            <p:fltVal val="0"/>
                                          </p:val>
                                        </p:tav>
                                        <p:tav tm="100000">
                                          <p:val>
                                            <p:strVal val="#ppt_h"/>
                                          </p:val>
                                        </p:tav>
                                      </p:tavLst>
                                    </p:anim>
                                    <p:animEffect transition="in" filter="fade">
                                      <p:cBhvr>
                                        <p:cTn id="65" dur="500"/>
                                        <p:tgtEl>
                                          <p:spTgt spid="616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159"/>
                                        </p:tgtEl>
                                        <p:attrNameLst>
                                          <p:attrName>style.visibility</p:attrName>
                                        </p:attrNameLst>
                                      </p:cBhvr>
                                      <p:to>
                                        <p:strVal val="visible"/>
                                      </p:to>
                                    </p:set>
                                    <p:anim calcmode="lin" valueType="num">
                                      <p:cBhvr>
                                        <p:cTn id="68" dur="500" fill="hold"/>
                                        <p:tgtEl>
                                          <p:spTgt spid="6159"/>
                                        </p:tgtEl>
                                        <p:attrNameLst>
                                          <p:attrName>ppt_w</p:attrName>
                                        </p:attrNameLst>
                                      </p:cBhvr>
                                      <p:tavLst>
                                        <p:tav tm="0">
                                          <p:val>
                                            <p:fltVal val="0"/>
                                          </p:val>
                                        </p:tav>
                                        <p:tav tm="100000">
                                          <p:val>
                                            <p:strVal val="#ppt_w"/>
                                          </p:val>
                                        </p:tav>
                                      </p:tavLst>
                                    </p:anim>
                                    <p:anim calcmode="lin" valueType="num">
                                      <p:cBhvr>
                                        <p:cTn id="69" dur="500" fill="hold"/>
                                        <p:tgtEl>
                                          <p:spTgt spid="6159"/>
                                        </p:tgtEl>
                                        <p:attrNameLst>
                                          <p:attrName>ppt_h</p:attrName>
                                        </p:attrNameLst>
                                      </p:cBhvr>
                                      <p:tavLst>
                                        <p:tav tm="0">
                                          <p:val>
                                            <p:fltVal val="0"/>
                                          </p:val>
                                        </p:tav>
                                        <p:tav tm="100000">
                                          <p:val>
                                            <p:strVal val="#ppt_h"/>
                                          </p:val>
                                        </p:tav>
                                      </p:tavLst>
                                    </p:anim>
                                    <p:animEffect transition="in" filter="fade">
                                      <p:cBhvr>
                                        <p:cTn id="70" dur="500"/>
                                        <p:tgtEl>
                                          <p:spTgt spid="6159"/>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6149"/>
                                        </p:tgtEl>
                                        <p:attrNameLst>
                                          <p:attrName>style.visibility</p:attrName>
                                        </p:attrNameLst>
                                      </p:cBhvr>
                                      <p:to>
                                        <p:strVal val="visible"/>
                                      </p:to>
                                    </p:set>
                                    <p:anim calcmode="lin" valueType="num">
                                      <p:cBhvr>
                                        <p:cTn id="73" dur="500" fill="hold"/>
                                        <p:tgtEl>
                                          <p:spTgt spid="6149"/>
                                        </p:tgtEl>
                                        <p:attrNameLst>
                                          <p:attrName>ppt_w</p:attrName>
                                        </p:attrNameLst>
                                      </p:cBhvr>
                                      <p:tavLst>
                                        <p:tav tm="0">
                                          <p:val>
                                            <p:fltVal val="0"/>
                                          </p:val>
                                        </p:tav>
                                        <p:tav tm="100000">
                                          <p:val>
                                            <p:strVal val="#ppt_w"/>
                                          </p:val>
                                        </p:tav>
                                      </p:tavLst>
                                    </p:anim>
                                    <p:anim calcmode="lin" valueType="num">
                                      <p:cBhvr>
                                        <p:cTn id="74" dur="500" fill="hold"/>
                                        <p:tgtEl>
                                          <p:spTgt spid="6149"/>
                                        </p:tgtEl>
                                        <p:attrNameLst>
                                          <p:attrName>ppt_h</p:attrName>
                                        </p:attrNameLst>
                                      </p:cBhvr>
                                      <p:tavLst>
                                        <p:tav tm="0">
                                          <p:val>
                                            <p:fltVal val="0"/>
                                          </p:val>
                                        </p:tav>
                                        <p:tav tm="100000">
                                          <p:val>
                                            <p:strVal val="#ppt_h"/>
                                          </p:val>
                                        </p:tav>
                                      </p:tavLst>
                                    </p:anim>
                                    <p:animEffect transition="in" filter="fade">
                                      <p:cBhvr>
                                        <p:cTn id="75" dur="500"/>
                                        <p:tgtEl>
                                          <p:spTgt spid="6149"/>
                                        </p:tgtEl>
                                      </p:cBhvr>
                                    </p:animEffect>
                                  </p:childTnLst>
                                </p:cTn>
                              </p:par>
                            </p:childTnLst>
                          </p:cTn>
                        </p:par>
                        <p:par>
                          <p:cTn id="76" fill="hold">
                            <p:stCondLst>
                              <p:cond delay="2000"/>
                            </p:stCondLst>
                            <p:childTnLst>
                              <p:par>
                                <p:cTn id="77" presetID="47" presetClass="entr" presetSubtype="0" fill="hold" grpId="0" nodeType="afterEffect">
                                  <p:stCondLst>
                                    <p:cond delay="0"/>
                                  </p:stCondLst>
                                  <p:childTnLst>
                                    <p:set>
                                      <p:cBhvr>
                                        <p:cTn id="78" dur="1" fill="hold">
                                          <p:stCondLst>
                                            <p:cond delay="0"/>
                                          </p:stCondLst>
                                        </p:cTn>
                                        <p:tgtEl>
                                          <p:spTgt spid="6152"/>
                                        </p:tgtEl>
                                        <p:attrNameLst>
                                          <p:attrName>style.visibility</p:attrName>
                                        </p:attrNameLst>
                                      </p:cBhvr>
                                      <p:to>
                                        <p:strVal val="visible"/>
                                      </p:to>
                                    </p:set>
                                    <p:animEffect transition="in" filter="fade">
                                      <p:cBhvr>
                                        <p:cTn id="79" dur="1000"/>
                                        <p:tgtEl>
                                          <p:spTgt spid="6152"/>
                                        </p:tgtEl>
                                      </p:cBhvr>
                                    </p:animEffect>
                                    <p:anim calcmode="lin" valueType="num">
                                      <p:cBhvr>
                                        <p:cTn id="80" dur="1000" fill="hold"/>
                                        <p:tgtEl>
                                          <p:spTgt spid="6152"/>
                                        </p:tgtEl>
                                        <p:attrNameLst>
                                          <p:attrName>ppt_x</p:attrName>
                                        </p:attrNameLst>
                                      </p:cBhvr>
                                      <p:tavLst>
                                        <p:tav tm="0">
                                          <p:val>
                                            <p:strVal val="#ppt_x"/>
                                          </p:val>
                                        </p:tav>
                                        <p:tav tm="100000">
                                          <p:val>
                                            <p:strVal val="#ppt_x"/>
                                          </p:val>
                                        </p:tav>
                                      </p:tavLst>
                                    </p:anim>
                                    <p:anim calcmode="lin" valueType="num">
                                      <p:cBhvr>
                                        <p:cTn id="81" dur="1000" fill="hold"/>
                                        <p:tgtEl>
                                          <p:spTgt spid="6152"/>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6153"/>
                                        </p:tgtEl>
                                        <p:attrNameLst>
                                          <p:attrName>style.visibility</p:attrName>
                                        </p:attrNameLst>
                                      </p:cBhvr>
                                      <p:to>
                                        <p:strVal val="visible"/>
                                      </p:to>
                                    </p:set>
                                    <p:animEffect transition="in" filter="fade">
                                      <p:cBhvr>
                                        <p:cTn id="84" dur="1000"/>
                                        <p:tgtEl>
                                          <p:spTgt spid="6153"/>
                                        </p:tgtEl>
                                      </p:cBhvr>
                                    </p:animEffect>
                                    <p:anim calcmode="lin" valueType="num">
                                      <p:cBhvr>
                                        <p:cTn id="85" dur="1000" fill="hold"/>
                                        <p:tgtEl>
                                          <p:spTgt spid="6153"/>
                                        </p:tgtEl>
                                        <p:attrNameLst>
                                          <p:attrName>ppt_x</p:attrName>
                                        </p:attrNameLst>
                                      </p:cBhvr>
                                      <p:tavLst>
                                        <p:tav tm="0">
                                          <p:val>
                                            <p:strVal val="#ppt_x"/>
                                          </p:val>
                                        </p:tav>
                                        <p:tav tm="100000">
                                          <p:val>
                                            <p:strVal val="#ppt_x"/>
                                          </p:val>
                                        </p:tav>
                                      </p:tavLst>
                                    </p:anim>
                                    <p:anim calcmode="lin" valueType="num">
                                      <p:cBhvr>
                                        <p:cTn id="86" dur="1000" fill="hold"/>
                                        <p:tgtEl>
                                          <p:spTgt spid="6153"/>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6154"/>
                                        </p:tgtEl>
                                        <p:attrNameLst>
                                          <p:attrName>style.visibility</p:attrName>
                                        </p:attrNameLst>
                                      </p:cBhvr>
                                      <p:to>
                                        <p:strVal val="visible"/>
                                      </p:to>
                                    </p:set>
                                    <p:animEffect transition="in" filter="fade">
                                      <p:cBhvr>
                                        <p:cTn id="89" dur="1000"/>
                                        <p:tgtEl>
                                          <p:spTgt spid="6154"/>
                                        </p:tgtEl>
                                      </p:cBhvr>
                                    </p:animEffect>
                                    <p:anim calcmode="lin" valueType="num">
                                      <p:cBhvr>
                                        <p:cTn id="90" dur="1000" fill="hold"/>
                                        <p:tgtEl>
                                          <p:spTgt spid="6154"/>
                                        </p:tgtEl>
                                        <p:attrNameLst>
                                          <p:attrName>ppt_x</p:attrName>
                                        </p:attrNameLst>
                                      </p:cBhvr>
                                      <p:tavLst>
                                        <p:tav tm="0">
                                          <p:val>
                                            <p:strVal val="#ppt_x"/>
                                          </p:val>
                                        </p:tav>
                                        <p:tav tm="100000">
                                          <p:val>
                                            <p:strVal val="#ppt_x"/>
                                          </p:val>
                                        </p:tav>
                                      </p:tavLst>
                                    </p:anim>
                                    <p:anim calcmode="lin" valueType="num">
                                      <p:cBhvr>
                                        <p:cTn id="91" dur="1000" fill="hold"/>
                                        <p:tgtEl>
                                          <p:spTgt spid="6154"/>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6156"/>
                                        </p:tgtEl>
                                        <p:attrNameLst>
                                          <p:attrName>style.visibility</p:attrName>
                                        </p:attrNameLst>
                                      </p:cBhvr>
                                      <p:to>
                                        <p:strVal val="visible"/>
                                      </p:to>
                                    </p:set>
                                    <p:animEffect transition="in" filter="fade">
                                      <p:cBhvr>
                                        <p:cTn id="94" dur="1000"/>
                                        <p:tgtEl>
                                          <p:spTgt spid="6156"/>
                                        </p:tgtEl>
                                      </p:cBhvr>
                                    </p:animEffect>
                                    <p:anim calcmode="lin" valueType="num">
                                      <p:cBhvr>
                                        <p:cTn id="95" dur="1000" fill="hold"/>
                                        <p:tgtEl>
                                          <p:spTgt spid="6156"/>
                                        </p:tgtEl>
                                        <p:attrNameLst>
                                          <p:attrName>ppt_x</p:attrName>
                                        </p:attrNameLst>
                                      </p:cBhvr>
                                      <p:tavLst>
                                        <p:tav tm="0">
                                          <p:val>
                                            <p:strVal val="#ppt_x"/>
                                          </p:val>
                                        </p:tav>
                                        <p:tav tm="100000">
                                          <p:val>
                                            <p:strVal val="#ppt_x"/>
                                          </p:val>
                                        </p:tav>
                                      </p:tavLst>
                                    </p:anim>
                                    <p:anim calcmode="lin" valueType="num">
                                      <p:cBhvr>
                                        <p:cTn id="96" dur="1000" fill="hold"/>
                                        <p:tgtEl>
                                          <p:spTgt spid="6156"/>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2" presetClass="entr" presetSubtype="4" fill="hold" grpId="0" nodeType="afterEffect">
                                  <p:stCondLst>
                                    <p:cond delay="0"/>
                                  </p:stCondLst>
                                  <p:childTnLst>
                                    <p:set>
                                      <p:cBhvr>
                                        <p:cTn id="99" dur="1" fill="hold">
                                          <p:stCondLst>
                                            <p:cond delay="0"/>
                                          </p:stCondLst>
                                        </p:cTn>
                                        <p:tgtEl>
                                          <p:spTgt spid="6158"/>
                                        </p:tgtEl>
                                        <p:attrNameLst>
                                          <p:attrName>style.visibility</p:attrName>
                                        </p:attrNameLst>
                                      </p:cBhvr>
                                      <p:to>
                                        <p:strVal val="visible"/>
                                      </p:to>
                                    </p:set>
                                    <p:anim calcmode="lin" valueType="num">
                                      <p:cBhvr additive="base">
                                        <p:cTn id="100" dur="500" fill="hold"/>
                                        <p:tgtEl>
                                          <p:spTgt spid="6158"/>
                                        </p:tgtEl>
                                        <p:attrNameLst>
                                          <p:attrName>ppt_x</p:attrName>
                                        </p:attrNameLst>
                                      </p:cBhvr>
                                      <p:tavLst>
                                        <p:tav tm="0">
                                          <p:val>
                                            <p:strVal val="#ppt_x"/>
                                          </p:val>
                                        </p:tav>
                                        <p:tav tm="100000">
                                          <p:val>
                                            <p:strVal val="#ppt_x"/>
                                          </p:val>
                                        </p:tav>
                                      </p:tavLst>
                                    </p:anim>
                                    <p:anim calcmode="lin" valueType="num">
                                      <p:cBhvr additive="base">
                                        <p:cTn id="101" dur="500" fill="hold"/>
                                        <p:tgtEl>
                                          <p:spTgt spid="6158"/>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6157"/>
                                        </p:tgtEl>
                                        <p:attrNameLst>
                                          <p:attrName>style.visibility</p:attrName>
                                        </p:attrNameLst>
                                      </p:cBhvr>
                                      <p:to>
                                        <p:strVal val="visible"/>
                                      </p:to>
                                    </p:set>
                                    <p:anim calcmode="lin" valueType="num">
                                      <p:cBhvr additive="base">
                                        <p:cTn id="104" dur="500" fill="hold"/>
                                        <p:tgtEl>
                                          <p:spTgt spid="6157"/>
                                        </p:tgtEl>
                                        <p:attrNameLst>
                                          <p:attrName>ppt_x</p:attrName>
                                        </p:attrNameLst>
                                      </p:cBhvr>
                                      <p:tavLst>
                                        <p:tav tm="0">
                                          <p:val>
                                            <p:strVal val="#ppt_x"/>
                                          </p:val>
                                        </p:tav>
                                        <p:tav tm="100000">
                                          <p:val>
                                            <p:strVal val="#ppt_x"/>
                                          </p:val>
                                        </p:tav>
                                      </p:tavLst>
                                    </p:anim>
                                    <p:anim calcmode="lin" valueType="num">
                                      <p:cBhvr additive="base">
                                        <p:cTn id="105" dur="500" fill="hold"/>
                                        <p:tgtEl>
                                          <p:spTgt spid="61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6148" grpId="1" animBg="1"/>
      <p:bldP spid="6149" grpId="0" animBg="1"/>
      <p:bldP spid="6150" grpId="0" animBg="1"/>
      <p:bldP spid="6150" grpId="1" animBg="1"/>
      <p:bldP spid="6151" grpId="0" animBg="1"/>
      <p:bldP spid="6151" grpId="1" animBg="1"/>
      <p:bldP spid="6152" grpId="0"/>
      <p:bldP spid="6153" grpId="0"/>
      <p:bldP spid="6154" grpId="0"/>
      <p:bldP spid="6155" grpId="0" animBg="1"/>
      <p:bldP spid="6155" grpId="1" animBg="1"/>
      <p:bldP spid="6156" grpId="0"/>
      <p:bldP spid="6157" grpId="0"/>
      <p:bldP spid="6158" grpId="0"/>
      <p:bldP spid="6159" grpId="0" animBg="1"/>
      <p:bldP spid="6160" grpId="0" animBg="1"/>
      <p:bldP spid="6161" grpId="0" animBg="1"/>
      <p:bldP spid="2" grpId="0" animBg="1"/>
      <p:bldP spid="25" grpId="0" animBg="1"/>
      <p:bldP spid="26"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custDataLst>
              <p:tags r:id="rId2"/>
            </p:custDataLst>
          </p:nvPr>
        </p:nvSpPr>
        <p:spPr>
          <a:xfrm flipH="1">
            <a:off x="3454" y="1843088"/>
            <a:ext cx="9140546" cy="1372333"/>
          </a:xfrm>
          <a:prstGeom prst="rect">
            <a:avLst/>
          </a:prstGeom>
          <a:solidFill>
            <a:schemeClr val="bg1">
              <a:alpha val="90000"/>
            </a:schemeClr>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14" name="文本框 13"/>
          <p:cNvSpPr txBox="1"/>
          <p:nvPr>
            <p:custDataLst>
              <p:tags r:id="rId3"/>
            </p:custDataLst>
          </p:nvPr>
        </p:nvSpPr>
        <p:spPr>
          <a:xfrm flipH="1">
            <a:off x="3596233" y="1736750"/>
            <a:ext cx="2539639" cy="922982"/>
          </a:xfrm>
          <a:prstGeom prst="rect">
            <a:avLst/>
          </a:prstGeom>
          <a:noFill/>
        </p:spPr>
        <p:txBody>
          <a:bodyPr vert="horz" wrap="none" rtlCol="0">
            <a:noAutofit/>
          </a:bodyPr>
          <a:lstStyle/>
          <a:p>
            <a:r>
              <a:rPr lang="zh-CN" altLang="en-US" sz="4050" b="1" spc="300" dirty="0">
                <a:solidFill>
                  <a:schemeClr val="accent3"/>
                </a:solidFill>
                <a:cs typeface="+mn-ea"/>
                <a:sym typeface="+mn-lt"/>
              </a:rPr>
              <a:t>第三部分</a:t>
            </a:r>
          </a:p>
        </p:txBody>
      </p:sp>
      <p:sp>
        <p:nvSpPr>
          <p:cNvPr id="7" name="文本框 6">
            <a:extLst>
              <a:ext uri="{FF2B5EF4-FFF2-40B4-BE49-F238E27FC236}">
                <a16:creationId xmlns:a16="http://schemas.microsoft.com/office/drawing/2014/main" xmlns="" id="{916EA114-B504-4BF4-A7BE-A5EB30871ADC}"/>
              </a:ext>
            </a:extLst>
          </p:cNvPr>
          <p:cNvSpPr txBox="1"/>
          <p:nvPr/>
        </p:nvSpPr>
        <p:spPr>
          <a:xfrm>
            <a:off x="3238911" y="2365259"/>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grpSp>
        <p:nvGrpSpPr>
          <p:cNvPr id="3" name="组合 2">
            <a:extLst>
              <a:ext uri="{FF2B5EF4-FFF2-40B4-BE49-F238E27FC236}">
                <a16:creationId xmlns:a16="http://schemas.microsoft.com/office/drawing/2014/main" xmlns="" id="{D5AB22D3-3C70-466C-A5ED-17729E5460F0}"/>
              </a:ext>
            </a:extLst>
          </p:cNvPr>
          <p:cNvGrpSpPr/>
          <p:nvPr/>
        </p:nvGrpSpPr>
        <p:grpSpPr>
          <a:xfrm>
            <a:off x="466041" y="2719828"/>
            <a:ext cx="3202393" cy="660963"/>
            <a:chOff x="665323" y="3975103"/>
            <a:chExt cx="4269857" cy="881284"/>
          </a:xfrm>
        </p:grpSpPr>
        <p:sp>
          <p:nvSpPr>
            <p:cNvPr id="32" name="椭圆 31">
              <a:extLst>
                <a:ext uri="{FF2B5EF4-FFF2-40B4-BE49-F238E27FC236}">
                  <a16:creationId xmlns:a16="http://schemas.microsoft.com/office/drawing/2014/main" xmlns="" id="{1123C0E8-21FB-4BC7-9898-C2D7FD61E379}"/>
                </a:ext>
              </a:extLst>
            </p:cNvPr>
            <p:cNvSpPr/>
            <p:nvPr>
              <p:custDataLst>
                <p:tags r:id="rId5"/>
              </p:custDataLst>
            </p:nvPr>
          </p:nvSpPr>
          <p:spPr>
            <a:xfrm>
              <a:off x="2441139" y="4480918"/>
              <a:ext cx="259278" cy="246454"/>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3" name="矩形 32">
              <a:extLst>
                <a:ext uri="{FF2B5EF4-FFF2-40B4-BE49-F238E27FC236}">
                  <a16:creationId xmlns:a16="http://schemas.microsoft.com/office/drawing/2014/main" xmlns="" id="{1747DAEF-3458-46B6-9D07-C87C3C4D5009}"/>
                </a:ext>
              </a:extLst>
            </p:cNvPr>
            <p:cNvSpPr/>
            <p:nvPr>
              <p:custDataLst>
                <p:tags r:id="rId6"/>
              </p:custDataLst>
            </p:nvPr>
          </p:nvSpPr>
          <p:spPr>
            <a:xfrm rot="21021193">
              <a:off x="3606358" y="4269121"/>
              <a:ext cx="187638" cy="187638"/>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4" name="矩形 33">
              <a:extLst>
                <a:ext uri="{FF2B5EF4-FFF2-40B4-BE49-F238E27FC236}">
                  <a16:creationId xmlns:a16="http://schemas.microsoft.com/office/drawing/2014/main" xmlns="" id="{223E3C5C-E975-4A0F-B832-2021CD737522}"/>
                </a:ext>
              </a:extLst>
            </p:cNvPr>
            <p:cNvSpPr/>
            <p:nvPr>
              <p:custDataLst>
                <p:tags r:id="rId7"/>
              </p:custDataLst>
            </p:nvPr>
          </p:nvSpPr>
          <p:spPr>
            <a:xfrm rot="900000">
              <a:off x="3949971" y="4370638"/>
              <a:ext cx="145865" cy="159046"/>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5" name="矩形 34">
              <a:extLst>
                <a:ext uri="{FF2B5EF4-FFF2-40B4-BE49-F238E27FC236}">
                  <a16:creationId xmlns:a16="http://schemas.microsoft.com/office/drawing/2014/main" xmlns="" id="{86E0E9B9-A220-4269-BF18-B59E64575D52}"/>
                </a:ext>
              </a:extLst>
            </p:cNvPr>
            <p:cNvSpPr/>
            <p:nvPr>
              <p:custDataLst>
                <p:tags r:id="rId8"/>
              </p:custDataLst>
            </p:nvPr>
          </p:nvSpPr>
          <p:spPr>
            <a:xfrm rot="1632393">
              <a:off x="915150" y="4435976"/>
              <a:ext cx="146457" cy="146457"/>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6" name="矩形 35">
              <a:extLst>
                <a:ext uri="{FF2B5EF4-FFF2-40B4-BE49-F238E27FC236}">
                  <a16:creationId xmlns:a16="http://schemas.microsoft.com/office/drawing/2014/main" xmlns="" id="{FEB8DF6D-B2D3-480E-806C-E5732EAEEA75}"/>
                </a:ext>
              </a:extLst>
            </p:cNvPr>
            <p:cNvSpPr/>
            <p:nvPr>
              <p:custDataLst>
                <p:tags r:id="rId9"/>
              </p:custDataLst>
            </p:nvPr>
          </p:nvSpPr>
          <p:spPr>
            <a:xfrm rot="19632393">
              <a:off x="3164396" y="4306271"/>
              <a:ext cx="146624" cy="146624"/>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7" name="矩形 36">
              <a:extLst>
                <a:ext uri="{FF2B5EF4-FFF2-40B4-BE49-F238E27FC236}">
                  <a16:creationId xmlns:a16="http://schemas.microsoft.com/office/drawing/2014/main" xmlns="" id="{F5D71ED9-9003-424B-B387-AB8C8EDEE59F}"/>
                </a:ext>
              </a:extLst>
            </p:cNvPr>
            <p:cNvSpPr/>
            <p:nvPr>
              <p:custDataLst>
                <p:tags r:id="rId10"/>
              </p:custDataLst>
            </p:nvPr>
          </p:nvSpPr>
          <p:spPr>
            <a:xfrm>
              <a:off x="665323" y="416207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8" name="矩形 37">
              <a:extLst>
                <a:ext uri="{FF2B5EF4-FFF2-40B4-BE49-F238E27FC236}">
                  <a16:creationId xmlns:a16="http://schemas.microsoft.com/office/drawing/2014/main" xmlns="" id="{8D504698-2792-453C-B288-4406D036386A}"/>
                </a:ext>
              </a:extLst>
            </p:cNvPr>
            <p:cNvSpPr/>
            <p:nvPr>
              <p:custDataLst>
                <p:tags r:id="rId11"/>
              </p:custDataLst>
            </p:nvPr>
          </p:nvSpPr>
          <p:spPr>
            <a:xfrm rot="20673998">
              <a:off x="4742646" y="4420160"/>
              <a:ext cx="192534" cy="192534"/>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9" name="矩形 38">
              <a:extLst>
                <a:ext uri="{FF2B5EF4-FFF2-40B4-BE49-F238E27FC236}">
                  <a16:creationId xmlns:a16="http://schemas.microsoft.com/office/drawing/2014/main" xmlns="" id="{50EAF965-257A-4128-A5FC-19B42F2E3694}"/>
                </a:ext>
              </a:extLst>
            </p:cNvPr>
            <p:cNvSpPr/>
            <p:nvPr>
              <p:custDataLst>
                <p:tags r:id="rId12"/>
              </p:custDataLst>
            </p:nvPr>
          </p:nvSpPr>
          <p:spPr>
            <a:xfrm>
              <a:off x="3549409" y="457198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0" name="矩形 39">
              <a:extLst>
                <a:ext uri="{FF2B5EF4-FFF2-40B4-BE49-F238E27FC236}">
                  <a16:creationId xmlns:a16="http://schemas.microsoft.com/office/drawing/2014/main" xmlns="" id="{BFFC01AE-8EFD-4CD5-8E71-CC5B89640EC0}"/>
                </a:ext>
              </a:extLst>
            </p:cNvPr>
            <p:cNvSpPr/>
            <p:nvPr>
              <p:custDataLst>
                <p:tags r:id="rId13"/>
              </p:custDataLst>
            </p:nvPr>
          </p:nvSpPr>
          <p:spPr>
            <a:xfrm rot="762483">
              <a:off x="1522998" y="4419700"/>
              <a:ext cx="179009" cy="179009"/>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1" name="矩形 40">
              <a:extLst>
                <a:ext uri="{FF2B5EF4-FFF2-40B4-BE49-F238E27FC236}">
                  <a16:creationId xmlns:a16="http://schemas.microsoft.com/office/drawing/2014/main" xmlns="" id="{81A4A15E-3E68-4210-A808-4BA172C01AEE}"/>
                </a:ext>
              </a:extLst>
            </p:cNvPr>
            <p:cNvSpPr/>
            <p:nvPr>
              <p:custDataLst>
                <p:tags r:id="rId14"/>
              </p:custDataLst>
            </p:nvPr>
          </p:nvSpPr>
          <p:spPr>
            <a:xfrm rot="18900000">
              <a:off x="4399706" y="4208349"/>
              <a:ext cx="83971" cy="9155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42" name="矩形 41">
              <a:extLst>
                <a:ext uri="{FF2B5EF4-FFF2-40B4-BE49-F238E27FC236}">
                  <a16:creationId xmlns:a16="http://schemas.microsoft.com/office/drawing/2014/main" xmlns="" id="{F8E28587-8943-4EB3-B7EE-E47511C355B6}"/>
                </a:ext>
              </a:extLst>
            </p:cNvPr>
            <p:cNvSpPr/>
            <p:nvPr>
              <p:custDataLst>
                <p:tags r:id="rId15"/>
              </p:custDataLst>
            </p:nvPr>
          </p:nvSpPr>
          <p:spPr>
            <a:xfrm rot="900000">
              <a:off x="2485024" y="4370031"/>
              <a:ext cx="115860" cy="126330"/>
            </a:xfrm>
            <a:prstGeom prst="rect">
              <a:avLst/>
            </a:prstGeom>
            <a:solidFill>
              <a:schemeClr val="accent4"/>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3" name="矩形 42">
              <a:extLst>
                <a:ext uri="{FF2B5EF4-FFF2-40B4-BE49-F238E27FC236}">
                  <a16:creationId xmlns:a16="http://schemas.microsoft.com/office/drawing/2014/main" xmlns="" id="{C4497018-5E31-4A1E-84AE-FAC0915B26D3}"/>
                </a:ext>
              </a:extLst>
            </p:cNvPr>
            <p:cNvSpPr/>
            <p:nvPr>
              <p:custDataLst>
                <p:tags r:id="rId16"/>
              </p:custDataLst>
            </p:nvPr>
          </p:nvSpPr>
          <p:spPr>
            <a:xfrm rot="1800000">
              <a:off x="1465030" y="4182496"/>
              <a:ext cx="80938" cy="8093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6600" kern="0">
                <a:solidFill>
                  <a:srgbClr val="FFFFFF"/>
                </a:solidFill>
                <a:cs typeface="+mn-ea"/>
                <a:sym typeface="+mn-lt"/>
              </a:endParaRPr>
            </a:p>
          </p:txBody>
        </p:sp>
        <p:sp>
          <p:nvSpPr>
            <p:cNvPr id="48" name="椭圆 47">
              <a:extLst>
                <a:ext uri="{FF2B5EF4-FFF2-40B4-BE49-F238E27FC236}">
                  <a16:creationId xmlns:a16="http://schemas.microsoft.com/office/drawing/2014/main" xmlns="" id="{0B814804-CA1E-425E-BE7C-CE76404976CE}"/>
                </a:ext>
              </a:extLst>
            </p:cNvPr>
            <p:cNvSpPr/>
            <p:nvPr>
              <p:custDataLst>
                <p:tags r:id="rId17"/>
              </p:custDataLst>
            </p:nvPr>
          </p:nvSpPr>
          <p:spPr>
            <a:xfrm>
              <a:off x="1128208" y="4369670"/>
              <a:ext cx="284993" cy="316775"/>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49" name="椭圆 48">
              <a:extLst>
                <a:ext uri="{FF2B5EF4-FFF2-40B4-BE49-F238E27FC236}">
                  <a16:creationId xmlns:a16="http://schemas.microsoft.com/office/drawing/2014/main" xmlns="" id="{77A0D685-55D4-433D-A182-05E621677BED}"/>
                </a:ext>
              </a:extLst>
            </p:cNvPr>
            <p:cNvSpPr/>
            <p:nvPr>
              <p:custDataLst>
                <p:tags r:id="rId18"/>
              </p:custDataLst>
            </p:nvPr>
          </p:nvSpPr>
          <p:spPr>
            <a:xfrm>
              <a:off x="1772275" y="4192069"/>
              <a:ext cx="284993" cy="316775"/>
            </a:xfrm>
            <a:prstGeom prst="ellipse">
              <a:avLst/>
            </a:prstGeom>
            <a:gradFill flip="none" rotWithShape="1">
              <a:gsLst>
                <a:gs pos="0">
                  <a:schemeClr val="accent3">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50" name="椭圆 49">
              <a:extLst>
                <a:ext uri="{FF2B5EF4-FFF2-40B4-BE49-F238E27FC236}">
                  <a16:creationId xmlns:a16="http://schemas.microsoft.com/office/drawing/2014/main" xmlns="" id="{AD2D992C-F4F4-4840-B75D-443A1327939A}"/>
                </a:ext>
              </a:extLst>
            </p:cNvPr>
            <p:cNvSpPr/>
            <p:nvPr>
              <p:custDataLst>
                <p:tags r:id="rId19"/>
              </p:custDataLst>
            </p:nvPr>
          </p:nvSpPr>
          <p:spPr>
            <a:xfrm>
              <a:off x="2868795" y="3975103"/>
              <a:ext cx="339294" cy="397751"/>
            </a:xfrm>
            <a:prstGeom prst="ellipse">
              <a:avLst/>
            </a:prstGeom>
            <a:gradFill flip="none" rotWithShape="1">
              <a:gsLst>
                <a:gs pos="0">
                  <a:schemeClr val="accent2">
                    <a:lumMod val="60000"/>
                    <a:lumOff val="40000"/>
                    <a:alpha val="8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51" name="椭圆 50">
              <a:extLst>
                <a:ext uri="{FF2B5EF4-FFF2-40B4-BE49-F238E27FC236}">
                  <a16:creationId xmlns:a16="http://schemas.microsoft.com/office/drawing/2014/main" xmlns="" id="{261E5965-7411-4F97-9757-D5C855197C4F}"/>
                </a:ext>
              </a:extLst>
            </p:cNvPr>
            <p:cNvSpPr/>
            <p:nvPr>
              <p:custDataLst>
                <p:tags r:id="rId20"/>
              </p:custDataLst>
            </p:nvPr>
          </p:nvSpPr>
          <p:spPr>
            <a:xfrm>
              <a:off x="3971438" y="4539612"/>
              <a:ext cx="284993" cy="316775"/>
            </a:xfrm>
            <a:prstGeom prst="ellipse">
              <a:avLst/>
            </a:prstGeom>
            <a:gradFill flip="none" rotWithShape="1">
              <a:gsLst>
                <a:gs pos="0">
                  <a:schemeClr val="accent2">
                    <a:lumMod val="60000"/>
                    <a:lumOff val="40000"/>
                    <a:alpha val="4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 name="组合 1">
            <a:extLst>
              <a:ext uri="{FF2B5EF4-FFF2-40B4-BE49-F238E27FC236}">
                <a16:creationId xmlns:a16="http://schemas.microsoft.com/office/drawing/2014/main" xmlns="" id="{1F6BA662-5B40-4FC8-A93F-0DBB39A47CB3}"/>
              </a:ext>
            </a:extLst>
          </p:cNvPr>
          <p:cNvGrpSpPr/>
          <p:nvPr/>
        </p:nvGrpSpPr>
        <p:grpSpPr>
          <a:xfrm>
            <a:off x="1234464" y="1139579"/>
            <a:ext cx="1429718" cy="1430904"/>
            <a:chOff x="1234464" y="1139579"/>
            <a:chExt cx="1429718" cy="1430904"/>
          </a:xfrm>
          <a:solidFill>
            <a:schemeClr val="accent3"/>
          </a:solidFill>
        </p:grpSpPr>
        <p:sp>
          <p:nvSpPr>
            <p:cNvPr id="52" name="矩形 51">
              <a:extLst>
                <a:ext uri="{FF2B5EF4-FFF2-40B4-BE49-F238E27FC236}">
                  <a16:creationId xmlns:a16="http://schemas.microsoft.com/office/drawing/2014/main" xmlns="" id="{DE038C49-BB94-4BEF-A412-371590CBC1E2}"/>
                </a:ext>
              </a:extLst>
            </p:cNvPr>
            <p:cNvSpPr/>
            <p:nvPr>
              <p:custDataLst>
                <p:tags r:id="rId4"/>
              </p:custDataLst>
            </p:nvPr>
          </p:nvSpPr>
          <p:spPr>
            <a:xfrm rot="18902599">
              <a:off x="1234464" y="1139579"/>
              <a:ext cx="1429718" cy="1430904"/>
            </a:xfrm>
            <a:prstGeom prst="rect">
              <a:avLst/>
            </a:prstGeom>
            <a:grpFill/>
            <a:ln w="12700" cap="flat" cmpd="sng" algn="ctr">
              <a:noFill/>
              <a:prstDash val="solid"/>
              <a:miter lim="800000"/>
            </a:ln>
            <a:effectLst/>
          </p:spPr>
          <p:txBody>
            <a:bodyPr rtlCol="0" anchor="ctr"/>
            <a:lstStyle/>
            <a:p>
              <a:pPr algn="ctr">
                <a:defRPr/>
              </a:pPr>
              <a:endParaRPr lang="zh-CN" altLang="en-US" sz="3300" kern="0" dirty="0">
                <a:solidFill>
                  <a:srgbClr val="FFFFFF"/>
                </a:solidFill>
                <a:cs typeface="+mn-ea"/>
                <a:sym typeface="+mn-lt"/>
              </a:endParaRPr>
            </a:p>
          </p:txBody>
        </p:sp>
        <p:sp>
          <p:nvSpPr>
            <p:cNvPr id="4" name="文本框 3">
              <a:extLst>
                <a:ext uri="{FF2B5EF4-FFF2-40B4-BE49-F238E27FC236}">
                  <a16:creationId xmlns:a16="http://schemas.microsoft.com/office/drawing/2014/main" xmlns="" id="{706B69A1-4FEC-4567-81CF-11CA9481F4A2}"/>
                </a:ext>
              </a:extLst>
            </p:cNvPr>
            <p:cNvSpPr txBox="1"/>
            <p:nvPr/>
          </p:nvSpPr>
          <p:spPr>
            <a:xfrm>
              <a:off x="1519808" y="1432946"/>
              <a:ext cx="904968" cy="854080"/>
            </a:xfrm>
            <a:prstGeom prst="rect">
              <a:avLst/>
            </a:prstGeom>
            <a:grpFill/>
          </p:spPr>
          <p:txBody>
            <a:bodyPr wrap="square" rtlCol="0">
              <a:spAutoFit/>
            </a:bodyPr>
            <a:lstStyle/>
            <a:p>
              <a:r>
                <a:rPr lang="en-US" altLang="zh-CN" sz="4950" b="1" dirty="0">
                  <a:solidFill>
                    <a:schemeClr val="bg1"/>
                  </a:solidFill>
                  <a:cs typeface="+mn-ea"/>
                  <a:sym typeface="+mn-lt"/>
                </a:rPr>
                <a:t>03</a:t>
              </a:r>
              <a:endParaRPr lang="zh-CN" altLang="en-US" sz="4950" b="1" dirty="0">
                <a:solidFill>
                  <a:schemeClr val="bg1"/>
                </a:solidFill>
                <a:cs typeface="+mn-ea"/>
                <a:sym typeface="+mn-lt"/>
              </a:endParaRPr>
            </a:p>
          </p:txBody>
        </p:sp>
      </p:grpSp>
      <p:sp>
        <p:nvSpPr>
          <p:cNvPr id="53" name="文本框 52">
            <a:extLst>
              <a:ext uri="{FF2B5EF4-FFF2-40B4-BE49-F238E27FC236}">
                <a16:creationId xmlns:a16="http://schemas.microsoft.com/office/drawing/2014/main" xmlns="" id="{C8A846D8-171D-4D2C-9CB3-209A371E8A5D}"/>
              </a:ext>
            </a:extLst>
          </p:cNvPr>
          <p:cNvSpPr txBox="1"/>
          <p:nvPr/>
        </p:nvSpPr>
        <p:spPr>
          <a:xfrm>
            <a:off x="3224074" y="2715019"/>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sp>
        <p:nvSpPr>
          <p:cNvPr id="54" name="文本框 53">
            <a:extLst>
              <a:ext uri="{FF2B5EF4-FFF2-40B4-BE49-F238E27FC236}">
                <a16:creationId xmlns:a16="http://schemas.microsoft.com/office/drawing/2014/main" xmlns="" id="{A4389C5F-582D-4164-9FE2-F92441DB8170}"/>
              </a:ext>
            </a:extLst>
          </p:cNvPr>
          <p:cNvSpPr txBox="1"/>
          <p:nvPr/>
        </p:nvSpPr>
        <p:spPr>
          <a:xfrm>
            <a:off x="5255473" y="2336824"/>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sp>
        <p:nvSpPr>
          <p:cNvPr id="55" name="文本框 54">
            <a:extLst>
              <a:ext uri="{FF2B5EF4-FFF2-40B4-BE49-F238E27FC236}">
                <a16:creationId xmlns:a16="http://schemas.microsoft.com/office/drawing/2014/main" xmlns="" id="{631318D3-70E3-490C-BC38-EB2C4D1C28EA}"/>
              </a:ext>
            </a:extLst>
          </p:cNvPr>
          <p:cNvSpPr txBox="1"/>
          <p:nvPr/>
        </p:nvSpPr>
        <p:spPr>
          <a:xfrm>
            <a:off x="5255473" y="2729795"/>
            <a:ext cx="2754086" cy="369332"/>
          </a:xfrm>
          <a:prstGeom prst="rect">
            <a:avLst/>
          </a:prstGeom>
          <a:noFill/>
        </p:spPr>
        <p:txBody>
          <a:bodyPr wrap="square" rtlCol="0">
            <a:spAutoFit/>
          </a:bodyPr>
          <a:lstStyle/>
          <a:p>
            <a:pPr algn="ctr"/>
            <a:r>
              <a:rPr lang="zh-CN" altLang="en-US" dirty="0">
                <a:solidFill>
                  <a:schemeClr val="accent3"/>
                </a:solidFill>
                <a:cs typeface="+mn-ea"/>
                <a:sym typeface="+mn-lt"/>
              </a:rPr>
              <a:t>点击此处添加标题</a:t>
            </a:r>
          </a:p>
        </p:txBody>
      </p:sp>
    </p:spTree>
    <p:custDataLst>
      <p:tags r:id="rId1"/>
    </p:custDataLst>
    <p:extLst>
      <p:ext uri="{BB962C8B-B14F-4D97-AF65-F5344CB8AC3E}">
        <p14:creationId xmlns:p14="http://schemas.microsoft.com/office/powerpoint/2010/main" val="1118620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360"/>
                                          </p:val>
                                        </p:tav>
                                        <p:tav tm="100000">
                                          <p:val>
                                            <p:fltVal val="0"/>
                                          </p:val>
                                        </p:tav>
                                      </p:tavLst>
                                    </p:anim>
                                    <p:animEffect transition="in" filter="fade">
                                      <p:cBhvr>
                                        <p:cTn id="16" dur="1000"/>
                                        <p:tgtEl>
                                          <p:spTgt spid="2"/>
                                        </p:tgtEl>
                                      </p:cBhvr>
                                    </p:animEffect>
                                  </p:childTnLst>
                                </p:cTn>
                              </p:par>
                              <p:par>
                                <p:cTn id="17" presetID="10"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childTnLst>
                                </p:cTn>
                              </p:par>
                              <p:par>
                                <p:cTn id="20" presetID="19"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1000" fill="hold"/>
                                        <p:tgtEl>
                                          <p:spTgt spid="2"/>
                                        </p:tgtEl>
                                        <p:attrNameLst>
                                          <p:attrName>ppt_w</p:attrName>
                                        </p:attrNameLst>
                                      </p:cBhvr>
                                      <p:tavLst>
                                        <p:tav tm="0" fmla="#ppt_w*sin(2.5*pi*$)">
                                          <p:val>
                                            <p:fltVal val="0"/>
                                          </p:val>
                                        </p:tav>
                                        <p:tav tm="100000">
                                          <p:val>
                                            <p:fltVal val="1"/>
                                          </p:val>
                                        </p:tav>
                                      </p:tavLst>
                                    </p:anim>
                                    <p:anim calcmode="lin" valueType="num">
                                      <p:cBhvr>
                                        <p:cTn id="23" dur="1000" fill="hold"/>
                                        <p:tgtEl>
                                          <p:spTgt spid="2"/>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37"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900" decel="100000" fill="hold"/>
                                        <p:tgtEl>
                                          <p:spTgt spid="14"/>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31" fill="hold">
                            <p:stCondLst>
                              <p:cond delay="3000"/>
                            </p:stCondLst>
                            <p:childTnLst>
                              <p:par>
                                <p:cTn id="32" presetID="18" presetClass="entr" presetSubtype="12"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strips(downLeft)">
                                      <p:cBhvr>
                                        <p:cTn id="34" dur="500"/>
                                        <p:tgtEl>
                                          <p:spTgt spid="54"/>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strips(downLeft)">
                                      <p:cBhvr>
                                        <p:cTn id="37" dur="500"/>
                                        <p:tgtEl>
                                          <p:spTgt spid="7"/>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strips(downLeft)">
                                      <p:cBhvr>
                                        <p:cTn id="40" dur="500"/>
                                        <p:tgtEl>
                                          <p:spTgt spid="53"/>
                                        </p:tgtEl>
                                      </p:cBhvr>
                                    </p:animEffect>
                                  </p:childTnLst>
                                </p:cTn>
                              </p:par>
                              <p:par>
                                <p:cTn id="41" presetID="18"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strips(downLeft)">
                                      <p:cBhvr>
                                        <p:cTn id="4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p:bldP spid="7" grpId="0"/>
      <p:bldP spid="53" grpId="0"/>
      <p:bldP spid="54" grpId="0"/>
      <p:bldP spid="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grpSp>
        <p:nvGrpSpPr>
          <p:cNvPr id="30" name="组合 29">
            <a:extLst>
              <a:ext uri="{FF2B5EF4-FFF2-40B4-BE49-F238E27FC236}">
                <a16:creationId xmlns:a16="http://schemas.microsoft.com/office/drawing/2014/main" xmlns="" id="{18B61992-A35B-42BF-B1F2-374DC95A4E03}"/>
              </a:ext>
            </a:extLst>
          </p:cNvPr>
          <p:cNvGrpSpPr/>
          <p:nvPr/>
        </p:nvGrpSpPr>
        <p:grpSpPr>
          <a:xfrm>
            <a:off x="3220953" y="179785"/>
            <a:ext cx="2607572" cy="495134"/>
            <a:chOff x="4294603" y="239713"/>
            <a:chExt cx="3476762" cy="660179"/>
          </a:xfrm>
        </p:grpSpPr>
        <p:sp>
          <p:nvSpPr>
            <p:cNvPr id="31" name="TextBox 40">
              <a:extLst>
                <a:ext uri="{FF2B5EF4-FFF2-40B4-BE49-F238E27FC236}">
                  <a16:creationId xmlns:a16="http://schemas.microsoft.com/office/drawing/2014/main" xmlns="" id="{DBF70553-18B3-4151-8166-EEBB2FEB8817}"/>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32" name="矩形 31">
              <a:extLst>
                <a:ext uri="{FF2B5EF4-FFF2-40B4-BE49-F238E27FC236}">
                  <a16:creationId xmlns:a16="http://schemas.microsoft.com/office/drawing/2014/main" xmlns="" id="{670CF49F-0062-4C6C-805C-31FFE083CD23}"/>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33" name="组合 32">
              <a:extLst>
                <a:ext uri="{FF2B5EF4-FFF2-40B4-BE49-F238E27FC236}">
                  <a16:creationId xmlns:a16="http://schemas.microsoft.com/office/drawing/2014/main" xmlns="" id="{DA7918F9-6F4E-45E5-9116-DC403A16DE82}"/>
                </a:ext>
              </a:extLst>
            </p:cNvPr>
            <p:cNvGrpSpPr/>
            <p:nvPr/>
          </p:nvGrpSpPr>
          <p:grpSpPr>
            <a:xfrm>
              <a:off x="4294603" y="351100"/>
              <a:ext cx="348270" cy="350278"/>
              <a:chOff x="3945624" y="488028"/>
              <a:chExt cx="839348" cy="844188"/>
            </a:xfrm>
          </p:grpSpPr>
          <p:sp>
            <p:nvSpPr>
              <p:cNvPr id="34" name="矩形 33">
                <a:extLst>
                  <a:ext uri="{FF2B5EF4-FFF2-40B4-BE49-F238E27FC236}">
                    <a16:creationId xmlns:a16="http://schemas.microsoft.com/office/drawing/2014/main" xmlns="" id="{F64971F5-D722-4A50-B6DA-2B50007A6443}"/>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5" name="矩形 34">
                <a:extLst>
                  <a:ext uri="{FF2B5EF4-FFF2-40B4-BE49-F238E27FC236}">
                    <a16:creationId xmlns:a16="http://schemas.microsoft.com/office/drawing/2014/main" xmlns="" id="{A1C590DF-0C5F-4DAC-97ED-D35372625134}"/>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6" name="矩形 35">
                <a:extLst>
                  <a:ext uri="{FF2B5EF4-FFF2-40B4-BE49-F238E27FC236}">
                    <a16:creationId xmlns:a16="http://schemas.microsoft.com/office/drawing/2014/main" xmlns="" id="{C71A7C70-1CBB-4795-8D79-DDEB8541D6B3}"/>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37" name="矩形 36">
                <a:extLst>
                  <a:ext uri="{FF2B5EF4-FFF2-40B4-BE49-F238E27FC236}">
                    <a16:creationId xmlns:a16="http://schemas.microsoft.com/office/drawing/2014/main" xmlns="" id="{1BABC3FE-9B27-422E-857B-8E302E0586E5}"/>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
        <p:nvSpPr>
          <p:cNvPr id="39" name="平行四边形 38">
            <a:extLst>
              <a:ext uri="{FF2B5EF4-FFF2-40B4-BE49-F238E27FC236}">
                <a16:creationId xmlns:a16="http://schemas.microsoft.com/office/drawing/2014/main" xmlns="" id="{047DECE7-51C6-4FDD-9EB6-42E89EE784D0}"/>
              </a:ext>
            </a:extLst>
          </p:cNvPr>
          <p:cNvSpPr/>
          <p:nvPr/>
        </p:nvSpPr>
        <p:spPr>
          <a:xfrm>
            <a:off x="559209" y="2257332"/>
            <a:ext cx="2834072" cy="2733768"/>
          </a:xfrm>
          <a:prstGeom prst="parallelogram">
            <a:avLst/>
          </a:prstGeom>
          <a:blipFill>
            <a:blip r:embed="rId3"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平行四边形 39">
            <a:extLst>
              <a:ext uri="{FF2B5EF4-FFF2-40B4-BE49-F238E27FC236}">
                <a16:creationId xmlns:a16="http://schemas.microsoft.com/office/drawing/2014/main" xmlns="" id="{8D547791-D9EB-469B-8EB6-DCED64876DB3}"/>
              </a:ext>
            </a:extLst>
          </p:cNvPr>
          <p:cNvSpPr/>
          <p:nvPr/>
        </p:nvSpPr>
        <p:spPr>
          <a:xfrm>
            <a:off x="6001742" y="146168"/>
            <a:ext cx="2834072" cy="2733768"/>
          </a:xfrm>
          <a:prstGeom prst="parallelogram">
            <a:avLst/>
          </a:pr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平行四边形 40">
            <a:extLst>
              <a:ext uri="{FF2B5EF4-FFF2-40B4-BE49-F238E27FC236}">
                <a16:creationId xmlns:a16="http://schemas.microsoft.com/office/drawing/2014/main" xmlns="" id="{64F56BBE-C8E6-49CD-83CC-FA0D70859290}"/>
              </a:ext>
            </a:extLst>
          </p:cNvPr>
          <p:cNvSpPr/>
          <p:nvPr/>
        </p:nvSpPr>
        <p:spPr>
          <a:xfrm>
            <a:off x="3221850" y="1231218"/>
            <a:ext cx="2834072" cy="2733768"/>
          </a:xfrm>
          <a:prstGeom prst="parallelogram">
            <a:avLst/>
          </a:prstGeom>
          <a:blipFill>
            <a:blip r:embed="rId5"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任意多边形: 形状 41">
            <a:extLst>
              <a:ext uri="{FF2B5EF4-FFF2-40B4-BE49-F238E27FC236}">
                <a16:creationId xmlns:a16="http://schemas.microsoft.com/office/drawing/2014/main" xmlns="" id="{B0F15B2B-8036-425A-BDBE-1D077DD9CBAC}"/>
              </a:ext>
            </a:extLst>
          </p:cNvPr>
          <p:cNvSpPr>
            <a:spLocks noChangeAspect="1"/>
          </p:cNvSpPr>
          <p:nvPr/>
        </p:nvSpPr>
        <p:spPr bwMode="auto">
          <a:xfrm>
            <a:off x="5768069" y="3666352"/>
            <a:ext cx="520937" cy="520937"/>
          </a:xfrm>
          <a:custGeom>
            <a:avLst/>
            <a:gdLst>
              <a:gd name="connsiteX0" fmla="*/ 176675 w 508000"/>
              <a:gd name="connsiteY0" fmla="*/ 229639 h 508000"/>
              <a:gd name="connsiteX1" fmla="*/ 155852 w 508000"/>
              <a:gd name="connsiteY1" fmla="*/ 266076 h 508000"/>
              <a:gd name="connsiteX2" fmla="*/ 161058 w 508000"/>
              <a:gd name="connsiteY2" fmla="*/ 289500 h 508000"/>
              <a:gd name="connsiteX3" fmla="*/ 202703 w 508000"/>
              <a:gd name="connsiteY3" fmla="*/ 315527 h 508000"/>
              <a:gd name="connsiteX4" fmla="*/ 239142 w 508000"/>
              <a:gd name="connsiteY4" fmla="*/ 297308 h 508000"/>
              <a:gd name="connsiteX5" fmla="*/ 246950 w 508000"/>
              <a:gd name="connsiteY5" fmla="*/ 284295 h 508000"/>
              <a:gd name="connsiteX6" fmla="*/ 254759 w 508000"/>
              <a:gd name="connsiteY6" fmla="*/ 279089 h 508000"/>
              <a:gd name="connsiteX7" fmla="*/ 259964 w 508000"/>
              <a:gd name="connsiteY7" fmla="*/ 281692 h 508000"/>
              <a:gd name="connsiteX8" fmla="*/ 259964 w 508000"/>
              <a:gd name="connsiteY8" fmla="*/ 284295 h 508000"/>
              <a:gd name="connsiteX9" fmla="*/ 270375 w 508000"/>
              <a:gd name="connsiteY9" fmla="*/ 297308 h 508000"/>
              <a:gd name="connsiteX10" fmla="*/ 306814 w 508000"/>
              <a:gd name="connsiteY10" fmla="*/ 315527 h 508000"/>
              <a:gd name="connsiteX11" fmla="*/ 345856 w 508000"/>
              <a:gd name="connsiteY11" fmla="*/ 289500 h 508000"/>
              <a:gd name="connsiteX12" fmla="*/ 351062 w 508000"/>
              <a:gd name="connsiteY12" fmla="*/ 266076 h 508000"/>
              <a:gd name="connsiteX13" fmla="*/ 330240 w 508000"/>
              <a:gd name="connsiteY13" fmla="*/ 229639 h 508000"/>
              <a:gd name="connsiteX14" fmla="*/ 176675 w 508000"/>
              <a:gd name="connsiteY14" fmla="*/ 229639 h 508000"/>
              <a:gd name="connsiteX15" fmla="*/ 192291 w 508000"/>
              <a:gd name="connsiteY15" fmla="*/ 180188 h 508000"/>
              <a:gd name="connsiteX16" fmla="*/ 220922 w 508000"/>
              <a:gd name="connsiteY16" fmla="*/ 190599 h 508000"/>
              <a:gd name="connsiteX17" fmla="*/ 244347 w 508000"/>
              <a:gd name="connsiteY17" fmla="*/ 198407 h 508000"/>
              <a:gd name="connsiteX18" fmla="*/ 265170 w 508000"/>
              <a:gd name="connsiteY18" fmla="*/ 198407 h 508000"/>
              <a:gd name="connsiteX19" fmla="*/ 285992 w 508000"/>
              <a:gd name="connsiteY19" fmla="*/ 190599 h 508000"/>
              <a:gd name="connsiteX20" fmla="*/ 314623 w 508000"/>
              <a:gd name="connsiteY20" fmla="*/ 180188 h 508000"/>
              <a:gd name="connsiteX21" fmla="*/ 374487 w 508000"/>
              <a:gd name="connsiteY21" fmla="*/ 245255 h 508000"/>
              <a:gd name="connsiteX22" fmla="*/ 374487 w 508000"/>
              <a:gd name="connsiteY22" fmla="*/ 247857 h 508000"/>
              <a:gd name="connsiteX23" fmla="*/ 374487 w 508000"/>
              <a:gd name="connsiteY23" fmla="*/ 255665 h 508000"/>
              <a:gd name="connsiteX24" fmla="*/ 254759 w 508000"/>
              <a:gd name="connsiteY24" fmla="*/ 409222 h 508000"/>
              <a:gd name="connsiteX25" fmla="*/ 132427 w 508000"/>
              <a:gd name="connsiteY25" fmla="*/ 255665 h 508000"/>
              <a:gd name="connsiteX26" fmla="*/ 132427 w 508000"/>
              <a:gd name="connsiteY26" fmla="*/ 247857 h 508000"/>
              <a:gd name="connsiteX27" fmla="*/ 135030 w 508000"/>
              <a:gd name="connsiteY27" fmla="*/ 245255 h 508000"/>
              <a:gd name="connsiteX28" fmla="*/ 192291 w 508000"/>
              <a:gd name="connsiteY28" fmla="*/ 180188 h 508000"/>
              <a:gd name="connsiteX29" fmla="*/ 254761 w 508000"/>
              <a:gd name="connsiteY29" fmla="*/ 72726 h 508000"/>
              <a:gd name="connsiteX30" fmla="*/ 379915 w 508000"/>
              <a:gd name="connsiteY30" fmla="*/ 205801 h 508000"/>
              <a:gd name="connsiteX31" fmla="*/ 374700 w 508000"/>
              <a:gd name="connsiteY31" fmla="*/ 205801 h 508000"/>
              <a:gd name="connsiteX32" fmla="*/ 374700 w 508000"/>
              <a:gd name="connsiteY32" fmla="*/ 208410 h 508000"/>
              <a:gd name="connsiteX33" fmla="*/ 254761 w 508000"/>
              <a:gd name="connsiteY33" fmla="*/ 101429 h 508000"/>
              <a:gd name="connsiteX34" fmla="*/ 132215 w 508000"/>
              <a:gd name="connsiteY34" fmla="*/ 208410 h 508000"/>
              <a:gd name="connsiteX35" fmla="*/ 132215 w 508000"/>
              <a:gd name="connsiteY35" fmla="*/ 205801 h 508000"/>
              <a:gd name="connsiteX36" fmla="*/ 127000 w 508000"/>
              <a:gd name="connsiteY36" fmla="*/ 205801 h 508000"/>
              <a:gd name="connsiteX37" fmla="*/ 254761 w 508000"/>
              <a:gd name="connsiteY37" fmla="*/ 72726 h 508000"/>
              <a:gd name="connsiteX38" fmla="*/ 255303 w 508000"/>
              <a:gd name="connsiteY38" fmla="*/ 65128 h 508000"/>
              <a:gd name="connsiteX39" fmla="*/ 119836 w 508000"/>
              <a:gd name="connsiteY39" fmla="*/ 205805 h 508000"/>
              <a:gd name="connsiteX40" fmla="*/ 104205 w 508000"/>
              <a:gd name="connsiteY40" fmla="*/ 205805 h 508000"/>
              <a:gd name="connsiteX41" fmla="*/ 75549 w 508000"/>
              <a:gd name="connsiteY41" fmla="*/ 270934 h 508000"/>
              <a:gd name="connsiteX42" fmla="*/ 104205 w 508000"/>
              <a:gd name="connsiteY42" fmla="*/ 336062 h 508000"/>
              <a:gd name="connsiteX43" fmla="*/ 132862 w 508000"/>
              <a:gd name="connsiteY43" fmla="*/ 336062 h 508000"/>
              <a:gd name="connsiteX44" fmla="*/ 132862 w 508000"/>
              <a:gd name="connsiteY44" fmla="*/ 310010 h 508000"/>
              <a:gd name="connsiteX45" fmla="*/ 255303 w 508000"/>
              <a:gd name="connsiteY45" fmla="*/ 419426 h 508000"/>
              <a:gd name="connsiteX46" fmla="*/ 375139 w 508000"/>
              <a:gd name="connsiteY46" fmla="*/ 310010 h 508000"/>
              <a:gd name="connsiteX47" fmla="*/ 375139 w 508000"/>
              <a:gd name="connsiteY47" fmla="*/ 336062 h 508000"/>
              <a:gd name="connsiteX48" fmla="*/ 403795 w 508000"/>
              <a:gd name="connsiteY48" fmla="*/ 336062 h 508000"/>
              <a:gd name="connsiteX49" fmla="*/ 435057 w 508000"/>
              <a:gd name="connsiteY49" fmla="*/ 270934 h 508000"/>
              <a:gd name="connsiteX50" fmla="*/ 403795 w 508000"/>
              <a:gd name="connsiteY50" fmla="*/ 205805 h 508000"/>
              <a:gd name="connsiteX51" fmla="*/ 388164 w 508000"/>
              <a:gd name="connsiteY51" fmla="*/ 205805 h 508000"/>
              <a:gd name="connsiteX52" fmla="*/ 255303 w 508000"/>
              <a:gd name="connsiteY52" fmla="*/ 65128 h 508000"/>
              <a:gd name="connsiteX53" fmla="*/ 255303 w 508000"/>
              <a:gd name="connsiteY53" fmla="*/ 0 h 508000"/>
              <a:gd name="connsiteX54" fmla="*/ 508000 w 508000"/>
              <a:gd name="connsiteY54" fmla="*/ 255303 h 508000"/>
              <a:gd name="connsiteX55" fmla="*/ 255303 w 508000"/>
              <a:gd name="connsiteY55" fmla="*/ 508000 h 508000"/>
              <a:gd name="connsiteX56" fmla="*/ 0 w 508000"/>
              <a:gd name="connsiteY56" fmla="*/ 255303 h 508000"/>
              <a:gd name="connsiteX57" fmla="*/ 255303 w 508000"/>
              <a:gd name="connsiteY5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08000" h="508000">
                <a:moveTo>
                  <a:pt x="176675" y="229639"/>
                </a:moveTo>
                <a:cubicBezTo>
                  <a:pt x="163661" y="229639"/>
                  <a:pt x="155852" y="247857"/>
                  <a:pt x="155852" y="266076"/>
                </a:cubicBezTo>
                <a:cubicBezTo>
                  <a:pt x="155852" y="276487"/>
                  <a:pt x="158455" y="284295"/>
                  <a:pt x="161058" y="289500"/>
                </a:cubicBezTo>
                <a:cubicBezTo>
                  <a:pt x="166263" y="305116"/>
                  <a:pt x="184483" y="315527"/>
                  <a:pt x="202703" y="315527"/>
                </a:cubicBezTo>
                <a:cubicBezTo>
                  <a:pt x="215717" y="315527"/>
                  <a:pt x="231333" y="307719"/>
                  <a:pt x="239142" y="297308"/>
                </a:cubicBezTo>
                <a:cubicBezTo>
                  <a:pt x="241744" y="294705"/>
                  <a:pt x="244347" y="289500"/>
                  <a:pt x="246950" y="284295"/>
                </a:cubicBezTo>
                <a:cubicBezTo>
                  <a:pt x="249553" y="279089"/>
                  <a:pt x="252156" y="279089"/>
                  <a:pt x="254759" y="279089"/>
                </a:cubicBezTo>
                <a:cubicBezTo>
                  <a:pt x="257361" y="279089"/>
                  <a:pt x="259964" y="279089"/>
                  <a:pt x="259964" y="281692"/>
                </a:cubicBezTo>
                <a:cubicBezTo>
                  <a:pt x="259964" y="281692"/>
                  <a:pt x="259964" y="281692"/>
                  <a:pt x="259964" y="284295"/>
                </a:cubicBezTo>
                <a:cubicBezTo>
                  <a:pt x="262567" y="289500"/>
                  <a:pt x="265170" y="294705"/>
                  <a:pt x="270375" y="297308"/>
                </a:cubicBezTo>
                <a:cubicBezTo>
                  <a:pt x="278184" y="307719"/>
                  <a:pt x="291198" y="315527"/>
                  <a:pt x="306814" y="315527"/>
                </a:cubicBezTo>
                <a:cubicBezTo>
                  <a:pt x="325034" y="315527"/>
                  <a:pt x="340651" y="305116"/>
                  <a:pt x="345856" y="289500"/>
                </a:cubicBezTo>
                <a:cubicBezTo>
                  <a:pt x="351062" y="284295"/>
                  <a:pt x="351062" y="276487"/>
                  <a:pt x="351062" y="266076"/>
                </a:cubicBezTo>
                <a:cubicBezTo>
                  <a:pt x="351062" y="247857"/>
                  <a:pt x="343254" y="229639"/>
                  <a:pt x="330240" y="229639"/>
                </a:cubicBezTo>
                <a:cubicBezTo>
                  <a:pt x="330240" y="229639"/>
                  <a:pt x="330240" y="229639"/>
                  <a:pt x="176675" y="229639"/>
                </a:cubicBezTo>
                <a:close/>
                <a:moveTo>
                  <a:pt x="192291" y="180188"/>
                </a:moveTo>
                <a:cubicBezTo>
                  <a:pt x="213114" y="180188"/>
                  <a:pt x="215717" y="185394"/>
                  <a:pt x="220922" y="190599"/>
                </a:cubicBezTo>
                <a:cubicBezTo>
                  <a:pt x="226128" y="193202"/>
                  <a:pt x="231333" y="198407"/>
                  <a:pt x="244347" y="198407"/>
                </a:cubicBezTo>
                <a:cubicBezTo>
                  <a:pt x="244347" y="198407"/>
                  <a:pt x="244347" y="198407"/>
                  <a:pt x="265170" y="198407"/>
                </a:cubicBezTo>
                <a:cubicBezTo>
                  <a:pt x="275581" y="198407"/>
                  <a:pt x="280786" y="193202"/>
                  <a:pt x="285992" y="190599"/>
                </a:cubicBezTo>
                <a:cubicBezTo>
                  <a:pt x="291198" y="185394"/>
                  <a:pt x="296403" y="180188"/>
                  <a:pt x="314623" y="180188"/>
                </a:cubicBezTo>
                <a:cubicBezTo>
                  <a:pt x="348459" y="182791"/>
                  <a:pt x="371884" y="242652"/>
                  <a:pt x="374487" y="245255"/>
                </a:cubicBezTo>
                <a:lnTo>
                  <a:pt x="374487" y="247857"/>
                </a:lnTo>
                <a:cubicBezTo>
                  <a:pt x="374487" y="250460"/>
                  <a:pt x="374487" y="253063"/>
                  <a:pt x="374487" y="255665"/>
                </a:cubicBezTo>
                <a:cubicBezTo>
                  <a:pt x="374487" y="341553"/>
                  <a:pt x="319828" y="409222"/>
                  <a:pt x="254759" y="409222"/>
                </a:cubicBezTo>
                <a:cubicBezTo>
                  <a:pt x="187086" y="409222"/>
                  <a:pt x="132427" y="341553"/>
                  <a:pt x="132427" y="255665"/>
                </a:cubicBezTo>
                <a:cubicBezTo>
                  <a:pt x="132427" y="253063"/>
                  <a:pt x="132427" y="250460"/>
                  <a:pt x="132427" y="247857"/>
                </a:cubicBezTo>
                <a:cubicBezTo>
                  <a:pt x="132427" y="247857"/>
                  <a:pt x="132427" y="247857"/>
                  <a:pt x="135030" y="245255"/>
                </a:cubicBezTo>
                <a:cubicBezTo>
                  <a:pt x="135030" y="242652"/>
                  <a:pt x="158455" y="182791"/>
                  <a:pt x="192291" y="180188"/>
                </a:cubicBezTo>
                <a:close/>
                <a:moveTo>
                  <a:pt x="254761" y="72726"/>
                </a:moveTo>
                <a:cubicBezTo>
                  <a:pt x="314731" y="72726"/>
                  <a:pt x="364271" y="130131"/>
                  <a:pt x="379915" y="205801"/>
                </a:cubicBezTo>
                <a:cubicBezTo>
                  <a:pt x="379915" y="205801"/>
                  <a:pt x="379915" y="205801"/>
                  <a:pt x="374700" y="205801"/>
                </a:cubicBezTo>
                <a:cubicBezTo>
                  <a:pt x="374700" y="205801"/>
                  <a:pt x="374700" y="205801"/>
                  <a:pt x="374700" y="208410"/>
                </a:cubicBezTo>
                <a:cubicBezTo>
                  <a:pt x="356449" y="145787"/>
                  <a:pt x="309516" y="101429"/>
                  <a:pt x="254761" y="101429"/>
                </a:cubicBezTo>
                <a:cubicBezTo>
                  <a:pt x="200006" y="101429"/>
                  <a:pt x="150466" y="145787"/>
                  <a:pt x="132215" y="208410"/>
                </a:cubicBezTo>
                <a:cubicBezTo>
                  <a:pt x="132215" y="208410"/>
                  <a:pt x="132215" y="208410"/>
                  <a:pt x="132215" y="205801"/>
                </a:cubicBezTo>
                <a:cubicBezTo>
                  <a:pt x="132215" y="205801"/>
                  <a:pt x="132215" y="205801"/>
                  <a:pt x="127000" y="205801"/>
                </a:cubicBezTo>
                <a:cubicBezTo>
                  <a:pt x="142644" y="130131"/>
                  <a:pt x="192184" y="72726"/>
                  <a:pt x="254761" y="72726"/>
                </a:cubicBezTo>
                <a:close/>
                <a:moveTo>
                  <a:pt x="255303" y="65128"/>
                </a:moveTo>
                <a:cubicBezTo>
                  <a:pt x="190174" y="65128"/>
                  <a:pt x="135467" y="125046"/>
                  <a:pt x="119836" y="205805"/>
                </a:cubicBezTo>
                <a:cubicBezTo>
                  <a:pt x="119836" y="205805"/>
                  <a:pt x="119836" y="205805"/>
                  <a:pt x="104205" y="205805"/>
                </a:cubicBezTo>
                <a:cubicBezTo>
                  <a:pt x="85969" y="205805"/>
                  <a:pt x="75549" y="234462"/>
                  <a:pt x="75549" y="270934"/>
                </a:cubicBezTo>
                <a:cubicBezTo>
                  <a:pt x="75549" y="307405"/>
                  <a:pt x="85969" y="336062"/>
                  <a:pt x="104205" y="336062"/>
                </a:cubicBezTo>
                <a:cubicBezTo>
                  <a:pt x="104205" y="336062"/>
                  <a:pt x="104205" y="336062"/>
                  <a:pt x="132862" y="336062"/>
                </a:cubicBezTo>
                <a:cubicBezTo>
                  <a:pt x="132862" y="336062"/>
                  <a:pt x="132862" y="336062"/>
                  <a:pt x="132862" y="310010"/>
                </a:cubicBezTo>
                <a:cubicBezTo>
                  <a:pt x="151098" y="372534"/>
                  <a:pt x="197990" y="419426"/>
                  <a:pt x="255303" y="419426"/>
                </a:cubicBezTo>
                <a:cubicBezTo>
                  <a:pt x="310010" y="419426"/>
                  <a:pt x="356903" y="372534"/>
                  <a:pt x="375139" y="310010"/>
                </a:cubicBezTo>
                <a:cubicBezTo>
                  <a:pt x="375139" y="310010"/>
                  <a:pt x="375139" y="310010"/>
                  <a:pt x="375139" y="336062"/>
                </a:cubicBezTo>
                <a:cubicBezTo>
                  <a:pt x="375139" y="336062"/>
                  <a:pt x="375139" y="336062"/>
                  <a:pt x="403795" y="336062"/>
                </a:cubicBezTo>
                <a:cubicBezTo>
                  <a:pt x="422031" y="336062"/>
                  <a:pt x="435057" y="307405"/>
                  <a:pt x="435057" y="270934"/>
                </a:cubicBezTo>
                <a:cubicBezTo>
                  <a:pt x="435057" y="234462"/>
                  <a:pt x="422031" y="205805"/>
                  <a:pt x="403795" y="205805"/>
                </a:cubicBezTo>
                <a:cubicBezTo>
                  <a:pt x="403795" y="205805"/>
                  <a:pt x="403795" y="205805"/>
                  <a:pt x="388164" y="205805"/>
                </a:cubicBezTo>
                <a:cubicBezTo>
                  <a:pt x="372533" y="125046"/>
                  <a:pt x="317826" y="65128"/>
                  <a:pt x="255303" y="65128"/>
                </a:cubicBezTo>
                <a:close/>
                <a:moveTo>
                  <a:pt x="255303" y="0"/>
                </a:moveTo>
                <a:cubicBezTo>
                  <a:pt x="393374" y="0"/>
                  <a:pt x="508000" y="114626"/>
                  <a:pt x="508000" y="255303"/>
                </a:cubicBezTo>
                <a:cubicBezTo>
                  <a:pt x="508000" y="393375"/>
                  <a:pt x="393374" y="508000"/>
                  <a:pt x="255303" y="508000"/>
                </a:cubicBezTo>
                <a:cubicBezTo>
                  <a:pt x="114626" y="508000"/>
                  <a:pt x="0" y="393375"/>
                  <a:pt x="0" y="255303"/>
                </a:cubicBezTo>
                <a:cubicBezTo>
                  <a:pt x="0" y="114626"/>
                  <a:pt x="114626" y="0"/>
                  <a:pt x="255303" y="0"/>
                </a:cubicBezTo>
                <a:close/>
              </a:path>
            </a:pathLst>
          </a:custGeom>
          <a:solidFill>
            <a:schemeClr val="accent2"/>
          </a:solidFill>
          <a:ln>
            <a:noFill/>
          </a:ln>
          <a:extLst/>
        </p:spPr>
        <p:txBody>
          <a:bodyPr anchor="ctr"/>
          <a:lstStyle/>
          <a:p>
            <a:pPr algn="ctr"/>
            <a:endParaRPr>
              <a:cs typeface="+mn-ea"/>
              <a:sym typeface="+mn-lt"/>
            </a:endParaRPr>
          </a:p>
        </p:txBody>
      </p:sp>
      <p:sp>
        <p:nvSpPr>
          <p:cNvPr id="43" name="任意多边形: 形状 42">
            <a:extLst>
              <a:ext uri="{FF2B5EF4-FFF2-40B4-BE49-F238E27FC236}">
                <a16:creationId xmlns:a16="http://schemas.microsoft.com/office/drawing/2014/main" xmlns="" id="{0D28C802-2B11-4B98-801B-9668E9C89D14}"/>
              </a:ext>
            </a:extLst>
          </p:cNvPr>
          <p:cNvSpPr>
            <a:spLocks noChangeAspect="1"/>
          </p:cNvSpPr>
          <p:nvPr/>
        </p:nvSpPr>
        <p:spPr bwMode="auto">
          <a:xfrm>
            <a:off x="2873429" y="1483807"/>
            <a:ext cx="519852" cy="520937"/>
          </a:xfrm>
          <a:custGeom>
            <a:avLst/>
            <a:gdLst>
              <a:gd name="T0" fmla="*/ 0 w 200"/>
              <a:gd name="T1" fmla="*/ 100 h 200"/>
              <a:gd name="T2" fmla="*/ 200 w 200"/>
              <a:gd name="T3" fmla="*/ 100 h 200"/>
              <a:gd name="T4" fmla="*/ 107 w 200"/>
              <a:gd name="T5" fmla="*/ 155 h 200"/>
              <a:gd name="T6" fmla="*/ 94 w 200"/>
              <a:gd name="T7" fmla="*/ 154 h 200"/>
              <a:gd name="T8" fmla="*/ 69 w 200"/>
              <a:gd name="T9" fmla="*/ 128 h 200"/>
              <a:gd name="T10" fmla="*/ 67 w 200"/>
              <a:gd name="T11" fmla="*/ 143 h 200"/>
              <a:gd name="T12" fmla="*/ 30 w 200"/>
              <a:gd name="T13" fmla="*/ 143 h 200"/>
              <a:gd name="T14" fmla="*/ 31 w 200"/>
              <a:gd name="T15" fmla="*/ 132 h 200"/>
              <a:gd name="T16" fmla="*/ 60 w 200"/>
              <a:gd name="T17" fmla="*/ 112 h 200"/>
              <a:gd name="T18" fmla="*/ 71 w 200"/>
              <a:gd name="T19" fmla="*/ 84 h 200"/>
              <a:gd name="T20" fmla="*/ 61 w 200"/>
              <a:gd name="T21" fmla="*/ 100 h 200"/>
              <a:gd name="T22" fmla="*/ 52 w 200"/>
              <a:gd name="T23" fmla="*/ 100 h 200"/>
              <a:gd name="T24" fmla="*/ 51 w 200"/>
              <a:gd name="T25" fmla="*/ 78 h 200"/>
              <a:gd name="T26" fmla="*/ 81 w 200"/>
              <a:gd name="T27" fmla="*/ 72 h 200"/>
              <a:gd name="T28" fmla="*/ 93 w 200"/>
              <a:gd name="T29" fmla="*/ 48 h 200"/>
              <a:gd name="T30" fmla="*/ 95 w 200"/>
              <a:gd name="T31" fmla="*/ 78 h 200"/>
              <a:gd name="T32" fmla="*/ 110 w 200"/>
              <a:gd name="T33" fmla="*/ 106 h 200"/>
              <a:gd name="T34" fmla="*/ 111 w 200"/>
              <a:gd name="T35" fmla="*/ 116 h 200"/>
              <a:gd name="T36" fmla="*/ 89 w 200"/>
              <a:gd name="T37" fmla="*/ 117 h 200"/>
              <a:gd name="T38" fmla="*/ 86 w 200"/>
              <a:gd name="T39" fmla="*/ 106 h 200"/>
              <a:gd name="T40" fmla="*/ 99 w 200"/>
              <a:gd name="T41" fmla="*/ 130 h 200"/>
              <a:gd name="T42" fmla="*/ 107 w 200"/>
              <a:gd name="T43" fmla="*/ 154 h 200"/>
              <a:gd name="T44" fmla="*/ 107 w 200"/>
              <a:gd name="T45" fmla="*/ 155 h 200"/>
              <a:gd name="T46" fmla="*/ 110 w 200"/>
              <a:gd name="T47" fmla="*/ 146 h 200"/>
              <a:gd name="T48" fmla="*/ 126 w 200"/>
              <a:gd name="T49" fmla="*/ 96 h 200"/>
              <a:gd name="T50" fmla="*/ 115 w 200"/>
              <a:gd name="T51" fmla="*/ 51 h 200"/>
              <a:gd name="T52" fmla="*/ 132 w 200"/>
              <a:gd name="T53" fmla="*/ 96 h 200"/>
              <a:gd name="T54" fmla="*/ 113 w 200"/>
              <a:gd name="T55" fmla="*/ 147 h 200"/>
              <a:gd name="T56" fmla="*/ 122 w 200"/>
              <a:gd name="T57" fmla="*/ 153 h 200"/>
              <a:gd name="T58" fmla="*/ 137 w 200"/>
              <a:gd name="T59" fmla="*/ 96 h 200"/>
              <a:gd name="T60" fmla="*/ 127 w 200"/>
              <a:gd name="T61" fmla="*/ 45 h 200"/>
              <a:gd name="T62" fmla="*/ 143 w 200"/>
              <a:gd name="T63" fmla="*/ 96 h 200"/>
              <a:gd name="T64" fmla="*/ 124 w 200"/>
              <a:gd name="T65" fmla="*/ 154 h 200"/>
              <a:gd name="T66" fmla="*/ 133 w 200"/>
              <a:gd name="T67" fmla="*/ 160 h 200"/>
              <a:gd name="T68" fmla="*/ 148 w 200"/>
              <a:gd name="T69" fmla="*/ 96 h 200"/>
              <a:gd name="T70" fmla="*/ 138 w 200"/>
              <a:gd name="T71" fmla="*/ 40 h 200"/>
              <a:gd name="T72" fmla="*/ 154 w 200"/>
              <a:gd name="T73" fmla="*/ 96 h 200"/>
              <a:gd name="T74" fmla="*/ 135 w 200"/>
              <a:gd name="T75" fmla="*/ 160 h 200"/>
              <a:gd name="T76" fmla="*/ 148 w 200"/>
              <a:gd name="T77" fmla="*/ 168 h 200"/>
              <a:gd name="T78" fmla="*/ 145 w 200"/>
              <a:gd name="T79" fmla="*/ 163 h 200"/>
              <a:gd name="T80" fmla="*/ 146 w 200"/>
              <a:gd name="T81" fmla="*/ 40 h 200"/>
              <a:gd name="T82" fmla="*/ 152 w 200"/>
              <a:gd name="T83" fmla="*/ 37 h 200"/>
              <a:gd name="T84" fmla="*/ 151 w 200"/>
              <a:gd name="T85" fmla="*/ 166 h 200"/>
              <a:gd name="T86" fmla="*/ 151 w 200"/>
              <a:gd name="T87" fmla="*/ 166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00" h="200">
                <a:moveTo>
                  <a:pt x="100" y="0"/>
                </a:moveTo>
                <a:cubicBezTo>
                  <a:pt x="45" y="0"/>
                  <a:pt x="0" y="45"/>
                  <a:pt x="0" y="100"/>
                </a:cubicBezTo>
                <a:cubicBezTo>
                  <a:pt x="0" y="155"/>
                  <a:pt x="45" y="200"/>
                  <a:pt x="100" y="200"/>
                </a:cubicBezTo>
                <a:cubicBezTo>
                  <a:pt x="155" y="200"/>
                  <a:pt x="200" y="155"/>
                  <a:pt x="200" y="100"/>
                </a:cubicBezTo>
                <a:cubicBezTo>
                  <a:pt x="200" y="45"/>
                  <a:pt x="155" y="0"/>
                  <a:pt x="100" y="0"/>
                </a:cubicBezTo>
                <a:close/>
                <a:moveTo>
                  <a:pt x="107" y="155"/>
                </a:moveTo>
                <a:cubicBezTo>
                  <a:pt x="95" y="155"/>
                  <a:pt x="95" y="155"/>
                  <a:pt x="95" y="155"/>
                </a:cubicBezTo>
                <a:cubicBezTo>
                  <a:pt x="94" y="155"/>
                  <a:pt x="94" y="154"/>
                  <a:pt x="94" y="154"/>
                </a:cubicBezTo>
                <a:cubicBezTo>
                  <a:pt x="88" y="139"/>
                  <a:pt x="88" y="139"/>
                  <a:pt x="88" y="139"/>
                </a:cubicBezTo>
                <a:cubicBezTo>
                  <a:pt x="69" y="128"/>
                  <a:pt x="69" y="128"/>
                  <a:pt x="69" y="128"/>
                </a:cubicBezTo>
                <a:cubicBezTo>
                  <a:pt x="68" y="143"/>
                  <a:pt x="68" y="143"/>
                  <a:pt x="68" y="143"/>
                </a:cubicBezTo>
                <a:cubicBezTo>
                  <a:pt x="68" y="143"/>
                  <a:pt x="67" y="143"/>
                  <a:pt x="67" y="143"/>
                </a:cubicBezTo>
                <a:cubicBezTo>
                  <a:pt x="31" y="143"/>
                  <a:pt x="31" y="143"/>
                  <a:pt x="31" y="143"/>
                </a:cubicBezTo>
                <a:cubicBezTo>
                  <a:pt x="30" y="143"/>
                  <a:pt x="30" y="143"/>
                  <a:pt x="30" y="143"/>
                </a:cubicBezTo>
                <a:cubicBezTo>
                  <a:pt x="30" y="133"/>
                  <a:pt x="30" y="133"/>
                  <a:pt x="30" y="133"/>
                </a:cubicBezTo>
                <a:cubicBezTo>
                  <a:pt x="30" y="132"/>
                  <a:pt x="30" y="132"/>
                  <a:pt x="31" y="132"/>
                </a:cubicBezTo>
                <a:cubicBezTo>
                  <a:pt x="59" y="132"/>
                  <a:pt x="59" y="132"/>
                  <a:pt x="59" y="132"/>
                </a:cubicBezTo>
                <a:cubicBezTo>
                  <a:pt x="60" y="112"/>
                  <a:pt x="60" y="112"/>
                  <a:pt x="60" y="112"/>
                </a:cubicBezTo>
                <a:cubicBezTo>
                  <a:pt x="60" y="112"/>
                  <a:pt x="60" y="112"/>
                  <a:pt x="60" y="112"/>
                </a:cubicBezTo>
                <a:cubicBezTo>
                  <a:pt x="71" y="84"/>
                  <a:pt x="71" y="84"/>
                  <a:pt x="71" y="84"/>
                </a:cubicBezTo>
                <a:cubicBezTo>
                  <a:pt x="61" y="86"/>
                  <a:pt x="61" y="86"/>
                  <a:pt x="61" y="86"/>
                </a:cubicBezTo>
                <a:cubicBezTo>
                  <a:pt x="61" y="100"/>
                  <a:pt x="61" y="100"/>
                  <a:pt x="61" y="100"/>
                </a:cubicBezTo>
                <a:cubicBezTo>
                  <a:pt x="61" y="100"/>
                  <a:pt x="60" y="100"/>
                  <a:pt x="60" y="100"/>
                </a:cubicBezTo>
                <a:cubicBezTo>
                  <a:pt x="52" y="100"/>
                  <a:pt x="52" y="100"/>
                  <a:pt x="52" y="100"/>
                </a:cubicBezTo>
                <a:cubicBezTo>
                  <a:pt x="51" y="100"/>
                  <a:pt x="51" y="100"/>
                  <a:pt x="51" y="100"/>
                </a:cubicBezTo>
                <a:cubicBezTo>
                  <a:pt x="51" y="78"/>
                  <a:pt x="51" y="78"/>
                  <a:pt x="51" y="78"/>
                </a:cubicBezTo>
                <a:cubicBezTo>
                  <a:pt x="51" y="77"/>
                  <a:pt x="51" y="77"/>
                  <a:pt x="52" y="77"/>
                </a:cubicBezTo>
                <a:cubicBezTo>
                  <a:pt x="81" y="72"/>
                  <a:pt x="81" y="72"/>
                  <a:pt x="81" y="72"/>
                </a:cubicBezTo>
                <a:cubicBezTo>
                  <a:pt x="79" y="69"/>
                  <a:pt x="78" y="66"/>
                  <a:pt x="78" y="63"/>
                </a:cubicBezTo>
                <a:cubicBezTo>
                  <a:pt x="78" y="55"/>
                  <a:pt x="85" y="48"/>
                  <a:pt x="93" y="48"/>
                </a:cubicBezTo>
                <a:cubicBezTo>
                  <a:pt x="101" y="48"/>
                  <a:pt x="108" y="55"/>
                  <a:pt x="108" y="63"/>
                </a:cubicBezTo>
                <a:cubicBezTo>
                  <a:pt x="108" y="70"/>
                  <a:pt x="103" y="77"/>
                  <a:pt x="95" y="78"/>
                </a:cubicBezTo>
                <a:cubicBezTo>
                  <a:pt x="97" y="105"/>
                  <a:pt x="97" y="105"/>
                  <a:pt x="97" y="105"/>
                </a:cubicBezTo>
                <a:cubicBezTo>
                  <a:pt x="110" y="106"/>
                  <a:pt x="110" y="106"/>
                  <a:pt x="110" y="106"/>
                </a:cubicBezTo>
                <a:cubicBezTo>
                  <a:pt x="110" y="106"/>
                  <a:pt x="111" y="107"/>
                  <a:pt x="111" y="107"/>
                </a:cubicBezTo>
                <a:cubicBezTo>
                  <a:pt x="111" y="116"/>
                  <a:pt x="111" y="116"/>
                  <a:pt x="111" y="116"/>
                </a:cubicBezTo>
                <a:cubicBezTo>
                  <a:pt x="111" y="117"/>
                  <a:pt x="110" y="117"/>
                  <a:pt x="110" y="117"/>
                </a:cubicBezTo>
                <a:cubicBezTo>
                  <a:pt x="89" y="117"/>
                  <a:pt x="89" y="117"/>
                  <a:pt x="89" y="117"/>
                </a:cubicBezTo>
                <a:cubicBezTo>
                  <a:pt x="89" y="117"/>
                  <a:pt x="89" y="117"/>
                  <a:pt x="89" y="117"/>
                </a:cubicBezTo>
                <a:cubicBezTo>
                  <a:pt x="86" y="106"/>
                  <a:pt x="86" y="106"/>
                  <a:pt x="86" y="106"/>
                </a:cubicBezTo>
                <a:cubicBezTo>
                  <a:pt x="80" y="120"/>
                  <a:pt x="80" y="120"/>
                  <a:pt x="80" y="120"/>
                </a:cubicBezTo>
                <a:cubicBezTo>
                  <a:pt x="99" y="130"/>
                  <a:pt x="99" y="130"/>
                  <a:pt x="99" y="130"/>
                </a:cubicBezTo>
                <a:cubicBezTo>
                  <a:pt x="99" y="130"/>
                  <a:pt x="99" y="131"/>
                  <a:pt x="99" y="131"/>
                </a:cubicBezTo>
                <a:cubicBezTo>
                  <a:pt x="107" y="154"/>
                  <a:pt x="107" y="154"/>
                  <a:pt x="107" y="154"/>
                </a:cubicBezTo>
                <a:cubicBezTo>
                  <a:pt x="107" y="154"/>
                  <a:pt x="107" y="154"/>
                  <a:pt x="107" y="154"/>
                </a:cubicBezTo>
                <a:cubicBezTo>
                  <a:pt x="107" y="154"/>
                  <a:pt x="107" y="155"/>
                  <a:pt x="107" y="155"/>
                </a:cubicBezTo>
                <a:close/>
                <a:moveTo>
                  <a:pt x="113" y="147"/>
                </a:moveTo>
                <a:cubicBezTo>
                  <a:pt x="112" y="147"/>
                  <a:pt x="111" y="147"/>
                  <a:pt x="110" y="146"/>
                </a:cubicBezTo>
                <a:cubicBezTo>
                  <a:pt x="109" y="145"/>
                  <a:pt x="109" y="143"/>
                  <a:pt x="110" y="142"/>
                </a:cubicBezTo>
                <a:cubicBezTo>
                  <a:pt x="120" y="130"/>
                  <a:pt x="126" y="114"/>
                  <a:pt x="126" y="96"/>
                </a:cubicBezTo>
                <a:cubicBezTo>
                  <a:pt x="126" y="81"/>
                  <a:pt x="121" y="66"/>
                  <a:pt x="114" y="55"/>
                </a:cubicBezTo>
                <a:cubicBezTo>
                  <a:pt x="113" y="54"/>
                  <a:pt x="113" y="52"/>
                  <a:pt x="115" y="51"/>
                </a:cubicBezTo>
                <a:cubicBezTo>
                  <a:pt x="116" y="50"/>
                  <a:pt x="118" y="50"/>
                  <a:pt x="119" y="52"/>
                </a:cubicBezTo>
                <a:cubicBezTo>
                  <a:pt x="127" y="64"/>
                  <a:pt x="132" y="79"/>
                  <a:pt x="132" y="96"/>
                </a:cubicBezTo>
                <a:cubicBezTo>
                  <a:pt x="132" y="115"/>
                  <a:pt x="126" y="134"/>
                  <a:pt x="115" y="146"/>
                </a:cubicBezTo>
                <a:cubicBezTo>
                  <a:pt x="114" y="146"/>
                  <a:pt x="113" y="147"/>
                  <a:pt x="113" y="147"/>
                </a:cubicBezTo>
                <a:close/>
                <a:moveTo>
                  <a:pt x="124" y="154"/>
                </a:moveTo>
                <a:cubicBezTo>
                  <a:pt x="123" y="154"/>
                  <a:pt x="123" y="153"/>
                  <a:pt x="122" y="153"/>
                </a:cubicBezTo>
                <a:cubicBezTo>
                  <a:pt x="121" y="152"/>
                  <a:pt x="120" y="150"/>
                  <a:pt x="121" y="148"/>
                </a:cubicBezTo>
                <a:cubicBezTo>
                  <a:pt x="131" y="135"/>
                  <a:pt x="137" y="116"/>
                  <a:pt x="137" y="96"/>
                </a:cubicBezTo>
                <a:cubicBezTo>
                  <a:pt x="137" y="79"/>
                  <a:pt x="133" y="63"/>
                  <a:pt x="125" y="50"/>
                </a:cubicBezTo>
                <a:cubicBezTo>
                  <a:pt x="124" y="48"/>
                  <a:pt x="125" y="46"/>
                  <a:pt x="127" y="45"/>
                </a:cubicBezTo>
                <a:cubicBezTo>
                  <a:pt x="128" y="44"/>
                  <a:pt x="130" y="45"/>
                  <a:pt x="131" y="46"/>
                </a:cubicBezTo>
                <a:cubicBezTo>
                  <a:pt x="139" y="61"/>
                  <a:pt x="143" y="78"/>
                  <a:pt x="143" y="96"/>
                </a:cubicBezTo>
                <a:cubicBezTo>
                  <a:pt x="143" y="117"/>
                  <a:pt x="137" y="137"/>
                  <a:pt x="127" y="152"/>
                </a:cubicBezTo>
                <a:cubicBezTo>
                  <a:pt x="126" y="153"/>
                  <a:pt x="125" y="154"/>
                  <a:pt x="124" y="154"/>
                </a:cubicBezTo>
                <a:close/>
                <a:moveTo>
                  <a:pt x="135" y="160"/>
                </a:moveTo>
                <a:cubicBezTo>
                  <a:pt x="134" y="160"/>
                  <a:pt x="134" y="160"/>
                  <a:pt x="133" y="160"/>
                </a:cubicBezTo>
                <a:cubicBezTo>
                  <a:pt x="132" y="159"/>
                  <a:pt x="131" y="157"/>
                  <a:pt x="132" y="155"/>
                </a:cubicBezTo>
                <a:cubicBezTo>
                  <a:pt x="142" y="139"/>
                  <a:pt x="148" y="118"/>
                  <a:pt x="148" y="96"/>
                </a:cubicBezTo>
                <a:cubicBezTo>
                  <a:pt x="148" y="77"/>
                  <a:pt x="144" y="59"/>
                  <a:pt x="136" y="44"/>
                </a:cubicBezTo>
                <a:cubicBezTo>
                  <a:pt x="136" y="43"/>
                  <a:pt x="136" y="41"/>
                  <a:pt x="138" y="40"/>
                </a:cubicBezTo>
                <a:cubicBezTo>
                  <a:pt x="140" y="39"/>
                  <a:pt x="141" y="40"/>
                  <a:pt x="142" y="41"/>
                </a:cubicBezTo>
                <a:cubicBezTo>
                  <a:pt x="150" y="58"/>
                  <a:pt x="154" y="76"/>
                  <a:pt x="154" y="96"/>
                </a:cubicBezTo>
                <a:cubicBezTo>
                  <a:pt x="154" y="119"/>
                  <a:pt x="149" y="141"/>
                  <a:pt x="138" y="158"/>
                </a:cubicBezTo>
                <a:cubicBezTo>
                  <a:pt x="137" y="159"/>
                  <a:pt x="136" y="160"/>
                  <a:pt x="135" y="160"/>
                </a:cubicBezTo>
                <a:close/>
                <a:moveTo>
                  <a:pt x="151" y="166"/>
                </a:moveTo>
                <a:cubicBezTo>
                  <a:pt x="150" y="167"/>
                  <a:pt x="149" y="168"/>
                  <a:pt x="148" y="168"/>
                </a:cubicBezTo>
                <a:cubicBezTo>
                  <a:pt x="147" y="168"/>
                  <a:pt x="147" y="167"/>
                  <a:pt x="146" y="167"/>
                </a:cubicBezTo>
                <a:cubicBezTo>
                  <a:pt x="145" y="166"/>
                  <a:pt x="144" y="164"/>
                  <a:pt x="145" y="163"/>
                </a:cubicBezTo>
                <a:cubicBezTo>
                  <a:pt x="155" y="145"/>
                  <a:pt x="161" y="123"/>
                  <a:pt x="161" y="100"/>
                </a:cubicBezTo>
                <a:cubicBezTo>
                  <a:pt x="161" y="78"/>
                  <a:pt x="156" y="57"/>
                  <a:pt x="146" y="40"/>
                </a:cubicBezTo>
                <a:cubicBezTo>
                  <a:pt x="145" y="38"/>
                  <a:pt x="146" y="36"/>
                  <a:pt x="148" y="36"/>
                </a:cubicBezTo>
                <a:cubicBezTo>
                  <a:pt x="149" y="35"/>
                  <a:pt x="151" y="35"/>
                  <a:pt x="152" y="37"/>
                </a:cubicBezTo>
                <a:cubicBezTo>
                  <a:pt x="162" y="55"/>
                  <a:pt x="167" y="77"/>
                  <a:pt x="167" y="100"/>
                </a:cubicBezTo>
                <a:cubicBezTo>
                  <a:pt x="167" y="124"/>
                  <a:pt x="161" y="147"/>
                  <a:pt x="151" y="166"/>
                </a:cubicBezTo>
                <a:close/>
                <a:moveTo>
                  <a:pt x="151" y="166"/>
                </a:moveTo>
                <a:cubicBezTo>
                  <a:pt x="151" y="166"/>
                  <a:pt x="151" y="166"/>
                  <a:pt x="151" y="166"/>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44" name="组合 43">
            <a:extLst>
              <a:ext uri="{FF2B5EF4-FFF2-40B4-BE49-F238E27FC236}">
                <a16:creationId xmlns:a16="http://schemas.microsoft.com/office/drawing/2014/main" xmlns="" id="{0F7A588A-3CFE-47B2-A9E3-60B0245051DE}"/>
              </a:ext>
            </a:extLst>
          </p:cNvPr>
          <p:cNvGrpSpPr/>
          <p:nvPr/>
        </p:nvGrpSpPr>
        <p:grpSpPr>
          <a:xfrm>
            <a:off x="1109035" y="1362922"/>
            <a:ext cx="1764394" cy="762706"/>
            <a:chOff x="719138" y="1740930"/>
            <a:chExt cx="2352526" cy="1016941"/>
          </a:xfrm>
        </p:grpSpPr>
        <p:sp>
          <p:nvSpPr>
            <p:cNvPr id="48" name="文本框 9">
              <a:extLst>
                <a:ext uri="{FF2B5EF4-FFF2-40B4-BE49-F238E27FC236}">
                  <a16:creationId xmlns:a16="http://schemas.microsoft.com/office/drawing/2014/main" xmlns="" id="{8EE3927D-EF01-4639-B636-6080FBF9A6F9}"/>
                </a:ext>
              </a:extLst>
            </p:cNvPr>
            <p:cNvSpPr txBox="1"/>
            <p:nvPr/>
          </p:nvSpPr>
          <p:spPr bwMode="auto">
            <a:xfrm>
              <a:off x="719138" y="1740930"/>
              <a:ext cx="2352526" cy="304713"/>
            </a:xfrm>
            <a:prstGeom prst="rect">
              <a:avLst/>
            </a:prstGeom>
            <a:noFill/>
          </p:spPr>
          <p:txBody>
            <a:bodyPr wrap="none" lIns="144000" tIns="0" rIns="144000" bIns="0" anchor="b" anchorCtr="0">
              <a:normAutofit/>
            </a:bodyPr>
            <a:lstStyle/>
            <a:p>
              <a:pPr algn="r">
                <a:defRPr/>
              </a:pPr>
              <a:r>
                <a:rPr lang="zh-CN" altLang="en-US" sz="1200" b="1">
                  <a:solidFill>
                    <a:schemeClr val="accent1"/>
                  </a:solidFill>
                  <a:cs typeface="+mn-ea"/>
                  <a:sym typeface="+mn-lt"/>
                </a:rPr>
                <a:t>标题文本预设</a:t>
              </a:r>
            </a:p>
          </p:txBody>
        </p:sp>
        <p:sp>
          <p:nvSpPr>
            <p:cNvPr id="49" name="矩形 48">
              <a:extLst>
                <a:ext uri="{FF2B5EF4-FFF2-40B4-BE49-F238E27FC236}">
                  <a16:creationId xmlns:a16="http://schemas.microsoft.com/office/drawing/2014/main" xmlns="" id="{090975A3-4DF4-4E7E-A9AF-95F29130EA81}"/>
                </a:ext>
              </a:extLst>
            </p:cNvPr>
            <p:cNvSpPr>
              <a:spLocks/>
            </p:cNvSpPr>
            <p:nvPr/>
          </p:nvSpPr>
          <p:spPr bwMode="auto">
            <a:xfrm>
              <a:off x="719138" y="2045641"/>
              <a:ext cx="2352526" cy="712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0" rIns="144000" bIns="0" anchor="t" anchorCtr="0">
              <a:normAutofit lnSpcReduction="10000"/>
            </a:bodyPr>
            <a:lstStyle/>
            <a:p>
              <a:pPr lvl="0" algn="r">
                <a:lnSpc>
                  <a:spcPct val="120000"/>
                </a:lnSpc>
                <a:defRPr sz="1800"/>
              </a:pPr>
              <a:r>
                <a:rPr lang="zh-CN" altLang="en-US" sz="1050">
                  <a:cs typeface="+mn-ea"/>
                  <a:sym typeface="+mn-lt"/>
                </a:rPr>
                <a:t>此部分内容作为文字排版占位显示（建议使用主题字体）。</a:t>
              </a:r>
            </a:p>
          </p:txBody>
        </p:sp>
      </p:grpSp>
      <p:grpSp>
        <p:nvGrpSpPr>
          <p:cNvPr id="45" name="组合 44">
            <a:extLst>
              <a:ext uri="{FF2B5EF4-FFF2-40B4-BE49-F238E27FC236}">
                <a16:creationId xmlns:a16="http://schemas.microsoft.com/office/drawing/2014/main" xmlns="" id="{AAB6CFF1-F750-4E1E-B7FB-CA875D095790}"/>
              </a:ext>
            </a:extLst>
          </p:cNvPr>
          <p:cNvGrpSpPr/>
          <p:nvPr/>
        </p:nvGrpSpPr>
        <p:grpSpPr>
          <a:xfrm>
            <a:off x="6289006" y="3545467"/>
            <a:ext cx="1764394" cy="762706"/>
            <a:chOff x="719138" y="1740930"/>
            <a:chExt cx="2352526" cy="1016941"/>
          </a:xfrm>
        </p:grpSpPr>
        <p:sp>
          <p:nvSpPr>
            <p:cNvPr id="46" name="文本框 13">
              <a:extLst>
                <a:ext uri="{FF2B5EF4-FFF2-40B4-BE49-F238E27FC236}">
                  <a16:creationId xmlns:a16="http://schemas.microsoft.com/office/drawing/2014/main" xmlns="" id="{81232460-79F0-41B3-9873-BB5C49C55FD2}"/>
                </a:ext>
              </a:extLst>
            </p:cNvPr>
            <p:cNvSpPr txBox="1"/>
            <p:nvPr/>
          </p:nvSpPr>
          <p:spPr bwMode="auto">
            <a:xfrm>
              <a:off x="719138" y="1740930"/>
              <a:ext cx="2352526" cy="304713"/>
            </a:xfrm>
            <a:prstGeom prst="rect">
              <a:avLst/>
            </a:prstGeom>
            <a:noFill/>
          </p:spPr>
          <p:txBody>
            <a:bodyPr wrap="none" lIns="144000" tIns="0" rIns="144000" bIns="0" anchor="b" anchorCtr="0">
              <a:normAutofit/>
            </a:bodyPr>
            <a:lstStyle/>
            <a:p>
              <a:pPr>
                <a:defRPr/>
              </a:pPr>
              <a:r>
                <a:rPr lang="zh-CN" altLang="en-US" sz="1200" b="1">
                  <a:solidFill>
                    <a:schemeClr val="accent2"/>
                  </a:solidFill>
                  <a:cs typeface="+mn-ea"/>
                  <a:sym typeface="+mn-lt"/>
                </a:rPr>
                <a:t>标题文本预设</a:t>
              </a:r>
            </a:p>
          </p:txBody>
        </p:sp>
        <p:sp>
          <p:nvSpPr>
            <p:cNvPr id="47" name="矩形 46">
              <a:extLst>
                <a:ext uri="{FF2B5EF4-FFF2-40B4-BE49-F238E27FC236}">
                  <a16:creationId xmlns:a16="http://schemas.microsoft.com/office/drawing/2014/main" xmlns="" id="{CC71529A-9C6F-41BE-A727-16DD3C46BAE7}"/>
                </a:ext>
              </a:extLst>
            </p:cNvPr>
            <p:cNvSpPr>
              <a:spLocks/>
            </p:cNvSpPr>
            <p:nvPr/>
          </p:nvSpPr>
          <p:spPr bwMode="auto">
            <a:xfrm>
              <a:off x="719138" y="2045641"/>
              <a:ext cx="2352526" cy="712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0" rIns="144000" bIns="0" anchor="t" anchorCtr="0">
              <a:normAutofit lnSpcReduction="10000"/>
            </a:bodyPr>
            <a:lstStyle/>
            <a:p>
              <a:pPr lvl="0">
                <a:lnSpc>
                  <a:spcPct val="120000"/>
                </a:lnSpc>
                <a:defRPr sz="1800"/>
              </a:pPr>
              <a:r>
                <a:rPr lang="zh-CN" altLang="en-US" sz="1050" dirty="0">
                  <a:cs typeface="+mn-ea"/>
                  <a:sym typeface="+mn-lt"/>
                </a:rPr>
                <a:t>此部分内容作为文字排版占位显示（建议使用主题字体）。</a:t>
              </a:r>
            </a:p>
          </p:txBody>
        </p:sp>
      </p:grpSp>
    </p:spTree>
    <p:extLst>
      <p:ext uri="{BB962C8B-B14F-4D97-AF65-F5344CB8AC3E}">
        <p14:creationId xmlns:p14="http://schemas.microsoft.com/office/powerpoint/2010/main" val="286412936"/>
      </p:ext>
    </p:extLst>
  </p:cSld>
  <p:clrMapOvr>
    <a:masterClrMapping/>
  </p:clrMapOvr>
  <mc:AlternateContent xmlns:mc="http://schemas.openxmlformats.org/markup-compatibility/2006" xmlns:p14="http://schemas.microsoft.com/office/powerpoint/2010/main">
    <mc:Choice Requires="p14">
      <p:transition spd="slow" p14:dur="1500" advTm="3500">
        <p:random/>
      </p:transition>
    </mc:Choice>
    <mc:Fallback xmlns="">
      <p:transition spd="slow" advTm="3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30"/>
                                        </p:tgtEl>
                                        <p:attrNameLst>
                                          <p:attrName>r</p:attrName>
                                        </p:attrNameLst>
                                      </p:cBhvr>
                                    </p:animRot>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wipe(down)">
                                      <p:cBhvr>
                                        <p:cTn id="14" dur="500"/>
                                        <p:tgtEl>
                                          <p:spTgt spid="39"/>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up)">
                                      <p:cBhvr>
                                        <p:cTn id="17" dur="500"/>
                                        <p:tgtEl>
                                          <p:spTgt spid="40"/>
                                        </p:tgtEl>
                                      </p:cBhvr>
                                    </p:animEffect>
                                  </p:childTnLst>
                                </p:cTn>
                              </p:par>
                            </p:childTnLst>
                          </p:cTn>
                        </p:par>
                        <p:par>
                          <p:cTn id="18" fill="hold">
                            <p:stCondLst>
                              <p:cond delay="1500"/>
                            </p:stCondLst>
                            <p:childTnLst>
                              <p:par>
                                <p:cTn id="19" presetID="16" presetClass="entr" presetSubtype="37"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barn(outVertical)">
                                      <p:cBhvr>
                                        <p:cTn id="21" dur="500"/>
                                        <p:tgtEl>
                                          <p:spTgt spid="41"/>
                                        </p:tgtEl>
                                      </p:cBhvr>
                                    </p:animEffect>
                                  </p:childTnLst>
                                </p:cTn>
                              </p:par>
                            </p:childTnLst>
                          </p:cTn>
                        </p:par>
                        <p:par>
                          <p:cTn id="22" fill="hold">
                            <p:stCondLst>
                              <p:cond delay="2000"/>
                            </p:stCondLst>
                            <p:childTnLst>
                              <p:par>
                                <p:cTn id="23" presetID="12" presetClass="entr" presetSubtype="2"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500"/>
                                        <p:tgtEl>
                                          <p:spTgt spid="43"/>
                                        </p:tgtEl>
                                        <p:attrNameLst>
                                          <p:attrName>ppt_x</p:attrName>
                                        </p:attrNameLst>
                                      </p:cBhvr>
                                      <p:tavLst>
                                        <p:tav tm="0">
                                          <p:val>
                                            <p:strVal val="#ppt_x+#ppt_w*1.125000"/>
                                          </p:val>
                                        </p:tav>
                                        <p:tav tm="100000">
                                          <p:val>
                                            <p:strVal val="#ppt_x"/>
                                          </p:val>
                                        </p:tav>
                                      </p:tavLst>
                                    </p:anim>
                                    <p:animEffect transition="in" filter="wipe(left)">
                                      <p:cBhvr>
                                        <p:cTn id="26" dur="500"/>
                                        <p:tgtEl>
                                          <p:spTgt spid="43"/>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p:tgtEl>
                                          <p:spTgt spid="42"/>
                                        </p:tgtEl>
                                        <p:attrNameLst>
                                          <p:attrName>ppt_x</p:attrName>
                                        </p:attrNameLst>
                                      </p:cBhvr>
                                      <p:tavLst>
                                        <p:tav tm="0">
                                          <p:val>
                                            <p:strVal val="#ppt_x-#ppt_w*1.125000"/>
                                          </p:val>
                                        </p:tav>
                                        <p:tav tm="100000">
                                          <p:val>
                                            <p:strVal val="#ppt_x"/>
                                          </p:val>
                                        </p:tav>
                                      </p:tavLst>
                                    </p:anim>
                                    <p:animEffect transition="in" filter="wipe(right)">
                                      <p:cBhvr>
                                        <p:cTn id="30" dur="500"/>
                                        <p:tgtEl>
                                          <p:spTgt spid="42"/>
                                        </p:tgtEl>
                                      </p:cBhvr>
                                    </p:animEffect>
                                  </p:childTnLst>
                                </p:cTn>
                              </p:par>
                            </p:childTnLst>
                          </p:cTn>
                        </p:par>
                        <p:par>
                          <p:cTn id="31" fill="hold">
                            <p:stCondLst>
                              <p:cond delay="2500"/>
                            </p:stCondLst>
                            <p:childTnLst>
                              <p:par>
                                <p:cTn id="32" presetID="2" presetClass="entr" presetSubtype="2" fill="hold"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500" fill="hold"/>
                                        <p:tgtEl>
                                          <p:spTgt spid="44"/>
                                        </p:tgtEl>
                                        <p:attrNameLst>
                                          <p:attrName>ppt_x</p:attrName>
                                        </p:attrNameLst>
                                      </p:cBhvr>
                                      <p:tavLst>
                                        <p:tav tm="0">
                                          <p:val>
                                            <p:strVal val="0-#ppt_w/2"/>
                                          </p:val>
                                        </p:tav>
                                        <p:tav tm="100000">
                                          <p:val>
                                            <p:strVal val="#ppt_x"/>
                                          </p:val>
                                        </p:tav>
                                      </p:tavLst>
                                    </p:anim>
                                    <p:anim calcmode="lin" valueType="num">
                                      <p:cBhvr additive="base">
                                        <p:cTn id="39"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grpSp>
        <p:nvGrpSpPr>
          <p:cNvPr id="30" name="组合 29">
            <a:extLst>
              <a:ext uri="{FF2B5EF4-FFF2-40B4-BE49-F238E27FC236}">
                <a16:creationId xmlns:a16="http://schemas.microsoft.com/office/drawing/2014/main" xmlns="" id="{18B61992-A35B-42BF-B1F2-374DC95A4E03}"/>
              </a:ext>
            </a:extLst>
          </p:cNvPr>
          <p:cNvGrpSpPr/>
          <p:nvPr/>
        </p:nvGrpSpPr>
        <p:grpSpPr>
          <a:xfrm>
            <a:off x="3220953" y="179785"/>
            <a:ext cx="2607572" cy="495134"/>
            <a:chOff x="4294603" y="239713"/>
            <a:chExt cx="3476762" cy="660179"/>
          </a:xfrm>
        </p:grpSpPr>
        <p:sp>
          <p:nvSpPr>
            <p:cNvPr id="31" name="TextBox 40">
              <a:extLst>
                <a:ext uri="{FF2B5EF4-FFF2-40B4-BE49-F238E27FC236}">
                  <a16:creationId xmlns:a16="http://schemas.microsoft.com/office/drawing/2014/main" xmlns="" id="{DBF70553-18B3-4151-8166-EEBB2FEB8817}"/>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32" name="矩形 31">
              <a:extLst>
                <a:ext uri="{FF2B5EF4-FFF2-40B4-BE49-F238E27FC236}">
                  <a16:creationId xmlns:a16="http://schemas.microsoft.com/office/drawing/2014/main" xmlns="" id="{670CF49F-0062-4C6C-805C-31FFE083CD23}"/>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33" name="组合 32">
              <a:extLst>
                <a:ext uri="{FF2B5EF4-FFF2-40B4-BE49-F238E27FC236}">
                  <a16:creationId xmlns:a16="http://schemas.microsoft.com/office/drawing/2014/main" xmlns="" id="{DA7918F9-6F4E-45E5-9116-DC403A16DE82}"/>
                </a:ext>
              </a:extLst>
            </p:cNvPr>
            <p:cNvGrpSpPr/>
            <p:nvPr/>
          </p:nvGrpSpPr>
          <p:grpSpPr>
            <a:xfrm>
              <a:off x="4294603" y="351100"/>
              <a:ext cx="348270" cy="350278"/>
              <a:chOff x="3945624" y="488028"/>
              <a:chExt cx="839348" cy="844188"/>
            </a:xfrm>
          </p:grpSpPr>
          <p:sp>
            <p:nvSpPr>
              <p:cNvPr id="34" name="矩形 33">
                <a:extLst>
                  <a:ext uri="{FF2B5EF4-FFF2-40B4-BE49-F238E27FC236}">
                    <a16:creationId xmlns:a16="http://schemas.microsoft.com/office/drawing/2014/main" xmlns="" id="{F64971F5-D722-4A50-B6DA-2B50007A6443}"/>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5" name="矩形 34">
                <a:extLst>
                  <a:ext uri="{FF2B5EF4-FFF2-40B4-BE49-F238E27FC236}">
                    <a16:creationId xmlns:a16="http://schemas.microsoft.com/office/drawing/2014/main" xmlns="" id="{A1C590DF-0C5F-4DAC-97ED-D35372625134}"/>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6" name="矩形 35">
                <a:extLst>
                  <a:ext uri="{FF2B5EF4-FFF2-40B4-BE49-F238E27FC236}">
                    <a16:creationId xmlns:a16="http://schemas.microsoft.com/office/drawing/2014/main" xmlns="" id="{C71A7C70-1CBB-4795-8D79-DDEB8541D6B3}"/>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37" name="矩形 36">
                <a:extLst>
                  <a:ext uri="{FF2B5EF4-FFF2-40B4-BE49-F238E27FC236}">
                    <a16:creationId xmlns:a16="http://schemas.microsoft.com/office/drawing/2014/main" xmlns="" id="{1BABC3FE-9B27-422E-857B-8E302E0586E5}"/>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
        <p:nvSpPr>
          <p:cNvPr id="27" name="文本框 5">
            <a:extLst>
              <a:ext uri="{FF2B5EF4-FFF2-40B4-BE49-F238E27FC236}">
                <a16:creationId xmlns:a16="http://schemas.microsoft.com/office/drawing/2014/main" xmlns="" id="{817B27EC-D0B3-4664-88B1-7BC8953DBC79}"/>
              </a:ext>
            </a:extLst>
          </p:cNvPr>
          <p:cNvSpPr txBox="1"/>
          <p:nvPr/>
        </p:nvSpPr>
        <p:spPr>
          <a:xfrm>
            <a:off x="1192828" y="2387077"/>
            <a:ext cx="1777478" cy="373949"/>
          </a:xfrm>
          <a:prstGeom prst="rect">
            <a:avLst/>
          </a:prstGeom>
          <a:noFill/>
        </p:spPr>
        <p:txBody>
          <a:bodyPr wrap="square">
            <a:normAutofit fontScale="70000" lnSpcReduction="20000"/>
          </a:bodyPr>
          <a:lstStyle/>
          <a:p>
            <a:pPr>
              <a:lnSpc>
                <a:spcPct val="120000"/>
              </a:lnSpc>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p>
        </p:txBody>
      </p:sp>
      <p:sp>
        <p:nvSpPr>
          <p:cNvPr id="29" name="文本框 7">
            <a:extLst>
              <a:ext uri="{FF2B5EF4-FFF2-40B4-BE49-F238E27FC236}">
                <a16:creationId xmlns:a16="http://schemas.microsoft.com/office/drawing/2014/main" xmlns="" id="{30D7F319-8D94-4D69-B7B7-154DE6EAB703}"/>
              </a:ext>
            </a:extLst>
          </p:cNvPr>
          <p:cNvSpPr txBox="1"/>
          <p:nvPr/>
        </p:nvSpPr>
        <p:spPr>
          <a:xfrm>
            <a:off x="1192827" y="3104449"/>
            <a:ext cx="1777478" cy="373949"/>
          </a:xfrm>
          <a:prstGeom prst="rect">
            <a:avLst/>
          </a:prstGeom>
          <a:noFill/>
        </p:spPr>
        <p:txBody>
          <a:bodyPr wrap="square">
            <a:normAutofit fontScale="70000" lnSpcReduction="20000"/>
          </a:bodyPr>
          <a:lstStyle/>
          <a:p>
            <a:pPr>
              <a:lnSpc>
                <a:spcPct val="120000"/>
              </a:lnSpc>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p>
        </p:txBody>
      </p:sp>
      <p:sp>
        <p:nvSpPr>
          <p:cNvPr id="51" name="文本框 9">
            <a:extLst>
              <a:ext uri="{FF2B5EF4-FFF2-40B4-BE49-F238E27FC236}">
                <a16:creationId xmlns:a16="http://schemas.microsoft.com/office/drawing/2014/main" xmlns="" id="{F22A2AA7-B400-4307-B335-C3CB7376FB7C}"/>
              </a:ext>
            </a:extLst>
          </p:cNvPr>
          <p:cNvSpPr txBox="1"/>
          <p:nvPr/>
        </p:nvSpPr>
        <p:spPr>
          <a:xfrm>
            <a:off x="1192827" y="3821821"/>
            <a:ext cx="1777478" cy="373949"/>
          </a:xfrm>
          <a:prstGeom prst="rect">
            <a:avLst/>
          </a:prstGeom>
          <a:noFill/>
        </p:spPr>
        <p:txBody>
          <a:bodyPr wrap="square">
            <a:normAutofit fontScale="70000" lnSpcReduction="20000"/>
          </a:bodyPr>
          <a:lstStyle/>
          <a:p>
            <a:pPr>
              <a:lnSpc>
                <a:spcPct val="120000"/>
              </a:lnSpc>
            </a:pPr>
            <a:r>
              <a:rPr lang="zh-CN" altLang="en-US" sz="1100">
                <a:cs typeface="+mn-ea"/>
                <a:sym typeface="+mn-lt"/>
              </a:rPr>
              <a:t>此部分内容作为文字排版占位显示</a:t>
            </a:r>
            <a:br>
              <a:rPr lang="zh-CN" altLang="en-US" sz="1100">
                <a:cs typeface="+mn-ea"/>
                <a:sym typeface="+mn-lt"/>
              </a:rPr>
            </a:br>
            <a:r>
              <a:rPr lang="zh-CN" altLang="en-US" sz="1100">
                <a:cs typeface="+mn-ea"/>
                <a:sym typeface="+mn-lt"/>
              </a:rPr>
              <a:t>（建议使用主题字体）</a:t>
            </a:r>
          </a:p>
        </p:txBody>
      </p:sp>
      <p:sp>
        <p:nvSpPr>
          <p:cNvPr id="53" name="文本框 11">
            <a:extLst>
              <a:ext uri="{FF2B5EF4-FFF2-40B4-BE49-F238E27FC236}">
                <a16:creationId xmlns:a16="http://schemas.microsoft.com/office/drawing/2014/main" xmlns="" id="{0EDA6AFA-DA5D-4571-A70F-50C91F57F8F7}"/>
              </a:ext>
            </a:extLst>
          </p:cNvPr>
          <p:cNvSpPr txBox="1"/>
          <p:nvPr/>
        </p:nvSpPr>
        <p:spPr>
          <a:xfrm>
            <a:off x="1192827" y="1656183"/>
            <a:ext cx="1777478" cy="373949"/>
          </a:xfrm>
          <a:prstGeom prst="rect">
            <a:avLst/>
          </a:prstGeom>
          <a:noFill/>
        </p:spPr>
        <p:txBody>
          <a:bodyPr wrap="square">
            <a:normAutofit fontScale="70000" lnSpcReduction="20000"/>
          </a:bodyPr>
          <a:lstStyle/>
          <a:p>
            <a:pPr>
              <a:lnSpc>
                <a:spcPct val="120000"/>
              </a:lnSpc>
            </a:pPr>
            <a:r>
              <a:rPr lang="zh-CN" altLang="en-US" sz="1100" dirty="0">
                <a:cs typeface="+mn-ea"/>
                <a:sym typeface="+mn-lt"/>
              </a:rPr>
              <a:t>此部分内容作为文字排版占位显示</a:t>
            </a:r>
            <a:br>
              <a:rPr lang="zh-CN" altLang="en-US" sz="1100" dirty="0">
                <a:cs typeface="+mn-ea"/>
                <a:sym typeface="+mn-lt"/>
              </a:rPr>
            </a:br>
            <a:r>
              <a:rPr lang="zh-CN" altLang="en-US" sz="1100" dirty="0">
                <a:cs typeface="+mn-ea"/>
                <a:sym typeface="+mn-lt"/>
              </a:rPr>
              <a:t>（建议使用主题字体）</a:t>
            </a:r>
          </a:p>
        </p:txBody>
      </p:sp>
      <p:grpSp>
        <p:nvGrpSpPr>
          <p:cNvPr id="4" name="组合 3">
            <a:extLst>
              <a:ext uri="{FF2B5EF4-FFF2-40B4-BE49-F238E27FC236}">
                <a16:creationId xmlns:a16="http://schemas.microsoft.com/office/drawing/2014/main" xmlns="" id="{16B25A43-D730-43C2-ACAE-968DF9BCF685}"/>
              </a:ext>
            </a:extLst>
          </p:cNvPr>
          <p:cNvGrpSpPr/>
          <p:nvPr/>
        </p:nvGrpSpPr>
        <p:grpSpPr>
          <a:xfrm>
            <a:off x="657225" y="2305449"/>
            <a:ext cx="452030" cy="452030"/>
            <a:chOff x="657225" y="2305449"/>
            <a:chExt cx="452030" cy="452030"/>
          </a:xfrm>
        </p:grpSpPr>
        <p:sp>
          <p:nvSpPr>
            <p:cNvPr id="26" name="椭圆 25">
              <a:extLst>
                <a:ext uri="{FF2B5EF4-FFF2-40B4-BE49-F238E27FC236}">
                  <a16:creationId xmlns:a16="http://schemas.microsoft.com/office/drawing/2014/main" xmlns="" id="{0DD9D534-1F73-4B39-991F-4B2BBD0E5707}"/>
                </a:ext>
              </a:extLst>
            </p:cNvPr>
            <p:cNvSpPr/>
            <p:nvPr/>
          </p:nvSpPr>
          <p:spPr>
            <a:xfrm>
              <a:off x="657225" y="2305449"/>
              <a:ext cx="452030" cy="452030"/>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5" name="任意多边形 17">
              <a:extLst>
                <a:ext uri="{FF2B5EF4-FFF2-40B4-BE49-F238E27FC236}">
                  <a16:creationId xmlns:a16="http://schemas.microsoft.com/office/drawing/2014/main" xmlns="" id="{1D76D031-2230-4B21-A693-2E113DE7B944}"/>
                </a:ext>
              </a:extLst>
            </p:cNvPr>
            <p:cNvSpPr/>
            <p:nvPr/>
          </p:nvSpPr>
          <p:spPr>
            <a:xfrm>
              <a:off x="741371" y="2389595"/>
              <a:ext cx="283737" cy="283737"/>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5" name="组合 4">
            <a:extLst>
              <a:ext uri="{FF2B5EF4-FFF2-40B4-BE49-F238E27FC236}">
                <a16:creationId xmlns:a16="http://schemas.microsoft.com/office/drawing/2014/main" xmlns="" id="{8F73ADF7-9A6B-48E8-B17D-40E3C94B77C5}"/>
              </a:ext>
            </a:extLst>
          </p:cNvPr>
          <p:cNvGrpSpPr/>
          <p:nvPr/>
        </p:nvGrpSpPr>
        <p:grpSpPr>
          <a:xfrm>
            <a:off x="657225" y="3022821"/>
            <a:ext cx="452030" cy="452030"/>
            <a:chOff x="657225" y="3022821"/>
            <a:chExt cx="452030" cy="452030"/>
          </a:xfrm>
        </p:grpSpPr>
        <p:sp>
          <p:nvSpPr>
            <p:cNvPr id="28" name="椭圆 27">
              <a:extLst>
                <a:ext uri="{FF2B5EF4-FFF2-40B4-BE49-F238E27FC236}">
                  <a16:creationId xmlns:a16="http://schemas.microsoft.com/office/drawing/2014/main" xmlns="" id="{E065E825-1BBB-42A7-AB39-F7963056F0CB}"/>
                </a:ext>
              </a:extLst>
            </p:cNvPr>
            <p:cNvSpPr/>
            <p:nvPr/>
          </p:nvSpPr>
          <p:spPr>
            <a:xfrm>
              <a:off x="657225" y="3022821"/>
              <a:ext cx="452030" cy="452030"/>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6" name="任意多边形 18">
              <a:extLst>
                <a:ext uri="{FF2B5EF4-FFF2-40B4-BE49-F238E27FC236}">
                  <a16:creationId xmlns:a16="http://schemas.microsoft.com/office/drawing/2014/main" xmlns="" id="{9DABD652-390B-43A2-BF00-02CC384974D2}"/>
                </a:ext>
              </a:extLst>
            </p:cNvPr>
            <p:cNvSpPr/>
            <p:nvPr/>
          </p:nvSpPr>
          <p:spPr>
            <a:xfrm>
              <a:off x="741371" y="3106967"/>
              <a:ext cx="283737" cy="283737"/>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6" name="组合 5">
            <a:extLst>
              <a:ext uri="{FF2B5EF4-FFF2-40B4-BE49-F238E27FC236}">
                <a16:creationId xmlns:a16="http://schemas.microsoft.com/office/drawing/2014/main" xmlns="" id="{9BAB378B-926F-4B5B-9177-851BE64710EF}"/>
              </a:ext>
            </a:extLst>
          </p:cNvPr>
          <p:cNvGrpSpPr/>
          <p:nvPr/>
        </p:nvGrpSpPr>
        <p:grpSpPr>
          <a:xfrm>
            <a:off x="657225" y="3740193"/>
            <a:ext cx="452030" cy="452030"/>
            <a:chOff x="657225" y="3740193"/>
            <a:chExt cx="452030" cy="452030"/>
          </a:xfrm>
        </p:grpSpPr>
        <p:sp>
          <p:nvSpPr>
            <p:cNvPr id="50" name="椭圆 49">
              <a:extLst>
                <a:ext uri="{FF2B5EF4-FFF2-40B4-BE49-F238E27FC236}">
                  <a16:creationId xmlns:a16="http://schemas.microsoft.com/office/drawing/2014/main" xmlns="" id="{901E1647-A6DA-4C41-86B9-563342925C5B}"/>
                </a:ext>
              </a:extLst>
            </p:cNvPr>
            <p:cNvSpPr/>
            <p:nvPr/>
          </p:nvSpPr>
          <p:spPr>
            <a:xfrm>
              <a:off x="657225" y="3740193"/>
              <a:ext cx="452030" cy="452030"/>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p>
              <a:pPr algn="ctr"/>
              <a:r>
                <a:rPr lang="en-US">
                  <a:solidFill>
                    <a:schemeClr val="tx1">
                      <a:lumMod val="50000"/>
                      <a:lumOff val="50000"/>
                    </a:schemeClr>
                  </a:solidFill>
                  <a:cs typeface="+mn-ea"/>
                  <a:sym typeface="+mn-lt"/>
                </a:rPr>
                <a:t></a:t>
              </a:r>
            </a:p>
          </p:txBody>
        </p:sp>
        <p:sp>
          <p:nvSpPr>
            <p:cNvPr id="57" name="任意多边形 19">
              <a:extLst>
                <a:ext uri="{FF2B5EF4-FFF2-40B4-BE49-F238E27FC236}">
                  <a16:creationId xmlns:a16="http://schemas.microsoft.com/office/drawing/2014/main" xmlns="" id="{933B4B55-3B86-40A4-AF5E-2446DB4BF6AF}"/>
                </a:ext>
              </a:extLst>
            </p:cNvPr>
            <p:cNvSpPr/>
            <p:nvPr/>
          </p:nvSpPr>
          <p:spPr>
            <a:xfrm>
              <a:off x="741371" y="3824339"/>
              <a:ext cx="283737" cy="283737"/>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85000" lnSpcReduction="20000"/>
            </a:bodyPr>
            <a:lstStyle/>
            <a:p>
              <a:pPr algn="ctr"/>
              <a:r>
                <a:rPr lang="en-US">
                  <a:solidFill>
                    <a:schemeClr val="tx1">
                      <a:lumMod val="50000"/>
                      <a:lumOff val="50000"/>
                    </a:schemeClr>
                  </a:solidFill>
                  <a:cs typeface="+mn-ea"/>
                  <a:sym typeface="+mn-lt"/>
                </a:rPr>
                <a:t></a:t>
              </a:r>
            </a:p>
          </p:txBody>
        </p:sp>
      </p:grpSp>
      <p:grpSp>
        <p:nvGrpSpPr>
          <p:cNvPr id="3" name="组合 2">
            <a:extLst>
              <a:ext uri="{FF2B5EF4-FFF2-40B4-BE49-F238E27FC236}">
                <a16:creationId xmlns:a16="http://schemas.microsoft.com/office/drawing/2014/main" xmlns="" id="{8F31BE67-16CA-4190-B3B8-7B5C07540867}"/>
              </a:ext>
            </a:extLst>
          </p:cNvPr>
          <p:cNvGrpSpPr/>
          <p:nvPr/>
        </p:nvGrpSpPr>
        <p:grpSpPr>
          <a:xfrm>
            <a:off x="657225" y="1574554"/>
            <a:ext cx="452030" cy="452030"/>
            <a:chOff x="657225" y="1574554"/>
            <a:chExt cx="452030" cy="452030"/>
          </a:xfrm>
        </p:grpSpPr>
        <p:sp>
          <p:nvSpPr>
            <p:cNvPr id="52" name="椭圆 51">
              <a:extLst>
                <a:ext uri="{FF2B5EF4-FFF2-40B4-BE49-F238E27FC236}">
                  <a16:creationId xmlns:a16="http://schemas.microsoft.com/office/drawing/2014/main" xmlns="" id="{D0DBA853-EACE-40D0-A172-6C806557D7A4}"/>
                </a:ext>
              </a:extLst>
            </p:cNvPr>
            <p:cNvSpPr/>
            <p:nvPr/>
          </p:nvSpPr>
          <p:spPr>
            <a:xfrm>
              <a:off x="657225" y="1574554"/>
              <a:ext cx="452030" cy="452030"/>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8" name="任意多边形 20">
              <a:extLst>
                <a:ext uri="{FF2B5EF4-FFF2-40B4-BE49-F238E27FC236}">
                  <a16:creationId xmlns:a16="http://schemas.microsoft.com/office/drawing/2014/main" xmlns="" id="{28370AA9-F25D-4973-8932-1B7EBE3509D0}"/>
                </a:ext>
              </a:extLst>
            </p:cNvPr>
            <p:cNvSpPr/>
            <p:nvPr/>
          </p:nvSpPr>
          <p:spPr>
            <a:xfrm>
              <a:off x="741371" y="1658700"/>
              <a:ext cx="283737" cy="283737"/>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 name="组合 1">
            <a:extLst>
              <a:ext uri="{FF2B5EF4-FFF2-40B4-BE49-F238E27FC236}">
                <a16:creationId xmlns:a16="http://schemas.microsoft.com/office/drawing/2014/main" xmlns="" id="{CECCC647-D9AE-46D3-BE0E-F2414BD5E50C}"/>
              </a:ext>
            </a:extLst>
          </p:cNvPr>
          <p:cNvGrpSpPr/>
          <p:nvPr/>
        </p:nvGrpSpPr>
        <p:grpSpPr>
          <a:xfrm>
            <a:off x="3219328" y="2032694"/>
            <a:ext cx="5924672" cy="1694236"/>
            <a:chOff x="3219328" y="2032694"/>
            <a:chExt cx="5924672" cy="1694236"/>
          </a:xfrm>
        </p:grpSpPr>
        <p:sp>
          <p:nvSpPr>
            <p:cNvPr id="24" name="矩形 23">
              <a:extLst>
                <a:ext uri="{FF2B5EF4-FFF2-40B4-BE49-F238E27FC236}">
                  <a16:creationId xmlns:a16="http://schemas.microsoft.com/office/drawing/2014/main" xmlns="" id="{AF1BB344-E02B-4394-B6F0-5585E72735D4}"/>
                </a:ext>
              </a:extLst>
            </p:cNvPr>
            <p:cNvSpPr/>
            <p:nvPr/>
          </p:nvSpPr>
          <p:spPr>
            <a:xfrm>
              <a:off x="3219328" y="2032694"/>
              <a:ext cx="5924672" cy="16942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 name="文本框 3">
              <a:extLst>
                <a:ext uri="{FF2B5EF4-FFF2-40B4-BE49-F238E27FC236}">
                  <a16:creationId xmlns:a16="http://schemas.microsoft.com/office/drawing/2014/main" xmlns="" id="{C26739A6-6EC9-4EF5-BAB8-25932696B4A4}"/>
                </a:ext>
              </a:extLst>
            </p:cNvPr>
            <p:cNvSpPr txBox="1"/>
            <p:nvPr/>
          </p:nvSpPr>
          <p:spPr>
            <a:xfrm>
              <a:off x="6184258" y="2664108"/>
              <a:ext cx="2449768" cy="734047"/>
            </a:xfrm>
            <a:prstGeom prst="rect">
              <a:avLst/>
            </a:prstGeom>
            <a:noFill/>
          </p:spPr>
          <p:txBody>
            <a:bodyPr wrap="square">
              <a:normAutofit fontScale="85000" lnSpcReduction="20000"/>
            </a:bodyPr>
            <a:lstStyle/>
            <a:p>
              <a:pPr>
                <a:lnSpc>
                  <a:spcPct val="120000"/>
                </a:lnSpc>
              </a:pPr>
              <a:r>
                <a:rPr lang="zh-CN" altLang="en-US" sz="1200" dirty="0">
                  <a:solidFill>
                    <a:schemeClr val="bg1"/>
                  </a:solidFill>
                  <a:cs typeface="+mn-ea"/>
                  <a:sym typeface="+mn-lt"/>
                </a:rPr>
                <a:t>此部分内容作为文字排版占位显示（建议使用主题字体）</a:t>
              </a:r>
              <a:br>
                <a:rPr lang="zh-CN" altLang="en-US" sz="1200" dirty="0">
                  <a:solidFill>
                    <a:schemeClr val="bg1"/>
                  </a:solidFill>
                  <a:cs typeface="+mn-ea"/>
                  <a:sym typeface="+mn-lt"/>
                </a:rPr>
              </a:br>
              <a:r>
                <a:rPr lang="zh-CN" altLang="en-US" sz="1200" dirty="0">
                  <a:solidFill>
                    <a:schemeClr val="bg1"/>
                  </a:solidFill>
                  <a:cs typeface="+mn-ea"/>
                  <a:sym typeface="+mn-lt"/>
                </a:rPr>
                <a:t>如需更改请在（设置形状格式）菜单下（文本选项）中调整</a:t>
              </a:r>
            </a:p>
          </p:txBody>
        </p:sp>
        <p:sp>
          <p:nvSpPr>
            <p:cNvPr id="59" name="文本框 21">
              <a:extLst>
                <a:ext uri="{FF2B5EF4-FFF2-40B4-BE49-F238E27FC236}">
                  <a16:creationId xmlns:a16="http://schemas.microsoft.com/office/drawing/2014/main" xmlns="" id="{74C7AC56-7AFF-491E-AFE9-29781ED48429}"/>
                </a:ext>
              </a:extLst>
            </p:cNvPr>
            <p:cNvSpPr txBox="1"/>
            <p:nvPr/>
          </p:nvSpPr>
          <p:spPr>
            <a:xfrm>
              <a:off x="6184258" y="2305449"/>
              <a:ext cx="2449768" cy="253916"/>
            </a:xfrm>
            <a:prstGeom prst="rect">
              <a:avLst/>
            </a:prstGeom>
            <a:noFill/>
          </p:spPr>
          <p:txBody>
            <a:bodyPr wrap="none">
              <a:normAutofit fontScale="77500" lnSpcReduction="20000"/>
            </a:bodyPr>
            <a:lstStyle/>
            <a:p>
              <a:pPr algn="just"/>
              <a:r>
                <a:rPr lang="zh-CN" altLang="en-US" sz="1600" b="1">
                  <a:solidFill>
                    <a:schemeClr val="bg1"/>
                  </a:solidFill>
                  <a:cs typeface="+mn-ea"/>
                  <a:sym typeface="+mn-lt"/>
                </a:rPr>
                <a:t>标题文本预设</a:t>
              </a:r>
            </a:p>
          </p:txBody>
        </p:sp>
      </p:grpSp>
      <p:sp>
        <p:nvSpPr>
          <p:cNvPr id="54" name="圆角矩形 12">
            <a:extLst>
              <a:ext uri="{FF2B5EF4-FFF2-40B4-BE49-F238E27FC236}">
                <a16:creationId xmlns:a16="http://schemas.microsoft.com/office/drawing/2014/main" xmlns="" id="{B118528F-CDB0-4664-BE13-C22822CDE4AC}"/>
              </a:ext>
            </a:extLst>
          </p:cNvPr>
          <p:cNvSpPr/>
          <p:nvPr/>
        </p:nvSpPr>
        <p:spPr>
          <a:xfrm>
            <a:off x="3219328" y="1836593"/>
            <a:ext cx="2884863" cy="2086437"/>
          </a:xfrm>
          <a:prstGeom prst="roundRect">
            <a:avLst>
              <a:gd name="adj" fmla="val 0"/>
            </a:avLst>
          </a:prstGeom>
          <a:blipFill>
            <a:blip r:embed="rId3"/>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Tree>
    <p:extLst>
      <p:ext uri="{BB962C8B-B14F-4D97-AF65-F5344CB8AC3E}">
        <p14:creationId xmlns:p14="http://schemas.microsoft.com/office/powerpoint/2010/main" val="383695548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30"/>
                                        </p:tgtEl>
                                        <p:attrNameLst>
                                          <p:attrName>r</p:attrName>
                                        </p:attrNameLst>
                                      </p:cBhvr>
                                    </p:animRot>
                                  </p:childTnLst>
                                </p:cTn>
                              </p:par>
                            </p:childTnLst>
                          </p:cTn>
                        </p:par>
                        <p:par>
                          <p:cTn id="11" fill="hold">
                            <p:stCondLst>
                              <p:cond delay="1000"/>
                            </p:stCondLst>
                            <p:childTnLst>
                              <p:par>
                                <p:cTn id="12" presetID="25" presetClass="entr" presetSubtype="0" fill="hold" grpId="0" nodeType="afterEffect">
                                  <p:stCondLst>
                                    <p:cond delay="0"/>
                                  </p:stCondLst>
                                  <p:childTnLst>
                                    <p:set>
                                      <p:cBhvr>
                                        <p:cTn id="13" dur="1" fill="hold">
                                          <p:stCondLst>
                                            <p:cond delay="0"/>
                                          </p:stCondLst>
                                        </p:cTn>
                                        <p:tgtEl>
                                          <p:spTgt spid="54"/>
                                        </p:tgtEl>
                                        <p:attrNameLst>
                                          <p:attrName>style.visibility</p:attrName>
                                        </p:attrNameLst>
                                      </p:cBhvr>
                                      <p:to>
                                        <p:strVal val="visible"/>
                                      </p:to>
                                    </p:set>
                                    <p:anim calcmode="lin" valueType="num">
                                      <p:cBhvr>
                                        <p:cTn id="14" dur="500" decel="50000" fill="hold">
                                          <p:stCondLst>
                                            <p:cond delay="0"/>
                                          </p:stCondLst>
                                        </p:cTn>
                                        <p:tgtEl>
                                          <p:spTgt spid="54"/>
                                        </p:tgtEl>
                                        <p:attrNameLst>
                                          <p:attrName>style.rotation</p:attrName>
                                        </p:attrNameLst>
                                      </p:cBhvr>
                                      <p:tavLst>
                                        <p:tav tm="0">
                                          <p:val>
                                            <p:fltVal val="-90"/>
                                          </p:val>
                                        </p:tav>
                                        <p:tav tm="100000">
                                          <p:val>
                                            <p:fltVal val="0"/>
                                          </p:val>
                                        </p:tav>
                                      </p:tavLst>
                                    </p:anim>
                                    <p:anim calcmode="lin" valueType="num">
                                      <p:cBhvr>
                                        <p:cTn id="15" dur="500" decel="50000" fill="hold">
                                          <p:stCondLst>
                                            <p:cond delay="0"/>
                                          </p:stCondLst>
                                        </p:cTn>
                                        <p:tgtEl>
                                          <p:spTgt spid="54"/>
                                        </p:tgtEl>
                                        <p:attrNameLst>
                                          <p:attrName>ppt_w</p:attrName>
                                        </p:attrNameLst>
                                      </p:cBhvr>
                                      <p:tavLst>
                                        <p:tav tm="0">
                                          <p:val>
                                            <p:strVal val="#ppt_w"/>
                                          </p:val>
                                        </p:tav>
                                        <p:tav tm="100000">
                                          <p:val>
                                            <p:strVal val="#ppt_w*.05"/>
                                          </p:val>
                                        </p:tav>
                                      </p:tavLst>
                                    </p:anim>
                                    <p:anim calcmode="lin" valueType="num">
                                      <p:cBhvr>
                                        <p:cTn id="16" dur="500" accel="50000" fill="hold">
                                          <p:stCondLst>
                                            <p:cond delay="500"/>
                                          </p:stCondLst>
                                        </p:cTn>
                                        <p:tgtEl>
                                          <p:spTgt spid="54"/>
                                        </p:tgtEl>
                                        <p:attrNameLst>
                                          <p:attrName>ppt_w</p:attrName>
                                        </p:attrNameLst>
                                      </p:cBhvr>
                                      <p:tavLst>
                                        <p:tav tm="0">
                                          <p:val>
                                            <p:strVal val="#ppt_w*.05"/>
                                          </p:val>
                                        </p:tav>
                                        <p:tav tm="100000">
                                          <p:val>
                                            <p:strVal val="#ppt_w"/>
                                          </p:val>
                                        </p:tav>
                                      </p:tavLst>
                                    </p:anim>
                                    <p:anim calcmode="lin" valueType="num">
                                      <p:cBhvr>
                                        <p:cTn id="17" dur="1000" fill="hold"/>
                                        <p:tgtEl>
                                          <p:spTgt spid="54"/>
                                        </p:tgtEl>
                                        <p:attrNameLst>
                                          <p:attrName>ppt_h</p:attrName>
                                        </p:attrNameLst>
                                      </p:cBhvr>
                                      <p:tavLst>
                                        <p:tav tm="0">
                                          <p:val>
                                            <p:strVal val="#ppt_h"/>
                                          </p:val>
                                        </p:tav>
                                        <p:tav tm="100000">
                                          <p:val>
                                            <p:strVal val="#ppt_h"/>
                                          </p:val>
                                        </p:tav>
                                      </p:tavLst>
                                    </p:anim>
                                    <p:anim calcmode="lin" valueType="num">
                                      <p:cBhvr>
                                        <p:cTn id="18" dur="500" decel="50000" fill="hold">
                                          <p:stCondLst>
                                            <p:cond delay="0"/>
                                          </p:stCondLst>
                                        </p:cTn>
                                        <p:tgtEl>
                                          <p:spTgt spid="54"/>
                                        </p:tgtEl>
                                        <p:attrNameLst>
                                          <p:attrName>ppt_x</p:attrName>
                                        </p:attrNameLst>
                                      </p:cBhvr>
                                      <p:tavLst>
                                        <p:tav tm="0">
                                          <p:val>
                                            <p:strVal val="#ppt_x+.4"/>
                                          </p:val>
                                        </p:tav>
                                        <p:tav tm="100000">
                                          <p:val>
                                            <p:strVal val="#ppt_x"/>
                                          </p:val>
                                        </p:tav>
                                      </p:tavLst>
                                    </p:anim>
                                    <p:anim calcmode="lin" valueType="num">
                                      <p:cBhvr>
                                        <p:cTn id="19" dur="500" decel="50000" fill="hold">
                                          <p:stCondLst>
                                            <p:cond delay="0"/>
                                          </p:stCondLst>
                                        </p:cTn>
                                        <p:tgtEl>
                                          <p:spTgt spid="54"/>
                                        </p:tgtEl>
                                        <p:attrNameLst>
                                          <p:attrName>ppt_y</p:attrName>
                                        </p:attrNameLst>
                                      </p:cBhvr>
                                      <p:tavLst>
                                        <p:tav tm="0">
                                          <p:val>
                                            <p:strVal val="#ppt_y-.2"/>
                                          </p:val>
                                        </p:tav>
                                        <p:tav tm="100000">
                                          <p:val>
                                            <p:strVal val="#ppt_y+.1"/>
                                          </p:val>
                                        </p:tav>
                                      </p:tavLst>
                                    </p:anim>
                                    <p:anim calcmode="lin" valueType="num">
                                      <p:cBhvr>
                                        <p:cTn id="20" dur="500" accel="50000" fill="hold">
                                          <p:stCondLst>
                                            <p:cond delay="500"/>
                                          </p:stCondLst>
                                        </p:cTn>
                                        <p:tgtEl>
                                          <p:spTgt spid="54"/>
                                        </p:tgtEl>
                                        <p:attrNameLst>
                                          <p:attrName>ppt_y</p:attrName>
                                        </p:attrNameLst>
                                      </p:cBhvr>
                                      <p:tavLst>
                                        <p:tav tm="0">
                                          <p:val>
                                            <p:strVal val="#ppt_y+.1"/>
                                          </p:val>
                                        </p:tav>
                                        <p:tav tm="100000">
                                          <p:val>
                                            <p:strVal val="#ppt_y"/>
                                          </p:val>
                                        </p:tav>
                                      </p:tavLst>
                                    </p:anim>
                                    <p:animEffect transition="in" filter="fade">
                                      <p:cBhvr>
                                        <p:cTn id="21" dur="1000" decel="50000">
                                          <p:stCondLst>
                                            <p:cond delay="0"/>
                                          </p:stCondLst>
                                        </p:cTn>
                                        <p:tgtEl>
                                          <p:spTgt spid="54"/>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0-#ppt_w/2"/>
                                          </p:val>
                                        </p:tav>
                                        <p:tav tm="100000">
                                          <p:val>
                                            <p:strVal val="#ppt_x"/>
                                          </p:val>
                                        </p:tav>
                                      </p:tavLst>
                                    </p:anim>
                                    <p:anim calcmode="lin" valueType="num">
                                      <p:cBhvr additive="base">
                                        <p:cTn id="30" dur="500" fill="hold"/>
                                        <p:tgtEl>
                                          <p:spTgt spid="3"/>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0-#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0-#ppt_w/2"/>
                                          </p:val>
                                        </p:tav>
                                        <p:tav tm="100000">
                                          <p:val>
                                            <p:strVal val="#ppt_x"/>
                                          </p:val>
                                        </p:tav>
                                      </p:tavLst>
                                    </p:anim>
                                    <p:anim calcmode="lin" valueType="num">
                                      <p:cBhvr additive="base">
                                        <p:cTn id="42" dur="500" fill="hold"/>
                                        <p:tgtEl>
                                          <p:spTgt spid="6"/>
                                        </p:tgtEl>
                                        <p:attrNameLst>
                                          <p:attrName>ppt_y</p:attrName>
                                        </p:attrNameLst>
                                      </p:cBhvr>
                                      <p:tavLst>
                                        <p:tav tm="0">
                                          <p:val>
                                            <p:strVal val="#ppt_y"/>
                                          </p:val>
                                        </p:tav>
                                        <p:tav tm="100000">
                                          <p:val>
                                            <p:strVal val="#ppt_y"/>
                                          </p:val>
                                        </p:tav>
                                      </p:tavLst>
                                    </p:anim>
                                  </p:childTnLst>
                                </p:cTn>
                              </p:par>
                            </p:childTnLst>
                          </p:cTn>
                        </p:par>
                        <p:par>
                          <p:cTn id="43" fill="hold">
                            <p:stCondLst>
                              <p:cond delay="3000"/>
                            </p:stCondLst>
                            <p:childTnLst>
                              <p:par>
                                <p:cTn id="44" presetID="2" presetClass="entr" presetSubtype="4"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additive="base">
                                        <p:cTn id="46" dur="500" fill="hold"/>
                                        <p:tgtEl>
                                          <p:spTgt spid="53"/>
                                        </p:tgtEl>
                                        <p:attrNameLst>
                                          <p:attrName>ppt_x</p:attrName>
                                        </p:attrNameLst>
                                      </p:cBhvr>
                                      <p:tavLst>
                                        <p:tav tm="0">
                                          <p:val>
                                            <p:strVal val="#ppt_x"/>
                                          </p:val>
                                        </p:tav>
                                        <p:tav tm="100000">
                                          <p:val>
                                            <p:strVal val="#ppt_x"/>
                                          </p:val>
                                        </p:tav>
                                      </p:tavLst>
                                    </p:anim>
                                    <p:anim calcmode="lin" valueType="num">
                                      <p:cBhvr additive="base">
                                        <p:cTn id="47" dur="500" fill="hold"/>
                                        <p:tgtEl>
                                          <p:spTgt spid="5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ppt_x"/>
                                          </p:val>
                                        </p:tav>
                                        <p:tav tm="100000">
                                          <p:val>
                                            <p:strVal val="#ppt_x"/>
                                          </p:val>
                                        </p:tav>
                                      </p:tavLst>
                                    </p:anim>
                                    <p:anim calcmode="lin" valueType="num">
                                      <p:cBhvr additive="base">
                                        <p:cTn id="51" dur="500" fill="hold"/>
                                        <p:tgtEl>
                                          <p:spTgt spid="2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ppt_x"/>
                                          </p:val>
                                        </p:tav>
                                        <p:tav tm="100000">
                                          <p:val>
                                            <p:strVal val="#ppt_x"/>
                                          </p:val>
                                        </p:tav>
                                      </p:tavLst>
                                    </p:anim>
                                    <p:anim calcmode="lin" valueType="num">
                                      <p:cBhvr additive="base">
                                        <p:cTn id="55" dur="500" fill="hold"/>
                                        <p:tgtEl>
                                          <p:spTgt spid="2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additive="base">
                                        <p:cTn id="58" dur="500" fill="hold"/>
                                        <p:tgtEl>
                                          <p:spTgt spid="51"/>
                                        </p:tgtEl>
                                        <p:attrNameLst>
                                          <p:attrName>ppt_x</p:attrName>
                                        </p:attrNameLst>
                                      </p:cBhvr>
                                      <p:tavLst>
                                        <p:tav tm="0">
                                          <p:val>
                                            <p:strVal val="#ppt_x"/>
                                          </p:val>
                                        </p:tav>
                                        <p:tav tm="100000">
                                          <p:val>
                                            <p:strVal val="#ppt_x"/>
                                          </p:val>
                                        </p:tav>
                                      </p:tavLst>
                                    </p:anim>
                                    <p:anim calcmode="lin" valueType="num">
                                      <p:cBhvr additive="base">
                                        <p:cTn id="59"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51" grpId="0"/>
      <p:bldP spid="53" grpId="0"/>
      <p:bldP spid="5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cxnSp>
        <p:nvCxnSpPr>
          <p:cNvPr id="22" name="MH_Other_1">
            <a:extLst>
              <a:ext uri="{FF2B5EF4-FFF2-40B4-BE49-F238E27FC236}">
                <a16:creationId xmlns:a16="http://schemas.microsoft.com/office/drawing/2014/main" xmlns="" id="{6DC0957F-79C6-4ECA-BF6B-CC0FBF79B2A4}"/>
              </a:ext>
            </a:extLst>
          </p:cNvPr>
          <p:cNvCxnSpPr/>
          <p:nvPr>
            <p:custDataLst>
              <p:tags r:id="rId1"/>
            </p:custDataLst>
          </p:nvPr>
        </p:nvCxnSpPr>
        <p:spPr>
          <a:xfrm>
            <a:off x="4495597" y="2639974"/>
            <a:ext cx="3632403"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MH_Other_2">
            <a:extLst>
              <a:ext uri="{FF2B5EF4-FFF2-40B4-BE49-F238E27FC236}">
                <a16:creationId xmlns:a16="http://schemas.microsoft.com/office/drawing/2014/main" xmlns="" id="{11CF83DA-9DA5-4DFD-8881-C746A38F2E92}"/>
              </a:ext>
            </a:extLst>
          </p:cNvPr>
          <p:cNvCxnSpPr/>
          <p:nvPr>
            <p:custDataLst>
              <p:tags r:id="rId2"/>
            </p:custDataLst>
          </p:nvPr>
        </p:nvCxnSpPr>
        <p:spPr>
          <a:xfrm>
            <a:off x="4495597" y="3163180"/>
            <a:ext cx="3632403"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MH_Other_3">
            <a:extLst>
              <a:ext uri="{FF2B5EF4-FFF2-40B4-BE49-F238E27FC236}">
                <a16:creationId xmlns:a16="http://schemas.microsoft.com/office/drawing/2014/main" xmlns="" id="{58DD1E7F-5664-4B1A-BF02-931DF63DB5E2}"/>
              </a:ext>
            </a:extLst>
          </p:cNvPr>
          <p:cNvCxnSpPr/>
          <p:nvPr>
            <p:custDataLst>
              <p:tags r:id="rId3"/>
            </p:custDataLst>
          </p:nvPr>
        </p:nvCxnSpPr>
        <p:spPr>
          <a:xfrm>
            <a:off x="4495597" y="3686387"/>
            <a:ext cx="3632403"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MH_Other_4">
            <a:extLst>
              <a:ext uri="{FF2B5EF4-FFF2-40B4-BE49-F238E27FC236}">
                <a16:creationId xmlns:a16="http://schemas.microsoft.com/office/drawing/2014/main" xmlns="" id="{E06688E1-2546-4367-9590-E03A2FAB0537}"/>
              </a:ext>
            </a:extLst>
          </p:cNvPr>
          <p:cNvCxnSpPr/>
          <p:nvPr>
            <p:custDataLst>
              <p:tags r:id="rId4"/>
            </p:custDataLst>
          </p:nvPr>
        </p:nvCxnSpPr>
        <p:spPr>
          <a:xfrm>
            <a:off x="4495597" y="4209593"/>
            <a:ext cx="3632403"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6" name="MH_Other_5">
            <a:extLst>
              <a:ext uri="{FF2B5EF4-FFF2-40B4-BE49-F238E27FC236}">
                <a16:creationId xmlns:a16="http://schemas.microsoft.com/office/drawing/2014/main" xmlns="" id="{75D24BAE-670B-4A1A-82CC-A0D1EB0FD748}"/>
              </a:ext>
            </a:extLst>
          </p:cNvPr>
          <p:cNvCxnSpPr/>
          <p:nvPr>
            <p:custDataLst>
              <p:tags r:id="rId5"/>
            </p:custDataLst>
          </p:nvPr>
        </p:nvCxnSpPr>
        <p:spPr>
          <a:xfrm>
            <a:off x="4495597" y="4732800"/>
            <a:ext cx="3632403"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7" name="MH_Text_1">
            <a:extLst>
              <a:ext uri="{FF2B5EF4-FFF2-40B4-BE49-F238E27FC236}">
                <a16:creationId xmlns:a16="http://schemas.microsoft.com/office/drawing/2014/main" xmlns="" id="{19E425F5-08F5-4279-9E99-EE26F7200B13}"/>
              </a:ext>
            </a:extLst>
          </p:cNvPr>
          <p:cNvSpPr/>
          <p:nvPr>
            <p:custDataLst>
              <p:tags r:id="rId6"/>
            </p:custDataLst>
          </p:nvPr>
        </p:nvSpPr>
        <p:spPr>
          <a:xfrm>
            <a:off x="4806639" y="2122080"/>
            <a:ext cx="544660" cy="1578915"/>
          </a:xfrm>
          <a:custGeom>
            <a:avLst/>
            <a:gdLst>
              <a:gd name="connsiteX0" fmla="*/ 0 w 720080"/>
              <a:gd name="connsiteY0" fmla="*/ 0 h 2304256"/>
              <a:gd name="connsiteX1" fmla="*/ 720080 w 720080"/>
              <a:gd name="connsiteY1" fmla="*/ 0 h 2304256"/>
              <a:gd name="connsiteX2" fmla="*/ 720080 w 720080"/>
              <a:gd name="connsiteY2" fmla="*/ 2184240 h 2304256"/>
              <a:gd name="connsiteX3" fmla="*/ 600064 w 720080"/>
              <a:gd name="connsiteY3" fmla="*/ 2304256 h 2304256"/>
              <a:gd name="connsiteX4" fmla="*/ 120016 w 720080"/>
              <a:gd name="connsiteY4" fmla="*/ 2304256 h 2304256"/>
              <a:gd name="connsiteX5" fmla="*/ 0 w 720080"/>
              <a:gd name="connsiteY5" fmla="*/ 2184240 h 2304256"/>
              <a:gd name="connsiteX6" fmla="*/ 0 w 720080"/>
              <a:gd name="connsiteY6" fmla="*/ 0 h 2304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0080" h="2304256">
                <a:moveTo>
                  <a:pt x="0" y="0"/>
                </a:moveTo>
                <a:lnTo>
                  <a:pt x="720080" y="0"/>
                </a:lnTo>
                <a:lnTo>
                  <a:pt x="720080" y="2184240"/>
                </a:lnTo>
                <a:cubicBezTo>
                  <a:pt x="720080" y="2250523"/>
                  <a:pt x="666347" y="2304256"/>
                  <a:pt x="600064" y="2304256"/>
                </a:cubicBezTo>
                <a:lnTo>
                  <a:pt x="120016" y="2304256"/>
                </a:lnTo>
                <a:cubicBezTo>
                  <a:pt x="53733" y="2304256"/>
                  <a:pt x="0" y="2250523"/>
                  <a:pt x="0" y="2184240"/>
                </a:cubicBez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en-US" altLang="zh-CN" sz="1500" b="1" dirty="0">
                <a:solidFill>
                  <a:srgbClr val="FFFFFF"/>
                </a:solidFill>
                <a:cs typeface="+mn-ea"/>
                <a:sym typeface="+mn-lt"/>
              </a:rPr>
              <a:t>60</a:t>
            </a:r>
            <a:r>
              <a:rPr lang="en-US" altLang="zh-CN" sz="1050" b="1" dirty="0">
                <a:solidFill>
                  <a:srgbClr val="FFFFFF"/>
                </a:solidFill>
                <a:cs typeface="+mn-ea"/>
                <a:sym typeface="+mn-lt"/>
              </a:rPr>
              <a:t>%</a:t>
            </a:r>
            <a:endParaRPr lang="zh-CN" altLang="en-US" sz="1500" b="1" dirty="0">
              <a:solidFill>
                <a:srgbClr val="FFFFFF"/>
              </a:solidFill>
              <a:cs typeface="+mn-ea"/>
              <a:sym typeface="+mn-lt"/>
            </a:endParaRPr>
          </a:p>
        </p:txBody>
      </p:sp>
      <p:sp>
        <p:nvSpPr>
          <p:cNvPr id="28" name="MH_Text_2">
            <a:extLst>
              <a:ext uri="{FF2B5EF4-FFF2-40B4-BE49-F238E27FC236}">
                <a16:creationId xmlns:a16="http://schemas.microsoft.com/office/drawing/2014/main" xmlns="" id="{8742B77D-A432-4882-966B-9542B3C77461}"/>
              </a:ext>
            </a:extLst>
          </p:cNvPr>
          <p:cNvSpPr/>
          <p:nvPr>
            <p:custDataLst>
              <p:tags r:id="rId7"/>
            </p:custDataLst>
          </p:nvPr>
        </p:nvSpPr>
        <p:spPr>
          <a:xfrm>
            <a:off x="5654334" y="2122080"/>
            <a:ext cx="544660" cy="2253506"/>
          </a:xfrm>
          <a:custGeom>
            <a:avLst/>
            <a:gdLst>
              <a:gd name="connsiteX0" fmla="*/ 0 w 720080"/>
              <a:gd name="connsiteY0" fmla="*/ 0 h 2304256"/>
              <a:gd name="connsiteX1" fmla="*/ 720080 w 720080"/>
              <a:gd name="connsiteY1" fmla="*/ 0 h 2304256"/>
              <a:gd name="connsiteX2" fmla="*/ 720080 w 720080"/>
              <a:gd name="connsiteY2" fmla="*/ 2184240 h 2304256"/>
              <a:gd name="connsiteX3" fmla="*/ 600064 w 720080"/>
              <a:gd name="connsiteY3" fmla="*/ 2304256 h 2304256"/>
              <a:gd name="connsiteX4" fmla="*/ 120016 w 720080"/>
              <a:gd name="connsiteY4" fmla="*/ 2304256 h 2304256"/>
              <a:gd name="connsiteX5" fmla="*/ 0 w 720080"/>
              <a:gd name="connsiteY5" fmla="*/ 2184240 h 2304256"/>
              <a:gd name="connsiteX6" fmla="*/ 0 w 720080"/>
              <a:gd name="connsiteY6" fmla="*/ 0 h 2304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0080" h="2304256">
                <a:moveTo>
                  <a:pt x="0" y="0"/>
                </a:moveTo>
                <a:lnTo>
                  <a:pt x="720080" y="0"/>
                </a:lnTo>
                <a:lnTo>
                  <a:pt x="720080" y="2184240"/>
                </a:lnTo>
                <a:cubicBezTo>
                  <a:pt x="720080" y="2250523"/>
                  <a:pt x="666347" y="2304256"/>
                  <a:pt x="600064" y="2304256"/>
                </a:cubicBezTo>
                <a:lnTo>
                  <a:pt x="120016" y="2304256"/>
                </a:lnTo>
                <a:cubicBezTo>
                  <a:pt x="53733" y="2304256"/>
                  <a:pt x="0" y="2250523"/>
                  <a:pt x="0" y="218424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en-US" altLang="zh-CN" sz="1500" b="1">
                <a:solidFill>
                  <a:srgbClr val="FFFFFF"/>
                </a:solidFill>
                <a:cs typeface="+mn-ea"/>
                <a:sym typeface="+mn-lt"/>
              </a:rPr>
              <a:t>85</a:t>
            </a:r>
            <a:r>
              <a:rPr lang="en-US" altLang="zh-CN" sz="1050" b="1">
                <a:solidFill>
                  <a:srgbClr val="FFFFFF"/>
                </a:solidFill>
                <a:cs typeface="+mn-ea"/>
                <a:sym typeface="+mn-lt"/>
              </a:rPr>
              <a:t>%</a:t>
            </a:r>
            <a:endParaRPr lang="zh-CN" altLang="en-US" sz="1500" b="1">
              <a:solidFill>
                <a:srgbClr val="FFFFFF"/>
              </a:solidFill>
              <a:cs typeface="+mn-ea"/>
              <a:sym typeface="+mn-lt"/>
            </a:endParaRPr>
          </a:p>
        </p:txBody>
      </p:sp>
      <p:sp>
        <p:nvSpPr>
          <p:cNvPr id="29" name="MH_Text_3">
            <a:extLst>
              <a:ext uri="{FF2B5EF4-FFF2-40B4-BE49-F238E27FC236}">
                <a16:creationId xmlns:a16="http://schemas.microsoft.com/office/drawing/2014/main" xmlns="" id="{2FC1AD35-54DA-4F99-B11A-886930F80E1B}"/>
              </a:ext>
            </a:extLst>
          </p:cNvPr>
          <p:cNvSpPr/>
          <p:nvPr>
            <p:custDataLst>
              <p:tags r:id="rId8"/>
            </p:custDataLst>
          </p:nvPr>
        </p:nvSpPr>
        <p:spPr>
          <a:xfrm>
            <a:off x="6502028" y="2122079"/>
            <a:ext cx="544660" cy="1921522"/>
          </a:xfrm>
          <a:custGeom>
            <a:avLst/>
            <a:gdLst>
              <a:gd name="connsiteX0" fmla="*/ 0 w 720080"/>
              <a:gd name="connsiteY0" fmla="*/ 0 h 2304256"/>
              <a:gd name="connsiteX1" fmla="*/ 720080 w 720080"/>
              <a:gd name="connsiteY1" fmla="*/ 0 h 2304256"/>
              <a:gd name="connsiteX2" fmla="*/ 720080 w 720080"/>
              <a:gd name="connsiteY2" fmla="*/ 2184240 h 2304256"/>
              <a:gd name="connsiteX3" fmla="*/ 600064 w 720080"/>
              <a:gd name="connsiteY3" fmla="*/ 2304256 h 2304256"/>
              <a:gd name="connsiteX4" fmla="*/ 120016 w 720080"/>
              <a:gd name="connsiteY4" fmla="*/ 2304256 h 2304256"/>
              <a:gd name="connsiteX5" fmla="*/ 0 w 720080"/>
              <a:gd name="connsiteY5" fmla="*/ 2184240 h 2304256"/>
              <a:gd name="connsiteX6" fmla="*/ 0 w 720080"/>
              <a:gd name="connsiteY6" fmla="*/ 0 h 2304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0080" h="2304256">
                <a:moveTo>
                  <a:pt x="0" y="0"/>
                </a:moveTo>
                <a:lnTo>
                  <a:pt x="720080" y="0"/>
                </a:lnTo>
                <a:lnTo>
                  <a:pt x="720080" y="2184240"/>
                </a:lnTo>
                <a:cubicBezTo>
                  <a:pt x="720080" y="2250523"/>
                  <a:pt x="666347" y="2304256"/>
                  <a:pt x="600064" y="2304256"/>
                </a:cubicBezTo>
                <a:lnTo>
                  <a:pt x="120016" y="2304256"/>
                </a:lnTo>
                <a:cubicBezTo>
                  <a:pt x="53733" y="2304256"/>
                  <a:pt x="0" y="2250523"/>
                  <a:pt x="0" y="2184240"/>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en-US" altLang="zh-CN" sz="1500" b="1">
                <a:solidFill>
                  <a:srgbClr val="FFFFFF"/>
                </a:solidFill>
                <a:cs typeface="+mn-ea"/>
                <a:sym typeface="+mn-lt"/>
              </a:rPr>
              <a:t>71</a:t>
            </a:r>
            <a:r>
              <a:rPr lang="en-US" altLang="zh-CN" sz="1050" b="1">
                <a:solidFill>
                  <a:srgbClr val="FFFFFF"/>
                </a:solidFill>
                <a:cs typeface="+mn-ea"/>
                <a:sym typeface="+mn-lt"/>
              </a:rPr>
              <a:t>%</a:t>
            </a:r>
            <a:endParaRPr lang="zh-CN" altLang="en-US" sz="1500" b="1">
              <a:solidFill>
                <a:srgbClr val="FFFFFF"/>
              </a:solidFill>
              <a:cs typeface="+mn-ea"/>
              <a:sym typeface="+mn-lt"/>
            </a:endParaRPr>
          </a:p>
        </p:txBody>
      </p:sp>
      <p:sp>
        <p:nvSpPr>
          <p:cNvPr id="30" name="MH_Text_4">
            <a:extLst>
              <a:ext uri="{FF2B5EF4-FFF2-40B4-BE49-F238E27FC236}">
                <a16:creationId xmlns:a16="http://schemas.microsoft.com/office/drawing/2014/main" xmlns="" id="{F2F2B8DD-CAFF-475C-A96A-075D1B107742}"/>
              </a:ext>
            </a:extLst>
          </p:cNvPr>
          <p:cNvSpPr/>
          <p:nvPr>
            <p:custDataLst>
              <p:tags r:id="rId9"/>
            </p:custDataLst>
          </p:nvPr>
        </p:nvSpPr>
        <p:spPr>
          <a:xfrm>
            <a:off x="7349723" y="2122079"/>
            <a:ext cx="544660" cy="1317312"/>
          </a:xfrm>
          <a:custGeom>
            <a:avLst/>
            <a:gdLst>
              <a:gd name="connsiteX0" fmla="*/ 0 w 720080"/>
              <a:gd name="connsiteY0" fmla="*/ 0 h 2304256"/>
              <a:gd name="connsiteX1" fmla="*/ 720080 w 720080"/>
              <a:gd name="connsiteY1" fmla="*/ 0 h 2304256"/>
              <a:gd name="connsiteX2" fmla="*/ 720080 w 720080"/>
              <a:gd name="connsiteY2" fmla="*/ 2184240 h 2304256"/>
              <a:gd name="connsiteX3" fmla="*/ 600064 w 720080"/>
              <a:gd name="connsiteY3" fmla="*/ 2304256 h 2304256"/>
              <a:gd name="connsiteX4" fmla="*/ 120016 w 720080"/>
              <a:gd name="connsiteY4" fmla="*/ 2304256 h 2304256"/>
              <a:gd name="connsiteX5" fmla="*/ 0 w 720080"/>
              <a:gd name="connsiteY5" fmla="*/ 2184240 h 2304256"/>
              <a:gd name="connsiteX6" fmla="*/ 0 w 720080"/>
              <a:gd name="connsiteY6" fmla="*/ 0 h 2304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0080" h="2304256">
                <a:moveTo>
                  <a:pt x="0" y="0"/>
                </a:moveTo>
                <a:lnTo>
                  <a:pt x="720080" y="0"/>
                </a:lnTo>
                <a:lnTo>
                  <a:pt x="720080" y="2184240"/>
                </a:lnTo>
                <a:cubicBezTo>
                  <a:pt x="720080" y="2250523"/>
                  <a:pt x="666347" y="2304256"/>
                  <a:pt x="600064" y="2304256"/>
                </a:cubicBezTo>
                <a:lnTo>
                  <a:pt x="120016" y="2304256"/>
                </a:lnTo>
                <a:cubicBezTo>
                  <a:pt x="53733" y="2304256"/>
                  <a:pt x="0" y="2250523"/>
                  <a:pt x="0" y="2184240"/>
                </a:cubicBez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en-US" altLang="zh-CN" sz="1500" b="1">
                <a:solidFill>
                  <a:srgbClr val="FFFFFF"/>
                </a:solidFill>
                <a:cs typeface="+mn-ea"/>
                <a:sym typeface="+mn-lt"/>
              </a:rPr>
              <a:t>50</a:t>
            </a:r>
            <a:r>
              <a:rPr lang="en-US" altLang="zh-CN" sz="1050" b="1">
                <a:solidFill>
                  <a:srgbClr val="FFFFFF"/>
                </a:solidFill>
                <a:cs typeface="+mn-ea"/>
                <a:sym typeface="+mn-lt"/>
              </a:rPr>
              <a:t>%</a:t>
            </a:r>
            <a:endParaRPr lang="zh-CN" altLang="en-US" sz="1350" b="1">
              <a:solidFill>
                <a:srgbClr val="FFFFFF"/>
              </a:solidFill>
              <a:cs typeface="+mn-ea"/>
              <a:sym typeface="+mn-lt"/>
            </a:endParaRPr>
          </a:p>
        </p:txBody>
      </p:sp>
      <p:cxnSp>
        <p:nvCxnSpPr>
          <p:cNvPr id="31" name="MH_Other_6">
            <a:extLst>
              <a:ext uri="{FF2B5EF4-FFF2-40B4-BE49-F238E27FC236}">
                <a16:creationId xmlns:a16="http://schemas.microsoft.com/office/drawing/2014/main" xmlns="" id="{4654152E-243F-43E7-BD90-A8B3588DF8C2}"/>
              </a:ext>
            </a:extLst>
          </p:cNvPr>
          <p:cNvCxnSpPr/>
          <p:nvPr>
            <p:custDataLst>
              <p:tags r:id="rId10"/>
            </p:custDataLst>
          </p:nvPr>
        </p:nvCxnSpPr>
        <p:spPr>
          <a:xfrm>
            <a:off x="4495597" y="2122079"/>
            <a:ext cx="3632403" cy="0"/>
          </a:xfrm>
          <a:prstGeom prst="line">
            <a:avLst/>
          </a:prstGeom>
          <a:ln w="38100">
            <a:solidFill>
              <a:schemeClr val="tx1">
                <a:lumMod val="65000"/>
                <a:lumOff val="35000"/>
              </a:schemeClr>
            </a:solidFill>
            <a:prstDash val="solid"/>
          </a:ln>
          <a:effectLst>
            <a:outerShdw blurRad="25400" dist="25400" dir="5400000" algn="t" rotWithShape="0">
              <a:prstClr val="black">
                <a:alpha val="15000"/>
              </a:prstClr>
            </a:outerShdw>
          </a:effectLst>
        </p:spPr>
        <p:style>
          <a:lnRef idx="1">
            <a:schemeClr val="accent1"/>
          </a:lnRef>
          <a:fillRef idx="0">
            <a:schemeClr val="accent1"/>
          </a:fillRef>
          <a:effectRef idx="0">
            <a:schemeClr val="accent1"/>
          </a:effectRef>
          <a:fontRef idx="minor">
            <a:schemeClr val="tx1"/>
          </a:fontRef>
        </p:style>
      </p:cxnSp>
      <p:sp>
        <p:nvSpPr>
          <p:cNvPr id="33" name="MH_SubTitle_1">
            <a:extLst>
              <a:ext uri="{FF2B5EF4-FFF2-40B4-BE49-F238E27FC236}">
                <a16:creationId xmlns:a16="http://schemas.microsoft.com/office/drawing/2014/main" xmlns="" id="{5ED47DF8-B21C-4A65-BA6E-7E4BFBDBB4E4}"/>
              </a:ext>
            </a:extLst>
          </p:cNvPr>
          <p:cNvSpPr/>
          <p:nvPr>
            <p:custDataLst>
              <p:tags r:id="rId11"/>
            </p:custDataLst>
          </p:nvPr>
        </p:nvSpPr>
        <p:spPr>
          <a:xfrm>
            <a:off x="4737222" y="1600200"/>
            <a:ext cx="683495" cy="5258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200" dirty="0">
                <a:solidFill>
                  <a:schemeClr val="tx1"/>
                </a:solidFill>
                <a:cs typeface="+mn-ea"/>
                <a:sym typeface="+mn-lt"/>
              </a:rPr>
              <a:t>AMET</a:t>
            </a:r>
            <a:endParaRPr lang="zh-CN" altLang="en-US" sz="1200" dirty="0">
              <a:solidFill>
                <a:schemeClr val="tx1"/>
              </a:solidFill>
              <a:cs typeface="+mn-ea"/>
              <a:sym typeface="+mn-lt"/>
            </a:endParaRPr>
          </a:p>
        </p:txBody>
      </p:sp>
      <p:sp>
        <p:nvSpPr>
          <p:cNvPr id="34" name="MH_SubTitle_2">
            <a:extLst>
              <a:ext uri="{FF2B5EF4-FFF2-40B4-BE49-F238E27FC236}">
                <a16:creationId xmlns:a16="http://schemas.microsoft.com/office/drawing/2014/main" xmlns="" id="{19D868A1-A5E6-451F-8923-DA48DA35E6A2}"/>
              </a:ext>
            </a:extLst>
          </p:cNvPr>
          <p:cNvSpPr/>
          <p:nvPr>
            <p:custDataLst>
              <p:tags r:id="rId12"/>
            </p:custDataLst>
          </p:nvPr>
        </p:nvSpPr>
        <p:spPr>
          <a:xfrm>
            <a:off x="5584917" y="1600200"/>
            <a:ext cx="683495" cy="5258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200" dirty="0">
                <a:solidFill>
                  <a:schemeClr val="tx1"/>
                </a:solidFill>
                <a:cs typeface="+mn-ea"/>
                <a:sym typeface="+mn-lt"/>
              </a:rPr>
              <a:t>AMET</a:t>
            </a:r>
            <a:endParaRPr lang="zh-CN" altLang="en-US" sz="1200" dirty="0">
              <a:solidFill>
                <a:schemeClr val="tx1"/>
              </a:solidFill>
              <a:cs typeface="+mn-ea"/>
              <a:sym typeface="+mn-lt"/>
            </a:endParaRPr>
          </a:p>
        </p:txBody>
      </p:sp>
      <p:sp>
        <p:nvSpPr>
          <p:cNvPr id="35" name="MH_SubTitle_3">
            <a:extLst>
              <a:ext uri="{FF2B5EF4-FFF2-40B4-BE49-F238E27FC236}">
                <a16:creationId xmlns:a16="http://schemas.microsoft.com/office/drawing/2014/main" xmlns="" id="{38D6D4ED-8734-4C23-B712-AD9583DAF7E3}"/>
              </a:ext>
            </a:extLst>
          </p:cNvPr>
          <p:cNvSpPr/>
          <p:nvPr>
            <p:custDataLst>
              <p:tags r:id="rId13"/>
            </p:custDataLst>
          </p:nvPr>
        </p:nvSpPr>
        <p:spPr>
          <a:xfrm>
            <a:off x="6432611" y="1600200"/>
            <a:ext cx="683495" cy="5258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200" dirty="0">
                <a:solidFill>
                  <a:schemeClr val="tx1"/>
                </a:solidFill>
                <a:cs typeface="+mn-ea"/>
                <a:sym typeface="+mn-lt"/>
              </a:rPr>
              <a:t>AMET</a:t>
            </a:r>
            <a:endParaRPr lang="zh-CN" altLang="en-US" sz="1200" dirty="0">
              <a:solidFill>
                <a:schemeClr val="tx1"/>
              </a:solidFill>
              <a:cs typeface="+mn-ea"/>
              <a:sym typeface="+mn-lt"/>
            </a:endParaRPr>
          </a:p>
        </p:txBody>
      </p:sp>
      <p:sp>
        <p:nvSpPr>
          <p:cNvPr id="36" name="MH_SubTitle_4">
            <a:extLst>
              <a:ext uri="{FF2B5EF4-FFF2-40B4-BE49-F238E27FC236}">
                <a16:creationId xmlns:a16="http://schemas.microsoft.com/office/drawing/2014/main" xmlns="" id="{48AB79D9-9194-499F-AA34-E3BF13E99D8A}"/>
              </a:ext>
            </a:extLst>
          </p:cNvPr>
          <p:cNvSpPr/>
          <p:nvPr>
            <p:custDataLst>
              <p:tags r:id="rId14"/>
            </p:custDataLst>
          </p:nvPr>
        </p:nvSpPr>
        <p:spPr>
          <a:xfrm>
            <a:off x="7280305" y="1600200"/>
            <a:ext cx="683495" cy="5258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200">
                <a:solidFill>
                  <a:schemeClr val="tx1"/>
                </a:solidFill>
                <a:cs typeface="+mn-ea"/>
                <a:sym typeface="+mn-lt"/>
              </a:rPr>
              <a:t>AMET</a:t>
            </a:r>
            <a:endParaRPr lang="zh-CN" altLang="en-US" sz="1200">
              <a:solidFill>
                <a:schemeClr val="tx1"/>
              </a:solidFill>
              <a:cs typeface="+mn-ea"/>
              <a:sym typeface="+mn-lt"/>
            </a:endParaRPr>
          </a:p>
        </p:txBody>
      </p:sp>
      <p:grpSp>
        <p:nvGrpSpPr>
          <p:cNvPr id="37" name="组合 36">
            <a:extLst>
              <a:ext uri="{FF2B5EF4-FFF2-40B4-BE49-F238E27FC236}">
                <a16:creationId xmlns:a16="http://schemas.microsoft.com/office/drawing/2014/main" xmlns="" id="{5D0FE693-313E-4482-BFD1-C0A46F64BA62}"/>
              </a:ext>
            </a:extLst>
          </p:cNvPr>
          <p:cNvGrpSpPr/>
          <p:nvPr/>
        </p:nvGrpSpPr>
        <p:grpSpPr>
          <a:xfrm>
            <a:off x="3220953" y="179785"/>
            <a:ext cx="2607572" cy="495134"/>
            <a:chOff x="4294603" y="239713"/>
            <a:chExt cx="3476762" cy="660179"/>
          </a:xfrm>
        </p:grpSpPr>
        <p:sp>
          <p:nvSpPr>
            <p:cNvPr id="38" name="TextBox 40">
              <a:extLst>
                <a:ext uri="{FF2B5EF4-FFF2-40B4-BE49-F238E27FC236}">
                  <a16:creationId xmlns:a16="http://schemas.microsoft.com/office/drawing/2014/main" xmlns="" id="{6A32E248-8E64-4121-8E85-4AB9CE38C43C}"/>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39" name="矩形 38">
              <a:extLst>
                <a:ext uri="{FF2B5EF4-FFF2-40B4-BE49-F238E27FC236}">
                  <a16:creationId xmlns:a16="http://schemas.microsoft.com/office/drawing/2014/main" xmlns="" id="{D9E7CA8F-B9A6-439C-887E-8CB252C7AE69}"/>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40" name="组合 39">
              <a:extLst>
                <a:ext uri="{FF2B5EF4-FFF2-40B4-BE49-F238E27FC236}">
                  <a16:creationId xmlns:a16="http://schemas.microsoft.com/office/drawing/2014/main" xmlns="" id="{6B9CD67C-2B68-4FAF-82C9-5119E2B43A57}"/>
                </a:ext>
              </a:extLst>
            </p:cNvPr>
            <p:cNvGrpSpPr/>
            <p:nvPr/>
          </p:nvGrpSpPr>
          <p:grpSpPr>
            <a:xfrm>
              <a:off x="4294603" y="351100"/>
              <a:ext cx="348270" cy="350278"/>
              <a:chOff x="3945624" y="488028"/>
              <a:chExt cx="839348" cy="844188"/>
            </a:xfrm>
          </p:grpSpPr>
          <p:sp>
            <p:nvSpPr>
              <p:cNvPr id="41" name="矩形 40">
                <a:extLst>
                  <a:ext uri="{FF2B5EF4-FFF2-40B4-BE49-F238E27FC236}">
                    <a16:creationId xmlns:a16="http://schemas.microsoft.com/office/drawing/2014/main" xmlns="" id="{E5E5A8A7-BE1E-4A6E-9FAE-74E1417A8851}"/>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2" name="矩形 41">
                <a:extLst>
                  <a:ext uri="{FF2B5EF4-FFF2-40B4-BE49-F238E27FC236}">
                    <a16:creationId xmlns:a16="http://schemas.microsoft.com/office/drawing/2014/main" xmlns="" id="{52348B50-9EF3-44C0-B383-448D75CBD452}"/>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3" name="矩形 42">
                <a:extLst>
                  <a:ext uri="{FF2B5EF4-FFF2-40B4-BE49-F238E27FC236}">
                    <a16:creationId xmlns:a16="http://schemas.microsoft.com/office/drawing/2014/main" xmlns="" id="{F19F662E-58B6-4950-B5C1-DCFBF0D0F6CA}"/>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44" name="矩形 43">
                <a:extLst>
                  <a:ext uri="{FF2B5EF4-FFF2-40B4-BE49-F238E27FC236}">
                    <a16:creationId xmlns:a16="http://schemas.microsoft.com/office/drawing/2014/main" xmlns="" id="{653EF13B-D06F-4A2B-86F0-00426E2F92A9}"/>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pic>
        <p:nvPicPr>
          <p:cNvPr id="3" name="图形 2" descr="从云中下载">
            <a:extLst>
              <a:ext uri="{FF2B5EF4-FFF2-40B4-BE49-F238E27FC236}">
                <a16:creationId xmlns:a16="http://schemas.microsoft.com/office/drawing/2014/main" xmlns="" id="{04E7B96E-D533-4215-A580-AF07059259FB}"/>
              </a:ext>
            </a:extLst>
          </p:cNvPr>
          <p:cNvPicPr>
            <a:picLocks noChangeAspect="1"/>
          </p:cNvPicPr>
          <p:nvPr/>
        </p:nvPicPr>
        <p:blipFill>
          <a:blip r:embed="rId17" cstate="screen">
            <a:extLst>
              <a:ext uri="{28A0092B-C50C-407E-A947-70E740481C1C}">
                <a14:useLocalDpi xmlns:a14="http://schemas.microsoft.com/office/drawing/2010/main"/>
              </a:ext>
              <a:ext uri="{96DAC541-7B7A-43D3-8B79-37D633B846F1}">
                <asvg:svgBlip xmlns:asvg="http://schemas.microsoft.com/office/drawing/2016/SVG/main" xmlns="" r:embed="rId18"/>
              </a:ext>
            </a:extLst>
          </a:blip>
          <a:stretch>
            <a:fillRect/>
          </a:stretch>
        </p:blipFill>
        <p:spPr>
          <a:xfrm>
            <a:off x="776055" y="1664453"/>
            <a:ext cx="492203" cy="492203"/>
          </a:xfrm>
          <a:prstGeom prst="rect">
            <a:avLst/>
          </a:prstGeom>
        </p:spPr>
      </p:pic>
      <p:pic>
        <p:nvPicPr>
          <p:cNvPr id="5" name="图形 4" descr="发送">
            <a:extLst>
              <a:ext uri="{FF2B5EF4-FFF2-40B4-BE49-F238E27FC236}">
                <a16:creationId xmlns:a16="http://schemas.microsoft.com/office/drawing/2014/main" xmlns="" id="{E09CF445-6990-4DC9-BE70-2DCD768DEBD2}"/>
              </a:ext>
            </a:extLst>
          </p:cNvPr>
          <p:cNvPicPr>
            <a:picLocks noChangeAspect="1"/>
          </p:cNvPicPr>
          <p:nvPr/>
        </p:nvPicPr>
        <p:blipFill>
          <a:blip r:embed="rId19" cstate="screen">
            <a:extLst>
              <a:ext uri="{28A0092B-C50C-407E-A947-70E740481C1C}">
                <a14:useLocalDpi xmlns:a14="http://schemas.microsoft.com/office/drawing/2010/main"/>
              </a:ext>
              <a:ext uri="{96DAC541-7B7A-43D3-8B79-37D633B846F1}">
                <asvg:svgBlip xmlns:asvg="http://schemas.microsoft.com/office/drawing/2016/SVG/main" xmlns="" r:embed="rId20"/>
              </a:ext>
            </a:extLst>
          </a:blip>
          <a:stretch>
            <a:fillRect/>
          </a:stretch>
        </p:blipFill>
        <p:spPr>
          <a:xfrm>
            <a:off x="762126" y="2444651"/>
            <a:ext cx="448076" cy="448076"/>
          </a:xfrm>
          <a:prstGeom prst="rect">
            <a:avLst/>
          </a:prstGeom>
        </p:spPr>
      </p:pic>
      <p:pic>
        <p:nvPicPr>
          <p:cNvPr id="7" name="图形 6" descr="聊天">
            <a:extLst>
              <a:ext uri="{FF2B5EF4-FFF2-40B4-BE49-F238E27FC236}">
                <a16:creationId xmlns:a16="http://schemas.microsoft.com/office/drawing/2014/main" xmlns="" id="{FB56C030-0B65-42E7-AFD5-5696BFECF65A}"/>
              </a:ext>
            </a:extLst>
          </p:cNvPr>
          <p:cNvPicPr>
            <a:picLocks noChangeAspect="1"/>
          </p:cNvPicPr>
          <p:nvPr/>
        </p:nvPicPr>
        <p:blipFill>
          <a:blip r:embed="rId21" cstate="screen">
            <a:extLst>
              <a:ext uri="{28A0092B-C50C-407E-A947-70E740481C1C}">
                <a14:useLocalDpi xmlns:a14="http://schemas.microsoft.com/office/drawing/2010/main"/>
              </a:ext>
              <a:ext uri="{96DAC541-7B7A-43D3-8B79-37D633B846F1}">
                <asvg:svgBlip xmlns:asvg="http://schemas.microsoft.com/office/drawing/2016/SVG/main" xmlns="" r:embed="rId22"/>
              </a:ext>
            </a:extLst>
          </a:blip>
          <a:stretch>
            <a:fillRect/>
          </a:stretch>
        </p:blipFill>
        <p:spPr>
          <a:xfrm>
            <a:off x="766115" y="3180722"/>
            <a:ext cx="444087" cy="444087"/>
          </a:xfrm>
          <a:prstGeom prst="rect">
            <a:avLst/>
          </a:prstGeom>
        </p:spPr>
      </p:pic>
      <p:pic>
        <p:nvPicPr>
          <p:cNvPr id="9" name="图形 8" descr="拼图">
            <a:extLst>
              <a:ext uri="{FF2B5EF4-FFF2-40B4-BE49-F238E27FC236}">
                <a16:creationId xmlns:a16="http://schemas.microsoft.com/office/drawing/2014/main" xmlns="" id="{8B0E058D-9AFE-4117-A080-23F3502EBA84}"/>
              </a:ext>
            </a:extLst>
          </p:cNvPr>
          <p:cNvPicPr>
            <a:picLocks noChangeAspect="1"/>
          </p:cNvPicPr>
          <p:nvPr/>
        </p:nvPicPr>
        <p:blipFill>
          <a:blip r:embed="rId23" cstate="screen">
            <a:extLst>
              <a:ext uri="{28A0092B-C50C-407E-A947-70E740481C1C}">
                <a14:useLocalDpi xmlns:a14="http://schemas.microsoft.com/office/drawing/2010/main"/>
              </a:ext>
              <a:ext uri="{96DAC541-7B7A-43D3-8B79-37D633B846F1}">
                <asvg:svgBlip xmlns:asvg="http://schemas.microsoft.com/office/drawing/2016/SVG/main" xmlns="" r:embed="rId24"/>
              </a:ext>
            </a:extLst>
          </a:blip>
          <a:stretch>
            <a:fillRect/>
          </a:stretch>
        </p:blipFill>
        <p:spPr>
          <a:xfrm>
            <a:off x="762126" y="3912803"/>
            <a:ext cx="375971" cy="375971"/>
          </a:xfrm>
          <a:prstGeom prst="rect">
            <a:avLst/>
          </a:prstGeom>
        </p:spPr>
      </p:pic>
      <p:sp>
        <p:nvSpPr>
          <p:cNvPr id="10" name="矩形 9">
            <a:extLst>
              <a:ext uri="{FF2B5EF4-FFF2-40B4-BE49-F238E27FC236}">
                <a16:creationId xmlns:a16="http://schemas.microsoft.com/office/drawing/2014/main" xmlns="" id="{3B969FF5-B7B9-4C62-A715-389A190134C6}"/>
              </a:ext>
            </a:extLst>
          </p:cNvPr>
          <p:cNvSpPr/>
          <p:nvPr/>
        </p:nvSpPr>
        <p:spPr>
          <a:xfrm>
            <a:off x="1300099" y="1703820"/>
            <a:ext cx="2726325" cy="461665"/>
          </a:xfrm>
          <a:prstGeom prst="rect">
            <a:avLst/>
          </a:prstGeom>
        </p:spPr>
        <p:txBody>
          <a:bodyPr wrap="square">
            <a:spAutoFit/>
          </a:bodyPr>
          <a:lstStyle/>
          <a:p>
            <a:r>
              <a:rPr lang="zh-CN" altLang="en-US" sz="1200" dirty="0">
                <a:solidFill>
                  <a:schemeClr val="tx1">
                    <a:lumMod val="75000"/>
                    <a:lumOff val="25000"/>
                  </a:schemeClr>
                </a:solidFill>
                <a:cs typeface="+mn-ea"/>
                <a:sym typeface="+mn-lt"/>
              </a:rPr>
              <a:t>点击此处添加文字描述，文字颜色、大小、字体可根据需求进行更改。</a:t>
            </a:r>
            <a:endParaRPr lang="zh-CN" altLang="en-US" sz="1200" dirty="0">
              <a:cs typeface="+mn-ea"/>
              <a:sym typeface="+mn-lt"/>
            </a:endParaRPr>
          </a:p>
        </p:txBody>
      </p:sp>
      <p:sp>
        <p:nvSpPr>
          <p:cNvPr id="45" name="矩形 44">
            <a:extLst>
              <a:ext uri="{FF2B5EF4-FFF2-40B4-BE49-F238E27FC236}">
                <a16:creationId xmlns:a16="http://schemas.microsoft.com/office/drawing/2014/main" xmlns="" id="{DBD18D6A-35F2-4FCB-B730-A499C5C38355}"/>
              </a:ext>
            </a:extLst>
          </p:cNvPr>
          <p:cNvSpPr/>
          <p:nvPr/>
        </p:nvSpPr>
        <p:spPr>
          <a:xfrm>
            <a:off x="1300099" y="2450287"/>
            <a:ext cx="2726325" cy="461665"/>
          </a:xfrm>
          <a:prstGeom prst="rect">
            <a:avLst/>
          </a:prstGeom>
        </p:spPr>
        <p:txBody>
          <a:bodyPr wrap="square">
            <a:spAutoFit/>
          </a:bodyPr>
          <a:lstStyle/>
          <a:p>
            <a:r>
              <a:rPr lang="zh-CN" altLang="en-US" sz="1200" dirty="0">
                <a:solidFill>
                  <a:schemeClr val="tx1">
                    <a:lumMod val="75000"/>
                    <a:lumOff val="25000"/>
                  </a:schemeClr>
                </a:solidFill>
                <a:cs typeface="+mn-ea"/>
                <a:sym typeface="+mn-lt"/>
              </a:rPr>
              <a:t>点击此处添加文字描述，文字颜色、大小、字体可根据需求进行更改。</a:t>
            </a:r>
            <a:endParaRPr lang="zh-CN" altLang="en-US" sz="1200" dirty="0">
              <a:cs typeface="+mn-ea"/>
              <a:sym typeface="+mn-lt"/>
            </a:endParaRPr>
          </a:p>
        </p:txBody>
      </p:sp>
      <p:sp>
        <p:nvSpPr>
          <p:cNvPr id="46" name="矩形 45">
            <a:extLst>
              <a:ext uri="{FF2B5EF4-FFF2-40B4-BE49-F238E27FC236}">
                <a16:creationId xmlns:a16="http://schemas.microsoft.com/office/drawing/2014/main" xmlns="" id="{104A74BE-D55D-4A0E-8993-96BB9E873A7A}"/>
              </a:ext>
            </a:extLst>
          </p:cNvPr>
          <p:cNvSpPr/>
          <p:nvPr/>
        </p:nvSpPr>
        <p:spPr>
          <a:xfrm>
            <a:off x="1300099" y="3153212"/>
            <a:ext cx="2726325" cy="461665"/>
          </a:xfrm>
          <a:prstGeom prst="rect">
            <a:avLst/>
          </a:prstGeom>
        </p:spPr>
        <p:txBody>
          <a:bodyPr wrap="square">
            <a:spAutoFit/>
          </a:bodyPr>
          <a:lstStyle/>
          <a:p>
            <a:r>
              <a:rPr lang="zh-CN" altLang="en-US" sz="1200" dirty="0">
                <a:solidFill>
                  <a:schemeClr val="tx1">
                    <a:lumMod val="75000"/>
                    <a:lumOff val="25000"/>
                  </a:schemeClr>
                </a:solidFill>
                <a:cs typeface="+mn-ea"/>
                <a:sym typeface="+mn-lt"/>
              </a:rPr>
              <a:t>点击此处添加文字描述，文字颜色、大小、字体可根据需求进行更改。</a:t>
            </a:r>
            <a:endParaRPr lang="zh-CN" altLang="en-US" sz="1200" dirty="0">
              <a:cs typeface="+mn-ea"/>
              <a:sym typeface="+mn-lt"/>
            </a:endParaRPr>
          </a:p>
        </p:txBody>
      </p:sp>
      <p:sp>
        <p:nvSpPr>
          <p:cNvPr id="47" name="矩形 46">
            <a:extLst>
              <a:ext uri="{FF2B5EF4-FFF2-40B4-BE49-F238E27FC236}">
                <a16:creationId xmlns:a16="http://schemas.microsoft.com/office/drawing/2014/main" xmlns="" id="{E2DCDAAF-69DB-4FBA-88F8-0152896D649F}"/>
              </a:ext>
            </a:extLst>
          </p:cNvPr>
          <p:cNvSpPr/>
          <p:nvPr/>
        </p:nvSpPr>
        <p:spPr>
          <a:xfrm>
            <a:off x="1300099" y="3856137"/>
            <a:ext cx="2726325" cy="461665"/>
          </a:xfrm>
          <a:prstGeom prst="rect">
            <a:avLst/>
          </a:prstGeom>
        </p:spPr>
        <p:txBody>
          <a:bodyPr wrap="square">
            <a:spAutoFit/>
          </a:bodyPr>
          <a:lstStyle/>
          <a:p>
            <a:r>
              <a:rPr lang="zh-CN" altLang="en-US" sz="1200" dirty="0">
                <a:solidFill>
                  <a:schemeClr val="tx1">
                    <a:lumMod val="75000"/>
                    <a:lumOff val="25000"/>
                  </a:schemeClr>
                </a:solidFill>
                <a:cs typeface="+mn-ea"/>
                <a:sym typeface="+mn-lt"/>
              </a:rPr>
              <a:t>点击此处添加文字描述，文字颜色、大小、字体可根据需求进行更改。</a:t>
            </a:r>
            <a:endParaRPr lang="zh-CN" altLang="en-US" sz="1200" dirty="0">
              <a:cs typeface="+mn-ea"/>
              <a:sym typeface="+mn-lt"/>
            </a:endParaRPr>
          </a:p>
        </p:txBody>
      </p:sp>
    </p:spTree>
    <p:extLst>
      <p:ext uri="{BB962C8B-B14F-4D97-AF65-F5344CB8AC3E}">
        <p14:creationId xmlns:p14="http://schemas.microsoft.com/office/powerpoint/2010/main" val="3923210959"/>
      </p:ext>
    </p:extLst>
  </p:cSld>
  <p:clrMapOvr>
    <a:masterClrMapping/>
  </p:clrMapOvr>
  <mc:AlternateContent xmlns:mc="http://schemas.openxmlformats.org/markup-compatibility/2006" xmlns:p14="http://schemas.microsoft.com/office/powerpoint/2010/main">
    <mc:Choice Requires="p14">
      <p:transition spd="slow" p14:dur="1500" advTm="6500">
        <p:random/>
      </p:transition>
    </mc:Choice>
    <mc:Fallback xmlns="">
      <p:transition spd="slow" advTm="6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ppt_x"/>
                                          </p:val>
                                        </p:tav>
                                        <p:tav tm="100000">
                                          <p:val>
                                            <p:strVal val="#ppt_x"/>
                                          </p:val>
                                        </p:tav>
                                      </p:tavLst>
                                    </p:anim>
                                    <p:anim calcmode="lin" valueType="num">
                                      <p:cBhvr additive="base">
                                        <p:cTn id="8" dur="1000" fill="hold"/>
                                        <p:tgtEl>
                                          <p:spTgt spid="37"/>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37"/>
                                        </p:tgtEl>
                                        <p:attrNameLst>
                                          <p:attrName>r</p:attrName>
                                        </p:attrNameLst>
                                      </p:cBhvr>
                                    </p:animRot>
                                  </p:childTnLst>
                                </p:cTn>
                              </p:par>
                            </p:childTnLst>
                          </p:cTn>
                        </p:par>
                        <p:par>
                          <p:cTn id="11" fill="hold">
                            <p:stCondLst>
                              <p:cond delay="1000"/>
                            </p:stCondLst>
                            <p:childTnLst>
                              <p:par>
                                <p:cTn id="12" presetID="49" presetClass="entr" presetSubtype="0" decel="10000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p:cTn id="14" dur="500" fill="hold"/>
                                        <p:tgtEl>
                                          <p:spTgt spid="31"/>
                                        </p:tgtEl>
                                        <p:attrNameLst>
                                          <p:attrName>ppt_w</p:attrName>
                                        </p:attrNameLst>
                                      </p:cBhvr>
                                      <p:tavLst>
                                        <p:tav tm="0">
                                          <p:val>
                                            <p:fltVal val="0"/>
                                          </p:val>
                                        </p:tav>
                                        <p:tav tm="100000">
                                          <p:val>
                                            <p:strVal val="#ppt_w"/>
                                          </p:val>
                                        </p:tav>
                                      </p:tavLst>
                                    </p:anim>
                                    <p:anim calcmode="lin" valueType="num">
                                      <p:cBhvr>
                                        <p:cTn id="15" dur="500" fill="hold"/>
                                        <p:tgtEl>
                                          <p:spTgt spid="31"/>
                                        </p:tgtEl>
                                        <p:attrNameLst>
                                          <p:attrName>ppt_h</p:attrName>
                                        </p:attrNameLst>
                                      </p:cBhvr>
                                      <p:tavLst>
                                        <p:tav tm="0">
                                          <p:val>
                                            <p:fltVal val="0"/>
                                          </p:val>
                                        </p:tav>
                                        <p:tav tm="100000">
                                          <p:val>
                                            <p:strVal val="#ppt_h"/>
                                          </p:val>
                                        </p:tav>
                                      </p:tavLst>
                                    </p:anim>
                                    <p:anim calcmode="lin" valueType="num">
                                      <p:cBhvr>
                                        <p:cTn id="16" dur="500" fill="hold"/>
                                        <p:tgtEl>
                                          <p:spTgt spid="31"/>
                                        </p:tgtEl>
                                        <p:attrNameLst>
                                          <p:attrName>style.rotation</p:attrName>
                                        </p:attrNameLst>
                                      </p:cBhvr>
                                      <p:tavLst>
                                        <p:tav tm="0">
                                          <p:val>
                                            <p:fltVal val="360"/>
                                          </p:val>
                                        </p:tav>
                                        <p:tav tm="100000">
                                          <p:val>
                                            <p:fltVal val="0"/>
                                          </p:val>
                                        </p:tav>
                                      </p:tavLst>
                                    </p:anim>
                                    <p:animEffect transition="in" filter="fade">
                                      <p:cBhvr>
                                        <p:cTn id="17" dur="500"/>
                                        <p:tgtEl>
                                          <p:spTgt spid="31"/>
                                        </p:tgtEl>
                                      </p:cBhvr>
                                    </p:animEffect>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ppt_x"/>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ppt_x"/>
                                          </p:val>
                                        </p:tav>
                                        <p:tav tm="100000">
                                          <p:val>
                                            <p:strVal val="#ppt_x"/>
                                          </p:val>
                                        </p:tav>
                                      </p:tavLst>
                                    </p:anim>
                                    <p:anim calcmode="lin" valueType="num">
                                      <p:cBhvr additive="base">
                                        <p:cTn id="30" dur="500" fill="hold"/>
                                        <p:tgtEl>
                                          <p:spTgt spid="2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2" presetClass="entr" presetSubtype="1"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up)">
                                      <p:cBhvr>
                                        <p:cTn id="42" dur="500"/>
                                        <p:tgtEl>
                                          <p:spTgt spid="27"/>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down)">
                                      <p:cBhvr>
                                        <p:cTn id="45" dur="500"/>
                                        <p:tgtEl>
                                          <p:spTgt spid="33"/>
                                        </p:tgtEl>
                                      </p:cBhvr>
                                    </p:animEffect>
                                  </p:childTnLst>
                                </p:cTn>
                              </p:par>
                            </p:childTnLst>
                          </p:cTn>
                        </p:par>
                        <p:par>
                          <p:cTn id="46" fill="hold">
                            <p:stCondLst>
                              <p:cond delay="2500"/>
                            </p:stCondLst>
                            <p:childTnLst>
                              <p:par>
                                <p:cTn id="47" presetID="37" presetClass="entr" presetSubtype="0"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500"/>
                                        <p:tgtEl>
                                          <p:spTgt spid="3"/>
                                        </p:tgtEl>
                                      </p:cBhvr>
                                    </p:animEffect>
                                    <p:anim calcmode="lin" valueType="num">
                                      <p:cBhvr>
                                        <p:cTn id="50" dur="500" fill="hold"/>
                                        <p:tgtEl>
                                          <p:spTgt spid="3"/>
                                        </p:tgtEl>
                                        <p:attrNameLst>
                                          <p:attrName>ppt_x</p:attrName>
                                        </p:attrNameLst>
                                      </p:cBhvr>
                                      <p:tavLst>
                                        <p:tav tm="0">
                                          <p:val>
                                            <p:strVal val="#ppt_x"/>
                                          </p:val>
                                        </p:tav>
                                        <p:tav tm="100000">
                                          <p:val>
                                            <p:strVal val="#ppt_x"/>
                                          </p:val>
                                        </p:tav>
                                      </p:tavLst>
                                    </p:anim>
                                    <p:anim calcmode="lin" valueType="num">
                                      <p:cBhvr>
                                        <p:cTn id="51" dur="450" decel="100000" fill="hold"/>
                                        <p:tgtEl>
                                          <p:spTgt spid="3"/>
                                        </p:tgtEl>
                                        <p:attrNameLst>
                                          <p:attrName>ppt_y</p:attrName>
                                        </p:attrNameLst>
                                      </p:cBhvr>
                                      <p:tavLst>
                                        <p:tav tm="0">
                                          <p:val>
                                            <p:strVal val="#ppt_y+1"/>
                                          </p:val>
                                        </p:tav>
                                        <p:tav tm="100000">
                                          <p:val>
                                            <p:strVal val="#ppt_y-.03"/>
                                          </p:val>
                                        </p:tav>
                                      </p:tavLst>
                                    </p:anim>
                                    <p:anim calcmode="lin" valueType="num">
                                      <p:cBhvr>
                                        <p:cTn id="52" dur="50" accel="100000" fill="hold">
                                          <p:stCondLst>
                                            <p:cond delay="450"/>
                                          </p:stCondLst>
                                        </p:cTn>
                                        <p:tgtEl>
                                          <p:spTgt spid="3"/>
                                        </p:tgtEl>
                                        <p:attrNameLst>
                                          <p:attrName>ppt_y</p:attrName>
                                        </p:attrNameLst>
                                      </p:cBhvr>
                                      <p:tavLst>
                                        <p:tav tm="0">
                                          <p:val>
                                            <p:strVal val="#ppt_y-.03"/>
                                          </p:val>
                                        </p:tav>
                                        <p:tav tm="100000">
                                          <p:val>
                                            <p:strVal val="#ppt_y"/>
                                          </p:val>
                                        </p:tav>
                                      </p:tavLst>
                                    </p:anim>
                                  </p:childTnLst>
                                </p:cTn>
                              </p:par>
                              <p:par>
                                <p:cTn id="53" presetID="22" presetClass="entr" presetSubtype="8"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3000"/>
                            </p:stCondLst>
                            <p:childTnLst>
                              <p:par>
                                <p:cTn id="57" presetID="22" presetClass="entr" presetSubtype="1"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wipe(down)">
                                      <p:cBhvr>
                                        <p:cTn id="62" dur="500"/>
                                        <p:tgtEl>
                                          <p:spTgt spid="34"/>
                                        </p:tgtEl>
                                      </p:cBhvr>
                                    </p:animEffect>
                                  </p:childTnLst>
                                </p:cTn>
                              </p:par>
                            </p:childTnLst>
                          </p:cTn>
                        </p:par>
                        <p:par>
                          <p:cTn id="63" fill="hold">
                            <p:stCondLst>
                              <p:cond delay="3500"/>
                            </p:stCondLst>
                            <p:childTnLst>
                              <p:par>
                                <p:cTn id="64" presetID="37" presetClass="entr" presetSubtype="0" fill="hold" nodeType="after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fade">
                                      <p:cBhvr>
                                        <p:cTn id="66" dur="500"/>
                                        <p:tgtEl>
                                          <p:spTgt spid="5"/>
                                        </p:tgtEl>
                                      </p:cBhvr>
                                    </p:animEffect>
                                    <p:anim calcmode="lin" valueType="num">
                                      <p:cBhvr>
                                        <p:cTn id="67" dur="500" fill="hold"/>
                                        <p:tgtEl>
                                          <p:spTgt spid="5"/>
                                        </p:tgtEl>
                                        <p:attrNameLst>
                                          <p:attrName>ppt_x</p:attrName>
                                        </p:attrNameLst>
                                      </p:cBhvr>
                                      <p:tavLst>
                                        <p:tav tm="0">
                                          <p:val>
                                            <p:strVal val="#ppt_x"/>
                                          </p:val>
                                        </p:tav>
                                        <p:tav tm="100000">
                                          <p:val>
                                            <p:strVal val="#ppt_x"/>
                                          </p:val>
                                        </p:tav>
                                      </p:tavLst>
                                    </p:anim>
                                    <p:anim calcmode="lin" valueType="num">
                                      <p:cBhvr>
                                        <p:cTn id="68" dur="450" decel="100000" fill="hold"/>
                                        <p:tgtEl>
                                          <p:spTgt spid="5"/>
                                        </p:tgtEl>
                                        <p:attrNameLst>
                                          <p:attrName>ppt_y</p:attrName>
                                        </p:attrNameLst>
                                      </p:cBhvr>
                                      <p:tavLst>
                                        <p:tav tm="0">
                                          <p:val>
                                            <p:strVal val="#ppt_y+1"/>
                                          </p:val>
                                        </p:tav>
                                        <p:tav tm="100000">
                                          <p:val>
                                            <p:strVal val="#ppt_y-.03"/>
                                          </p:val>
                                        </p:tav>
                                      </p:tavLst>
                                    </p:anim>
                                    <p:anim calcmode="lin" valueType="num">
                                      <p:cBhvr>
                                        <p:cTn id="69" dur="50" accel="100000" fill="hold">
                                          <p:stCondLst>
                                            <p:cond delay="450"/>
                                          </p:stCondLst>
                                        </p:cTn>
                                        <p:tgtEl>
                                          <p:spTgt spid="5"/>
                                        </p:tgtEl>
                                        <p:attrNameLst>
                                          <p:attrName>ppt_y</p:attrName>
                                        </p:attrNameLst>
                                      </p:cBhvr>
                                      <p:tavLst>
                                        <p:tav tm="0">
                                          <p:val>
                                            <p:strVal val="#ppt_y-.03"/>
                                          </p:val>
                                        </p:tav>
                                        <p:tav tm="100000">
                                          <p:val>
                                            <p:strVal val="#ppt_y"/>
                                          </p:val>
                                        </p:tav>
                                      </p:tavLst>
                                    </p:anim>
                                  </p:childTnLst>
                                </p:cTn>
                              </p:par>
                              <p:par>
                                <p:cTn id="70" presetID="22" presetClass="entr" presetSubtype="8" fill="hold" grpId="0"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wipe(left)">
                                      <p:cBhvr>
                                        <p:cTn id="72" dur="500"/>
                                        <p:tgtEl>
                                          <p:spTgt spid="45"/>
                                        </p:tgtEl>
                                      </p:cBhvr>
                                    </p:animEffect>
                                  </p:childTnLst>
                                </p:cTn>
                              </p:par>
                            </p:childTnLst>
                          </p:cTn>
                        </p:par>
                        <p:par>
                          <p:cTn id="73" fill="hold">
                            <p:stCondLst>
                              <p:cond delay="4000"/>
                            </p:stCondLst>
                            <p:childTnLst>
                              <p:par>
                                <p:cTn id="74" presetID="22" presetClass="entr" presetSubtype="1"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wipe(up)">
                                      <p:cBhvr>
                                        <p:cTn id="76" dur="500"/>
                                        <p:tgtEl>
                                          <p:spTgt spid="29"/>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down)">
                                      <p:cBhvr>
                                        <p:cTn id="79" dur="500"/>
                                        <p:tgtEl>
                                          <p:spTgt spid="35"/>
                                        </p:tgtEl>
                                      </p:cBhvr>
                                    </p:animEffect>
                                  </p:childTnLst>
                                </p:cTn>
                              </p:par>
                            </p:childTnLst>
                          </p:cTn>
                        </p:par>
                        <p:par>
                          <p:cTn id="80" fill="hold">
                            <p:stCondLst>
                              <p:cond delay="4500"/>
                            </p:stCondLst>
                            <p:childTnLst>
                              <p:par>
                                <p:cTn id="81" presetID="37" presetClass="entr" presetSubtype="0"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500"/>
                                        <p:tgtEl>
                                          <p:spTgt spid="7"/>
                                        </p:tgtEl>
                                      </p:cBhvr>
                                    </p:animEffect>
                                    <p:anim calcmode="lin" valueType="num">
                                      <p:cBhvr>
                                        <p:cTn id="84" dur="500" fill="hold"/>
                                        <p:tgtEl>
                                          <p:spTgt spid="7"/>
                                        </p:tgtEl>
                                        <p:attrNameLst>
                                          <p:attrName>ppt_x</p:attrName>
                                        </p:attrNameLst>
                                      </p:cBhvr>
                                      <p:tavLst>
                                        <p:tav tm="0">
                                          <p:val>
                                            <p:strVal val="#ppt_x"/>
                                          </p:val>
                                        </p:tav>
                                        <p:tav tm="100000">
                                          <p:val>
                                            <p:strVal val="#ppt_x"/>
                                          </p:val>
                                        </p:tav>
                                      </p:tavLst>
                                    </p:anim>
                                    <p:anim calcmode="lin" valueType="num">
                                      <p:cBhvr>
                                        <p:cTn id="85" dur="450" decel="100000" fill="hold"/>
                                        <p:tgtEl>
                                          <p:spTgt spid="7"/>
                                        </p:tgtEl>
                                        <p:attrNameLst>
                                          <p:attrName>ppt_y</p:attrName>
                                        </p:attrNameLst>
                                      </p:cBhvr>
                                      <p:tavLst>
                                        <p:tav tm="0">
                                          <p:val>
                                            <p:strVal val="#ppt_y+1"/>
                                          </p:val>
                                        </p:tav>
                                        <p:tav tm="100000">
                                          <p:val>
                                            <p:strVal val="#ppt_y-.03"/>
                                          </p:val>
                                        </p:tav>
                                      </p:tavLst>
                                    </p:anim>
                                    <p:anim calcmode="lin" valueType="num">
                                      <p:cBhvr>
                                        <p:cTn id="86" dur="50" accel="100000" fill="hold">
                                          <p:stCondLst>
                                            <p:cond delay="450"/>
                                          </p:stCondLst>
                                        </p:cTn>
                                        <p:tgtEl>
                                          <p:spTgt spid="7"/>
                                        </p:tgtEl>
                                        <p:attrNameLst>
                                          <p:attrName>ppt_y</p:attrName>
                                        </p:attrNameLst>
                                      </p:cBhvr>
                                      <p:tavLst>
                                        <p:tav tm="0">
                                          <p:val>
                                            <p:strVal val="#ppt_y-.03"/>
                                          </p:val>
                                        </p:tav>
                                        <p:tav tm="100000">
                                          <p:val>
                                            <p:strVal val="#ppt_y"/>
                                          </p:val>
                                        </p:tav>
                                      </p:tavLst>
                                    </p:anim>
                                  </p:childTnLst>
                                </p:cTn>
                              </p:par>
                              <p:par>
                                <p:cTn id="87" presetID="22" presetClass="entr" presetSubtype="8" fill="hold" grpId="0" nodeType="withEffect">
                                  <p:stCondLst>
                                    <p:cond delay="0"/>
                                  </p:stCondLst>
                                  <p:childTnLst>
                                    <p:set>
                                      <p:cBhvr>
                                        <p:cTn id="88" dur="1" fill="hold">
                                          <p:stCondLst>
                                            <p:cond delay="0"/>
                                          </p:stCondLst>
                                        </p:cTn>
                                        <p:tgtEl>
                                          <p:spTgt spid="46"/>
                                        </p:tgtEl>
                                        <p:attrNameLst>
                                          <p:attrName>style.visibility</p:attrName>
                                        </p:attrNameLst>
                                      </p:cBhvr>
                                      <p:to>
                                        <p:strVal val="visible"/>
                                      </p:to>
                                    </p:set>
                                    <p:animEffect transition="in" filter="wipe(left)">
                                      <p:cBhvr>
                                        <p:cTn id="89" dur="500"/>
                                        <p:tgtEl>
                                          <p:spTgt spid="46"/>
                                        </p:tgtEl>
                                      </p:cBhvr>
                                    </p:animEffect>
                                  </p:childTnLst>
                                </p:cTn>
                              </p:par>
                            </p:childTnLst>
                          </p:cTn>
                        </p:par>
                        <p:par>
                          <p:cTn id="90" fill="hold">
                            <p:stCondLst>
                              <p:cond delay="5000"/>
                            </p:stCondLst>
                            <p:childTnLst>
                              <p:par>
                                <p:cTn id="91" presetID="22" presetClass="entr" presetSubtype="1"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wipe(up)">
                                      <p:cBhvr>
                                        <p:cTn id="93" dur="500"/>
                                        <p:tgtEl>
                                          <p:spTgt spid="30"/>
                                        </p:tgtEl>
                                      </p:cBhvr>
                                    </p:animEffect>
                                  </p:childTnLst>
                                </p:cTn>
                              </p:par>
                              <p:par>
                                <p:cTn id="94" presetID="22" presetClass="entr" presetSubtype="4" fill="hold" grpId="0" nodeType="withEffect">
                                  <p:stCondLst>
                                    <p:cond delay="0"/>
                                  </p:stCondLst>
                                  <p:childTnLst>
                                    <p:set>
                                      <p:cBhvr>
                                        <p:cTn id="95" dur="1" fill="hold">
                                          <p:stCondLst>
                                            <p:cond delay="0"/>
                                          </p:stCondLst>
                                        </p:cTn>
                                        <p:tgtEl>
                                          <p:spTgt spid="36"/>
                                        </p:tgtEl>
                                        <p:attrNameLst>
                                          <p:attrName>style.visibility</p:attrName>
                                        </p:attrNameLst>
                                      </p:cBhvr>
                                      <p:to>
                                        <p:strVal val="visible"/>
                                      </p:to>
                                    </p:set>
                                    <p:animEffect transition="in" filter="wipe(down)">
                                      <p:cBhvr>
                                        <p:cTn id="96" dur="500"/>
                                        <p:tgtEl>
                                          <p:spTgt spid="36"/>
                                        </p:tgtEl>
                                      </p:cBhvr>
                                    </p:animEffect>
                                  </p:childTnLst>
                                </p:cTn>
                              </p:par>
                            </p:childTnLst>
                          </p:cTn>
                        </p:par>
                        <p:par>
                          <p:cTn id="97" fill="hold">
                            <p:stCondLst>
                              <p:cond delay="5500"/>
                            </p:stCondLst>
                            <p:childTnLst>
                              <p:par>
                                <p:cTn id="98" presetID="37" presetClass="entr" presetSubtype="0" fill="hold" nodeType="after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fade">
                                      <p:cBhvr>
                                        <p:cTn id="100" dur="500"/>
                                        <p:tgtEl>
                                          <p:spTgt spid="9"/>
                                        </p:tgtEl>
                                      </p:cBhvr>
                                    </p:animEffect>
                                    <p:anim calcmode="lin" valueType="num">
                                      <p:cBhvr>
                                        <p:cTn id="101" dur="500" fill="hold"/>
                                        <p:tgtEl>
                                          <p:spTgt spid="9"/>
                                        </p:tgtEl>
                                        <p:attrNameLst>
                                          <p:attrName>ppt_x</p:attrName>
                                        </p:attrNameLst>
                                      </p:cBhvr>
                                      <p:tavLst>
                                        <p:tav tm="0">
                                          <p:val>
                                            <p:strVal val="#ppt_x"/>
                                          </p:val>
                                        </p:tav>
                                        <p:tav tm="100000">
                                          <p:val>
                                            <p:strVal val="#ppt_x"/>
                                          </p:val>
                                        </p:tav>
                                      </p:tavLst>
                                    </p:anim>
                                    <p:anim calcmode="lin" valueType="num">
                                      <p:cBhvr>
                                        <p:cTn id="102" dur="450" decel="100000" fill="hold"/>
                                        <p:tgtEl>
                                          <p:spTgt spid="9"/>
                                        </p:tgtEl>
                                        <p:attrNameLst>
                                          <p:attrName>ppt_y</p:attrName>
                                        </p:attrNameLst>
                                      </p:cBhvr>
                                      <p:tavLst>
                                        <p:tav tm="0">
                                          <p:val>
                                            <p:strVal val="#ppt_y+1"/>
                                          </p:val>
                                        </p:tav>
                                        <p:tav tm="100000">
                                          <p:val>
                                            <p:strVal val="#ppt_y-.03"/>
                                          </p:val>
                                        </p:tav>
                                      </p:tavLst>
                                    </p:anim>
                                    <p:anim calcmode="lin" valueType="num">
                                      <p:cBhvr>
                                        <p:cTn id="103" dur="50" accel="100000" fill="hold">
                                          <p:stCondLst>
                                            <p:cond delay="450"/>
                                          </p:stCondLst>
                                        </p:cTn>
                                        <p:tgtEl>
                                          <p:spTgt spid="9"/>
                                        </p:tgtEl>
                                        <p:attrNameLst>
                                          <p:attrName>ppt_y</p:attrName>
                                        </p:attrNameLst>
                                      </p:cBhvr>
                                      <p:tavLst>
                                        <p:tav tm="0">
                                          <p:val>
                                            <p:strVal val="#ppt_y-.03"/>
                                          </p:val>
                                        </p:tav>
                                        <p:tav tm="100000">
                                          <p:val>
                                            <p:strVal val="#ppt_y"/>
                                          </p:val>
                                        </p:tav>
                                      </p:tavLst>
                                    </p:anim>
                                  </p:childTnLst>
                                </p:cTn>
                              </p:par>
                              <p:par>
                                <p:cTn id="104" presetID="22" presetClass="entr" presetSubtype="8" fill="hold" grpId="0" nodeType="withEffect">
                                  <p:stCondLst>
                                    <p:cond delay="0"/>
                                  </p:stCondLst>
                                  <p:childTnLst>
                                    <p:set>
                                      <p:cBhvr>
                                        <p:cTn id="105" dur="1" fill="hold">
                                          <p:stCondLst>
                                            <p:cond delay="0"/>
                                          </p:stCondLst>
                                        </p:cTn>
                                        <p:tgtEl>
                                          <p:spTgt spid="47"/>
                                        </p:tgtEl>
                                        <p:attrNameLst>
                                          <p:attrName>style.visibility</p:attrName>
                                        </p:attrNameLst>
                                      </p:cBhvr>
                                      <p:to>
                                        <p:strVal val="visible"/>
                                      </p:to>
                                    </p:set>
                                    <p:animEffect transition="in" filter="wipe(left)">
                                      <p:cBhvr>
                                        <p:cTn id="10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3" grpId="0"/>
      <p:bldP spid="34" grpId="0"/>
      <p:bldP spid="35" grpId="0"/>
      <p:bldP spid="36" grpId="0"/>
      <p:bldP spid="10" grpId="0"/>
      <p:bldP spid="45" grpId="0"/>
      <p:bldP spid="46" grpId="0"/>
      <p:bldP spid="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cxnSp>
        <p:nvCxnSpPr>
          <p:cNvPr id="22" name="MH_Other_1">
            <a:extLst>
              <a:ext uri="{FF2B5EF4-FFF2-40B4-BE49-F238E27FC236}">
                <a16:creationId xmlns:a16="http://schemas.microsoft.com/office/drawing/2014/main" xmlns="" id="{0422600E-D9E9-48BA-93C2-F9A0A80BFF49}"/>
              </a:ext>
            </a:extLst>
          </p:cNvPr>
          <p:cNvCxnSpPr>
            <a:cxnSpLocks noChangeShapeType="1"/>
          </p:cNvCxnSpPr>
          <p:nvPr>
            <p:custDataLst>
              <p:tags r:id="rId1"/>
            </p:custDataLst>
          </p:nvPr>
        </p:nvCxnSpPr>
        <p:spPr bwMode="auto">
          <a:xfrm>
            <a:off x="4367842" y="1432799"/>
            <a:ext cx="0" cy="1764477"/>
          </a:xfrm>
          <a:prstGeom prst="line">
            <a:avLst/>
          </a:prstGeom>
          <a:noFill/>
          <a:ln w="6350" cap="rnd" algn="ctr">
            <a:solidFill>
              <a:schemeClr val="tx1">
                <a:lumMod val="65000"/>
                <a:lumOff val="35000"/>
              </a:schemeClr>
            </a:solidFill>
            <a:prstDash val="sysDash"/>
            <a:miter lim="800000"/>
            <a:headEnd/>
            <a:tailEnd/>
          </a:ln>
          <a:extLst>
            <a:ext uri="{909E8E84-426E-40DD-AFC4-6F175D3DCCD1}">
              <a14:hiddenFill xmlns:a14="http://schemas.microsoft.com/office/drawing/2010/main">
                <a:noFill/>
              </a14:hiddenFill>
            </a:ext>
          </a:extLst>
        </p:spPr>
      </p:cxnSp>
      <p:cxnSp>
        <p:nvCxnSpPr>
          <p:cNvPr id="23" name="MH_Other_2">
            <a:extLst>
              <a:ext uri="{FF2B5EF4-FFF2-40B4-BE49-F238E27FC236}">
                <a16:creationId xmlns:a16="http://schemas.microsoft.com/office/drawing/2014/main" xmlns="" id="{38277DD2-56B0-40D1-B656-964FA3C92A65}"/>
              </a:ext>
            </a:extLst>
          </p:cNvPr>
          <p:cNvCxnSpPr>
            <a:cxnSpLocks noChangeShapeType="1"/>
          </p:cNvCxnSpPr>
          <p:nvPr>
            <p:custDataLst>
              <p:tags r:id="rId2"/>
            </p:custDataLst>
          </p:nvPr>
        </p:nvCxnSpPr>
        <p:spPr bwMode="auto">
          <a:xfrm>
            <a:off x="4045222" y="1432798"/>
            <a:ext cx="322622" cy="0"/>
          </a:xfrm>
          <a:prstGeom prst="line">
            <a:avLst/>
          </a:prstGeom>
          <a:noFill/>
          <a:ln w="6350" cap="rnd" algn="ctr">
            <a:solidFill>
              <a:schemeClr val="tx1">
                <a:lumMod val="65000"/>
                <a:lumOff val="35000"/>
              </a:schemeClr>
            </a:solidFill>
            <a:prstDash val="sysDash"/>
            <a:miter lim="800000"/>
            <a:headEnd type="oval" w="med" len="med"/>
            <a:tailEnd/>
          </a:ln>
          <a:extLst>
            <a:ext uri="{909E8E84-426E-40DD-AFC4-6F175D3DCCD1}">
              <a14:hiddenFill xmlns:a14="http://schemas.microsoft.com/office/drawing/2010/main">
                <a:noFill/>
              </a14:hiddenFill>
            </a:ext>
          </a:extLst>
        </p:spPr>
      </p:cxnSp>
      <p:cxnSp>
        <p:nvCxnSpPr>
          <p:cNvPr id="24" name="MH_Other_3">
            <a:extLst>
              <a:ext uri="{FF2B5EF4-FFF2-40B4-BE49-F238E27FC236}">
                <a16:creationId xmlns:a16="http://schemas.microsoft.com/office/drawing/2014/main" xmlns="" id="{6D855ED2-7C14-48D4-B1A3-B8F0B09D4EBA}"/>
              </a:ext>
            </a:extLst>
          </p:cNvPr>
          <p:cNvCxnSpPr>
            <a:cxnSpLocks noChangeShapeType="1"/>
          </p:cNvCxnSpPr>
          <p:nvPr>
            <p:custDataLst>
              <p:tags r:id="rId3"/>
            </p:custDataLst>
          </p:nvPr>
        </p:nvCxnSpPr>
        <p:spPr bwMode="auto">
          <a:xfrm>
            <a:off x="4045222" y="3177398"/>
            <a:ext cx="322622" cy="0"/>
          </a:xfrm>
          <a:prstGeom prst="line">
            <a:avLst/>
          </a:prstGeom>
          <a:noFill/>
          <a:ln w="6350" cap="rnd" algn="ctr">
            <a:solidFill>
              <a:schemeClr val="tx1">
                <a:lumMod val="65000"/>
                <a:lumOff val="35000"/>
              </a:schemeClr>
            </a:solidFill>
            <a:prstDash val="sysDash"/>
            <a:miter lim="800000"/>
            <a:headEnd type="oval" w="med" len="med"/>
            <a:tailEnd/>
          </a:ln>
          <a:extLst>
            <a:ext uri="{909E8E84-426E-40DD-AFC4-6F175D3DCCD1}">
              <a14:hiddenFill xmlns:a14="http://schemas.microsoft.com/office/drawing/2010/main">
                <a:noFill/>
              </a14:hiddenFill>
            </a:ext>
          </a:extLst>
        </p:spPr>
      </p:cxnSp>
      <p:grpSp>
        <p:nvGrpSpPr>
          <p:cNvPr id="3" name="组合 2">
            <a:extLst>
              <a:ext uri="{FF2B5EF4-FFF2-40B4-BE49-F238E27FC236}">
                <a16:creationId xmlns:a16="http://schemas.microsoft.com/office/drawing/2014/main" xmlns="" id="{FDBB7A64-3820-4F2D-8DE3-FB2FB09D5523}"/>
              </a:ext>
            </a:extLst>
          </p:cNvPr>
          <p:cNvGrpSpPr/>
          <p:nvPr/>
        </p:nvGrpSpPr>
        <p:grpSpPr>
          <a:xfrm>
            <a:off x="892403" y="3509193"/>
            <a:ext cx="385310" cy="385310"/>
            <a:chOff x="892403" y="3509193"/>
            <a:chExt cx="385310" cy="385310"/>
          </a:xfrm>
        </p:grpSpPr>
        <p:sp>
          <p:nvSpPr>
            <p:cNvPr id="25" name="MH_Other_4">
              <a:extLst>
                <a:ext uri="{FF2B5EF4-FFF2-40B4-BE49-F238E27FC236}">
                  <a16:creationId xmlns:a16="http://schemas.microsoft.com/office/drawing/2014/main" xmlns="" id="{13AA530C-5C0D-4DBB-B717-AA00CB24AC92}"/>
                </a:ext>
              </a:extLst>
            </p:cNvPr>
            <p:cNvSpPr/>
            <p:nvPr>
              <p:custDataLst>
                <p:tags r:id="rId16"/>
              </p:custDataLst>
            </p:nvPr>
          </p:nvSpPr>
          <p:spPr>
            <a:xfrm>
              <a:off x="892403" y="3509193"/>
              <a:ext cx="385310" cy="385310"/>
            </a:xfrm>
            <a:prstGeom prst="ellipse">
              <a:avLst/>
            </a:prstGeom>
            <a:solidFill>
              <a:schemeClr val="accent1"/>
            </a:solidFill>
            <a:ln w="12700" cap="flat" cmpd="sng" algn="ctr">
              <a:noFill/>
              <a:prstDash val="solid"/>
              <a:miter lim="800000"/>
            </a:ln>
            <a:effectLst/>
          </p:spPr>
          <p:txBody>
            <a:bodyPr anchor="ctr"/>
            <a:lstStyle/>
            <a:p>
              <a:pPr algn="ctr">
                <a:defRPr/>
              </a:pPr>
              <a:endParaRPr lang="zh-CN" altLang="en-US" sz="1050" kern="0">
                <a:solidFill>
                  <a:schemeClr val="tx1">
                    <a:lumMod val="65000"/>
                    <a:lumOff val="35000"/>
                  </a:schemeClr>
                </a:solidFill>
                <a:cs typeface="+mn-ea"/>
                <a:sym typeface="+mn-lt"/>
              </a:endParaRPr>
            </a:p>
          </p:txBody>
        </p:sp>
        <p:sp>
          <p:nvSpPr>
            <p:cNvPr id="26" name="MH_Other_5">
              <a:extLst>
                <a:ext uri="{FF2B5EF4-FFF2-40B4-BE49-F238E27FC236}">
                  <a16:creationId xmlns:a16="http://schemas.microsoft.com/office/drawing/2014/main" xmlns="" id="{B42E6042-D086-4E1E-9F99-7A91CB31C5DB}"/>
                </a:ext>
              </a:extLst>
            </p:cNvPr>
            <p:cNvSpPr/>
            <p:nvPr>
              <p:custDataLst>
                <p:tags r:id="rId17"/>
              </p:custDataLst>
            </p:nvPr>
          </p:nvSpPr>
          <p:spPr>
            <a:xfrm>
              <a:off x="952036" y="3568825"/>
              <a:ext cx="266048" cy="266048"/>
            </a:xfrm>
            <a:prstGeom prst="donut">
              <a:avLst>
                <a:gd name="adj" fmla="val 9123"/>
              </a:avLst>
            </a:prstGeom>
            <a:solidFill>
              <a:srgbClr val="FFFFFF"/>
            </a:solidFill>
            <a:ln w="12700" cap="flat" cmpd="sng" algn="ctr">
              <a:noFill/>
              <a:prstDash val="solid"/>
              <a:miter lim="800000"/>
            </a:ln>
            <a:effectLst/>
          </p:spPr>
          <p:txBody>
            <a:bodyPr anchor="ctr"/>
            <a:lstStyle/>
            <a:p>
              <a:pPr algn="ctr">
                <a:defRPr/>
              </a:pPr>
              <a:endParaRPr lang="zh-CN" altLang="en-US" sz="1050" kern="0">
                <a:solidFill>
                  <a:schemeClr val="tx1">
                    <a:lumMod val="65000"/>
                    <a:lumOff val="35000"/>
                  </a:schemeClr>
                </a:solidFill>
                <a:cs typeface="+mn-ea"/>
                <a:sym typeface="+mn-lt"/>
              </a:endParaRPr>
            </a:p>
          </p:txBody>
        </p:sp>
        <p:sp>
          <p:nvSpPr>
            <p:cNvPr id="27" name="MH_Other_6">
              <a:extLst>
                <a:ext uri="{FF2B5EF4-FFF2-40B4-BE49-F238E27FC236}">
                  <a16:creationId xmlns:a16="http://schemas.microsoft.com/office/drawing/2014/main" xmlns="" id="{87E3F3A7-48F2-40FC-B6F4-EDC8C9C2DB15}"/>
                </a:ext>
              </a:extLst>
            </p:cNvPr>
            <p:cNvSpPr>
              <a:spLocks noChangeAspect="1"/>
            </p:cNvSpPr>
            <p:nvPr>
              <p:custDataLst>
                <p:tags r:id="rId18"/>
              </p:custDataLst>
            </p:nvPr>
          </p:nvSpPr>
          <p:spPr>
            <a:xfrm>
              <a:off x="1022370" y="3651392"/>
              <a:ext cx="125379" cy="100915"/>
            </a:xfrm>
            <a:prstGeom prst="rightArrow">
              <a:avLst/>
            </a:prstGeom>
            <a:solidFill>
              <a:srgbClr val="FFFFFF"/>
            </a:solidFill>
            <a:ln w="12700" cap="flat" cmpd="sng" algn="ctr">
              <a:solidFill>
                <a:schemeClr val="tx1">
                  <a:lumMod val="65000"/>
                  <a:lumOff val="35000"/>
                </a:schemeClr>
              </a:solidFill>
              <a:prstDash val="solid"/>
              <a:miter lim="800000"/>
            </a:ln>
            <a:effectLst/>
          </p:spPr>
          <p:txBody>
            <a:bodyPr anchor="ctr"/>
            <a:lstStyle/>
            <a:p>
              <a:pPr algn="ctr">
                <a:defRPr/>
              </a:pPr>
              <a:endParaRPr lang="zh-CN" altLang="en-US" sz="1050" kern="0">
                <a:solidFill>
                  <a:schemeClr val="tx1">
                    <a:lumMod val="65000"/>
                    <a:lumOff val="35000"/>
                  </a:schemeClr>
                </a:solidFill>
                <a:cs typeface="+mn-ea"/>
                <a:sym typeface="+mn-lt"/>
              </a:endParaRPr>
            </a:p>
          </p:txBody>
        </p:sp>
      </p:grpSp>
      <p:cxnSp>
        <p:nvCxnSpPr>
          <p:cNvPr id="28" name="MH_Other_7">
            <a:extLst>
              <a:ext uri="{FF2B5EF4-FFF2-40B4-BE49-F238E27FC236}">
                <a16:creationId xmlns:a16="http://schemas.microsoft.com/office/drawing/2014/main" xmlns="" id="{FF915DCB-EC6F-4B81-A31B-C8B80F070375}"/>
              </a:ext>
            </a:extLst>
          </p:cNvPr>
          <p:cNvCxnSpPr>
            <a:cxnSpLocks noChangeShapeType="1"/>
          </p:cNvCxnSpPr>
          <p:nvPr>
            <p:custDataLst>
              <p:tags r:id="rId4"/>
            </p:custDataLst>
          </p:nvPr>
        </p:nvCxnSpPr>
        <p:spPr bwMode="auto">
          <a:xfrm>
            <a:off x="1416854" y="3700319"/>
            <a:ext cx="5973840" cy="0"/>
          </a:xfrm>
          <a:prstGeom prst="line">
            <a:avLst/>
          </a:prstGeom>
          <a:noFill/>
          <a:ln w="6350" cap="rnd" algn="ctr">
            <a:solidFill>
              <a:srgbClr val="A8ABB8"/>
            </a:solidFill>
            <a:prstDash val="sysDash"/>
            <a:miter lim="800000"/>
            <a:headEnd/>
            <a:tailEnd/>
          </a:ln>
          <a:extLst>
            <a:ext uri="{909E8E84-426E-40DD-AFC4-6F175D3DCCD1}">
              <a14:hiddenFill xmlns:a14="http://schemas.microsoft.com/office/drawing/2010/main">
                <a:noFill/>
              </a14:hiddenFill>
            </a:ext>
          </a:extLst>
        </p:spPr>
      </p:cxnSp>
      <p:pic>
        <p:nvPicPr>
          <p:cNvPr id="29" name="MH_Other_8">
            <a:extLst>
              <a:ext uri="{FF2B5EF4-FFF2-40B4-BE49-F238E27FC236}">
                <a16:creationId xmlns:a16="http://schemas.microsoft.com/office/drawing/2014/main" xmlns="" id="{0CAB82D5-31C5-48A1-B2A1-A551A62939AE}"/>
              </a:ext>
            </a:extLst>
          </p:cNvPr>
          <p:cNvPicPr>
            <a:picLocks noChangeAspect="1"/>
          </p:cNvPicPr>
          <p:nvPr>
            <p:custDataLst>
              <p:tags r:id="rId5"/>
            </p:custDataLst>
          </p:nvPr>
        </p:nvPicPr>
        <p:blipFill>
          <a:blip r:embed="rId21" cstate="screen">
            <a:extLst>
              <a:ext uri="{28A0092B-C50C-407E-A947-70E740481C1C}">
                <a14:useLocalDpi xmlns:a14="http://schemas.microsoft.com/office/drawing/2010/main"/>
              </a:ext>
            </a:extLst>
          </a:blip>
          <a:srcRect/>
          <a:stretch>
            <a:fillRect/>
          </a:stretch>
        </p:blipFill>
        <p:spPr bwMode="auto">
          <a:xfrm>
            <a:off x="1820512" y="1327296"/>
            <a:ext cx="1515248" cy="1957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 name="MH_Other_9">
            <a:extLst>
              <a:ext uri="{FF2B5EF4-FFF2-40B4-BE49-F238E27FC236}">
                <a16:creationId xmlns:a16="http://schemas.microsoft.com/office/drawing/2014/main" xmlns="" id="{21C432DD-E698-4752-BD71-646E87964FDF}"/>
              </a:ext>
            </a:extLst>
          </p:cNvPr>
          <p:cNvCxnSpPr>
            <a:cxnSpLocks noChangeShapeType="1"/>
          </p:cNvCxnSpPr>
          <p:nvPr>
            <p:custDataLst>
              <p:tags r:id="rId6"/>
            </p:custDataLst>
          </p:nvPr>
        </p:nvCxnSpPr>
        <p:spPr bwMode="auto">
          <a:xfrm>
            <a:off x="4372429" y="1779884"/>
            <a:ext cx="391426" cy="10704"/>
          </a:xfrm>
          <a:prstGeom prst="straightConnector1">
            <a:avLst/>
          </a:prstGeom>
          <a:noFill/>
          <a:ln w="6350" cap="rnd" algn="ctr">
            <a:solidFill>
              <a:schemeClr val="tx1">
                <a:lumMod val="65000"/>
                <a:lumOff val="35000"/>
              </a:schemeClr>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31" name="MH_Other_10">
            <a:extLst>
              <a:ext uri="{FF2B5EF4-FFF2-40B4-BE49-F238E27FC236}">
                <a16:creationId xmlns:a16="http://schemas.microsoft.com/office/drawing/2014/main" xmlns="" id="{1AB5AC3F-9DEF-43B9-A30A-A6C3AE8B53B9}"/>
              </a:ext>
            </a:extLst>
          </p:cNvPr>
          <p:cNvCxnSpPr>
            <a:cxnSpLocks noChangeShapeType="1"/>
          </p:cNvCxnSpPr>
          <p:nvPr>
            <p:custDataLst>
              <p:tags r:id="rId7"/>
            </p:custDataLst>
          </p:nvPr>
        </p:nvCxnSpPr>
        <p:spPr bwMode="auto">
          <a:xfrm>
            <a:off x="4378545" y="2308921"/>
            <a:ext cx="391426" cy="10704"/>
          </a:xfrm>
          <a:prstGeom prst="straightConnector1">
            <a:avLst/>
          </a:prstGeom>
          <a:noFill/>
          <a:ln w="6350" cap="rnd" algn="ctr">
            <a:solidFill>
              <a:schemeClr val="tx1">
                <a:lumMod val="65000"/>
                <a:lumOff val="35000"/>
              </a:schemeClr>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32" name="MH_Other_11">
            <a:extLst>
              <a:ext uri="{FF2B5EF4-FFF2-40B4-BE49-F238E27FC236}">
                <a16:creationId xmlns:a16="http://schemas.microsoft.com/office/drawing/2014/main" xmlns="" id="{0716EF74-CDC3-4391-BFCE-52E9BA90CE91}"/>
              </a:ext>
            </a:extLst>
          </p:cNvPr>
          <p:cNvCxnSpPr>
            <a:cxnSpLocks noChangeShapeType="1"/>
          </p:cNvCxnSpPr>
          <p:nvPr>
            <p:custDataLst>
              <p:tags r:id="rId8"/>
            </p:custDataLst>
          </p:nvPr>
        </p:nvCxnSpPr>
        <p:spPr bwMode="auto">
          <a:xfrm>
            <a:off x="4367842" y="2837958"/>
            <a:ext cx="389897" cy="12232"/>
          </a:xfrm>
          <a:prstGeom prst="straightConnector1">
            <a:avLst/>
          </a:prstGeom>
          <a:noFill/>
          <a:ln w="6350" cap="rnd" algn="ctr">
            <a:solidFill>
              <a:schemeClr val="tx1">
                <a:lumMod val="65000"/>
                <a:lumOff val="35000"/>
              </a:schemeClr>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33" name="MH_Desc_1">
            <a:extLst>
              <a:ext uri="{FF2B5EF4-FFF2-40B4-BE49-F238E27FC236}">
                <a16:creationId xmlns:a16="http://schemas.microsoft.com/office/drawing/2014/main" xmlns="" id="{EB662AB1-A22E-4909-926D-D2E582FF15FB}"/>
              </a:ext>
            </a:extLst>
          </p:cNvPr>
          <p:cNvSpPr txBox="1">
            <a:spLocks noChangeArrowheads="1"/>
          </p:cNvSpPr>
          <p:nvPr>
            <p:custDataLst>
              <p:tags r:id="rId9"/>
            </p:custDataLst>
          </p:nvPr>
        </p:nvSpPr>
        <p:spPr bwMode="auto">
          <a:xfrm>
            <a:off x="1416854" y="3820577"/>
            <a:ext cx="6086987" cy="16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a:solidFill>
                  <a:schemeClr val="tx1">
                    <a:lumMod val="65000"/>
                    <a:lumOff val="35000"/>
                  </a:schemeClr>
                </a:solidFill>
                <a:latin typeface="+mn-lt"/>
                <a:ea typeface="+mn-ea"/>
                <a:cs typeface="+mn-ea"/>
                <a:sym typeface="+mn-lt"/>
              </a:rPr>
              <a:t>点击此处添加文字描述，文字颜色、大小、字体可根据需求进行更改。点击此处添加文字描述，文字颜色、大小、字体可根据需求进行更改。</a:t>
            </a:r>
            <a:endParaRPr lang="en-US" altLang="zh-CN" sz="1200" dirty="0">
              <a:solidFill>
                <a:schemeClr val="tx1">
                  <a:lumMod val="65000"/>
                  <a:lumOff val="35000"/>
                </a:schemeClr>
              </a:solidFill>
              <a:latin typeface="+mn-lt"/>
              <a:ea typeface="+mn-ea"/>
              <a:cs typeface="+mn-ea"/>
              <a:sym typeface="+mn-lt"/>
            </a:endParaRPr>
          </a:p>
          <a:p>
            <a:pPr>
              <a:lnSpc>
                <a:spcPct val="120000"/>
              </a:lnSpc>
            </a:pPr>
            <a:r>
              <a:rPr lang="zh-CN" altLang="en-US" sz="120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200" dirty="0">
              <a:solidFill>
                <a:schemeClr val="tx1">
                  <a:lumMod val="65000"/>
                  <a:lumOff val="35000"/>
                </a:schemeClr>
              </a:solidFill>
              <a:latin typeface="+mn-lt"/>
              <a:ea typeface="+mn-ea"/>
              <a:cs typeface="+mn-ea"/>
              <a:sym typeface="+mn-lt"/>
            </a:endParaRPr>
          </a:p>
          <a:p>
            <a:pPr>
              <a:lnSpc>
                <a:spcPct val="120000"/>
              </a:lnSpc>
            </a:pPr>
            <a:endParaRPr lang="en-US" altLang="zh-CN" sz="1200" dirty="0">
              <a:solidFill>
                <a:schemeClr val="tx1">
                  <a:lumMod val="65000"/>
                  <a:lumOff val="35000"/>
                </a:schemeClr>
              </a:solidFill>
              <a:latin typeface="+mn-lt"/>
              <a:ea typeface="+mn-ea"/>
              <a:cs typeface="+mn-ea"/>
              <a:sym typeface="+mn-lt"/>
            </a:endParaRPr>
          </a:p>
        </p:txBody>
      </p:sp>
      <p:sp>
        <p:nvSpPr>
          <p:cNvPr id="34" name="MH_SubTitle_1">
            <a:extLst>
              <a:ext uri="{FF2B5EF4-FFF2-40B4-BE49-F238E27FC236}">
                <a16:creationId xmlns:a16="http://schemas.microsoft.com/office/drawing/2014/main" xmlns="" id="{3ED16CF7-1068-4CD9-A4D2-AD1C42931C6A}"/>
              </a:ext>
            </a:extLst>
          </p:cNvPr>
          <p:cNvSpPr txBox="1">
            <a:spLocks noChangeArrowheads="1"/>
          </p:cNvSpPr>
          <p:nvPr>
            <p:custDataLst>
              <p:tags r:id="rId10"/>
            </p:custDataLst>
          </p:nvPr>
        </p:nvSpPr>
        <p:spPr bwMode="auto">
          <a:xfrm>
            <a:off x="4892293" y="1496333"/>
            <a:ext cx="2669651" cy="353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200" b="1" dirty="0">
                <a:solidFill>
                  <a:schemeClr val="tx1">
                    <a:lumMod val="65000"/>
                    <a:lumOff val="35000"/>
                  </a:schemeClr>
                </a:solidFill>
                <a:latin typeface="+mn-lt"/>
                <a:ea typeface="+mn-ea"/>
                <a:cs typeface="+mn-ea"/>
                <a:sym typeface="+mn-lt"/>
              </a:rPr>
              <a:t>Lorem</a:t>
            </a:r>
            <a:endParaRPr lang="zh-CN" altLang="en-US" sz="1200" b="1" dirty="0">
              <a:solidFill>
                <a:schemeClr val="tx1">
                  <a:lumMod val="65000"/>
                  <a:lumOff val="35000"/>
                </a:schemeClr>
              </a:solidFill>
              <a:latin typeface="+mn-lt"/>
              <a:ea typeface="+mn-ea"/>
              <a:cs typeface="+mn-ea"/>
              <a:sym typeface="+mn-lt"/>
            </a:endParaRPr>
          </a:p>
        </p:txBody>
      </p:sp>
      <p:sp>
        <p:nvSpPr>
          <p:cNvPr id="35" name="MH_Text_1">
            <a:extLst>
              <a:ext uri="{FF2B5EF4-FFF2-40B4-BE49-F238E27FC236}">
                <a16:creationId xmlns:a16="http://schemas.microsoft.com/office/drawing/2014/main" xmlns="" id="{311195D3-C0E3-4B25-A330-10FAD57FC29D}"/>
              </a:ext>
            </a:extLst>
          </p:cNvPr>
          <p:cNvSpPr txBox="1">
            <a:spLocks noChangeArrowheads="1"/>
          </p:cNvSpPr>
          <p:nvPr>
            <p:custDataLst>
              <p:tags r:id="rId11"/>
            </p:custDataLst>
          </p:nvPr>
        </p:nvSpPr>
        <p:spPr bwMode="auto">
          <a:xfrm>
            <a:off x="4892293" y="1849534"/>
            <a:ext cx="2669651" cy="29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ormAutofit fontScale="85000" lnSpcReduction="20000"/>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05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050" dirty="0">
              <a:solidFill>
                <a:schemeClr val="tx1">
                  <a:lumMod val="65000"/>
                  <a:lumOff val="35000"/>
                </a:schemeClr>
              </a:solidFill>
              <a:latin typeface="+mn-lt"/>
              <a:ea typeface="+mn-ea"/>
              <a:cs typeface="+mn-ea"/>
              <a:sym typeface="+mn-lt"/>
            </a:endParaRPr>
          </a:p>
        </p:txBody>
      </p:sp>
      <p:sp>
        <p:nvSpPr>
          <p:cNvPr id="36" name="MH_SubTitle_1">
            <a:extLst>
              <a:ext uri="{FF2B5EF4-FFF2-40B4-BE49-F238E27FC236}">
                <a16:creationId xmlns:a16="http://schemas.microsoft.com/office/drawing/2014/main" xmlns="" id="{E33E8B86-C766-4F4C-B88E-510491C372D4}"/>
              </a:ext>
            </a:extLst>
          </p:cNvPr>
          <p:cNvSpPr txBox="1">
            <a:spLocks noChangeArrowheads="1"/>
          </p:cNvSpPr>
          <p:nvPr>
            <p:custDataLst>
              <p:tags r:id="rId12"/>
            </p:custDataLst>
          </p:nvPr>
        </p:nvSpPr>
        <p:spPr bwMode="auto">
          <a:xfrm>
            <a:off x="4892293" y="2010080"/>
            <a:ext cx="2669651" cy="353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200" b="1" dirty="0">
                <a:solidFill>
                  <a:schemeClr val="tx1">
                    <a:lumMod val="65000"/>
                    <a:lumOff val="35000"/>
                  </a:schemeClr>
                </a:solidFill>
                <a:latin typeface="+mn-lt"/>
                <a:ea typeface="+mn-ea"/>
                <a:cs typeface="+mn-ea"/>
                <a:sym typeface="+mn-lt"/>
              </a:rPr>
              <a:t>Lorem</a:t>
            </a:r>
            <a:endParaRPr lang="zh-CN" altLang="en-US" sz="1200" b="1" dirty="0">
              <a:solidFill>
                <a:schemeClr val="tx1">
                  <a:lumMod val="65000"/>
                  <a:lumOff val="35000"/>
                </a:schemeClr>
              </a:solidFill>
              <a:latin typeface="+mn-lt"/>
              <a:ea typeface="+mn-ea"/>
              <a:cs typeface="+mn-ea"/>
              <a:sym typeface="+mn-lt"/>
            </a:endParaRPr>
          </a:p>
        </p:txBody>
      </p:sp>
      <p:sp>
        <p:nvSpPr>
          <p:cNvPr id="37" name="MH_Text_1">
            <a:extLst>
              <a:ext uri="{FF2B5EF4-FFF2-40B4-BE49-F238E27FC236}">
                <a16:creationId xmlns:a16="http://schemas.microsoft.com/office/drawing/2014/main" xmlns="" id="{26FB6135-C29D-4D33-8351-3833F940FDA5}"/>
              </a:ext>
            </a:extLst>
          </p:cNvPr>
          <p:cNvSpPr txBox="1">
            <a:spLocks noChangeArrowheads="1"/>
          </p:cNvSpPr>
          <p:nvPr>
            <p:custDataLst>
              <p:tags r:id="rId13"/>
            </p:custDataLst>
          </p:nvPr>
        </p:nvSpPr>
        <p:spPr bwMode="auto">
          <a:xfrm>
            <a:off x="4892293" y="2363281"/>
            <a:ext cx="2669651" cy="29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ormAutofit fontScale="85000" lnSpcReduction="20000"/>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05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050" dirty="0">
              <a:solidFill>
                <a:schemeClr val="tx1">
                  <a:lumMod val="65000"/>
                  <a:lumOff val="35000"/>
                </a:schemeClr>
              </a:solidFill>
              <a:latin typeface="+mn-lt"/>
              <a:ea typeface="+mn-ea"/>
              <a:cs typeface="+mn-ea"/>
              <a:sym typeface="+mn-lt"/>
            </a:endParaRPr>
          </a:p>
        </p:txBody>
      </p:sp>
      <p:sp>
        <p:nvSpPr>
          <p:cNvPr id="38" name="MH_SubTitle_1">
            <a:extLst>
              <a:ext uri="{FF2B5EF4-FFF2-40B4-BE49-F238E27FC236}">
                <a16:creationId xmlns:a16="http://schemas.microsoft.com/office/drawing/2014/main" xmlns="" id="{BE379254-CB10-4BA2-B1C3-F5FF4A756501}"/>
              </a:ext>
            </a:extLst>
          </p:cNvPr>
          <p:cNvSpPr txBox="1">
            <a:spLocks noChangeArrowheads="1"/>
          </p:cNvSpPr>
          <p:nvPr>
            <p:custDataLst>
              <p:tags r:id="rId14"/>
            </p:custDataLst>
          </p:nvPr>
        </p:nvSpPr>
        <p:spPr bwMode="auto">
          <a:xfrm>
            <a:off x="4892293" y="2560524"/>
            <a:ext cx="2669651" cy="353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200" b="1">
                <a:solidFill>
                  <a:schemeClr val="tx1">
                    <a:lumMod val="65000"/>
                    <a:lumOff val="35000"/>
                  </a:schemeClr>
                </a:solidFill>
                <a:latin typeface="+mn-lt"/>
                <a:ea typeface="+mn-ea"/>
                <a:cs typeface="+mn-ea"/>
                <a:sym typeface="+mn-lt"/>
              </a:rPr>
              <a:t>Lorem</a:t>
            </a:r>
            <a:endParaRPr lang="zh-CN" altLang="en-US" sz="1200" b="1">
              <a:solidFill>
                <a:schemeClr val="tx1">
                  <a:lumMod val="65000"/>
                  <a:lumOff val="35000"/>
                </a:schemeClr>
              </a:solidFill>
              <a:latin typeface="+mn-lt"/>
              <a:ea typeface="+mn-ea"/>
              <a:cs typeface="+mn-ea"/>
              <a:sym typeface="+mn-lt"/>
            </a:endParaRPr>
          </a:p>
        </p:txBody>
      </p:sp>
      <p:sp>
        <p:nvSpPr>
          <p:cNvPr id="39" name="MH_Text_1">
            <a:extLst>
              <a:ext uri="{FF2B5EF4-FFF2-40B4-BE49-F238E27FC236}">
                <a16:creationId xmlns:a16="http://schemas.microsoft.com/office/drawing/2014/main" xmlns="" id="{295EA93B-1E35-4766-8F62-F66585942F0A}"/>
              </a:ext>
            </a:extLst>
          </p:cNvPr>
          <p:cNvSpPr txBox="1">
            <a:spLocks noChangeArrowheads="1"/>
          </p:cNvSpPr>
          <p:nvPr>
            <p:custDataLst>
              <p:tags r:id="rId15"/>
            </p:custDataLst>
          </p:nvPr>
        </p:nvSpPr>
        <p:spPr bwMode="auto">
          <a:xfrm>
            <a:off x="4892293" y="2913725"/>
            <a:ext cx="2669651" cy="293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ormAutofit fontScale="85000" lnSpcReduction="20000"/>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05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050" dirty="0">
              <a:solidFill>
                <a:schemeClr val="tx1">
                  <a:lumMod val="65000"/>
                  <a:lumOff val="35000"/>
                </a:schemeClr>
              </a:solidFill>
              <a:latin typeface="+mn-lt"/>
              <a:ea typeface="+mn-ea"/>
              <a:cs typeface="+mn-ea"/>
              <a:sym typeface="+mn-lt"/>
            </a:endParaRPr>
          </a:p>
        </p:txBody>
      </p:sp>
      <p:grpSp>
        <p:nvGrpSpPr>
          <p:cNvPr id="40" name="组合 39">
            <a:extLst>
              <a:ext uri="{FF2B5EF4-FFF2-40B4-BE49-F238E27FC236}">
                <a16:creationId xmlns:a16="http://schemas.microsoft.com/office/drawing/2014/main" xmlns="" id="{8D34A3A1-1E20-4776-88F6-7A1D8B15585B}"/>
              </a:ext>
            </a:extLst>
          </p:cNvPr>
          <p:cNvGrpSpPr/>
          <p:nvPr/>
        </p:nvGrpSpPr>
        <p:grpSpPr>
          <a:xfrm>
            <a:off x="3220953" y="179785"/>
            <a:ext cx="2607572" cy="495134"/>
            <a:chOff x="4294603" y="239713"/>
            <a:chExt cx="3476762" cy="660179"/>
          </a:xfrm>
        </p:grpSpPr>
        <p:sp>
          <p:nvSpPr>
            <p:cNvPr id="41" name="TextBox 40">
              <a:extLst>
                <a:ext uri="{FF2B5EF4-FFF2-40B4-BE49-F238E27FC236}">
                  <a16:creationId xmlns:a16="http://schemas.microsoft.com/office/drawing/2014/main" xmlns="" id="{EF5F6570-0A49-44C2-BC61-35007164DDAD}"/>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42" name="矩形 41">
              <a:extLst>
                <a:ext uri="{FF2B5EF4-FFF2-40B4-BE49-F238E27FC236}">
                  <a16:creationId xmlns:a16="http://schemas.microsoft.com/office/drawing/2014/main" xmlns="" id="{90205B92-BF13-419D-A73F-1D0672871B6C}"/>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43" name="组合 42">
              <a:extLst>
                <a:ext uri="{FF2B5EF4-FFF2-40B4-BE49-F238E27FC236}">
                  <a16:creationId xmlns:a16="http://schemas.microsoft.com/office/drawing/2014/main" xmlns="" id="{60DCCF92-1D96-4B77-A6E8-15BCBB8EAC96}"/>
                </a:ext>
              </a:extLst>
            </p:cNvPr>
            <p:cNvGrpSpPr/>
            <p:nvPr/>
          </p:nvGrpSpPr>
          <p:grpSpPr>
            <a:xfrm>
              <a:off x="4294603" y="351100"/>
              <a:ext cx="348270" cy="350278"/>
              <a:chOff x="3945624" y="488028"/>
              <a:chExt cx="839348" cy="844188"/>
            </a:xfrm>
          </p:grpSpPr>
          <p:sp>
            <p:nvSpPr>
              <p:cNvPr id="44" name="矩形 43">
                <a:extLst>
                  <a:ext uri="{FF2B5EF4-FFF2-40B4-BE49-F238E27FC236}">
                    <a16:creationId xmlns:a16="http://schemas.microsoft.com/office/drawing/2014/main" xmlns="" id="{D8DB268D-EE59-4690-A49F-0327088FF819}"/>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5" name="矩形 44">
                <a:extLst>
                  <a:ext uri="{FF2B5EF4-FFF2-40B4-BE49-F238E27FC236}">
                    <a16:creationId xmlns:a16="http://schemas.microsoft.com/office/drawing/2014/main" xmlns="" id="{57B74F39-5036-422B-AB02-8163D7F6CC6A}"/>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6" name="矩形 45">
                <a:extLst>
                  <a:ext uri="{FF2B5EF4-FFF2-40B4-BE49-F238E27FC236}">
                    <a16:creationId xmlns:a16="http://schemas.microsoft.com/office/drawing/2014/main" xmlns="" id="{F3485939-B343-4315-86A1-B42BD5BE6BAE}"/>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47" name="矩形 46">
                <a:extLst>
                  <a:ext uri="{FF2B5EF4-FFF2-40B4-BE49-F238E27FC236}">
                    <a16:creationId xmlns:a16="http://schemas.microsoft.com/office/drawing/2014/main" xmlns="" id="{EB18EFC6-2D8A-4DFA-86E2-5BCB0722474E}"/>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2331142837"/>
      </p:ext>
    </p:extLst>
  </p:cSld>
  <p:clrMapOvr>
    <a:masterClrMapping/>
  </p:clrMapOvr>
  <mc:AlternateContent xmlns:mc="http://schemas.openxmlformats.org/markup-compatibility/2006" xmlns:p14="http://schemas.microsoft.com/office/powerpoint/2010/main">
    <mc:Choice Requires="p14">
      <p:transition spd="slow" p14:dur="1500" advTm="6000">
        <p:random/>
      </p:transition>
    </mc:Choice>
    <mc:Fallback xmlns="">
      <p:transition spd="slow"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ppt_x"/>
                                          </p:val>
                                        </p:tav>
                                        <p:tav tm="100000">
                                          <p:val>
                                            <p:strVal val="#ppt_x"/>
                                          </p:val>
                                        </p:tav>
                                      </p:tavLst>
                                    </p:anim>
                                    <p:anim calcmode="lin" valueType="num">
                                      <p:cBhvr additive="base">
                                        <p:cTn id="8" dur="1000" fill="hold"/>
                                        <p:tgtEl>
                                          <p:spTgt spid="40"/>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40"/>
                                        </p:tgtEl>
                                        <p:attrNameLst>
                                          <p:attrName>r</p:attrName>
                                        </p:attrNameLst>
                                      </p:cBhvr>
                                    </p:animRo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2" presetClass="entr" presetSubtype="8"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par>
                                <p:cTn id="21" presetID="22" presetClass="entr" presetSubtype="8"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500"/>
                            </p:stCondLst>
                            <p:childTnLst>
                              <p:par>
                                <p:cTn id="25" presetID="16" presetClass="entr" presetSubtype="26"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Horizontal)">
                                      <p:cBhvr>
                                        <p:cTn id="27" dur="500"/>
                                        <p:tgtEl>
                                          <p:spTgt spid="2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par>
                                <p:cTn id="32" presetID="22" presetClass="entr" presetSubtype="8"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par>
                                <p:cTn id="35" presetID="22" presetClass="entr" presetSubtype="8"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left)">
                                      <p:cBhvr>
                                        <p:cTn id="37" dur="500"/>
                                        <p:tgtEl>
                                          <p:spTgt spid="32"/>
                                        </p:tgtEl>
                                      </p:cBhvr>
                                    </p:animEffect>
                                  </p:childTnLst>
                                </p:cTn>
                              </p:par>
                            </p:childTnLst>
                          </p:cTn>
                        </p:par>
                        <p:par>
                          <p:cTn id="38" fill="hold">
                            <p:stCondLst>
                              <p:cond delay="3500"/>
                            </p:stCondLst>
                            <p:childTnLst>
                              <p:par>
                                <p:cTn id="39" presetID="42"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anim calcmode="lin" valueType="num">
                                      <p:cBhvr>
                                        <p:cTn id="42" dur="500" fill="hold"/>
                                        <p:tgtEl>
                                          <p:spTgt spid="34"/>
                                        </p:tgtEl>
                                        <p:attrNameLst>
                                          <p:attrName>ppt_x</p:attrName>
                                        </p:attrNameLst>
                                      </p:cBhvr>
                                      <p:tavLst>
                                        <p:tav tm="0">
                                          <p:val>
                                            <p:strVal val="#ppt_x"/>
                                          </p:val>
                                        </p:tav>
                                        <p:tav tm="100000">
                                          <p:val>
                                            <p:strVal val="#ppt_x"/>
                                          </p:val>
                                        </p:tav>
                                      </p:tavLst>
                                    </p:anim>
                                    <p:anim calcmode="lin" valueType="num">
                                      <p:cBhvr>
                                        <p:cTn id="43" dur="500" fill="hold"/>
                                        <p:tgtEl>
                                          <p:spTgt spid="34"/>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500"/>
                                        <p:tgtEl>
                                          <p:spTgt spid="36"/>
                                        </p:tgtEl>
                                      </p:cBhvr>
                                    </p:animEffect>
                                    <p:anim calcmode="lin" valueType="num">
                                      <p:cBhvr>
                                        <p:cTn id="47" dur="500" fill="hold"/>
                                        <p:tgtEl>
                                          <p:spTgt spid="36"/>
                                        </p:tgtEl>
                                        <p:attrNameLst>
                                          <p:attrName>ppt_x</p:attrName>
                                        </p:attrNameLst>
                                      </p:cBhvr>
                                      <p:tavLst>
                                        <p:tav tm="0">
                                          <p:val>
                                            <p:strVal val="#ppt_x"/>
                                          </p:val>
                                        </p:tav>
                                        <p:tav tm="100000">
                                          <p:val>
                                            <p:strVal val="#ppt_x"/>
                                          </p:val>
                                        </p:tav>
                                      </p:tavLst>
                                    </p:anim>
                                    <p:anim calcmode="lin" valueType="num">
                                      <p:cBhvr>
                                        <p:cTn id="48" dur="500" fill="hold"/>
                                        <p:tgtEl>
                                          <p:spTgt spid="36"/>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anim calcmode="lin" valueType="num">
                                      <p:cBhvr>
                                        <p:cTn id="52" dur="500" fill="hold"/>
                                        <p:tgtEl>
                                          <p:spTgt spid="35"/>
                                        </p:tgtEl>
                                        <p:attrNameLst>
                                          <p:attrName>ppt_x</p:attrName>
                                        </p:attrNameLst>
                                      </p:cBhvr>
                                      <p:tavLst>
                                        <p:tav tm="0">
                                          <p:val>
                                            <p:strVal val="#ppt_x"/>
                                          </p:val>
                                        </p:tav>
                                        <p:tav tm="100000">
                                          <p:val>
                                            <p:strVal val="#ppt_x"/>
                                          </p:val>
                                        </p:tav>
                                      </p:tavLst>
                                    </p:anim>
                                    <p:anim calcmode="lin" valueType="num">
                                      <p:cBhvr>
                                        <p:cTn id="53" dur="500" fill="hold"/>
                                        <p:tgtEl>
                                          <p:spTgt spid="35"/>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500"/>
                                        <p:tgtEl>
                                          <p:spTgt spid="39"/>
                                        </p:tgtEl>
                                      </p:cBhvr>
                                    </p:animEffect>
                                    <p:anim calcmode="lin" valueType="num">
                                      <p:cBhvr>
                                        <p:cTn id="62" dur="500" fill="hold"/>
                                        <p:tgtEl>
                                          <p:spTgt spid="39"/>
                                        </p:tgtEl>
                                        <p:attrNameLst>
                                          <p:attrName>ppt_x</p:attrName>
                                        </p:attrNameLst>
                                      </p:cBhvr>
                                      <p:tavLst>
                                        <p:tav tm="0">
                                          <p:val>
                                            <p:strVal val="#ppt_x"/>
                                          </p:val>
                                        </p:tav>
                                        <p:tav tm="100000">
                                          <p:val>
                                            <p:strVal val="#ppt_x"/>
                                          </p:val>
                                        </p:tav>
                                      </p:tavLst>
                                    </p:anim>
                                    <p:anim calcmode="lin" valueType="num">
                                      <p:cBhvr>
                                        <p:cTn id="63" dur="500" fill="hold"/>
                                        <p:tgtEl>
                                          <p:spTgt spid="3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fade">
                                      <p:cBhvr>
                                        <p:cTn id="66" dur="500"/>
                                        <p:tgtEl>
                                          <p:spTgt spid="38"/>
                                        </p:tgtEl>
                                      </p:cBhvr>
                                    </p:animEffect>
                                    <p:anim calcmode="lin" valueType="num">
                                      <p:cBhvr>
                                        <p:cTn id="67" dur="500" fill="hold"/>
                                        <p:tgtEl>
                                          <p:spTgt spid="38"/>
                                        </p:tgtEl>
                                        <p:attrNameLst>
                                          <p:attrName>ppt_x</p:attrName>
                                        </p:attrNameLst>
                                      </p:cBhvr>
                                      <p:tavLst>
                                        <p:tav tm="0">
                                          <p:val>
                                            <p:strVal val="#ppt_x"/>
                                          </p:val>
                                        </p:tav>
                                        <p:tav tm="100000">
                                          <p:val>
                                            <p:strVal val="#ppt_x"/>
                                          </p:val>
                                        </p:tav>
                                      </p:tavLst>
                                    </p:anim>
                                    <p:anim calcmode="lin" valueType="num">
                                      <p:cBhvr>
                                        <p:cTn id="68" dur="500" fill="hold"/>
                                        <p:tgtEl>
                                          <p:spTgt spid="38"/>
                                        </p:tgtEl>
                                        <p:attrNameLst>
                                          <p:attrName>ppt_y</p:attrName>
                                        </p:attrNameLst>
                                      </p:cBhvr>
                                      <p:tavLst>
                                        <p:tav tm="0">
                                          <p:val>
                                            <p:strVal val="#ppt_y+.1"/>
                                          </p:val>
                                        </p:tav>
                                        <p:tav tm="100000">
                                          <p:val>
                                            <p:strVal val="#ppt_y"/>
                                          </p:val>
                                        </p:tav>
                                      </p:tavLst>
                                    </p:anim>
                                  </p:childTnLst>
                                </p:cTn>
                              </p:par>
                            </p:childTnLst>
                          </p:cTn>
                        </p:par>
                        <p:par>
                          <p:cTn id="69" fill="hold">
                            <p:stCondLst>
                              <p:cond delay="4000"/>
                            </p:stCondLst>
                            <p:childTnLst>
                              <p:par>
                                <p:cTn id="70" presetID="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 calcmode="lin" valueType="num">
                                      <p:cBhvr additive="base">
                                        <p:cTn id="72" dur="500" fill="hold"/>
                                        <p:tgtEl>
                                          <p:spTgt spid="3"/>
                                        </p:tgtEl>
                                        <p:attrNameLst>
                                          <p:attrName>ppt_x</p:attrName>
                                        </p:attrNameLst>
                                      </p:cBhvr>
                                      <p:tavLst>
                                        <p:tav tm="0">
                                          <p:val>
                                            <p:strVal val="0-#ppt_w/2"/>
                                          </p:val>
                                        </p:tav>
                                        <p:tav tm="100000">
                                          <p:val>
                                            <p:strVal val="#ppt_x"/>
                                          </p:val>
                                        </p:tav>
                                      </p:tavLst>
                                    </p:anim>
                                    <p:anim calcmode="lin" valueType="num">
                                      <p:cBhvr additive="base">
                                        <p:cTn id="73" dur="500" fill="hold"/>
                                        <p:tgtEl>
                                          <p:spTgt spid="3"/>
                                        </p:tgtEl>
                                        <p:attrNameLst>
                                          <p:attrName>ppt_y</p:attrName>
                                        </p:attrNameLst>
                                      </p:cBhvr>
                                      <p:tavLst>
                                        <p:tav tm="0">
                                          <p:val>
                                            <p:strVal val="#ppt_y"/>
                                          </p:val>
                                        </p:tav>
                                        <p:tav tm="100000">
                                          <p:val>
                                            <p:strVal val="#ppt_y"/>
                                          </p:val>
                                        </p:tav>
                                      </p:tavLst>
                                    </p:anim>
                                  </p:childTnLst>
                                </p:cTn>
                              </p:par>
                            </p:childTnLst>
                          </p:cTn>
                        </p:par>
                        <p:par>
                          <p:cTn id="74" fill="hold">
                            <p:stCondLst>
                              <p:cond delay="4500"/>
                            </p:stCondLst>
                            <p:childTnLst>
                              <p:par>
                                <p:cTn id="75" presetID="22" presetClass="entr" presetSubtype="8" fill="hold" nodeType="after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wipe(left)">
                                      <p:cBhvr>
                                        <p:cTn id="77" dur="500"/>
                                        <p:tgtEl>
                                          <p:spTgt spid="28"/>
                                        </p:tgtEl>
                                      </p:cBhvr>
                                    </p:animEffect>
                                  </p:childTnLst>
                                </p:cTn>
                              </p:par>
                            </p:childTnLst>
                          </p:cTn>
                        </p:par>
                        <p:par>
                          <p:cTn id="78" fill="hold">
                            <p:stCondLst>
                              <p:cond delay="5000"/>
                            </p:stCondLst>
                            <p:childTnLst>
                              <p:par>
                                <p:cTn id="79" presetID="18" presetClass="entr" presetSubtype="12" fill="hold" grpId="0" nodeType="after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strips(downLeft)">
                                      <p:cBhvr>
                                        <p:cTn id="8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custDataLst>
              <p:tags r:id="rId2"/>
            </p:custDataLst>
          </p:nvPr>
        </p:nvSpPr>
        <p:spPr>
          <a:xfrm flipH="1">
            <a:off x="3454" y="1843088"/>
            <a:ext cx="9140546" cy="1372333"/>
          </a:xfrm>
          <a:prstGeom prst="rect">
            <a:avLst/>
          </a:prstGeom>
          <a:solidFill>
            <a:schemeClr val="bg1">
              <a:alpha val="90000"/>
            </a:schemeClr>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14" name="文本框 13"/>
          <p:cNvSpPr txBox="1"/>
          <p:nvPr>
            <p:custDataLst>
              <p:tags r:id="rId3"/>
            </p:custDataLst>
          </p:nvPr>
        </p:nvSpPr>
        <p:spPr>
          <a:xfrm flipH="1">
            <a:off x="3596233" y="1736750"/>
            <a:ext cx="2539639" cy="922982"/>
          </a:xfrm>
          <a:prstGeom prst="rect">
            <a:avLst/>
          </a:prstGeom>
          <a:noFill/>
        </p:spPr>
        <p:txBody>
          <a:bodyPr vert="horz" wrap="none" rtlCol="0">
            <a:noAutofit/>
          </a:bodyPr>
          <a:lstStyle/>
          <a:p>
            <a:r>
              <a:rPr lang="zh-CN" altLang="en-US" sz="4050" b="1" spc="300" dirty="0">
                <a:solidFill>
                  <a:schemeClr val="accent2"/>
                </a:solidFill>
                <a:cs typeface="+mn-ea"/>
                <a:sym typeface="+mn-lt"/>
              </a:rPr>
              <a:t>第四部分</a:t>
            </a:r>
          </a:p>
        </p:txBody>
      </p:sp>
      <p:sp>
        <p:nvSpPr>
          <p:cNvPr id="7" name="文本框 6">
            <a:extLst>
              <a:ext uri="{FF2B5EF4-FFF2-40B4-BE49-F238E27FC236}">
                <a16:creationId xmlns:a16="http://schemas.microsoft.com/office/drawing/2014/main" xmlns="" id="{916EA114-B504-4BF4-A7BE-A5EB30871ADC}"/>
              </a:ext>
            </a:extLst>
          </p:cNvPr>
          <p:cNvSpPr txBox="1"/>
          <p:nvPr/>
        </p:nvSpPr>
        <p:spPr>
          <a:xfrm>
            <a:off x="3238911" y="2365259"/>
            <a:ext cx="2754086" cy="369332"/>
          </a:xfrm>
          <a:prstGeom prst="rect">
            <a:avLst/>
          </a:prstGeom>
          <a:noFill/>
        </p:spPr>
        <p:txBody>
          <a:bodyPr wrap="square" rtlCol="0">
            <a:spAutoFit/>
          </a:bodyPr>
          <a:lstStyle/>
          <a:p>
            <a:pPr algn="ctr"/>
            <a:r>
              <a:rPr lang="zh-CN" altLang="en-US" dirty="0">
                <a:solidFill>
                  <a:schemeClr val="accent2"/>
                </a:solidFill>
                <a:cs typeface="+mn-ea"/>
                <a:sym typeface="+mn-lt"/>
              </a:rPr>
              <a:t>点击此处添加标题</a:t>
            </a:r>
          </a:p>
        </p:txBody>
      </p:sp>
      <p:grpSp>
        <p:nvGrpSpPr>
          <p:cNvPr id="3" name="组合 2">
            <a:extLst>
              <a:ext uri="{FF2B5EF4-FFF2-40B4-BE49-F238E27FC236}">
                <a16:creationId xmlns:a16="http://schemas.microsoft.com/office/drawing/2014/main" xmlns="" id="{D5AB22D3-3C70-466C-A5ED-17729E5460F0}"/>
              </a:ext>
            </a:extLst>
          </p:cNvPr>
          <p:cNvGrpSpPr/>
          <p:nvPr/>
        </p:nvGrpSpPr>
        <p:grpSpPr>
          <a:xfrm>
            <a:off x="466041" y="2719828"/>
            <a:ext cx="3202393" cy="660963"/>
            <a:chOff x="665323" y="3975103"/>
            <a:chExt cx="4269857" cy="881284"/>
          </a:xfrm>
        </p:grpSpPr>
        <p:sp>
          <p:nvSpPr>
            <p:cNvPr id="32" name="椭圆 31">
              <a:extLst>
                <a:ext uri="{FF2B5EF4-FFF2-40B4-BE49-F238E27FC236}">
                  <a16:creationId xmlns:a16="http://schemas.microsoft.com/office/drawing/2014/main" xmlns="" id="{1123C0E8-21FB-4BC7-9898-C2D7FD61E379}"/>
                </a:ext>
              </a:extLst>
            </p:cNvPr>
            <p:cNvSpPr/>
            <p:nvPr>
              <p:custDataLst>
                <p:tags r:id="rId5"/>
              </p:custDataLst>
            </p:nvPr>
          </p:nvSpPr>
          <p:spPr>
            <a:xfrm>
              <a:off x="2441139" y="4480918"/>
              <a:ext cx="259278" cy="246454"/>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3" name="矩形 32">
              <a:extLst>
                <a:ext uri="{FF2B5EF4-FFF2-40B4-BE49-F238E27FC236}">
                  <a16:creationId xmlns:a16="http://schemas.microsoft.com/office/drawing/2014/main" xmlns="" id="{1747DAEF-3458-46B6-9D07-C87C3C4D5009}"/>
                </a:ext>
              </a:extLst>
            </p:cNvPr>
            <p:cNvSpPr/>
            <p:nvPr>
              <p:custDataLst>
                <p:tags r:id="rId6"/>
              </p:custDataLst>
            </p:nvPr>
          </p:nvSpPr>
          <p:spPr>
            <a:xfrm rot="21021193">
              <a:off x="3606358" y="4269121"/>
              <a:ext cx="187638" cy="187638"/>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4" name="矩形 33">
              <a:extLst>
                <a:ext uri="{FF2B5EF4-FFF2-40B4-BE49-F238E27FC236}">
                  <a16:creationId xmlns:a16="http://schemas.microsoft.com/office/drawing/2014/main" xmlns="" id="{223E3C5C-E975-4A0F-B832-2021CD737522}"/>
                </a:ext>
              </a:extLst>
            </p:cNvPr>
            <p:cNvSpPr/>
            <p:nvPr>
              <p:custDataLst>
                <p:tags r:id="rId7"/>
              </p:custDataLst>
            </p:nvPr>
          </p:nvSpPr>
          <p:spPr>
            <a:xfrm rot="900000">
              <a:off x="3949971" y="4370638"/>
              <a:ext cx="145865" cy="159046"/>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5" name="矩形 34">
              <a:extLst>
                <a:ext uri="{FF2B5EF4-FFF2-40B4-BE49-F238E27FC236}">
                  <a16:creationId xmlns:a16="http://schemas.microsoft.com/office/drawing/2014/main" xmlns="" id="{86E0E9B9-A220-4269-BF18-B59E64575D52}"/>
                </a:ext>
              </a:extLst>
            </p:cNvPr>
            <p:cNvSpPr/>
            <p:nvPr>
              <p:custDataLst>
                <p:tags r:id="rId8"/>
              </p:custDataLst>
            </p:nvPr>
          </p:nvSpPr>
          <p:spPr>
            <a:xfrm rot="1632393">
              <a:off x="915150" y="4435976"/>
              <a:ext cx="146457" cy="146457"/>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6" name="矩形 35">
              <a:extLst>
                <a:ext uri="{FF2B5EF4-FFF2-40B4-BE49-F238E27FC236}">
                  <a16:creationId xmlns:a16="http://schemas.microsoft.com/office/drawing/2014/main" xmlns="" id="{FEB8DF6D-B2D3-480E-806C-E5732EAEEA75}"/>
                </a:ext>
              </a:extLst>
            </p:cNvPr>
            <p:cNvSpPr/>
            <p:nvPr>
              <p:custDataLst>
                <p:tags r:id="rId9"/>
              </p:custDataLst>
            </p:nvPr>
          </p:nvSpPr>
          <p:spPr>
            <a:xfrm rot="19632393">
              <a:off x="3164396" y="4306271"/>
              <a:ext cx="146624" cy="146624"/>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7" name="矩形 36">
              <a:extLst>
                <a:ext uri="{FF2B5EF4-FFF2-40B4-BE49-F238E27FC236}">
                  <a16:creationId xmlns:a16="http://schemas.microsoft.com/office/drawing/2014/main" xmlns="" id="{F5D71ED9-9003-424B-B387-AB8C8EDEE59F}"/>
                </a:ext>
              </a:extLst>
            </p:cNvPr>
            <p:cNvSpPr/>
            <p:nvPr>
              <p:custDataLst>
                <p:tags r:id="rId10"/>
              </p:custDataLst>
            </p:nvPr>
          </p:nvSpPr>
          <p:spPr>
            <a:xfrm>
              <a:off x="665323" y="416207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38" name="矩形 37">
              <a:extLst>
                <a:ext uri="{FF2B5EF4-FFF2-40B4-BE49-F238E27FC236}">
                  <a16:creationId xmlns:a16="http://schemas.microsoft.com/office/drawing/2014/main" xmlns="" id="{8D504698-2792-453C-B288-4406D036386A}"/>
                </a:ext>
              </a:extLst>
            </p:cNvPr>
            <p:cNvSpPr/>
            <p:nvPr>
              <p:custDataLst>
                <p:tags r:id="rId11"/>
              </p:custDataLst>
            </p:nvPr>
          </p:nvSpPr>
          <p:spPr>
            <a:xfrm rot="20673998">
              <a:off x="4742646" y="4420160"/>
              <a:ext cx="192534" cy="192534"/>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39" name="矩形 38">
              <a:extLst>
                <a:ext uri="{FF2B5EF4-FFF2-40B4-BE49-F238E27FC236}">
                  <a16:creationId xmlns:a16="http://schemas.microsoft.com/office/drawing/2014/main" xmlns="" id="{50EAF965-257A-4128-A5FC-19B42F2E3694}"/>
                </a:ext>
              </a:extLst>
            </p:cNvPr>
            <p:cNvSpPr/>
            <p:nvPr>
              <p:custDataLst>
                <p:tags r:id="rId12"/>
              </p:custDataLst>
            </p:nvPr>
          </p:nvSpPr>
          <p:spPr>
            <a:xfrm>
              <a:off x="3549409" y="4571986"/>
              <a:ext cx="80938" cy="80938"/>
            </a:xfrm>
            <a:prstGeom prst="rect">
              <a:avLst/>
            </a:prstGeom>
            <a:solidFill>
              <a:schemeClr val="accent2"/>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0" name="矩形 39">
              <a:extLst>
                <a:ext uri="{FF2B5EF4-FFF2-40B4-BE49-F238E27FC236}">
                  <a16:creationId xmlns:a16="http://schemas.microsoft.com/office/drawing/2014/main" xmlns="" id="{BFFC01AE-8EFD-4CD5-8E71-CC5B89640EC0}"/>
                </a:ext>
              </a:extLst>
            </p:cNvPr>
            <p:cNvSpPr/>
            <p:nvPr>
              <p:custDataLst>
                <p:tags r:id="rId13"/>
              </p:custDataLst>
            </p:nvPr>
          </p:nvSpPr>
          <p:spPr>
            <a:xfrm rot="762483">
              <a:off x="1522998" y="4419700"/>
              <a:ext cx="179009" cy="179009"/>
            </a:xfrm>
            <a:prstGeom prst="rect">
              <a:avLst/>
            </a:prstGeom>
            <a:solidFill>
              <a:schemeClr val="accent3"/>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1" name="矩形 40">
              <a:extLst>
                <a:ext uri="{FF2B5EF4-FFF2-40B4-BE49-F238E27FC236}">
                  <a16:creationId xmlns:a16="http://schemas.microsoft.com/office/drawing/2014/main" xmlns="" id="{81A4A15E-3E68-4210-A808-4BA172C01AEE}"/>
                </a:ext>
              </a:extLst>
            </p:cNvPr>
            <p:cNvSpPr/>
            <p:nvPr>
              <p:custDataLst>
                <p:tags r:id="rId14"/>
              </p:custDataLst>
            </p:nvPr>
          </p:nvSpPr>
          <p:spPr>
            <a:xfrm rot="18900000">
              <a:off x="4399706" y="4208349"/>
              <a:ext cx="83971" cy="9155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1350" kern="0">
                <a:solidFill>
                  <a:srgbClr val="FFFFFF"/>
                </a:solidFill>
                <a:cs typeface="+mn-ea"/>
                <a:sym typeface="+mn-lt"/>
              </a:endParaRPr>
            </a:p>
          </p:txBody>
        </p:sp>
        <p:sp>
          <p:nvSpPr>
            <p:cNvPr id="42" name="矩形 41">
              <a:extLst>
                <a:ext uri="{FF2B5EF4-FFF2-40B4-BE49-F238E27FC236}">
                  <a16:creationId xmlns:a16="http://schemas.microsoft.com/office/drawing/2014/main" xmlns="" id="{F8E28587-8943-4EB3-B7EE-E47511C355B6}"/>
                </a:ext>
              </a:extLst>
            </p:cNvPr>
            <p:cNvSpPr/>
            <p:nvPr>
              <p:custDataLst>
                <p:tags r:id="rId15"/>
              </p:custDataLst>
            </p:nvPr>
          </p:nvSpPr>
          <p:spPr>
            <a:xfrm rot="900000">
              <a:off x="2485024" y="4370031"/>
              <a:ext cx="115860" cy="126330"/>
            </a:xfrm>
            <a:prstGeom prst="rect">
              <a:avLst/>
            </a:prstGeom>
            <a:solidFill>
              <a:schemeClr val="accent4"/>
            </a:solidFill>
            <a:ln w="12700" cap="flat" cmpd="sng" algn="ctr">
              <a:noFill/>
              <a:prstDash val="solid"/>
              <a:miter lim="800000"/>
            </a:ln>
            <a:effectLst/>
          </p:spPr>
          <p:txBody>
            <a:bodyPr rtlCol="0" anchor="ctr"/>
            <a:lstStyle/>
            <a:p>
              <a:pPr algn="ctr">
                <a:defRPr/>
              </a:pPr>
              <a:endParaRPr lang="zh-CN" altLang="en-US" sz="1350" kern="0">
                <a:solidFill>
                  <a:prstClr val="white"/>
                </a:solidFill>
                <a:cs typeface="+mn-ea"/>
                <a:sym typeface="+mn-lt"/>
              </a:endParaRPr>
            </a:p>
          </p:txBody>
        </p:sp>
        <p:sp>
          <p:nvSpPr>
            <p:cNvPr id="43" name="矩形 42">
              <a:extLst>
                <a:ext uri="{FF2B5EF4-FFF2-40B4-BE49-F238E27FC236}">
                  <a16:creationId xmlns:a16="http://schemas.microsoft.com/office/drawing/2014/main" xmlns="" id="{C4497018-5E31-4A1E-84AE-FAC0915B26D3}"/>
                </a:ext>
              </a:extLst>
            </p:cNvPr>
            <p:cNvSpPr/>
            <p:nvPr>
              <p:custDataLst>
                <p:tags r:id="rId16"/>
              </p:custDataLst>
            </p:nvPr>
          </p:nvSpPr>
          <p:spPr>
            <a:xfrm rot="1800000">
              <a:off x="1465030" y="4182496"/>
              <a:ext cx="80938" cy="80938"/>
            </a:xfrm>
            <a:prstGeom prst="rect">
              <a:avLst/>
            </a:prstGeom>
            <a:solidFill>
              <a:schemeClr val="accent1"/>
            </a:solidFill>
            <a:ln w="12700" cap="flat" cmpd="sng" algn="ctr">
              <a:noFill/>
              <a:prstDash val="solid"/>
              <a:miter lim="800000"/>
            </a:ln>
            <a:effectLst/>
          </p:spPr>
          <p:txBody>
            <a:bodyPr rtlCol="0" anchor="ctr"/>
            <a:lstStyle/>
            <a:p>
              <a:pPr algn="ctr">
                <a:defRPr/>
              </a:pPr>
              <a:endParaRPr lang="zh-CN" altLang="en-US" sz="6600" kern="0">
                <a:solidFill>
                  <a:srgbClr val="FFFFFF"/>
                </a:solidFill>
                <a:cs typeface="+mn-ea"/>
                <a:sym typeface="+mn-lt"/>
              </a:endParaRPr>
            </a:p>
          </p:txBody>
        </p:sp>
        <p:sp>
          <p:nvSpPr>
            <p:cNvPr id="48" name="椭圆 47">
              <a:extLst>
                <a:ext uri="{FF2B5EF4-FFF2-40B4-BE49-F238E27FC236}">
                  <a16:creationId xmlns:a16="http://schemas.microsoft.com/office/drawing/2014/main" xmlns="" id="{0B814804-CA1E-425E-BE7C-CE76404976CE}"/>
                </a:ext>
              </a:extLst>
            </p:cNvPr>
            <p:cNvSpPr/>
            <p:nvPr>
              <p:custDataLst>
                <p:tags r:id="rId17"/>
              </p:custDataLst>
            </p:nvPr>
          </p:nvSpPr>
          <p:spPr>
            <a:xfrm>
              <a:off x="1128208" y="4369670"/>
              <a:ext cx="284993" cy="316775"/>
            </a:xfrm>
            <a:prstGeom prst="ellipse">
              <a:avLst/>
            </a:prstGeom>
            <a:gradFill flip="none" rotWithShape="1">
              <a:gsLst>
                <a:gs pos="0">
                  <a:schemeClr val="accent2">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49" name="椭圆 48">
              <a:extLst>
                <a:ext uri="{FF2B5EF4-FFF2-40B4-BE49-F238E27FC236}">
                  <a16:creationId xmlns:a16="http://schemas.microsoft.com/office/drawing/2014/main" xmlns="" id="{77A0D685-55D4-433D-A182-05E621677BED}"/>
                </a:ext>
              </a:extLst>
            </p:cNvPr>
            <p:cNvSpPr/>
            <p:nvPr>
              <p:custDataLst>
                <p:tags r:id="rId18"/>
              </p:custDataLst>
            </p:nvPr>
          </p:nvSpPr>
          <p:spPr>
            <a:xfrm>
              <a:off x="1772275" y="4192069"/>
              <a:ext cx="284993" cy="316775"/>
            </a:xfrm>
            <a:prstGeom prst="ellipse">
              <a:avLst/>
            </a:prstGeom>
            <a:gradFill flip="none" rotWithShape="1">
              <a:gsLst>
                <a:gs pos="0">
                  <a:schemeClr val="accent3">
                    <a:lumMod val="60000"/>
                    <a:lumOff val="40000"/>
                    <a:alpha val="7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50" name="椭圆 49">
              <a:extLst>
                <a:ext uri="{FF2B5EF4-FFF2-40B4-BE49-F238E27FC236}">
                  <a16:creationId xmlns:a16="http://schemas.microsoft.com/office/drawing/2014/main" xmlns="" id="{AD2D992C-F4F4-4840-B75D-443A1327939A}"/>
                </a:ext>
              </a:extLst>
            </p:cNvPr>
            <p:cNvSpPr/>
            <p:nvPr>
              <p:custDataLst>
                <p:tags r:id="rId19"/>
              </p:custDataLst>
            </p:nvPr>
          </p:nvSpPr>
          <p:spPr>
            <a:xfrm>
              <a:off x="2868795" y="3975103"/>
              <a:ext cx="339294" cy="397751"/>
            </a:xfrm>
            <a:prstGeom prst="ellipse">
              <a:avLst/>
            </a:prstGeom>
            <a:gradFill flip="none" rotWithShape="1">
              <a:gsLst>
                <a:gs pos="0">
                  <a:schemeClr val="accent2">
                    <a:lumMod val="60000"/>
                    <a:lumOff val="40000"/>
                    <a:alpha val="8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51" name="椭圆 50">
              <a:extLst>
                <a:ext uri="{FF2B5EF4-FFF2-40B4-BE49-F238E27FC236}">
                  <a16:creationId xmlns:a16="http://schemas.microsoft.com/office/drawing/2014/main" xmlns="" id="{261E5965-7411-4F97-9757-D5C855197C4F}"/>
                </a:ext>
              </a:extLst>
            </p:cNvPr>
            <p:cNvSpPr/>
            <p:nvPr>
              <p:custDataLst>
                <p:tags r:id="rId20"/>
              </p:custDataLst>
            </p:nvPr>
          </p:nvSpPr>
          <p:spPr>
            <a:xfrm>
              <a:off x="3971438" y="4539612"/>
              <a:ext cx="284993" cy="316775"/>
            </a:xfrm>
            <a:prstGeom prst="ellipse">
              <a:avLst/>
            </a:prstGeom>
            <a:gradFill flip="none" rotWithShape="1">
              <a:gsLst>
                <a:gs pos="0">
                  <a:schemeClr val="accent2">
                    <a:lumMod val="60000"/>
                    <a:lumOff val="40000"/>
                    <a:alpha val="40000"/>
                  </a:schemeClr>
                </a:gs>
                <a:gs pos="100000">
                  <a:srgbClr val="FFFFFF">
                    <a:alpha val="0"/>
                  </a:srgbClr>
                </a:gs>
              </a:gsLst>
              <a:path path="circle">
                <a:fillToRect l="50000" t="50000" r="50000" b="50000"/>
              </a:path>
              <a:tileRect/>
            </a:gra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 name="组合 1">
            <a:extLst>
              <a:ext uri="{FF2B5EF4-FFF2-40B4-BE49-F238E27FC236}">
                <a16:creationId xmlns:a16="http://schemas.microsoft.com/office/drawing/2014/main" xmlns="" id="{1F6BA662-5B40-4FC8-A93F-0DBB39A47CB3}"/>
              </a:ext>
            </a:extLst>
          </p:cNvPr>
          <p:cNvGrpSpPr/>
          <p:nvPr/>
        </p:nvGrpSpPr>
        <p:grpSpPr>
          <a:xfrm>
            <a:off x="1234464" y="1139579"/>
            <a:ext cx="1429718" cy="1430904"/>
            <a:chOff x="1234464" y="1139579"/>
            <a:chExt cx="1429718" cy="1430904"/>
          </a:xfrm>
          <a:solidFill>
            <a:schemeClr val="accent2"/>
          </a:solidFill>
        </p:grpSpPr>
        <p:sp>
          <p:nvSpPr>
            <p:cNvPr id="52" name="矩形 51">
              <a:extLst>
                <a:ext uri="{FF2B5EF4-FFF2-40B4-BE49-F238E27FC236}">
                  <a16:creationId xmlns:a16="http://schemas.microsoft.com/office/drawing/2014/main" xmlns="" id="{DE038C49-BB94-4BEF-A412-371590CBC1E2}"/>
                </a:ext>
              </a:extLst>
            </p:cNvPr>
            <p:cNvSpPr/>
            <p:nvPr>
              <p:custDataLst>
                <p:tags r:id="rId4"/>
              </p:custDataLst>
            </p:nvPr>
          </p:nvSpPr>
          <p:spPr>
            <a:xfrm rot="18902599">
              <a:off x="1234464" y="1139579"/>
              <a:ext cx="1429718" cy="1430904"/>
            </a:xfrm>
            <a:prstGeom prst="rect">
              <a:avLst/>
            </a:prstGeom>
            <a:grpFill/>
            <a:ln w="12700" cap="flat" cmpd="sng" algn="ctr">
              <a:noFill/>
              <a:prstDash val="solid"/>
              <a:miter lim="800000"/>
            </a:ln>
            <a:effectLst/>
          </p:spPr>
          <p:txBody>
            <a:bodyPr rtlCol="0" anchor="ctr"/>
            <a:lstStyle/>
            <a:p>
              <a:pPr algn="ctr">
                <a:defRPr/>
              </a:pPr>
              <a:endParaRPr lang="zh-CN" altLang="en-US" sz="3300" kern="0" dirty="0">
                <a:solidFill>
                  <a:srgbClr val="FFFFFF"/>
                </a:solidFill>
                <a:cs typeface="+mn-ea"/>
                <a:sym typeface="+mn-lt"/>
              </a:endParaRPr>
            </a:p>
          </p:txBody>
        </p:sp>
        <p:sp>
          <p:nvSpPr>
            <p:cNvPr id="4" name="文本框 3">
              <a:extLst>
                <a:ext uri="{FF2B5EF4-FFF2-40B4-BE49-F238E27FC236}">
                  <a16:creationId xmlns:a16="http://schemas.microsoft.com/office/drawing/2014/main" xmlns="" id="{706B69A1-4FEC-4567-81CF-11CA9481F4A2}"/>
                </a:ext>
              </a:extLst>
            </p:cNvPr>
            <p:cNvSpPr txBox="1"/>
            <p:nvPr/>
          </p:nvSpPr>
          <p:spPr>
            <a:xfrm>
              <a:off x="1519808" y="1432946"/>
              <a:ext cx="904968" cy="854080"/>
            </a:xfrm>
            <a:prstGeom prst="rect">
              <a:avLst/>
            </a:prstGeom>
            <a:grpFill/>
          </p:spPr>
          <p:txBody>
            <a:bodyPr wrap="square" rtlCol="0">
              <a:spAutoFit/>
            </a:bodyPr>
            <a:lstStyle/>
            <a:p>
              <a:r>
                <a:rPr lang="en-US" altLang="zh-CN" sz="4950" b="1" dirty="0">
                  <a:solidFill>
                    <a:schemeClr val="bg1"/>
                  </a:solidFill>
                  <a:cs typeface="+mn-ea"/>
                  <a:sym typeface="+mn-lt"/>
                </a:rPr>
                <a:t>04</a:t>
              </a:r>
              <a:endParaRPr lang="zh-CN" altLang="en-US" sz="4950" b="1" dirty="0">
                <a:solidFill>
                  <a:schemeClr val="bg1"/>
                </a:solidFill>
                <a:cs typeface="+mn-ea"/>
                <a:sym typeface="+mn-lt"/>
              </a:endParaRPr>
            </a:p>
          </p:txBody>
        </p:sp>
      </p:grpSp>
      <p:sp>
        <p:nvSpPr>
          <p:cNvPr id="53" name="文本框 52">
            <a:extLst>
              <a:ext uri="{FF2B5EF4-FFF2-40B4-BE49-F238E27FC236}">
                <a16:creationId xmlns:a16="http://schemas.microsoft.com/office/drawing/2014/main" xmlns="" id="{C8A846D8-171D-4D2C-9CB3-209A371E8A5D}"/>
              </a:ext>
            </a:extLst>
          </p:cNvPr>
          <p:cNvSpPr txBox="1"/>
          <p:nvPr/>
        </p:nvSpPr>
        <p:spPr>
          <a:xfrm>
            <a:off x="3224074" y="2715019"/>
            <a:ext cx="2754086" cy="369332"/>
          </a:xfrm>
          <a:prstGeom prst="rect">
            <a:avLst/>
          </a:prstGeom>
          <a:noFill/>
        </p:spPr>
        <p:txBody>
          <a:bodyPr wrap="square" rtlCol="0">
            <a:spAutoFit/>
          </a:bodyPr>
          <a:lstStyle/>
          <a:p>
            <a:pPr algn="ctr"/>
            <a:r>
              <a:rPr lang="zh-CN" altLang="en-US" dirty="0">
                <a:solidFill>
                  <a:schemeClr val="accent2"/>
                </a:solidFill>
                <a:cs typeface="+mn-ea"/>
                <a:sym typeface="+mn-lt"/>
              </a:rPr>
              <a:t>点击此处添加标题</a:t>
            </a:r>
          </a:p>
        </p:txBody>
      </p:sp>
      <p:sp>
        <p:nvSpPr>
          <p:cNvPr id="54" name="文本框 53">
            <a:extLst>
              <a:ext uri="{FF2B5EF4-FFF2-40B4-BE49-F238E27FC236}">
                <a16:creationId xmlns:a16="http://schemas.microsoft.com/office/drawing/2014/main" xmlns="" id="{A4389C5F-582D-4164-9FE2-F92441DB8170}"/>
              </a:ext>
            </a:extLst>
          </p:cNvPr>
          <p:cNvSpPr txBox="1"/>
          <p:nvPr/>
        </p:nvSpPr>
        <p:spPr>
          <a:xfrm>
            <a:off x="5255473" y="2336824"/>
            <a:ext cx="2754086" cy="369332"/>
          </a:xfrm>
          <a:prstGeom prst="rect">
            <a:avLst/>
          </a:prstGeom>
          <a:noFill/>
        </p:spPr>
        <p:txBody>
          <a:bodyPr wrap="square" rtlCol="0">
            <a:spAutoFit/>
          </a:bodyPr>
          <a:lstStyle/>
          <a:p>
            <a:pPr algn="ctr"/>
            <a:r>
              <a:rPr lang="zh-CN" altLang="en-US" dirty="0">
                <a:solidFill>
                  <a:schemeClr val="accent2"/>
                </a:solidFill>
                <a:cs typeface="+mn-ea"/>
                <a:sym typeface="+mn-lt"/>
              </a:rPr>
              <a:t>点击此处添加标题</a:t>
            </a:r>
          </a:p>
        </p:txBody>
      </p:sp>
      <p:sp>
        <p:nvSpPr>
          <p:cNvPr id="55" name="文本框 54">
            <a:extLst>
              <a:ext uri="{FF2B5EF4-FFF2-40B4-BE49-F238E27FC236}">
                <a16:creationId xmlns:a16="http://schemas.microsoft.com/office/drawing/2014/main" xmlns="" id="{631318D3-70E3-490C-BC38-EB2C4D1C28EA}"/>
              </a:ext>
            </a:extLst>
          </p:cNvPr>
          <p:cNvSpPr txBox="1"/>
          <p:nvPr/>
        </p:nvSpPr>
        <p:spPr>
          <a:xfrm>
            <a:off x="5255473" y="2729795"/>
            <a:ext cx="2754086" cy="369332"/>
          </a:xfrm>
          <a:prstGeom prst="rect">
            <a:avLst/>
          </a:prstGeom>
          <a:noFill/>
        </p:spPr>
        <p:txBody>
          <a:bodyPr wrap="square" rtlCol="0">
            <a:spAutoFit/>
          </a:bodyPr>
          <a:lstStyle/>
          <a:p>
            <a:pPr algn="ctr"/>
            <a:r>
              <a:rPr lang="zh-CN" altLang="en-US" dirty="0">
                <a:solidFill>
                  <a:schemeClr val="accent2"/>
                </a:solidFill>
                <a:cs typeface="+mn-ea"/>
                <a:sym typeface="+mn-lt"/>
              </a:rPr>
              <a:t>点击此处添加标题</a:t>
            </a:r>
          </a:p>
        </p:txBody>
      </p:sp>
    </p:spTree>
    <p:custDataLst>
      <p:tags r:id="rId1"/>
    </p:custDataLst>
    <p:extLst>
      <p:ext uri="{BB962C8B-B14F-4D97-AF65-F5344CB8AC3E}">
        <p14:creationId xmlns:p14="http://schemas.microsoft.com/office/powerpoint/2010/main" val="3796398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360"/>
                                          </p:val>
                                        </p:tav>
                                        <p:tav tm="100000">
                                          <p:val>
                                            <p:fltVal val="0"/>
                                          </p:val>
                                        </p:tav>
                                      </p:tavLst>
                                    </p:anim>
                                    <p:animEffect transition="in" filter="fade">
                                      <p:cBhvr>
                                        <p:cTn id="16" dur="1000"/>
                                        <p:tgtEl>
                                          <p:spTgt spid="2"/>
                                        </p:tgtEl>
                                      </p:cBhvr>
                                    </p:animEffect>
                                  </p:childTnLst>
                                </p:cTn>
                              </p:par>
                              <p:par>
                                <p:cTn id="17" presetID="10"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childTnLst>
                                </p:cTn>
                              </p:par>
                              <p:par>
                                <p:cTn id="20" presetID="19"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1000" fill="hold"/>
                                        <p:tgtEl>
                                          <p:spTgt spid="2"/>
                                        </p:tgtEl>
                                        <p:attrNameLst>
                                          <p:attrName>ppt_w</p:attrName>
                                        </p:attrNameLst>
                                      </p:cBhvr>
                                      <p:tavLst>
                                        <p:tav tm="0" fmla="#ppt_w*sin(2.5*pi*$)">
                                          <p:val>
                                            <p:fltVal val="0"/>
                                          </p:val>
                                        </p:tav>
                                        <p:tav tm="100000">
                                          <p:val>
                                            <p:fltVal val="1"/>
                                          </p:val>
                                        </p:tav>
                                      </p:tavLst>
                                    </p:anim>
                                    <p:anim calcmode="lin" valueType="num">
                                      <p:cBhvr>
                                        <p:cTn id="23" dur="1000" fill="hold"/>
                                        <p:tgtEl>
                                          <p:spTgt spid="2"/>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37"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900" decel="100000" fill="hold"/>
                                        <p:tgtEl>
                                          <p:spTgt spid="14"/>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31" fill="hold">
                            <p:stCondLst>
                              <p:cond delay="3000"/>
                            </p:stCondLst>
                            <p:childTnLst>
                              <p:par>
                                <p:cTn id="32" presetID="18" presetClass="entr" presetSubtype="12"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strips(downLeft)">
                                      <p:cBhvr>
                                        <p:cTn id="34" dur="500"/>
                                        <p:tgtEl>
                                          <p:spTgt spid="54"/>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strips(downLeft)">
                                      <p:cBhvr>
                                        <p:cTn id="37" dur="500"/>
                                        <p:tgtEl>
                                          <p:spTgt spid="7"/>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strips(downLeft)">
                                      <p:cBhvr>
                                        <p:cTn id="40" dur="500"/>
                                        <p:tgtEl>
                                          <p:spTgt spid="53"/>
                                        </p:tgtEl>
                                      </p:cBhvr>
                                    </p:animEffect>
                                  </p:childTnLst>
                                </p:cTn>
                              </p:par>
                              <p:par>
                                <p:cTn id="41" presetID="18"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strips(downLeft)">
                                      <p:cBhvr>
                                        <p:cTn id="4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p:bldP spid="7" grpId="0"/>
      <p:bldP spid="53" grpId="0"/>
      <p:bldP spid="54" grpId="0"/>
      <p:bldP spid="5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5124" name="TextBox 15"/>
          <p:cNvSpPr>
            <a:spLocks noChangeArrowheads="1"/>
          </p:cNvSpPr>
          <p:nvPr/>
        </p:nvSpPr>
        <p:spPr bwMode="auto">
          <a:xfrm>
            <a:off x="4244814" y="1952666"/>
            <a:ext cx="3064745"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900" dirty="0">
                <a:solidFill>
                  <a:srgbClr val="2B3360"/>
                </a:solidFill>
                <a:latin typeface="+mn-lt"/>
                <a:ea typeface="+mn-ea"/>
                <a:cs typeface="+mn-ea"/>
                <a:sym typeface="+mn-lt"/>
              </a:rPr>
              <a:t>这里输入简单的文字概述这里输入简单字概述这里输入简单简单的文字概述这里输入简单的文字概述简单的文字概述这里输入简单的文字概述</a:t>
            </a:r>
          </a:p>
        </p:txBody>
      </p:sp>
      <p:sp>
        <p:nvSpPr>
          <p:cNvPr id="5125" name="TextBox 15"/>
          <p:cNvSpPr>
            <a:spLocks noChangeArrowheads="1"/>
          </p:cNvSpPr>
          <p:nvPr/>
        </p:nvSpPr>
        <p:spPr bwMode="auto">
          <a:xfrm>
            <a:off x="1901353" y="3806111"/>
            <a:ext cx="2876246"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900" dirty="0">
                <a:solidFill>
                  <a:srgbClr val="2B3360"/>
                </a:solidFill>
                <a:latin typeface="+mn-lt"/>
                <a:ea typeface="+mn-ea"/>
                <a:cs typeface="+mn-ea"/>
                <a:sym typeface="+mn-lt"/>
              </a:rPr>
              <a:t>这里输入简单的文字概述这里输入简单字概述这里输入简单简单的文字概述这里输入简单的文字概述简单的文字概述这里输入简单的文字概述</a:t>
            </a:r>
          </a:p>
        </p:txBody>
      </p:sp>
      <p:sp>
        <p:nvSpPr>
          <p:cNvPr id="5126" name="矩形 33"/>
          <p:cNvSpPr>
            <a:spLocks noChangeArrowheads="1"/>
          </p:cNvSpPr>
          <p:nvPr/>
        </p:nvSpPr>
        <p:spPr bwMode="auto">
          <a:xfrm>
            <a:off x="4244814" y="1588930"/>
            <a:ext cx="2159566" cy="307777"/>
          </a:xfrm>
          <a:prstGeom prst="rect">
            <a:avLst/>
          </a:prstGeom>
          <a:solidFill>
            <a:srgbClr val="FF718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bg1"/>
                </a:solidFill>
                <a:latin typeface="+mn-lt"/>
                <a:ea typeface="+mn-ea"/>
                <a:cs typeface="+mn-ea"/>
                <a:sym typeface="+mn-lt"/>
              </a:rPr>
              <a:t>这里输入简单的文字概述</a:t>
            </a:r>
          </a:p>
        </p:txBody>
      </p:sp>
      <p:sp>
        <p:nvSpPr>
          <p:cNvPr id="5127" name="矩形 34"/>
          <p:cNvSpPr>
            <a:spLocks noChangeArrowheads="1"/>
          </p:cNvSpPr>
          <p:nvPr/>
        </p:nvSpPr>
        <p:spPr bwMode="auto">
          <a:xfrm>
            <a:off x="2588381" y="3473839"/>
            <a:ext cx="2159566" cy="307777"/>
          </a:xfrm>
          <a:prstGeom prst="rect">
            <a:avLst/>
          </a:prstGeom>
          <a:solidFill>
            <a:srgbClr val="62A0C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bg1"/>
                </a:solidFill>
                <a:latin typeface="+mn-lt"/>
                <a:ea typeface="+mn-ea"/>
                <a:cs typeface="+mn-ea"/>
                <a:sym typeface="+mn-lt"/>
              </a:rPr>
              <a:t>这里输入简单的文字概述</a:t>
            </a:r>
          </a:p>
        </p:txBody>
      </p:sp>
      <p:pic>
        <p:nvPicPr>
          <p:cNvPr id="5128" name="图片 1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17567" y="1434395"/>
            <a:ext cx="2321181" cy="1463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图片 1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462683" y="3234151"/>
            <a:ext cx="2366385" cy="1484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组合 4">
            <a:extLst>
              <a:ext uri="{FF2B5EF4-FFF2-40B4-BE49-F238E27FC236}">
                <a16:creationId xmlns:a16="http://schemas.microsoft.com/office/drawing/2014/main" xmlns="" id="{1BBD3156-54C4-4462-BAB6-7951A8F60A7A}"/>
              </a:ext>
            </a:extLst>
          </p:cNvPr>
          <p:cNvGrpSpPr/>
          <p:nvPr/>
        </p:nvGrpSpPr>
        <p:grpSpPr>
          <a:xfrm>
            <a:off x="3220953" y="179785"/>
            <a:ext cx="2607572" cy="495134"/>
            <a:chOff x="4294603" y="239713"/>
            <a:chExt cx="3476762" cy="660179"/>
          </a:xfrm>
        </p:grpSpPr>
        <p:sp>
          <p:nvSpPr>
            <p:cNvPr id="10" name="TextBox 40">
              <a:extLst>
                <a:ext uri="{FF2B5EF4-FFF2-40B4-BE49-F238E27FC236}">
                  <a16:creationId xmlns:a16="http://schemas.microsoft.com/office/drawing/2014/main" xmlns="" id="{671FA3BF-6E25-4655-B908-135BEA0EFCF4}"/>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11" name="矩形 10">
              <a:extLst>
                <a:ext uri="{FF2B5EF4-FFF2-40B4-BE49-F238E27FC236}">
                  <a16:creationId xmlns:a16="http://schemas.microsoft.com/office/drawing/2014/main" xmlns="" id="{82AE36A9-BB41-4FB7-B455-1E4060E65F57}"/>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4" name="组合 3">
              <a:extLst>
                <a:ext uri="{FF2B5EF4-FFF2-40B4-BE49-F238E27FC236}">
                  <a16:creationId xmlns:a16="http://schemas.microsoft.com/office/drawing/2014/main" xmlns="" id="{91216C26-C1E4-48EC-8F91-B6DE43F695F7}"/>
                </a:ext>
              </a:extLst>
            </p:cNvPr>
            <p:cNvGrpSpPr/>
            <p:nvPr/>
          </p:nvGrpSpPr>
          <p:grpSpPr>
            <a:xfrm>
              <a:off x="4294603" y="351100"/>
              <a:ext cx="348270" cy="350278"/>
              <a:chOff x="3945624" y="488028"/>
              <a:chExt cx="839348" cy="844188"/>
            </a:xfrm>
          </p:grpSpPr>
          <p:sp>
            <p:nvSpPr>
              <p:cNvPr id="3" name="矩形 2">
                <a:extLst>
                  <a:ext uri="{FF2B5EF4-FFF2-40B4-BE49-F238E27FC236}">
                    <a16:creationId xmlns:a16="http://schemas.microsoft.com/office/drawing/2014/main" xmlns="" id="{B95BCEC2-18CB-4402-B0C0-972C7EC57E55}"/>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14" name="矩形 13">
                <a:extLst>
                  <a:ext uri="{FF2B5EF4-FFF2-40B4-BE49-F238E27FC236}">
                    <a16:creationId xmlns:a16="http://schemas.microsoft.com/office/drawing/2014/main" xmlns="" id="{3722CC1D-5A6F-48C2-AD0E-BC1041DFBA62}"/>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16" name="矩形 15">
                <a:extLst>
                  <a:ext uri="{FF2B5EF4-FFF2-40B4-BE49-F238E27FC236}">
                    <a16:creationId xmlns:a16="http://schemas.microsoft.com/office/drawing/2014/main" xmlns="" id="{494F33F9-A86D-44B8-8CEF-3F507D88F3D7}"/>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20" name="矩形 19">
                <a:extLst>
                  <a:ext uri="{FF2B5EF4-FFF2-40B4-BE49-F238E27FC236}">
                    <a16:creationId xmlns:a16="http://schemas.microsoft.com/office/drawing/2014/main" xmlns="" id="{9C04320F-0A7F-4683-9EE8-0BB5F4AD244A}"/>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1520975330"/>
      </p:ext>
    </p:extLst>
  </p:cSld>
  <p:clrMapOvr>
    <a:masterClrMapping/>
  </p:clrMapOvr>
  <mc:AlternateContent xmlns:mc="http://schemas.openxmlformats.org/markup-compatibility/2006" xmlns:p14="http://schemas.microsoft.com/office/powerpoint/2010/main">
    <mc:Choice Requires="p14">
      <p:transition spd="slow" p14:dur="1500" advTm="3800">
        <p:random/>
      </p:transition>
    </mc:Choice>
    <mc:Fallback xmlns="">
      <p:transition spd="slow" advTm="38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5"/>
                                        </p:tgtEl>
                                        <p:attrNameLst>
                                          <p:attrName>r</p:attrName>
                                        </p:attrNameLst>
                                      </p:cBhvr>
                                    </p:animRo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5128"/>
                                        </p:tgtEl>
                                        <p:attrNameLst>
                                          <p:attrName>style.visibility</p:attrName>
                                        </p:attrNameLst>
                                      </p:cBhvr>
                                      <p:to>
                                        <p:strVal val="visible"/>
                                      </p:to>
                                    </p:set>
                                    <p:anim calcmode="lin" valueType="num">
                                      <p:cBhvr additive="base">
                                        <p:cTn id="14" dur="750" fill="hold"/>
                                        <p:tgtEl>
                                          <p:spTgt spid="5128"/>
                                        </p:tgtEl>
                                        <p:attrNameLst>
                                          <p:attrName>ppt_x</p:attrName>
                                        </p:attrNameLst>
                                      </p:cBhvr>
                                      <p:tavLst>
                                        <p:tav tm="0">
                                          <p:val>
                                            <p:strVal val="0-#ppt_w/2"/>
                                          </p:val>
                                        </p:tav>
                                        <p:tav tm="100000">
                                          <p:val>
                                            <p:strVal val="#ppt_x"/>
                                          </p:val>
                                        </p:tav>
                                      </p:tavLst>
                                    </p:anim>
                                    <p:anim calcmode="lin" valueType="num">
                                      <p:cBhvr additive="base">
                                        <p:cTn id="15" dur="750" fill="hold"/>
                                        <p:tgtEl>
                                          <p:spTgt spid="512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129"/>
                                        </p:tgtEl>
                                        <p:attrNameLst>
                                          <p:attrName>style.visibility</p:attrName>
                                        </p:attrNameLst>
                                      </p:cBhvr>
                                      <p:to>
                                        <p:strVal val="visible"/>
                                      </p:to>
                                    </p:set>
                                    <p:anim calcmode="lin" valueType="num">
                                      <p:cBhvr additive="base">
                                        <p:cTn id="18" dur="750" fill="hold"/>
                                        <p:tgtEl>
                                          <p:spTgt spid="5129"/>
                                        </p:tgtEl>
                                        <p:attrNameLst>
                                          <p:attrName>ppt_x</p:attrName>
                                        </p:attrNameLst>
                                      </p:cBhvr>
                                      <p:tavLst>
                                        <p:tav tm="0">
                                          <p:val>
                                            <p:strVal val="1+#ppt_w/2"/>
                                          </p:val>
                                        </p:tav>
                                        <p:tav tm="100000">
                                          <p:val>
                                            <p:strVal val="#ppt_x"/>
                                          </p:val>
                                        </p:tav>
                                      </p:tavLst>
                                    </p:anim>
                                    <p:anim calcmode="lin" valueType="num">
                                      <p:cBhvr additive="base">
                                        <p:cTn id="19" dur="750" fill="hold"/>
                                        <p:tgtEl>
                                          <p:spTgt spid="5129"/>
                                        </p:tgtEl>
                                        <p:attrNameLst>
                                          <p:attrName>ppt_y</p:attrName>
                                        </p:attrNameLst>
                                      </p:cBhvr>
                                      <p:tavLst>
                                        <p:tav tm="0">
                                          <p:val>
                                            <p:strVal val="#ppt_y"/>
                                          </p:val>
                                        </p:tav>
                                        <p:tav tm="100000">
                                          <p:val>
                                            <p:strVal val="#ppt_y"/>
                                          </p:val>
                                        </p:tav>
                                      </p:tavLst>
                                    </p:anim>
                                  </p:childTnLst>
                                </p:cTn>
                              </p:par>
                              <p:par>
                                <p:cTn id="20" presetID="8" presetClass="emph" presetSubtype="0" fill="hold" nodeType="withEffect">
                                  <p:stCondLst>
                                    <p:cond delay="0"/>
                                  </p:stCondLst>
                                  <p:childTnLst>
                                    <p:animRot by="21600000">
                                      <p:cBhvr>
                                        <p:cTn id="21" dur="750" fill="hold"/>
                                        <p:tgtEl>
                                          <p:spTgt spid="5128"/>
                                        </p:tgtEl>
                                        <p:attrNameLst>
                                          <p:attrName>r</p:attrName>
                                        </p:attrNameLst>
                                      </p:cBhvr>
                                    </p:animRot>
                                  </p:childTnLst>
                                </p:cTn>
                              </p:par>
                              <p:par>
                                <p:cTn id="22" presetID="8" presetClass="emph" presetSubtype="0" fill="hold" nodeType="withEffect">
                                  <p:stCondLst>
                                    <p:cond delay="0"/>
                                  </p:stCondLst>
                                  <p:childTnLst>
                                    <p:animRot by="21600000">
                                      <p:cBhvr>
                                        <p:cTn id="23" dur="750" fill="hold"/>
                                        <p:tgtEl>
                                          <p:spTgt spid="5129"/>
                                        </p:tgtEl>
                                        <p:attrNameLst>
                                          <p:attrName>r</p:attrName>
                                        </p:attrNameLst>
                                      </p:cBhvr>
                                    </p:animRot>
                                  </p:childTnLst>
                                </p:cTn>
                              </p:par>
                            </p:childTnLst>
                          </p:cTn>
                        </p:par>
                        <p:par>
                          <p:cTn id="24" fill="hold">
                            <p:stCondLst>
                              <p:cond delay="1750"/>
                            </p:stCondLst>
                            <p:childTnLst>
                              <p:par>
                                <p:cTn id="25" presetID="12" presetClass="entr" presetSubtype="8" fill="hold" grpId="0" nodeType="afterEffect">
                                  <p:stCondLst>
                                    <p:cond delay="0"/>
                                  </p:stCondLst>
                                  <p:childTnLst>
                                    <p:set>
                                      <p:cBhvr>
                                        <p:cTn id="26" dur="1" fill="hold">
                                          <p:stCondLst>
                                            <p:cond delay="0"/>
                                          </p:stCondLst>
                                        </p:cTn>
                                        <p:tgtEl>
                                          <p:spTgt spid="5126"/>
                                        </p:tgtEl>
                                        <p:attrNameLst>
                                          <p:attrName>style.visibility</p:attrName>
                                        </p:attrNameLst>
                                      </p:cBhvr>
                                      <p:to>
                                        <p:strVal val="visible"/>
                                      </p:to>
                                    </p:set>
                                    <p:anim calcmode="lin" valueType="num">
                                      <p:cBhvr additive="base">
                                        <p:cTn id="27" dur="500"/>
                                        <p:tgtEl>
                                          <p:spTgt spid="5126"/>
                                        </p:tgtEl>
                                        <p:attrNameLst>
                                          <p:attrName>ppt_x</p:attrName>
                                        </p:attrNameLst>
                                      </p:cBhvr>
                                      <p:tavLst>
                                        <p:tav tm="0">
                                          <p:val>
                                            <p:strVal val="#ppt_x-#ppt_w*1.125000"/>
                                          </p:val>
                                        </p:tav>
                                        <p:tav tm="100000">
                                          <p:val>
                                            <p:strVal val="#ppt_x"/>
                                          </p:val>
                                        </p:tav>
                                      </p:tavLst>
                                    </p:anim>
                                    <p:animEffect transition="in" filter="wipe(right)">
                                      <p:cBhvr>
                                        <p:cTn id="28" dur="500"/>
                                        <p:tgtEl>
                                          <p:spTgt spid="5126"/>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127"/>
                                        </p:tgtEl>
                                        <p:attrNameLst>
                                          <p:attrName>style.visibility</p:attrName>
                                        </p:attrNameLst>
                                      </p:cBhvr>
                                      <p:to>
                                        <p:strVal val="visible"/>
                                      </p:to>
                                    </p:set>
                                    <p:anim calcmode="lin" valueType="num">
                                      <p:cBhvr additive="base">
                                        <p:cTn id="31" dur="500"/>
                                        <p:tgtEl>
                                          <p:spTgt spid="5127"/>
                                        </p:tgtEl>
                                        <p:attrNameLst>
                                          <p:attrName>ppt_x</p:attrName>
                                        </p:attrNameLst>
                                      </p:cBhvr>
                                      <p:tavLst>
                                        <p:tav tm="0">
                                          <p:val>
                                            <p:strVal val="#ppt_x+#ppt_w*1.125000"/>
                                          </p:val>
                                        </p:tav>
                                        <p:tav tm="100000">
                                          <p:val>
                                            <p:strVal val="#ppt_x"/>
                                          </p:val>
                                        </p:tav>
                                      </p:tavLst>
                                    </p:anim>
                                    <p:animEffect transition="in" filter="wipe(left)">
                                      <p:cBhvr>
                                        <p:cTn id="32" dur="500"/>
                                        <p:tgtEl>
                                          <p:spTgt spid="5127"/>
                                        </p:tgtEl>
                                      </p:cBhvr>
                                    </p:animEffect>
                                  </p:childTnLst>
                                </p:cTn>
                              </p:par>
                            </p:childTnLst>
                          </p:cTn>
                        </p:par>
                        <p:par>
                          <p:cTn id="33" fill="hold">
                            <p:stCondLst>
                              <p:cond delay="2250"/>
                            </p:stCondLst>
                            <p:childTnLst>
                              <p:par>
                                <p:cTn id="34" presetID="47" presetClass="entr" presetSubtype="0" fill="hold" grpId="0" nodeType="afterEffect">
                                  <p:stCondLst>
                                    <p:cond delay="0"/>
                                  </p:stCondLst>
                                  <p:childTnLst>
                                    <p:set>
                                      <p:cBhvr>
                                        <p:cTn id="35" dur="1" fill="hold">
                                          <p:stCondLst>
                                            <p:cond delay="0"/>
                                          </p:stCondLst>
                                        </p:cTn>
                                        <p:tgtEl>
                                          <p:spTgt spid="5124"/>
                                        </p:tgtEl>
                                        <p:attrNameLst>
                                          <p:attrName>style.visibility</p:attrName>
                                        </p:attrNameLst>
                                      </p:cBhvr>
                                      <p:to>
                                        <p:strVal val="visible"/>
                                      </p:to>
                                    </p:set>
                                    <p:animEffect transition="in" filter="fade">
                                      <p:cBhvr>
                                        <p:cTn id="36" dur="1000"/>
                                        <p:tgtEl>
                                          <p:spTgt spid="5124"/>
                                        </p:tgtEl>
                                      </p:cBhvr>
                                    </p:animEffect>
                                    <p:anim calcmode="lin" valueType="num">
                                      <p:cBhvr>
                                        <p:cTn id="37" dur="1000" fill="hold"/>
                                        <p:tgtEl>
                                          <p:spTgt spid="5124"/>
                                        </p:tgtEl>
                                        <p:attrNameLst>
                                          <p:attrName>ppt_x</p:attrName>
                                        </p:attrNameLst>
                                      </p:cBhvr>
                                      <p:tavLst>
                                        <p:tav tm="0">
                                          <p:val>
                                            <p:strVal val="#ppt_x"/>
                                          </p:val>
                                        </p:tav>
                                        <p:tav tm="100000">
                                          <p:val>
                                            <p:strVal val="#ppt_x"/>
                                          </p:val>
                                        </p:tav>
                                      </p:tavLst>
                                    </p:anim>
                                    <p:anim calcmode="lin" valueType="num">
                                      <p:cBhvr>
                                        <p:cTn id="38" dur="1000" fill="hold"/>
                                        <p:tgtEl>
                                          <p:spTgt spid="51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125"/>
                                        </p:tgtEl>
                                        <p:attrNameLst>
                                          <p:attrName>style.visibility</p:attrName>
                                        </p:attrNameLst>
                                      </p:cBhvr>
                                      <p:to>
                                        <p:strVal val="visible"/>
                                      </p:to>
                                    </p:set>
                                    <p:animEffect transition="in" filter="fade">
                                      <p:cBhvr>
                                        <p:cTn id="41" dur="1000"/>
                                        <p:tgtEl>
                                          <p:spTgt spid="5125"/>
                                        </p:tgtEl>
                                      </p:cBhvr>
                                    </p:animEffect>
                                    <p:anim calcmode="lin" valueType="num">
                                      <p:cBhvr>
                                        <p:cTn id="42" dur="1000" fill="hold"/>
                                        <p:tgtEl>
                                          <p:spTgt spid="5125"/>
                                        </p:tgtEl>
                                        <p:attrNameLst>
                                          <p:attrName>ppt_x</p:attrName>
                                        </p:attrNameLst>
                                      </p:cBhvr>
                                      <p:tavLst>
                                        <p:tav tm="0">
                                          <p:val>
                                            <p:strVal val="#ppt_x"/>
                                          </p:val>
                                        </p:tav>
                                        <p:tav tm="100000">
                                          <p:val>
                                            <p:strVal val="#ppt_x"/>
                                          </p:val>
                                        </p:tav>
                                      </p:tavLst>
                                    </p:anim>
                                    <p:anim calcmode="lin" valueType="num">
                                      <p:cBhvr>
                                        <p:cTn id="43" dur="1000" fill="hold"/>
                                        <p:tgtEl>
                                          <p:spTgt spid="5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5" grpId="0"/>
      <p:bldP spid="5126" grpId="0" animBg="1"/>
      <p:bldP spid="512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23556" name="任意多边形 1"/>
          <p:cNvSpPr>
            <a:spLocks noChangeArrowheads="1"/>
          </p:cNvSpPr>
          <p:nvPr/>
        </p:nvSpPr>
        <p:spPr bwMode="auto">
          <a:xfrm rot="9257144">
            <a:off x="4425883" y="3589067"/>
            <a:ext cx="1126781" cy="319520"/>
          </a:xfrm>
          <a:custGeom>
            <a:avLst/>
            <a:gdLst>
              <a:gd name="T0" fmla="*/ 0 w 2085975"/>
              <a:gd name="T1" fmla="*/ 0 h 590550"/>
              <a:gd name="T2" fmla="*/ 1797050 w 2085975"/>
              <a:gd name="T3" fmla="*/ 0 h 590550"/>
              <a:gd name="T4" fmla="*/ 898525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sp>
        <p:nvSpPr>
          <p:cNvPr id="23557" name="任意多边形 2"/>
          <p:cNvSpPr>
            <a:spLocks noChangeArrowheads="1"/>
          </p:cNvSpPr>
          <p:nvPr/>
        </p:nvSpPr>
        <p:spPr bwMode="auto">
          <a:xfrm rot="12342858">
            <a:off x="3550936" y="3589067"/>
            <a:ext cx="1126781" cy="319520"/>
          </a:xfrm>
          <a:custGeom>
            <a:avLst/>
            <a:gdLst>
              <a:gd name="T0" fmla="*/ 0 w 2085975"/>
              <a:gd name="T1" fmla="*/ 0 h 590550"/>
              <a:gd name="T2" fmla="*/ 1797050 w 2085975"/>
              <a:gd name="T3" fmla="*/ 0 h 590550"/>
              <a:gd name="T4" fmla="*/ 898525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sp>
        <p:nvSpPr>
          <p:cNvPr id="23558" name="任意多边形 3"/>
          <p:cNvSpPr>
            <a:spLocks noChangeArrowheads="1"/>
          </p:cNvSpPr>
          <p:nvPr/>
        </p:nvSpPr>
        <p:spPr bwMode="auto">
          <a:xfrm rot="15428571">
            <a:off x="3005463" y="2905235"/>
            <a:ext cx="1126781" cy="318525"/>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sp>
        <p:nvSpPr>
          <p:cNvPr id="23559" name="任意多边形 4"/>
          <p:cNvSpPr>
            <a:spLocks noChangeArrowheads="1"/>
          </p:cNvSpPr>
          <p:nvPr/>
        </p:nvSpPr>
        <p:spPr bwMode="auto">
          <a:xfrm rot="18514286">
            <a:off x="3200061" y="2051689"/>
            <a:ext cx="1125786" cy="318525"/>
          </a:xfrm>
          <a:custGeom>
            <a:avLst/>
            <a:gdLst>
              <a:gd name="T0" fmla="*/ 0 w 2085975"/>
              <a:gd name="T1" fmla="*/ 0 h 590550"/>
              <a:gd name="T2" fmla="*/ 1795463 w 2085975"/>
              <a:gd name="T3" fmla="*/ 0 h 590550"/>
              <a:gd name="T4" fmla="*/ 897732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sp>
        <p:nvSpPr>
          <p:cNvPr id="23560" name="任意多边形 5"/>
          <p:cNvSpPr>
            <a:spLocks noChangeArrowheads="1"/>
          </p:cNvSpPr>
          <p:nvPr/>
        </p:nvSpPr>
        <p:spPr bwMode="auto">
          <a:xfrm>
            <a:off x="3988907" y="1672943"/>
            <a:ext cx="1125786" cy="318525"/>
          </a:xfrm>
          <a:custGeom>
            <a:avLst/>
            <a:gdLst>
              <a:gd name="T0" fmla="*/ 0 w 2085975"/>
              <a:gd name="T1" fmla="*/ 0 h 590550"/>
              <a:gd name="T2" fmla="*/ 1795463 w 2085975"/>
              <a:gd name="T3" fmla="*/ 0 h 590550"/>
              <a:gd name="T4" fmla="*/ 897732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sp>
        <p:nvSpPr>
          <p:cNvPr id="23561" name="任意多边形 6"/>
          <p:cNvSpPr>
            <a:spLocks noChangeArrowheads="1"/>
          </p:cNvSpPr>
          <p:nvPr/>
        </p:nvSpPr>
        <p:spPr bwMode="auto">
          <a:xfrm rot="3085714">
            <a:off x="4777255" y="2051191"/>
            <a:ext cx="1125786" cy="319520"/>
          </a:xfrm>
          <a:custGeom>
            <a:avLst/>
            <a:gdLst>
              <a:gd name="T0" fmla="*/ 0 w 2085975"/>
              <a:gd name="T1" fmla="*/ 0 h 590550"/>
              <a:gd name="T2" fmla="*/ 1795463 w 2085975"/>
              <a:gd name="T3" fmla="*/ 0 h 590550"/>
              <a:gd name="T4" fmla="*/ 897732 w 2085975"/>
              <a:gd name="T5" fmla="*/ 509587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718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sp>
        <p:nvSpPr>
          <p:cNvPr id="23562" name="任意多边形 7"/>
          <p:cNvSpPr>
            <a:spLocks noChangeArrowheads="1"/>
          </p:cNvSpPr>
          <p:nvPr/>
        </p:nvSpPr>
        <p:spPr bwMode="auto">
          <a:xfrm rot="6171428">
            <a:off x="4970859" y="2904737"/>
            <a:ext cx="1126781" cy="319520"/>
          </a:xfrm>
          <a:custGeom>
            <a:avLst/>
            <a:gdLst>
              <a:gd name="T0" fmla="*/ 0 w 2085975"/>
              <a:gd name="T1" fmla="*/ 0 h 590550"/>
              <a:gd name="T2" fmla="*/ 1797050 w 2085975"/>
              <a:gd name="T3" fmla="*/ 0 h 590550"/>
              <a:gd name="T4" fmla="*/ 898525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62A0CA"/>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sz="1350">
              <a:cs typeface="+mn-ea"/>
              <a:sym typeface="+mn-lt"/>
            </a:endParaRPr>
          </a:p>
        </p:txBody>
      </p:sp>
      <p:sp>
        <p:nvSpPr>
          <p:cNvPr id="23563" name="矩形 3"/>
          <p:cNvSpPr>
            <a:spLocks noChangeArrowheads="1"/>
          </p:cNvSpPr>
          <p:nvPr/>
        </p:nvSpPr>
        <p:spPr bwMode="auto">
          <a:xfrm>
            <a:off x="4018463" y="2448032"/>
            <a:ext cx="1054118" cy="830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b="1" dirty="0">
                <a:solidFill>
                  <a:srgbClr val="62A0CA"/>
                </a:solidFill>
                <a:latin typeface="+mn-lt"/>
                <a:ea typeface="+mn-ea"/>
                <a:cs typeface="+mn-ea"/>
                <a:sym typeface="+mn-lt"/>
              </a:rPr>
              <a:t>添加标题</a:t>
            </a:r>
            <a:endParaRPr lang="zh-CN" altLang="en-US" sz="1350" dirty="0">
              <a:latin typeface="+mn-lt"/>
              <a:ea typeface="+mn-ea"/>
              <a:cs typeface="+mn-ea"/>
              <a:sym typeface="+mn-lt"/>
            </a:endParaRPr>
          </a:p>
        </p:txBody>
      </p:sp>
      <p:grpSp>
        <p:nvGrpSpPr>
          <p:cNvPr id="9" name="组合 8">
            <a:extLst>
              <a:ext uri="{FF2B5EF4-FFF2-40B4-BE49-F238E27FC236}">
                <a16:creationId xmlns:a16="http://schemas.microsoft.com/office/drawing/2014/main" xmlns="" id="{314D3B78-0031-4E06-A3E8-335DD715BB7A}"/>
              </a:ext>
            </a:extLst>
          </p:cNvPr>
          <p:cNvGrpSpPr/>
          <p:nvPr/>
        </p:nvGrpSpPr>
        <p:grpSpPr>
          <a:xfrm>
            <a:off x="2234470" y="1734380"/>
            <a:ext cx="1284692" cy="439864"/>
            <a:chOff x="2234470" y="1846140"/>
            <a:chExt cx="1284692" cy="439864"/>
          </a:xfrm>
        </p:grpSpPr>
        <p:sp>
          <p:nvSpPr>
            <p:cNvPr id="23570" name="矩形 15"/>
            <p:cNvSpPr>
              <a:spLocks noChangeArrowheads="1"/>
            </p:cNvSpPr>
            <p:nvPr/>
          </p:nvSpPr>
          <p:spPr bwMode="auto">
            <a:xfrm>
              <a:off x="2234470" y="1846140"/>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FF7182"/>
                  </a:solidFill>
                  <a:latin typeface="+mn-lt"/>
                  <a:ea typeface="+mn-ea"/>
                  <a:cs typeface="+mn-ea"/>
                  <a:sym typeface="+mn-lt"/>
                </a:rPr>
                <a:t>点击添加文本</a:t>
              </a:r>
              <a:endParaRPr lang="zh-CN" altLang="en-US" sz="1350" dirty="0">
                <a:latin typeface="+mn-lt"/>
                <a:ea typeface="+mn-ea"/>
                <a:cs typeface="+mn-ea"/>
                <a:sym typeface="+mn-lt"/>
              </a:endParaRPr>
            </a:p>
          </p:txBody>
        </p:sp>
        <p:sp>
          <p:nvSpPr>
            <p:cNvPr id="23571" name="矩形 16"/>
            <p:cNvSpPr>
              <a:spLocks noChangeArrowheads="1"/>
            </p:cNvSpPr>
            <p:nvPr/>
          </p:nvSpPr>
          <p:spPr bwMode="auto">
            <a:xfrm>
              <a:off x="2295750" y="2055172"/>
              <a:ext cx="12234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a:solidFill>
                    <a:srgbClr val="FF7182"/>
                  </a:solidFill>
                  <a:latin typeface="+mn-lt"/>
                  <a:ea typeface="+mn-ea"/>
                  <a:cs typeface="+mn-ea"/>
                  <a:sym typeface="+mn-lt"/>
                </a:rPr>
                <a:t>这里输入简单字概述</a:t>
              </a:r>
            </a:p>
          </p:txBody>
        </p:sp>
      </p:grpSp>
      <p:grpSp>
        <p:nvGrpSpPr>
          <p:cNvPr id="4" name="组合 3">
            <a:extLst>
              <a:ext uri="{FF2B5EF4-FFF2-40B4-BE49-F238E27FC236}">
                <a16:creationId xmlns:a16="http://schemas.microsoft.com/office/drawing/2014/main" xmlns="" id="{26799D0C-B6FA-421C-9DF6-55A4ED697418}"/>
              </a:ext>
            </a:extLst>
          </p:cNvPr>
          <p:cNvGrpSpPr/>
          <p:nvPr/>
        </p:nvGrpSpPr>
        <p:grpSpPr>
          <a:xfrm>
            <a:off x="5748194" y="1734380"/>
            <a:ext cx="1284692" cy="436879"/>
            <a:chOff x="5748194" y="1846140"/>
            <a:chExt cx="1284692" cy="436879"/>
          </a:xfrm>
        </p:grpSpPr>
        <p:sp>
          <p:nvSpPr>
            <p:cNvPr id="23565" name="矩形 10"/>
            <p:cNvSpPr>
              <a:spLocks noChangeArrowheads="1"/>
            </p:cNvSpPr>
            <p:nvPr/>
          </p:nvSpPr>
          <p:spPr bwMode="auto">
            <a:xfrm>
              <a:off x="5748194" y="1846140"/>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FF7182"/>
                  </a:solidFill>
                  <a:latin typeface="+mn-lt"/>
                  <a:ea typeface="+mn-ea"/>
                  <a:cs typeface="+mn-ea"/>
                  <a:sym typeface="+mn-lt"/>
                </a:rPr>
                <a:t>点击添加文本</a:t>
              </a:r>
              <a:endParaRPr lang="zh-CN" altLang="en-US" sz="1350" dirty="0">
                <a:latin typeface="+mn-lt"/>
                <a:ea typeface="+mn-ea"/>
                <a:cs typeface="+mn-ea"/>
                <a:sym typeface="+mn-lt"/>
              </a:endParaRPr>
            </a:p>
          </p:txBody>
        </p:sp>
        <p:sp>
          <p:nvSpPr>
            <p:cNvPr id="23572" name="矩形 17"/>
            <p:cNvSpPr>
              <a:spLocks noChangeArrowheads="1"/>
            </p:cNvSpPr>
            <p:nvPr/>
          </p:nvSpPr>
          <p:spPr bwMode="auto">
            <a:xfrm>
              <a:off x="5809474" y="2052187"/>
              <a:ext cx="12234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a:solidFill>
                    <a:srgbClr val="FF7182"/>
                  </a:solidFill>
                  <a:latin typeface="+mn-lt"/>
                  <a:ea typeface="+mn-ea"/>
                  <a:cs typeface="+mn-ea"/>
                  <a:sym typeface="+mn-lt"/>
                </a:rPr>
                <a:t>这里输入简单字概述</a:t>
              </a:r>
            </a:p>
          </p:txBody>
        </p:sp>
      </p:grpSp>
      <p:grpSp>
        <p:nvGrpSpPr>
          <p:cNvPr id="8" name="组合 7">
            <a:extLst>
              <a:ext uri="{FF2B5EF4-FFF2-40B4-BE49-F238E27FC236}">
                <a16:creationId xmlns:a16="http://schemas.microsoft.com/office/drawing/2014/main" xmlns="" id="{FB056247-120B-498E-8319-12C0B2A3BB4D}"/>
              </a:ext>
            </a:extLst>
          </p:cNvPr>
          <p:cNvGrpSpPr/>
          <p:nvPr/>
        </p:nvGrpSpPr>
        <p:grpSpPr>
          <a:xfrm>
            <a:off x="2015484" y="2904959"/>
            <a:ext cx="1285688" cy="435882"/>
            <a:chOff x="2015484" y="3016719"/>
            <a:chExt cx="1285688" cy="435882"/>
          </a:xfrm>
        </p:grpSpPr>
        <p:sp>
          <p:nvSpPr>
            <p:cNvPr id="23569" name="矩形 14"/>
            <p:cNvSpPr>
              <a:spLocks noChangeArrowheads="1"/>
            </p:cNvSpPr>
            <p:nvPr/>
          </p:nvSpPr>
          <p:spPr bwMode="auto">
            <a:xfrm>
              <a:off x="2015484" y="3016719"/>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62A0CA"/>
                  </a:solidFill>
                  <a:latin typeface="+mn-lt"/>
                  <a:ea typeface="+mn-ea"/>
                  <a:cs typeface="+mn-ea"/>
                  <a:sym typeface="+mn-lt"/>
                </a:rPr>
                <a:t>点击添加文本</a:t>
              </a:r>
              <a:endParaRPr lang="zh-CN" altLang="en-US" sz="1350" dirty="0">
                <a:latin typeface="+mn-lt"/>
                <a:ea typeface="+mn-ea"/>
                <a:cs typeface="+mn-ea"/>
                <a:sym typeface="+mn-lt"/>
              </a:endParaRPr>
            </a:p>
          </p:txBody>
        </p:sp>
        <p:sp>
          <p:nvSpPr>
            <p:cNvPr id="23573" name="矩形 18"/>
            <p:cNvSpPr>
              <a:spLocks noChangeArrowheads="1"/>
            </p:cNvSpPr>
            <p:nvPr/>
          </p:nvSpPr>
          <p:spPr bwMode="auto">
            <a:xfrm>
              <a:off x="2077760" y="3221769"/>
              <a:ext cx="12234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a:solidFill>
                    <a:srgbClr val="62A0CA"/>
                  </a:solidFill>
                  <a:latin typeface="+mn-lt"/>
                  <a:ea typeface="+mn-ea"/>
                  <a:cs typeface="+mn-ea"/>
                  <a:sym typeface="+mn-lt"/>
                </a:rPr>
                <a:t>这里输入简单字概述</a:t>
              </a:r>
            </a:p>
          </p:txBody>
        </p:sp>
      </p:grpSp>
      <p:grpSp>
        <p:nvGrpSpPr>
          <p:cNvPr id="5" name="组合 4">
            <a:extLst>
              <a:ext uri="{FF2B5EF4-FFF2-40B4-BE49-F238E27FC236}">
                <a16:creationId xmlns:a16="http://schemas.microsoft.com/office/drawing/2014/main" xmlns="" id="{CA54433B-F6D6-4037-822A-94EF6E0903BF}"/>
              </a:ext>
            </a:extLst>
          </p:cNvPr>
          <p:cNvGrpSpPr/>
          <p:nvPr/>
        </p:nvGrpSpPr>
        <p:grpSpPr>
          <a:xfrm>
            <a:off x="5974147" y="2904959"/>
            <a:ext cx="1327494" cy="434887"/>
            <a:chOff x="5974147" y="3016719"/>
            <a:chExt cx="1327494" cy="434887"/>
          </a:xfrm>
        </p:grpSpPr>
        <p:sp>
          <p:nvSpPr>
            <p:cNvPr id="23566" name="矩形 11"/>
            <p:cNvSpPr>
              <a:spLocks noChangeArrowheads="1"/>
            </p:cNvSpPr>
            <p:nvPr/>
          </p:nvSpPr>
          <p:spPr bwMode="auto">
            <a:xfrm>
              <a:off x="5974147" y="3016719"/>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62A0CA"/>
                  </a:solidFill>
                  <a:latin typeface="+mn-lt"/>
                  <a:ea typeface="+mn-ea"/>
                  <a:cs typeface="+mn-ea"/>
                  <a:sym typeface="+mn-lt"/>
                </a:rPr>
                <a:t>点击添加文本</a:t>
              </a:r>
              <a:endParaRPr lang="zh-CN" altLang="en-US" sz="1350" dirty="0">
                <a:latin typeface="+mn-lt"/>
                <a:ea typeface="+mn-ea"/>
                <a:cs typeface="+mn-ea"/>
                <a:sym typeface="+mn-lt"/>
              </a:endParaRPr>
            </a:p>
          </p:txBody>
        </p:sp>
        <p:sp>
          <p:nvSpPr>
            <p:cNvPr id="23574" name="矩形 19"/>
            <p:cNvSpPr>
              <a:spLocks noChangeArrowheads="1"/>
            </p:cNvSpPr>
            <p:nvPr/>
          </p:nvSpPr>
          <p:spPr bwMode="auto">
            <a:xfrm>
              <a:off x="6078229" y="3220774"/>
              <a:ext cx="12234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a:solidFill>
                    <a:srgbClr val="62A0CA"/>
                  </a:solidFill>
                  <a:latin typeface="+mn-lt"/>
                  <a:ea typeface="+mn-ea"/>
                  <a:cs typeface="+mn-ea"/>
                  <a:sym typeface="+mn-lt"/>
                </a:rPr>
                <a:t>这里输入简单字概述</a:t>
              </a:r>
            </a:p>
          </p:txBody>
        </p:sp>
      </p:grpSp>
      <p:grpSp>
        <p:nvGrpSpPr>
          <p:cNvPr id="7" name="组合 6">
            <a:extLst>
              <a:ext uri="{FF2B5EF4-FFF2-40B4-BE49-F238E27FC236}">
                <a16:creationId xmlns:a16="http://schemas.microsoft.com/office/drawing/2014/main" xmlns="" id="{4B892C60-C254-4F31-93B6-A7142418D253}"/>
              </a:ext>
            </a:extLst>
          </p:cNvPr>
          <p:cNvGrpSpPr/>
          <p:nvPr/>
        </p:nvGrpSpPr>
        <p:grpSpPr>
          <a:xfrm>
            <a:off x="2635612" y="3791851"/>
            <a:ext cx="1312563" cy="412989"/>
            <a:chOff x="2635612" y="3903611"/>
            <a:chExt cx="1312563" cy="412989"/>
          </a:xfrm>
        </p:grpSpPr>
        <p:sp>
          <p:nvSpPr>
            <p:cNvPr id="23568" name="矩形 13"/>
            <p:cNvSpPr>
              <a:spLocks noChangeArrowheads="1"/>
            </p:cNvSpPr>
            <p:nvPr/>
          </p:nvSpPr>
          <p:spPr bwMode="auto">
            <a:xfrm>
              <a:off x="2635612" y="3903611"/>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FF7182"/>
                  </a:solidFill>
                  <a:latin typeface="+mn-lt"/>
                  <a:ea typeface="+mn-ea"/>
                  <a:cs typeface="+mn-ea"/>
                  <a:sym typeface="+mn-lt"/>
                </a:rPr>
                <a:t>点击添加文本</a:t>
              </a:r>
              <a:endParaRPr lang="zh-CN" altLang="en-US" sz="1350" dirty="0">
                <a:latin typeface="+mn-lt"/>
                <a:ea typeface="+mn-ea"/>
                <a:cs typeface="+mn-ea"/>
                <a:sym typeface="+mn-lt"/>
              </a:endParaRPr>
            </a:p>
          </p:txBody>
        </p:sp>
        <p:sp>
          <p:nvSpPr>
            <p:cNvPr id="23575" name="矩形 20"/>
            <p:cNvSpPr>
              <a:spLocks noChangeArrowheads="1"/>
            </p:cNvSpPr>
            <p:nvPr/>
          </p:nvSpPr>
          <p:spPr bwMode="auto">
            <a:xfrm>
              <a:off x="2724763" y="4085768"/>
              <a:ext cx="12234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rgbClr val="FF7182"/>
                  </a:solidFill>
                  <a:latin typeface="+mn-lt"/>
                  <a:ea typeface="+mn-ea"/>
                  <a:cs typeface="+mn-ea"/>
                  <a:sym typeface="+mn-lt"/>
                </a:rPr>
                <a:t>这里输入简单字概述</a:t>
              </a:r>
            </a:p>
          </p:txBody>
        </p:sp>
      </p:grpSp>
      <p:grpSp>
        <p:nvGrpSpPr>
          <p:cNvPr id="6" name="组合 5">
            <a:extLst>
              <a:ext uri="{FF2B5EF4-FFF2-40B4-BE49-F238E27FC236}">
                <a16:creationId xmlns:a16="http://schemas.microsoft.com/office/drawing/2014/main" xmlns="" id="{00384264-CA67-4E10-ACAD-604F86DD2CF8}"/>
              </a:ext>
            </a:extLst>
          </p:cNvPr>
          <p:cNvGrpSpPr/>
          <p:nvPr/>
        </p:nvGrpSpPr>
        <p:grpSpPr>
          <a:xfrm>
            <a:off x="5307237" y="3791851"/>
            <a:ext cx="1288673" cy="439863"/>
            <a:chOff x="5307237" y="3903611"/>
            <a:chExt cx="1288673" cy="439863"/>
          </a:xfrm>
        </p:grpSpPr>
        <p:sp>
          <p:nvSpPr>
            <p:cNvPr id="23567" name="矩形 12"/>
            <p:cNvSpPr>
              <a:spLocks noChangeArrowheads="1"/>
            </p:cNvSpPr>
            <p:nvPr/>
          </p:nvSpPr>
          <p:spPr bwMode="auto">
            <a:xfrm>
              <a:off x="5307237" y="3903611"/>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FF7182"/>
                  </a:solidFill>
                  <a:latin typeface="+mn-lt"/>
                  <a:ea typeface="+mn-ea"/>
                  <a:cs typeface="+mn-ea"/>
                  <a:sym typeface="+mn-lt"/>
                </a:rPr>
                <a:t>点击添加文本</a:t>
              </a:r>
              <a:endParaRPr lang="zh-CN" altLang="en-US" sz="1350" dirty="0">
                <a:latin typeface="+mn-lt"/>
                <a:ea typeface="+mn-ea"/>
                <a:cs typeface="+mn-ea"/>
                <a:sym typeface="+mn-lt"/>
              </a:endParaRPr>
            </a:p>
          </p:txBody>
        </p:sp>
        <p:sp>
          <p:nvSpPr>
            <p:cNvPr id="23576" name="矩形 21"/>
            <p:cNvSpPr>
              <a:spLocks noChangeArrowheads="1"/>
            </p:cNvSpPr>
            <p:nvPr/>
          </p:nvSpPr>
          <p:spPr bwMode="auto">
            <a:xfrm>
              <a:off x="5372498" y="4112642"/>
              <a:ext cx="12234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rgbClr val="FF7182"/>
                  </a:solidFill>
                  <a:latin typeface="+mn-lt"/>
                  <a:ea typeface="+mn-ea"/>
                  <a:cs typeface="+mn-ea"/>
                  <a:sym typeface="+mn-lt"/>
                </a:rPr>
                <a:t>这里输入简单字概述</a:t>
              </a:r>
            </a:p>
          </p:txBody>
        </p:sp>
      </p:grpSp>
      <p:grpSp>
        <p:nvGrpSpPr>
          <p:cNvPr id="3" name="组合 2">
            <a:extLst>
              <a:ext uri="{FF2B5EF4-FFF2-40B4-BE49-F238E27FC236}">
                <a16:creationId xmlns:a16="http://schemas.microsoft.com/office/drawing/2014/main" xmlns="" id="{B1C23DF0-5C2D-4619-90B4-B319FE8B6A65}"/>
              </a:ext>
            </a:extLst>
          </p:cNvPr>
          <p:cNvGrpSpPr/>
          <p:nvPr/>
        </p:nvGrpSpPr>
        <p:grpSpPr>
          <a:xfrm>
            <a:off x="3998299" y="1214068"/>
            <a:ext cx="1284693" cy="442850"/>
            <a:chOff x="3998299" y="1214068"/>
            <a:chExt cx="1284693" cy="442850"/>
          </a:xfrm>
        </p:grpSpPr>
        <p:sp>
          <p:nvSpPr>
            <p:cNvPr id="23564" name="矩形 9"/>
            <p:cNvSpPr>
              <a:spLocks noChangeArrowheads="1"/>
            </p:cNvSpPr>
            <p:nvPr/>
          </p:nvSpPr>
          <p:spPr bwMode="auto">
            <a:xfrm>
              <a:off x="3998299" y="1214068"/>
              <a:ext cx="11079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62A0CA"/>
                  </a:solidFill>
                  <a:latin typeface="+mn-lt"/>
                  <a:ea typeface="+mn-ea"/>
                  <a:cs typeface="+mn-ea"/>
                  <a:sym typeface="+mn-lt"/>
                </a:rPr>
                <a:t>点击添加文本</a:t>
              </a:r>
            </a:p>
          </p:txBody>
        </p:sp>
        <p:sp>
          <p:nvSpPr>
            <p:cNvPr id="23577" name="矩形 23"/>
            <p:cNvSpPr>
              <a:spLocks noChangeArrowheads="1"/>
            </p:cNvSpPr>
            <p:nvPr/>
          </p:nvSpPr>
          <p:spPr bwMode="auto">
            <a:xfrm>
              <a:off x="4059580" y="1426086"/>
              <a:ext cx="122341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900">
                  <a:solidFill>
                    <a:srgbClr val="62A0CA"/>
                  </a:solidFill>
                  <a:latin typeface="+mn-lt"/>
                  <a:ea typeface="+mn-ea"/>
                  <a:cs typeface="+mn-ea"/>
                  <a:sym typeface="+mn-lt"/>
                </a:rPr>
                <a:t>这里输入简单字概述</a:t>
              </a:r>
            </a:p>
          </p:txBody>
        </p:sp>
      </p:grpSp>
      <p:grpSp>
        <p:nvGrpSpPr>
          <p:cNvPr id="33" name="组合 32">
            <a:extLst>
              <a:ext uri="{FF2B5EF4-FFF2-40B4-BE49-F238E27FC236}">
                <a16:creationId xmlns:a16="http://schemas.microsoft.com/office/drawing/2014/main" xmlns="" id="{571C00AE-6B82-4FD2-868C-7C9D91D1C7E0}"/>
              </a:ext>
            </a:extLst>
          </p:cNvPr>
          <p:cNvGrpSpPr/>
          <p:nvPr/>
        </p:nvGrpSpPr>
        <p:grpSpPr>
          <a:xfrm>
            <a:off x="3220953" y="179785"/>
            <a:ext cx="2607572" cy="495134"/>
            <a:chOff x="4294603" y="239713"/>
            <a:chExt cx="3476762" cy="660179"/>
          </a:xfrm>
        </p:grpSpPr>
        <p:sp>
          <p:nvSpPr>
            <p:cNvPr id="34" name="TextBox 40">
              <a:extLst>
                <a:ext uri="{FF2B5EF4-FFF2-40B4-BE49-F238E27FC236}">
                  <a16:creationId xmlns:a16="http://schemas.microsoft.com/office/drawing/2014/main" xmlns="" id="{69466265-AF21-4161-9399-701B9697F8BC}"/>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35" name="矩形 34">
              <a:extLst>
                <a:ext uri="{FF2B5EF4-FFF2-40B4-BE49-F238E27FC236}">
                  <a16:creationId xmlns:a16="http://schemas.microsoft.com/office/drawing/2014/main" xmlns="" id="{D2C103D0-C5CD-4938-9AF3-EF6C5E709604}"/>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36" name="组合 35">
              <a:extLst>
                <a:ext uri="{FF2B5EF4-FFF2-40B4-BE49-F238E27FC236}">
                  <a16:creationId xmlns:a16="http://schemas.microsoft.com/office/drawing/2014/main" xmlns="" id="{CD1C20A7-7C88-4D75-845A-8C4053E3C084}"/>
                </a:ext>
              </a:extLst>
            </p:cNvPr>
            <p:cNvGrpSpPr/>
            <p:nvPr/>
          </p:nvGrpSpPr>
          <p:grpSpPr>
            <a:xfrm>
              <a:off x="4294603" y="351100"/>
              <a:ext cx="348270" cy="350278"/>
              <a:chOff x="3945624" y="488028"/>
              <a:chExt cx="839348" cy="844188"/>
            </a:xfrm>
          </p:grpSpPr>
          <p:sp>
            <p:nvSpPr>
              <p:cNvPr id="37" name="矩形 36">
                <a:extLst>
                  <a:ext uri="{FF2B5EF4-FFF2-40B4-BE49-F238E27FC236}">
                    <a16:creationId xmlns:a16="http://schemas.microsoft.com/office/drawing/2014/main" xmlns="" id="{82C0B8A5-CD3F-4EE9-8944-79ED9B0F2001}"/>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8" name="矩形 37">
                <a:extLst>
                  <a:ext uri="{FF2B5EF4-FFF2-40B4-BE49-F238E27FC236}">
                    <a16:creationId xmlns:a16="http://schemas.microsoft.com/office/drawing/2014/main" xmlns="" id="{5DC242B7-7662-4DCD-816F-0BBC50910465}"/>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39" name="矩形 38">
                <a:extLst>
                  <a:ext uri="{FF2B5EF4-FFF2-40B4-BE49-F238E27FC236}">
                    <a16:creationId xmlns:a16="http://schemas.microsoft.com/office/drawing/2014/main" xmlns="" id="{61E9C79E-4812-42CF-9C21-A427E753A076}"/>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40" name="矩形 39">
                <a:extLst>
                  <a:ext uri="{FF2B5EF4-FFF2-40B4-BE49-F238E27FC236}">
                    <a16:creationId xmlns:a16="http://schemas.microsoft.com/office/drawing/2014/main" xmlns="" id="{DA545C65-E6E5-42CF-BFFA-9E71D7A7AC34}"/>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2151770708"/>
      </p:ext>
    </p:extLst>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ppt_x"/>
                                          </p:val>
                                        </p:tav>
                                        <p:tav tm="100000">
                                          <p:val>
                                            <p:strVal val="#ppt_x"/>
                                          </p:val>
                                        </p:tav>
                                      </p:tavLst>
                                    </p:anim>
                                    <p:anim calcmode="lin" valueType="num">
                                      <p:cBhvr additive="base">
                                        <p:cTn id="8" dur="1000" fill="hold"/>
                                        <p:tgtEl>
                                          <p:spTgt spid="33"/>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33"/>
                                        </p:tgtEl>
                                        <p:attrNameLst>
                                          <p:attrName>r</p:attrName>
                                        </p:attrNameLst>
                                      </p:cBhvr>
                                    </p:animRo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23560"/>
                                        </p:tgtEl>
                                        <p:attrNameLst>
                                          <p:attrName>style.visibility</p:attrName>
                                        </p:attrNameLst>
                                      </p:cBhvr>
                                      <p:to>
                                        <p:strVal val="visible"/>
                                      </p:to>
                                    </p:set>
                                    <p:animEffect transition="in" filter="wipe(up)">
                                      <p:cBhvr>
                                        <p:cTn id="14" dur="1000"/>
                                        <p:tgtEl>
                                          <p:spTgt spid="23560"/>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3561"/>
                                        </p:tgtEl>
                                        <p:attrNameLst>
                                          <p:attrName>style.visibility</p:attrName>
                                        </p:attrNameLst>
                                      </p:cBhvr>
                                      <p:to>
                                        <p:strVal val="visible"/>
                                      </p:to>
                                    </p:set>
                                    <p:animEffect transition="in" filter="wipe(right)">
                                      <p:cBhvr>
                                        <p:cTn id="17" dur="1000"/>
                                        <p:tgtEl>
                                          <p:spTgt spid="23561"/>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3562"/>
                                        </p:tgtEl>
                                        <p:attrNameLst>
                                          <p:attrName>style.visibility</p:attrName>
                                        </p:attrNameLst>
                                      </p:cBhvr>
                                      <p:to>
                                        <p:strVal val="visible"/>
                                      </p:to>
                                    </p:set>
                                    <p:animEffect transition="in" filter="wipe(right)">
                                      <p:cBhvr>
                                        <p:cTn id="20" dur="1000"/>
                                        <p:tgtEl>
                                          <p:spTgt spid="23562"/>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23556"/>
                                        </p:tgtEl>
                                        <p:attrNameLst>
                                          <p:attrName>style.visibility</p:attrName>
                                        </p:attrNameLst>
                                      </p:cBhvr>
                                      <p:to>
                                        <p:strVal val="visible"/>
                                      </p:to>
                                    </p:set>
                                    <p:animEffect transition="in" filter="wipe(down)">
                                      <p:cBhvr>
                                        <p:cTn id="23" dur="1000"/>
                                        <p:tgtEl>
                                          <p:spTgt spid="2355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3557"/>
                                        </p:tgtEl>
                                        <p:attrNameLst>
                                          <p:attrName>style.visibility</p:attrName>
                                        </p:attrNameLst>
                                      </p:cBhvr>
                                      <p:to>
                                        <p:strVal val="visible"/>
                                      </p:to>
                                    </p:set>
                                    <p:animEffect transition="in" filter="wipe(down)">
                                      <p:cBhvr>
                                        <p:cTn id="26" dur="1000"/>
                                        <p:tgtEl>
                                          <p:spTgt spid="23557"/>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23558"/>
                                        </p:tgtEl>
                                        <p:attrNameLst>
                                          <p:attrName>style.visibility</p:attrName>
                                        </p:attrNameLst>
                                      </p:cBhvr>
                                      <p:to>
                                        <p:strVal val="visible"/>
                                      </p:to>
                                    </p:set>
                                    <p:animEffect transition="in" filter="wipe(left)">
                                      <p:cBhvr>
                                        <p:cTn id="29" dur="1000"/>
                                        <p:tgtEl>
                                          <p:spTgt spid="2355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23559"/>
                                        </p:tgtEl>
                                        <p:attrNameLst>
                                          <p:attrName>style.visibility</p:attrName>
                                        </p:attrNameLst>
                                      </p:cBhvr>
                                      <p:to>
                                        <p:strVal val="visible"/>
                                      </p:to>
                                    </p:set>
                                    <p:animEffect transition="in" filter="wipe(left)">
                                      <p:cBhvr>
                                        <p:cTn id="32" dur="1000"/>
                                        <p:tgtEl>
                                          <p:spTgt spid="23559"/>
                                        </p:tgtEl>
                                      </p:cBhvr>
                                    </p:animEffect>
                                  </p:childTnLst>
                                </p:cTn>
                              </p:par>
                            </p:childTnLst>
                          </p:cTn>
                        </p:par>
                        <p:par>
                          <p:cTn id="33" fill="hold">
                            <p:stCondLst>
                              <p:cond delay="2000"/>
                            </p:stCondLst>
                            <p:childTnLst>
                              <p:par>
                                <p:cTn id="34" presetID="12" presetClass="entr" presetSubtype="2"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p:tgtEl>
                                          <p:spTgt spid="9"/>
                                        </p:tgtEl>
                                        <p:attrNameLst>
                                          <p:attrName>ppt_x</p:attrName>
                                        </p:attrNameLst>
                                      </p:cBhvr>
                                      <p:tavLst>
                                        <p:tav tm="0">
                                          <p:val>
                                            <p:strVal val="#ppt_x+#ppt_w*1.125000"/>
                                          </p:val>
                                        </p:tav>
                                        <p:tav tm="100000">
                                          <p:val>
                                            <p:strVal val="#ppt_x"/>
                                          </p:val>
                                        </p:tav>
                                      </p:tavLst>
                                    </p:anim>
                                    <p:animEffect transition="in" filter="wipe(left)">
                                      <p:cBhvr>
                                        <p:cTn id="37" dur="500"/>
                                        <p:tgtEl>
                                          <p:spTgt spid="9"/>
                                        </p:tgtEl>
                                      </p:cBhvr>
                                    </p:animEffect>
                                  </p:childTnLst>
                                </p:cTn>
                              </p:par>
                              <p:par>
                                <p:cTn id="38" presetID="12" presetClass="entr" presetSubtype="4"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p:tgtEl>
                                          <p:spTgt spid="3"/>
                                        </p:tgtEl>
                                        <p:attrNameLst>
                                          <p:attrName>ppt_y</p:attrName>
                                        </p:attrNameLst>
                                      </p:cBhvr>
                                      <p:tavLst>
                                        <p:tav tm="0">
                                          <p:val>
                                            <p:strVal val="#ppt_y+#ppt_h*1.125000"/>
                                          </p:val>
                                        </p:tav>
                                        <p:tav tm="100000">
                                          <p:val>
                                            <p:strVal val="#ppt_y"/>
                                          </p:val>
                                        </p:tav>
                                      </p:tavLst>
                                    </p:anim>
                                    <p:animEffect transition="in" filter="wipe(up)">
                                      <p:cBhvr>
                                        <p:cTn id="41" dur="500"/>
                                        <p:tgtEl>
                                          <p:spTgt spid="3"/>
                                        </p:tgtEl>
                                      </p:cBhvr>
                                    </p:animEffect>
                                  </p:childTnLst>
                                </p:cTn>
                              </p:par>
                              <p:par>
                                <p:cTn id="42" presetID="12" presetClass="entr" presetSubtype="8"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500"/>
                                        <p:tgtEl>
                                          <p:spTgt spid="4"/>
                                        </p:tgtEl>
                                        <p:attrNameLst>
                                          <p:attrName>ppt_x</p:attrName>
                                        </p:attrNameLst>
                                      </p:cBhvr>
                                      <p:tavLst>
                                        <p:tav tm="0">
                                          <p:val>
                                            <p:strVal val="#ppt_x-#ppt_w*1.125000"/>
                                          </p:val>
                                        </p:tav>
                                        <p:tav tm="100000">
                                          <p:val>
                                            <p:strVal val="#ppt_x"/>
                                          </p:val>
                                        </p:tav>
                                      </p:tavLst>
                                    </p:anim>
                                    <p:animEffect transition="in" filter="wipe(right)">
                                      <p:cBhvr>
                                        <p:cTn id="45" dur="500"/>
                                        <p:tgtEl>
                                          <p:spTgt spid="4"/>
                                        </p:tgtEl>
                                      </p:cBhvr>
                                    </p:animEffect>
                                  </p:childTnLst>
                                </p:cTn>
                              </p:par>
                              <p:par>
                                <p:cTn id="46" presetID="12" presetClass="entr" presetSubtype="8" fill="hold"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additive="base">
                                        <p:cTn id="48" dur="500"/>
                                        <p:tgtEl>
                                          <p:spTgt spid="5"/>
                                        </p:tgtEl>
                                        <p:attrNameLst>
                                          <p:attrName>ppt_x</p:attrName>
                                        </p:attrNameLst>
                                      </p:cBhvr>
                                      <p:tavLst>
                                        <p:tav tm="0">
                                          <p:val>
                                            <p:strVal val="#ppt_x-#ppt_w*1.125000"/>
                                          </p:val>
                                        </p:tav>
                                        <p:tav tm="100000">
                                          <p:val>
                                            <p:strVal val="#ppt_x"/>
                                          </p:val>
                                        </p:tav>
                                      </p:tavLst>
                                    </p:anim>
                                    <p:animEffect transition="in" filter="wipe(right)">
                                      <p:cBhvr>
                                        <p:cTn id="49" dur="500"/>
                                        <p:tgtEl>
                                          <p:spTgt spid="5"/>
                                        </p:tgtEl>
                                      </p:cBhvr>
                                    </p:animEffect>
                                  </p:childTnLst>
                                </p:cTn>
                              </p:par>
                              <p:par>
                                <p:cTn id="50" presetID="12" presetClass="entr" presetSubtype="8"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p:tgtEl>
                                          <p:spTgt spid="6"/>
                                        </p:tgtEl>
                                        <p:attrNameLst>
                                          <p:attrName>ppt_x</p:attrName>
                                        </p:attrNameLst>
                                      </p:cBhvr>
                                      <p:tavLst>
                                        <p:tav tm="0">
                                          <p:val>
                                            <p:strVal val="#ppt_x-#ppt_w*1.125000"/>
                                          </p:val>
                                        </p:tav>
                                        <p:tav tm="100000">
                                          <p:val>
                                            <p:strVal val="#ppt_x"/>
                                          </p:val>
                                        </p:tav>
                                      </p:tavLst>
                                    </p:anim>
                                    <p:animEffect transition="in" filter="wipe(right)">
                                      <p:cBhvr>
                                        <p:cTn id="53" dur="500"/>
                                        <p:tgtEl>
                                          <p:spTgt spid="6"/>
                                        </p:tgtEl>
                                      </p:cBhvr>
                                    </p:animEffect>
                                  </p:childTnLst>
                                </p:cTn>
                              </p:par>
                              <p:par>
                                <p:cTn id="54" presetID="12" presetClass="entr" presetSubtype="2"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500"/>
                                        <p:tgtEl>
                                          <p:spTgt spid="7"/>
                                        </p:tgtEl>
                                        <p:attrNameLst>
                                          <p:attrName>ppt_x</p:attrName>
                                        </p:attrNameLst>
                                      </p:cBhvr>
                                      <p:tavLst>
                                        <p:tav tm="0">
                                          <p:val>
                                            <p:strVal val="#ppt_x+#ppt_w*1.125000"/>
                                          </p:val>
                                        </p:tav>
                                        <p:tav tm="100000">
                                          <p:val>
                                            <p:strVal val="#ppt_x"/>
                                          </p:val>
                                        </p:tav>
                                      </p:tavLst>
                                    </p:anim>
                                    <p:animEffect transition="in" filter="wipe(left)">
                                      <p:cBhvr>
                                        <p:cTn id="57" dur="500"/>
                                        <p:tgtEl>
                                          <p:spTgt spid="7"/>
                                        </p:tgtEl>
                                      </p:cBhvr>
                                    </p:animEffect>
                                  </p:childTnLst>
                                </p:cTn>
                              </p:par>
                              <p:par>
                                <p:cTn id="58" presetID="12" presetClass="entr" presetSubtype="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500"/>
                                        <p:tgtEl>
                                          <p:spTgt spid="8"/>
                                        </p:tgtEl>
                                        <p:attrNameLst>
                                          <p:attrName>ppt_x</p:attrName>
                                        </p:attrNameLst>
                                      </p:cBhvr>
                                      <p:tavLst>
                                        <p:tav tm="0">
                                          <p:val>
                                            <p:strVal val="#ppt_x+#ppt_w*1.125000"/>
                                          </p:val>
                                        </p:tav>
                                        <p:tav tm="100000">
                                          <p:val>
                                            <p:strVal val="#ppt_x"/>
                                          </p:val>
                                        </p:tav>
                                      </p:tavLst>
                                    </p:anim>
                                    <p:animEffect transition="in" filter="wipe(left)">
                                      <p:cBhvr>
                                        <p:cTn id="6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animBg="1"/>
      <p:bldP spid="23557" grpId="0" animBg="1"/>
      <p:bldP spid="23558" grpId="0" animBg="1"/>
      <p:bldP spid="23559" grpId="0" animBg="1"/>
      <p:bldP spid="23560" grpId="0" animBg="1"/>
      <p:bldP spid="23561" grpId="0" animBg="1"/>
      <p:bldP spid="2356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grpSp>
        <p:nvGrpSpPr>
          <p:cNvPr id="3" name="组合 2">
            <a:extLst>
              <a:ext uri="{FF2B5EF4-FFF2-40B4-BE49-F238E27FC236}">
                <a16:creationId xmlns:a16="http://schemas.microsoft.com/office/drawing/2014/main" xmlns="" id="{95028DDE-D00A-4BE1-8509-E25DF0345F66}"/>
              </a:ext>
            </a:extLst>
          </p:cNvPr>
          <p:cNvGrpSpPr/>
          <p:nvPr/>
        </p:nvGrpSpPr>
        <p:grpSpPr>
          <a:xfrm>
            <a:off x="3409882" y="1724530"/>
            <a:ext cx="2324238" cy="2351744"/>
            <a:chOff x="3409882" y="1724530"/>
            <a:chExt cx="2324238" cy="2351744"/>
          </a:xfrm>
        </p:grpSpPr>
        <p:sp>
          <p:nvSpPr>
            <p:cNvPr id="39" name="MH_SubTitle_4">
              <a:extLst>
                <a:ext uri="{FF2B5EF4-FFF2-40B4-BE49-F238E27FC236}">
                  <a16:creationId xmlns:a16="http://schemas.microsoft.com/office/drawing/2014/main" xmlns="" id="{C1E337C7-0A92-477A-BAB4-863BC5AF0B7A}"/>
                </a:ext>
              </a:extLst>
            </p:cNvPr>
            <p:cNvSpPr/>
            <p:nvPr>
              <p:custDataLst>
                <p:tags r:id="rId5"/>
              </p:custDataLst>
            </p:nvPr>
          </p:nvSpPr>
          <p:spPr>
            <a:xfrm>
              <a:off x="3409882" y="2545537"/>
              <a:ext cx="1143332" cy="1492740"/>
            </a:xfrm>
            <a:custGeom>
              <a:avLst/>
              <a:gdLst>
                <a:gd name="connsiteX0" fmla="*/ 901532 w 1352638"/>
                <a:gd name="connsiteY0" fmla="*/ 16 h 1747217"/>
                <a:gd name="connsiteX1" fmla="*/ 974255 w 1352638"/>
                <a:gd name="connsiteY1" fmla="*/ 31637 h 1747217"/>
                <a:gd name="connsiteX2" fmla="*/ 1352638 w 1352638"/>
                <a:gd name="connsiteY2" fmla="*/ 423465 h 1747217"/>
                <a:gd name="connsiteX3" fmla="*/ 948354 w 1352638"/>
                <a:gd name="connsiteY3" fmla="*/ 813878 h 1747217"/>
                <a:gd name="connsiteX4" fmla="*/ 945796 w 1352638"/>
                <a:gd name="connsiteY4" fmla="*/ 960384 h 1747217"/>
                <a:gd name="connsiteX5" fmla="*/ 1312149 w 1352638"/>
                <a:gd name="connsiteY5" fmla="*/ 1339753 h 1747217"/>
                <a:gd name="connsiteX6" fmla="*/ 920320 w 1352638"/>
                <a:gd name="connsiteY6" fmla="*/ 1718137 h 1747217"/>
                <a:gd name="connsiteX7" fmla="*/ 773814 w 1352638"/>
                <a:gd name="connsiteY7" fmla="*/ 1715580 h 1747217"/>
                <a:gd name="connsiteX8" fmla="*/ 29079 w 1352638"/>
                <a:gd name="connsiteY8" fmla="*/ 944384 h 1747217"/>
                <a:gd name="connsiteX9" fmla="*/ 15 w 1352638"/>
                <a:gd name="connsiteY9" fmla="*/ 870601 h 1747217"/>
                <a:gd name="connsiteX10" fmla="*/ 31636 w 1352638"/>
                <a:gd name="connsiteY10" fmla="*/ 797878 h 1747217"/>
                <a:gd name="connsiteX11" fmla="*/ 827749 w 1352638"/>
                <a:gd name="connsiteY11" fmla="*/ 29080 h 1747217"/>
                <a:gd name="connsiteX12" fmla="*/ 901532 w 1352638"/>
                <a:gd name="connsiteY12" fmla="*/ 16 h 1747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62000" tIns="0" rIns="0" bIns="0" anchor="ctr">
              <a:normAutofit/>
            </a:bodyPr>
            <a:lstStyle/>
            <a:p>
              <a:pPr>
                <a:defRPr/>
              </a:pPr>
              <a:r>
                <a:rPr lang="en-US" altLang="zh-CN" sz="1200" dirty="0">
                  <a:solidFill>
                    <a:srgbClr val="FFFFFF"/>
                  </a:solidFill>
                  <a:cs typeface="+mn-ea"/>
                  <a:sym typeface="+mn-lt"/>
                </a:rPr>
                <a:t>LOREM</a:t>
              </a:r>
              <a:endParaRPr lang="zh-CN" altLang="en-US" sz="1200" dirty="0">
                <a:solidFill>
                  <a:srgbClr val="FFFFFF"/>
                </a:solidFill>
                <a:cs typeface="+mn-ea"/>
                <a:sym typeface="+mn-lt"/>
              </a:endParaRPr>
            </a:p>
          </p:txBody>
        </p:sp>
        <p:sp>
          <p:nvSpPr>
            <p:cNvPr id="40" name="MH_SubTitle_1">
              <a:extLst>
                <a:ext uri="{FF2B5EF4-FFF2-40B4-BE49-F238E27FC236}">
                  <a16:creationId xmlns:a16="http://schemas.microsoft.com/office/drawing/2014/main" xmlns="" id="{F428D9C5-197C-4856-9DC3-C7787DCA201A}"/>
                </a:ext>
              </a:extLst>
            </p:cNvPr>
            <p:cNvSpPr/>
            <p:nvPr>
              <p:custDataLst>
                <p:tags r:id="rId6"/>
              </p:custDataLst>
            </p:nvPr>
          </p:nvSpPr>
          <p:spPr>
            <a:xfrm>
              <a:off x="3438062" y="1724530"/>
              <a:ext cx="1477475" cy="1149410"/>
            </a:xfrm>
            <a:custGeom>
              <a:avLst/>
              <a:gdLst>
                <a:gd name="connsiteX0" fmla="*/ 861692 w 1747878"/>
                <a:gd name="connsiteY0" fmla="*/ 0 h 1344614"/>
                <a:gd name="connsiteX1" fmla="*/ 934956 w 1747878"/>
                <a:gd name="connsiteY1" fmla="*/ 30347 h 1344614"/>
                <a:gd name="connsiteX2" fmla="*/ 1717531 w 1747878"/>
                <a:gd name="connsiteY2" fmla="*/ 812922 h 1344614"/>
                <a:gd name="connsiteX3" fmla="*/ 1717531 w 1747878"/>
                <a:gd name="connsiteY3" fmla="*/ 959450 h 1344614"/>
                <a:gd name="connsiteX4" fmla="*/ 1332367 w 1747878"/>
                <a:gd name="connsiteY4" fmla="*/ 1344614 h 1344614"/>
                <a:gd name="connsiteX5" fmla="*/ 934957 w 1747878"/>
                <a:gd name="connsiteY5" fmla="*/ 947205 h 1344614"/>
                <a:gd name="connsiteX6" fmla="*/ 788429 w 1747878"/>
                <a:gd name="connsiteY6" fmla="*/ 947205 h 1344614"/>
                <a:gd name="connsiteX7" fmla="*/ 415512 w 1747878"/>
                <a:gd name="connsiteY7" fmla="*/ 1320122 h 1344614"/>
                <a:gd name="connsiteX8" fmla="*/ 30347 w 1747878"/>
                <a:gd name="connsiteY8" fmla="*/ 934957 h 1344614"/>
                <a:gd name="connsiteX9" fmla="*/ 30347 w 1747878"/>
                <a:gd name="connsiteY9" fmla="*/ 788429 h 1344614"/>
                <a:gd name="connsiteX10" fmla="*/ 788428 w 1747878"/>
                <a:gd name="connsiteY10" fmla="*/ 30347 h 1344614"/>
                <a:gd name="connsiteX11" fmla="*/ 861692 w 1747878"/>
                <a:gd name="connsiteY11" fmla="*/ 0 h 134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62000" anchor="ctr">
              <a:normAutofit/>
            </a:bodyPr>
            <a:lstStyle/>
            <a:p>
              <a:pPr algn="ctr">
                <a:defRPr/>
              </a:pPr>
              <a:r>
                <a:rPr lang="en-US" altLang="zh-CN" sz="1200" dirty="0">
                  <a:solidFill>
                    <a:srgbClr val="FFFFFF"/>
                  </a:solidFill>
                  <a:cs typeface="+mn-ea"/>
                  <a:sym typeface="+mn-lt"/>
                </a:rPr>
                <a:t>LOREM</a:t>
              </a:r>
              <a:endParaRPr lang="zh-CN" altLang="en-US" sz="1200" dirty="0">
                <a:solidFill>
                  <a:srgbClr val="FFFFFF"/>
                </a:solidFill>
                <a:cs typeface="+mn-ea"/>
                <a:sym typeface="+mn-lt"/>
              </a:endParaRPr>
            </a:p>
          </p:txBody>
        </p:sp>
        <p:sp>
          <p:nvSpPr>
            <p:cNvPr id="41" name="MH_SubTitle_2">
              <a:extLst>
                <a:ext uri="{FF2B5EF4-FFF2-40B4-BE49-F238E27FC236}">
                  <a16:creationId xmlns:a16="http://schemas.microsoft.com/office/drawing/2014/main" xmlns="" id="{F62C92EA-5D3B-4369-8938-B294282E84AF}"/>
                </a:ext>
              </a:extLst>
            </p:cNvPr>
            <p:cNvSpPr/>
            <p:nvPr>
              <p:custDataLst>
                <p:tags r:id="rId7"/>
              </p:custDataLst>
            </p:nvPr>
          </p:nvSpPr>
          <p:spPr>
            <a:xfrm>
              <a:off x="4590788" y="1751670"/>
              <a:ext cx="1143332" cy="1494097"/>
            </a:xfrm>
            <a:custGeom>
              <a:avLst/>
              <a:gdLst>
                <a:gd name="connsiteX0" fmla="*/ 506101 w 1352638"/>
                <a:gd name="connsiteY0" fmla="*/ 15 h 1747216"/>
                <a:gd name="connsiteX1" fmla="*/ 578824 w 1352638"/>
                <a:gd name="connsiteY1" fmla="*/ 31636 h 1747216"/>
                <a:gd name="connsiteX2" fmla="*/ 1323560 w 1352638"/>
                <a:gd name="connsiteY2" fmla="*/ 802833 h 1747216"/>
                <a:gd name="connsiteX3" fmla="*/ 1352623 w 1352638"/>
                <a:gd name="connsiteY3" fmla="*/ 876615 h 1747216"/>
                <a:gd name="connsiteX4" fmla="*/ 1321003 w 1352638"/>
                <a:gd name="connsiteY4" fmla="*/ 949338 h 1747216"/>
                <a:gd name="connsiteX5" fmla="*/ 524889 w 1352638"/>
                <a:gd name="connsiteY5" fmla="*/ 1718136 h 1747216"/>
                <a:gd name="connsiteX6" fmla="*/ 378383 w 1352638"/>
                <a:gd name="connsiteY6" fmla="*/ 1715579 h 1747216"/>
                <a:gd name="connsiteX7" fmla="*/ 0 w 1352638"/>
                <a:gd name="connsiteY7" fmla="*/ 1323752 h 1747216"/>
                <a:gd name="connsiteX8" fmla="*/ 404285 w 1352638"/>
                <a:gd name="connsiteY8" fmla="*/ 933338 h 1747216"/>
                <a:gd name="connsiteX9" fmla="*/ 406842 w 1352638"/>
                <a:gd name="connsiteY9" fmla="*/ 786833 h 1747216"/>
                <a:gd name="connsiteX10" fmla="*/ 40490 w 1352638"/>
                <a:gd name="connsiteY10" fmla="*/ 407463 h 1747216"/>
                <a:gd name="connsiteX11" fmla="*/ 432318 w 1352638"/>
                <a:gd name="connsiteY11" fmla="*/ 29079 h 1747216"/>
                <a:gd name="connsiteX12" fmla="*/ 506101 w 1352638"/>
                <a:gd name="connsiteY12" fmla="*/ 15 h 1747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162000" bIns="0" anchor="ctr">
              <a:normAutofit/>
            </a:bodyPr>
            <a:lstStyle/>
            <a:p>
              <a:pPr algn="r">
                <a:defRPr/>
              </a:pPr>
              <a:r>
                <a:rPr lang="en-US" altLang="zh-CN" sz="1200" dirty="0">
                  <a:solidFill>
                    <a:srgbClr val="FFFFFF"/>
                  </a:solidFill>
                  <a:cs typeface="+mn-ea"/>
                  <a:sym typeface="+mn-lt"/>
                </a:rPr>
                <a:t>LOREM</a:t>
              </a:r>
              <a:endParaRPr lang="zh-CN" altLang="en-US" sz="1200" dirty="0">
                <a:solidFill>
                  <a:srgbClr val="FFFFFF"/>
                </a:solidFill>
                <a:cs typeface="+mn-ea"/>
                <a:sym typeface="+mn-lt"/>
              </a:endParaRPr>
            </a:p>
          </p:txBody>
        </p:sp>
        <p:sp>
          <p:nvSpPr>
            <p:cNvPr id="42" name="MH_SubTitle_3">
              <a:extLst>
                <a:ext uri="{FF2B5EF4-FFF2-40B4-BE49-F238E27FC236}">
                  <a16:creationId xmlns:a16="http://schemas.microsoft.com/office/drawing/2014/main" xmlns="" id="{83446DA7-8652-4FE0-9AF5-FA772E92CE33}"/>
                </a:ext>
              </a:extLst>
            </p:cNvPr>
            <p:cNvSpPr/>
            <p:nvPr>
              <p:custDataLst>
                <p:tags r:id="rId8"/>
              </p:custDataLst>
            </p:nvPr>
          </p:nvSpPr>
          <p:spPr>
            <a:xfrm>
              <a:off x="4224438" y="2920079"/>
              <a:ext cx="1477475" cy="1156195"/>
            </a:xfrm>
            <a:custGeom>
              <a:avLst/>
              <a:gdLst>
                <a:gd name="connsiteX0" fmla="*/ 423464 w 1747216"/>
                <a:gd name="connsiteY0" fmla="*/ 0 h 1352638"/>
                <a:gd name="connsiteX1" fmla="*/ 813877 w 1747216"/>
                <a:gd name="connsiteY1" fmla="*/ 404285 h 1352638"/>
                <a:gd name="connsiteX2" fmla="*/ 960383 w 1747216"/>
                <a:gd name="connsiteY2" fmla="*/ 406842 h 1352638"/>
                <a:gd name="connsiteX3" fmla="*/ 1339752 w 1747216"/>
                <a:gd name="connsiteY3" fmla="*/ 40490 h 1352638"/>
                <a:gd name="connsiteX4" fmla="*/ 1718136 w 1747216"/>
                <a:gd name="connsiteY4" fmla="*/ 432318 h 1352638"/>
                <a:gd name="connsiteX5" fmla="*/ 1715579 w 1747216"/>
                <a:gd name="connsiteY5" fmla="*/ 578824 h 1352638"/>
                <a:gd name="connsiteX6" fmla="*/ 944383 w 1747216"/>
                <a:gd name="connsiteY6" fmla="*/ 1323560 h 1352638"/>
                <a:gd name="connsiteX7" fmla="*/ 870600 w 1747216"/>
                <a:gd name="connsiteY7" fmla="*/ 1352623 h 1352638"/>
                <a:gd name="connsiteX8" fmla="*/ 797877 w 1747216"/>
                <a:gd name="connsiteY8" fmla="*/ 1321003 h 1352638"/>
                <a:gd name="connsiteX9" fmla="*/ 29079 w 1747216"/>
                <a:gd name="connsiteY9" fmla="*/ 524889 h 1352638"/>
                <a:gd name="connsiteX10" fmla="*/ 31636 w 1747216"/>
                <a:gd name="connsiteY10" fmla="*/ 378383 h 1352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162000" rIns="0" bIns="0" anchor="ctr">
              <a:normAutofit/>
            </a:bodyPr>
            <a:lstStyle/>
            <a:p>
              <a:pPr algn="ctr">
                <a:defRPr/>
              </a:pPr>
              <a:r>
                <a:rPr lang="en-US" altLang="zh-CN" sz="1200" dirty="0">
                  <a:solidFill>
                    <a:srgbClr val="FFFFFF"/>
                  </a:solidFill>
                  <a:cs typeface="+mn-ea"/>
                  <a:sym typeface="+mn-lt"/>
                </a:rPr>
                <a:t>LOREM</a:t>
              </a:r>
              <a:endParaRPr lang="zh-CN" altLang="en-US" sz="1200" dirty="0">
                <a:solidFill>
                  <a:srgbClr val="FFFFFF"/>
                </a:solidFill>
                <a:cs typeface="+mn-ea"/>
                <a:sym typeface="+mn-lt"/>
              </a:endParaRPr>
            </a:p>
          </p:txBody>
        </p:sp>
      </p:grpSp>
      <p:sp>
        <p:nvSpPr>
          <p:cNvPr id="43" name="MH_Text_2">
            <a:extLst>
              <a:ext uri="{FF2B5EF4-FFF2-40B4-BE49-F238E27FC236}">
                <a16:creationId xmlns:a16="http://schemas.microsoft.com/office/drawing/2014/main" xmlns="" id="{2D01EFF0-DBA4-452B-A4EC-81BF9AF596A9}"/>
              </a:ext>
            </a:extLst>
          </p:cNvPr>
          <p:cNvSpPr>
            <a:spLocks noChangeArrowheads="1"/>
          </p:cNvSpPr>
          <p:nvPr>
            <p:custDataLst>
              <p:tags r:id="rId1"/>
            </p:custDataLst>
          </p:nvPr>
        </p:nvSpPr>
        <p:spPr bwMode="auto">
          <a:xfrm>
            <a:off x="5803902" y="2240203"/>
            <a:ext cx="1804907" cy="517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120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200" dirty="0">
              <a:solidFill>
                <a:schemeClr val="tx1">
                  <a:lumMod val="65000"/>
                  <a:lumOff val="35000"/>
                </a:schemeClr>
              </a:solidFill>
              <a:latin typeface="+mn-lt"/>
              <a:ea typeface="+mn-ea"/>
              <a:cs typeface="+mn-ea"/>
              <a:sym typeface="+mn-lt"/>
            </a:endParaRPr>
          </a:p>
        </p:txBody>
      </p:sp>
      <p:sp>
        <p:nvSpPr>
          <p:cNvPr id="44" name="MH_Text_3">
            <a:extLst>
              <a:ext uri="{FF2B5EF4-FFF2-40B4-BE49-F238E27FC236}">
                <a16:creationId xmlns:a16="http://schemas.microsoft.com/office/drawing/2014/main" xmlns="" id="{9F6D8074-6C9D-4440-ACEE-CF3F37FBA15C}"/>
              </a:ext>
            </a:extLst>
          </p:cNvPr>
          <p:cNvSpPr>
            <a:spLocks noChangeArrowheads="1"/>
          </p:cNvSpPr>
          <p:nvPr>
            <p:custDataLst>
              <p:tags r:id="rId2"/>
            </p:custDataLst>
          </p:nvPr>
        </p:nvSpPr>
        <p:spPr bwMode="auto">
          <a:xfrm>
            <a:off x="4054013" y="4154983"/>
            <a:ext cx="1804907" cy="51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120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200" dirty="0">
              <a:solidFill>
                <a:schemeClr val="tx1">
                  <a:lumMod val="65000"/>
                  <a:lumOff val="35000"/>
                </a:schemeClr>
              </a:solidFill>
              <a:latin typeface="+mn-lt"/>
              <a:ea typeface="+mn-ea"/>
              <a:cs typeface="+mn-ea"/>
              <a:sym typeface="+mn-lt"/>
            </a:endParaRPr>
          </a:p>
        </p:txBody>
      </p:sp>
      <p:sp>
        <p:nvSpPr>
          <p:cNvPr id="45" name="MH_Text_1">
            <a:extLst>
              <a:ext uri="{FF2B5EF4-FFF2-40B4-BE49-F238E27FC236}">
                <a16:creationId xmlns:a16="http://schemas.microsoft.com/office/drawing/2014/main" xmlns="" id="{2E2E5447-BFBD-437F-981B-FB217631D255}"/>
              </a:ext>
            </a:extLst>
          </p:cNvPr>
          <p:cNvSpPr>
            <a:spLocks noChangeArrowheads="1"/>
          </p:cNvSpPr>
          <p:nvPr>
            <p:custDataLst>
              <p:tags r:id="rId3"/>
            </p:custDataLst>
          </p:nvPr>
        </p:nvSpPr>
        <p:spPr bwMode="auto">
          <a:xfrm>
            <a:off x="3259586" y="1157288"/>
            <a:ext cx="1804907" cy="517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120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200" dirty="0">
              <a:solidFill>
                <a:schemeClr val="tx1">
                  <a:lumMod val="65000"/>
                  <a:lumOff val="35000"/>
                </a:schemeClr>
              </a:solidFill>
              <a:latin typeface="+mn-lt"/>
              <a:ea typeface="+mn-ea"/>
              <a:cs typeface="+mn-ea"/>
              <a:sym typeface="+mn-lt"/>
            </a:endParaRPr>
          </a:p>
        </p:txBody>
      </p:sp>
      <p:sp>
        <p:nvSpPr>
          <p:cNvPr id="46" name="MH_Text_4">
            <a:extLst>
              <a:ext uri="{FF2B5EF4-FFF2-40B4-BE49-F238E27FC236}">
                <a16:creationId xmlns:a16="http://schemas.microsoft.com/office/drawing/2014/main" xmlns="" id="{97824110-153F-4118-9099-C66A29953E0C}"/>
              </a:ext>
            </a:extLst>
          </p:cNvPr>
          <p:cNvSpPr>
            <a:spLocks noChangeArrowheads="1"/>
          </p:cNvSpPr>
          <p:nvPr>
            <p:custDataLst>
              <p:tags r:id="rId4"/>
            </p:custDataLst>
          </p:nvPr>
        </p:nvSpPr>
        <p:spPr bwMode="auto">
          <a:xfrm>
            <a:off x="1535193" y="3032713"/>
            <a:ext cx="1804908" cy="51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1200" dirty="0">
                <a:solidFill>
                  <a:schemeClr val="tx1">
                    <a:lumMod val="65000"/>
                    <a:lumOff val="35000"/>
                  </a:schemeClr>
                </a:solidFill>
                <a:latin typeface="+mn-lt"/>
                <a:ea typeface="+mn-ea"/>
                <a:cs typeface="+mn-ea"/>
                <a:sym typeface="+mn-lt"/>
              </a:rPr>
              <a:t>点击此处添加文字描述，文字颜色、大小、字体可根据需求进行更改。</a:t>
            </a:r>
            <a:endParaRPr lang="en-US" altLang="zh-CN" sz="12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AC48B2B4-731A-4976-8072-479A5D13044D}"/>
              </a:ext>
            </a:extLst>
          </p:cNvPr>
          <p:cNvGrpSpPr/>
          <p:nvPr/>
        </p:nvGrpSpPr>
        <p:grpSpPr>
          <a:xfrm>
            <a:off x="3220953" y="179785"/>
            <a:ext cx="2607572" cy="495134"/>
            <a:chOff x="4294603" y="239713"/>
            <a:chExt cx="3476762" cy="660179"/>
          </a:xfrm>
        </p:grpSpPr>
        <p:sp>
          <p:nvSpPr>
            <p:cNvPr id="20" name="TextBox 40">
              <a:extLst>
                <a:ext uri="{FF2B5EF4-FFF2-40B4-BE49-F238E27FC236}">
                  <a16:creationId xmlns:a16="http://schemas.microsoft.com/office/drawing/2014/main" xmlns="" id="{C219FC5F-9FC6-4DCC-A676-9A8BDC5F9281}"/>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21" name="矩形 20">
              <a:extLst>
                <a:ext uri="{FF2B5EF4-FFF2-40B4-BE49-F238E27FC236}">
                  <a16:creationId xmlns:a16="http://schemas.microsoft.com/office/drawing/2014/main" xmlns="" id="{1E7E55FB-F3AB-411F-B7D5-B72842C61CB5}"/>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22" name="组合 21">
              <a:extLst>
                <a:ext uri="{FF2B5EF4-FFF2-40B4-BE49-F238E27FC236}">
                  <a16:creationId xmlns:a16="http://schemas.microsoft.com/office/drawing/2014/main" xmlns="" id="{16E22BD0-F6CD-458F-BDC6-57FB3C120A5B}"/>
                </a:ext>
              </a:extLst>
            </p:cNvPr>
            <p:cNvGrpSpPr/>
            <p:nvPr/>
          </p:nvGrpSpPr>
          <p:grpSpPr>
            <a:xfrm>
              <a:off x="4294603" y="351100"/>
              <a:ext cx="348270" cy="350278"/>
              <a:chOff x="3945624" y="488028"/>
              <a:chExt cx="839348" cy="844188"/>
            </a:xfrm>
          </p:grpSpPr>
          <p:sp>
            <p:nvSpPr>
              <p:cNvPr id="23" name="矩形 22">
                <a:extLst>
                  <a:ext uri="{FF2B5EF4-FFF2-40B4-BE49-F238E27FC236}">
                    <a16:creationId xmlns:a16="http://schemas.microsoft.com/office/drawing/2014/main" xmlns="" id="{5A3CDF6D-3BB6-4AE3-A232-52399BE7597F}"/>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24" name="矩形 23">
                <a:extLst>
                  <a:ext uri="{FF2B5EF4-FFF2-40B4-BE49-F238E27FC236}">
                    <a16:creationId xmlns:a16="http://schemas.microsoft.com/office/drawing/2014/main" xmlns="" id="{62EE00E4-70DD-4E59-ACD7-E72E0BCE5EDE}"/>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25" name="矩形 24">
                <a:extLst>
                  <a:ext uri="{FF2B5EF4-FFF2-40B4-BE49-F238E27FC236}">
                    <a16:creationId xmlns:a16="http://schemas.microsoft.com/office/drawing/2014/main" xmlns="" id="{08C373CA-7929-4607-88D4-3137D3B07CB4}"/>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26" name="矩形 25">
                <a:extLst>
                  <a:ext uri="{FF2B5EF4-FFF2-40B4-BE49-F238E27FC236}">
                    <a16:creationId xmlns:a16="http://schemas.microsoft.com/office/drawing/2014/main" xmlns="" id="{3E9CD1DA-30BF-42CF-8416-B54F5F99F6BE}"/>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2405564054"/>
      </p:ext>
    </p:extLst>
  </p:cSld>
  <p:clrMapOvr>
    <a:masterClrMapping/>
  </p:clrMapOvr>
  <mc:AlternateContent xmlns:mc="http://schemas.openxmlformats.org/markup-compatibility/2006" xmlns:p14="http://schemas.microsoft.com/office/powerpoint/2010/main">
    <mc:Choice Requires="p14">
      <p:transition spd="slow" p14:dur="1500" advTm="3500">
        <p:random/>
      </p:transition>
    </mc:Choice>
    <mc:Fallback xmlns="">
      <p:transition spd="slow" advTm="35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19"/>
                                        </p:tgtEl>
                                        <p:attrNameLst>
                                          <p:attrName>r</p:attrName>
                                        </p:attrNameLst>
                                      </p:cBhvr>
                                    </p:animRot>
                                  </p:childTnLst>
                                </p:cTn>
                              </p:par>
                            </p:childTnLst>
                          </p:cTn>
                        </p:par>
                        <p:par>
                          <p:cTn id="11" fill="hold">
                            <p:stCondLst>
                              <p:cond delay="1000"/>
                            </p:stCondLst>
                            <p:childTnLst>
                              <p:par>
                                <p:cTn id="12" presetID="13"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plus(in)">
                                      <p:cBhvr>
                                        <p:cTn id="14" dur="1000"/>
                                        <p:tgtEl>
                                          <p:spTgt spid="3"/>
                                        </p:tgtEl>
                                      </p:cBhvr>
                                    </p:animEffect>
                                  </p:childTnLst>
                                </p:cTn>
                              </p:par>
                            </p:childTnLst>
                          </p:cTn>
                        </p:par>
                        <p:par>
                          <p:cTn id="15" fill="hold">
                            <p:stCondLst>
                              <p:cond delay="2000"/>
                            </p:stCondLst>
                            <p:childTnLst>
                              <p:par>
                                <p:cTn id="16" presetID="42"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fade">
                                      <p:cBhvr>
                                        <p:cTn id="23" dur="1000"/>
                                        <p:tgtEl>
                                          <p:spTgt spid="43"/>
                                        </p:tgtEl>
                                      </p:cBhvr>
                                    </p:animEffect>
                                    <p:anim calcmode="lin" valueType="num">
                                      <p:cBhvr>
                                        <p:cTn id="24" dur="1000" fill="hold"/>
                                        <p:tgtEl>
                                          <p:spTgt spid="43"/>
                                        </p:tgtEl>
                                        <p:attrNameLst>
                                          <p:attrName>ppt_x</p:attrName>
                                        </p:attrNameLst>
                                      </p:cBhvr>
                                      <p:tavLst>
                                        <p:tav tm="0">
                                          <p:val>
                                            <p:strVal val="#ppt_x"/>
                                          </p:val>
                                        </p:tav>
                                        <p:tav tm="100000">
                                          <p:val>
                                            <p:strVal val="#ppt_x"/>
                                          </p:val>
                                        </p:tav>
                                      </p:tavLst>
                                    </p:anim>
                                    <p:anim calcmode="lin" valueType="num">
                                      <p:cBhvr>
                                        <p:cTn id="25" dur="1000" fill="hold"/>
                                        <p:tgtEl>
                                          <p:spTgt spid="43"/>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1000"/>
                                        <p:tgtEl>
                                          <p:spTgt spid="44"/>
                                        </p:tgtEl>
                                      </p:cBhvr>
                                    </p:animEffect>
                                    <p:anim calcmode="lin" valueType="num">
                                      <p:cBhvr>
                                        <p:cTn id="29" dur="1000" fill="hold"/>
                                        <p:tgtEl>
                                          <p:spTgt spid="44"/>
                                        </p:tgtEl>
                                        <p:attrNameLst>
                                          <p:attrName>ppt_x</p:attrName>
                                        </p:attrNameLst>
                                      </p:cBhvr>
                                      <p:tavLst>
                                        <p:tav tm="0">
                                          <p:val>
                                            <p:strVal val="#ppt_x"/>
                                          </p:val>
                                        </p:tav>
                                        <p:tav tm="100000">
                                          <p:val>
                                            <p:strVal val="#ppt_x"/>
                                          </p:val>
                                        </p:tav>
                                      </p:tavLst>
                                    </p:anim>
                                    <p:anim calcmode="lin" valueType="num">
                                      <p:cBhvr>
                                        <p:cTn id="30" dur="1000" fill="hold"/>
                                        <p:tgtEl>
                                          <p:spTgt spid="44"/>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1000"/>
                                        <p:tgtEl>
                                          <p:spTgt spid="46"/>
                                        </p:tgtEl>
                                      </p:cBhvr>
                                    </p:animEffect>
                                    <p:anim calcmode="lin" valueType="num">
                                      <p:cBhvr>
                                        <p:cTn id="34" dur="1000" fill="hold"/>
                                        <p:tgtEl>
                                          <p:spTgt spid="46"/>
                                        </p:tgtEl>
                                        <p:attrNameLst>
                                          <p:attrName>ppt_x</p:attrName>
                                        </p:attrNameLst>
                                      </p:cBhvr>
                                      <p:tavLst>
                                        <p:tav tm="0">
                                          <p:val>
                                            <p:strVal val="#ppt_x"/>
                                          </p:val>
                                        </p:tav>
                                        <p:tav tm="100000">
                                          <p:val>
                                            <p:strVal val="#ppt_x"/>
                                          </p:val>
                                        </p:tav>
                                      </p:tavLst>
                                    </p:anim>
                                    <p:anim calcmode="lin" valueType="num">
                                      <p:cBhvr>
                                        <p:cTn id="35"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矩形 3"/>
          <p:cNvSpPr>
            <a:spLocks noChangeArrowheads="1"/>
          </p:cNvSpPr>
          <p:nvPr/>
        </p:nvSpPr>
        <p:spPr bwMode="auto">
          <a:xfrm>
            <a:off x="160735" y="195263"/>
            <a:ext cx="8818959" cy="475297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a:solidFill>
                <a:srgbClr val="FFFFFF"/>
              </a:solidFill>
              <a:latin typeface="+mn-lt"/>
              <a:ea typeface="+mn-ea"/>
              <a:cs typeface="+mn-ea"/>
              <a:sym typeface="+mn-lt"/>
            </a:endParaRPr>
          </a:p>
        </p:txBody>
      </p:sp>
      <p:sp>
        <p:nvSpPr>
          <p:cNvPr id="29" name="MH_Other_1">
            <a:extLst>
              <a:ext uri="{FF2B5EF4-FFF2-40B4-BE49-F238E27FC236}">
                <a16:creationId xmlns:a16="http://schemas.microsoft.com/office/drawing/2014/main" xmlns="" id="{CB322C7E-B98C-4BF3-9E4A-7424525BA2F5}"/>
              </a:ext>
            </a:extLst>
          </p:cNvPr>
          <p:cNvSpPr/>
          <p:nvPr>
            <p:custDataLst>
              <p:tags r:id="rId1"/>
            </p:custDataLst>
          </p:nvPr>
        </p:nvSpPr>
        <p:spPr>
          <a:xfrm>
            <a:off x="1988555" y="1584723"/>
            <a:ext cx="3753512" cy="2043804"/>
          </a:xfrm>
          <a:custGeom>
            <a:avLst/>
            <a:gdLst>
              <a:gd name="connsiteX0" fmla="*/ 3024631 w 4102306"/>
              <a:gd name="connsiteY0" fmla="*/ 1699713 h 2233414"/>
              <a:gd name="connsiteX1" fmla="*/ 3165881 w 4102306"/>
              <a:gd name="connsiteY1" fmla="*/ 1699713 h 2233414"/>
              <a:gd name="connsiteX2" fmla="*/ 3558332 w 4102306"/>
              <a:gd name="connsiteY2" fmla="*/ 2092165 h 2233414"/>
              <a:gd name="connsiteX3" fmla="*/ 3950784 w 4102306"/>
              <a:gd name="connsiteY3" fmla="*/ 1699713 h 2233414"/>
              <a:gd name="connsiteX4" fmla="*/ 4092033 w 4102306"/>
              <a:gd name="connsiteY4" fmla="*/ 1699713 h 2233414"/>
              <a:gd name="connsiteX5" fmla="*/ 3558332 w 4102306"/>
              <a:gd name="connsiteY5" fmla="*/ 2233414 h 2233414"/>
              <a:gd name="connsiteX6" fmla="*/ 3024631 w 4102306"/>
              <a:gd name="connsiteY6" fmla="*/ 1699713 h 2233414"/>
              <a:gd name="connsiteX7" fmla="*/ 0 w 4102306"/>
              <a:gd name="connsiteY7" fmla="*/ 1699713 h 2233414"/>
              <a:gd name="connsiteX8" fmla="*/ 141250 w 4102306"/>
              <a:gd name="connsiteY8" fmla="*/ 1699713 h 2233414"/>
              <a:gd name="connsiteX9" fmla="*/ 533701 w 4102306"/>
              <a:gd name="connsiteY9" fmla="*/ 2092165 h 2233414"/>
              <a:gd name="connsiteX10" fmla="*/ 926153 w 4102306"/>
              <a:gd name="connsiteY10" fmla="*/ 1699713 h 2233414"/>
              <a:gd name="connsiteX11" fmla="*/ 1067402 w 4102306"/>
              <a:gd name="connsiteY11" fmla="*/ 1699713 h 2233414"/>
              <a:gd name="connsiteX12" fmla="*/ 533701 w 4102306"/>
              <a:gd name="connsiteY12" fmla="*/ 2233414 h 2233414"/>
              <a:gd name="connsiteX13" fmla="*/ 0 w 4102306"/>
              <a:gd name="connsiteY13" fmla="*/ 1699713 h 2233414"/>
              <a:gd name="connsiteX14" fmla="*/ 1590027 w 4102306"/>
              <a:gd name="connsiteY14" fmla="*/ 0 h 2233414"/>
              <a:gd name="connsiteX15" fmla="*/ 1910147 w 4102306"/>
              <a:gd name="connsiteY15" fmla="*/ 32271 h 2233414"/>
              <a:gd name="connsiteX16" fmla="*/ 2051960 w 4102306"/>
              <a:gd name="connsiteY16" fmla="*/ 68735 h 2233414"/>
              <a:gd name="connsiteX17" fmla="*/ 2193773 w 4102306"/>
              <a:gd name="connsiteY17" fmla="*/ 32271 h 2233414"/>
              <a:gd name="connsiteX18" fmla="*/ 2513894 w 4102306"/>
              <a:gd name="connsiteY18" fmla="*/ 0 h 2233414"/>
              <a:gd name="connsiteX19" fmla="*/ 4102306 w 4102306"/>
              <a:gd name="connsiteY19" fmla="*/ 1588412 h 2233414"/>
              <a:gd name="connsiteX20" fmla="*/ 4099161 w 4102306"/>
              <a:gd name="connsiteY20" fmla="*/ 1650703 h 2233414"/>
              <a:gd name="connsiteX21" fmla="*/ 3943434 w 4102306"/>
              <a:gd name="connsiteY21" fmla="*/ 1650703 h 2233414"/>
              <a:gd name="connsiteX22" fmla="*/ 3946579 w 4102306"/>
              <a:gd name="connsiteY22" fmla="*/ 1588412 h 2233414"/>
              <a:gd name="connsiteX23" fmla="*/ 2513894 w 4102306"/>
              <a:gd name="connsiteY23" fmla="*/ 155727 h 2233414"/>
              <a:gd name="connsiteX24" fmla="*/ 2367410 w 4102306"/>
              <a:gd name="connsiteY24" fmla="*/ 163123 h 2233414"/>
              <a:gd name="connsiteX25" fmla="*/ 2306961 w 4102306"/>
              <a:gd name="connsiteY25" fmla="*/ 172349 h 2233414"/>
              <a:gd name="connsiteX26" fmla="*/ 2347158 w 4102306"/>
              <a:gd name="connsiteY26" fmla="*/ 191713 h 2233414"/>
              <a:gd name="connsiteX27" fmla="*/ 3178439 w 4102306"/>
              <a:gd name="connsiteY27" fmla="*/ 1588412 h 2233414"/>
              <a:gd name="connsiteX28" fmla="*/ 3175294 w 4102306"/>
              <a:gd name="connsiteY28" fmla="*/ 1650703 h 2233414"/>
              <a:gd name="connsiteX29" fmla="*/ 3019567 w 4102306"/>
              <a:gd name="connsiteY29" fmla="*/ 1650703 h 2233414"/>
              <a:gd name="connsiteX30" fmla="*/ 3022712 w 4102306"/>
              <a:gd name="connsiteY30" fmla="*/ 1588412 h 2233414"/>
              <a:gd name="connsiteX31" fmla="*/ 2147692 w 4102306"/>
              <a:gd name="connsiteY31" fmla="*/ 268314 h 2233414"/>
              <a:gd name="connsiteX32" fmla="*/ 2051960 w 4102306"/>
              <a:gd name="connsiteY32" fmla="*/ 233276 h 2233414"/>
              <a:gd name="connsiteX33" fmla="*/ 1956228 w 4102306"/>
              <a:gd name="connsiteY33" fmla="*/ 268314 h 2233414"/>
              <a:gd name="connsiteX34" fmla="*/ 1081208 w 4102306"/>
              <a:gd name="connsiteY34" fmla="*/ 1588412 h 2233414"/>
              <a:gd name="connsiteX35" fmla="*/ 1084353 w 4102306"/>
              <a:gd name="connsiteY35" fmla="*/ 1650703 h 2233414"/>
              <a:gd name="connsiteX36" fmla="*/ 928626 w 4102306"/>
              <a:gd name="connsiteY36" fmla="*/ 1650703 h 2233414"/>
              <a:gd name="connsiteX37" fmla="*/ 925481 w 4102306"/>
              <a:gd name="connsiteY37" fmla="*/ 1588412 h 2233414"/>
              <a:gd name="connsiteX38" fmla="*/ 1756762 w 4102306"/>
              <a:gd name="connsiteY38" fmla="*/ 191713 h 2233414"/>
              <a:gd name="connsiteX39" fmla="*/ 1796959 w 4102306"/>
              <a:gd name="connsiteY39" fmla="*/ 172349 h 2233414"/>
              <a:gd name="connsiteX40" fmla="*/ 1736510 w 4102306"/>
              <a:gd name="connsiteY40" fmla="*/ 163123 h 2233414"/>
              <a:gd name="connsiteX41" fmla="*/ 1590027 w 4102306"/>
              <a:gd name="connsiteY41" fmla="*/ 155727 h 2233414"/>
              <a:gd name="connsiteX42" fmla="*/ 157341 w 4102306"/>
              <a:gd name="connsiteY42" fmla="*/ 1588412 h 2233414"/>
              <a:gd name="connsiteX43" fmla="*/ 160486 w 4102306"/>
              <a:gd name="connsiteY43" fmla="*/ 1650703 h 2233414"/>
              <a:gd name="connsiteX44" fmla="*/ 4760 w 4102306"/>
              <a:gd name="connsiteY44" fmla="*/ 1650703 h 2233414"/>
              <a:gd name="connsiteX45" fmla="*/ 1614 w 4102306"/>
              <a:gd name="connsiteY45" fmla="*/ 1588412 h 2233414"/>
              <a:gd name="connsiteX46" fmla="*/ 1590027 w 4102306"/>
              <a:gd name="connsiteY46" fmla="*/ 0 h 2233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102306" h="2233414">
                <a:moveTo>
                  <a:pt x="3024631" y="1699713"/>
                </a:moveTo>
                <a:lnTo>
                  <a:pt x="3165881" y="1699713"/>
                </a:lnTo>
                <a:cubicBezTo>
                  <a:pt x="3165881" y="1916458"/>
                  <a:pt x="3341587" y="2092165"/>
                  <a:pt x="3558332" y="2092165"/>
                </a:cubicBezTo>
                <a:cubicBezTo>
                  <a:pt x="3775077" y="2092165"/>
                  <a:pt x="3950784" y="1916458"/>
                  <a:pt x="3950784" y="1699713"/>
                </a:cubicBezTo>
                <a:lnTo>
                  <a:pt x="4092033" y="1699713"/>
                </a:lnTo>
                <a:cubicBezTo>
                  <a:pt x="4092033" y="1994468"/>
                  <a:pt x="3853087" y="2233414"/>
                  <a:pt x="3558332" y="2233414"/>
                </a:cubicBezTo>
                <a:cubicBezTo>
                  <a:pt x="3263578" y="2233414"/>
                  <a:pt x="3024631" y="1994468"/>
                  <a:pt x="3024631" y="1699713"/>
                </a:cubicBezTo>
                <a:close/>
                <a:moveTo>
                  <a:pt x="0" y="1699713"/>
                </a:moveTo>
                <a:lnTo>
                  <a:pt x="141250" y="1699713"/>
                </a:lnTo>
                <a:cubicBezTo>
                  <a:pt x="141250" y="1916458"/>
                  <a:pt x="316956" y="2092165"/>
                  <a:pt x="533701" y="2092165"/>
                </a:cubicBezTo>
                <a:cubicBezTo>
                  <a:pt x="750446" y="2092165"/>
                  <a:pt x="926153" y="1916458"/>
                  <a:pt x="926153" y="1699713"/>
                </a:cubicBezTo>
                <a:lnTo>
                  <a:pt x="1067402" y="1699713"/>
                </a:lnTo>
                <a:cubicBezTo>
                  <a:pt x="1067402" y="1994468"/>
                  <a:pt x="828456" y="2233414"/>
                  <a:pt x="533701" y="2233414"/>
                </a:cubicBezTo>
                <a:cubicBezTo>
                  <a:pt x="238947" y="2233414"/>
                  <a:pt x="0" y="1994468"/>
                  <a:pt x="0" y="1699713"/>
                </a:cubicBezTo>
                <a:close/>
                <a:moveTo>
                  <a:pt x="1590027" y="0"/>
                </a:moveTo>
                <a:cubicBezTo>
                  <a:pt x="1699684" y="0"/>
                  <a:pt x="1806745" y="11112"/>
                  <a:pt x="1910147" y="32271"/>
                </a:cubicBezTo>
                <a:lnTo>
                  <a:pt x="2051960" y="68735"/>
                </a:lnTo>
                <a:lnTo>
                  <a:pt x="2193773" y="32271"/>
                </a:lnTo>
                <a:cubicBezTo>
                  <a:pt x="2297175" y="11112"/>
                  <a:pt x="2404237" y="0"/>
                  <a:pt x="2513894" y="0"/>
                </a:cubicBezTo>
                <a:cubicBezTo>
                  <a:pt x="3391149" y="0"/>
                  <a:pt x="4102306" y="711157"/>
                  <a:pt x="4102306" y="1588412"/>
                </a:cubicBezTo>
                <a:lnTo>
                  <a:pt x="4099161" y="1650703"/>
                </a:lnTo>
                <a:lnTo>
                  <a:pt x="3943434" y="1650703"/>
                </a:lnTo>
                <a:cubicBezTo>
                  <a:pt x="3946132" y="1630102"/>
                  <a:pt x="3946579" y="1609309"/>
                  <a:pt x="3946579" y="1588412"/>
                </a:cubicBezTo>
                <a:cubicBezTo>
                  <a:pt x="3946579" y="797162"/>
                  <a:pt x="3305144" y="155727"/>
                  <a:pt x="2513894" y="155727"/>
                </a:cubicBezTo>
                <a:cubicBezTo>
                  <a:pt x="2464441" y="155727"/>
                  <a:pt x="2415573" y="158232"/>
                  <a:pt x="2367410" y="163123"/>
                </a:cubicBezTo>
                <a:lnTo>
                  <a:pt x="2306961" y="172349"/>
                </a:lnTo>
                <a:lnTo>
                  <a:pt x="2347158" y="191713"/>
                </a:lnTo>
                <a:cubicBezTo>
                  <a:pt x="2842306" y="460693"/>
                  <a:pt x="3178439" y="985299"/>
                  <a:pt x="3178439" y="1588412"/>
                </a:cubicBezTo>
                <a:lnTo>
                  <a:pt x="3175294" y="1650703"/>
                </a:lnTo>
                <a:lnTo>
                  <a:pt x="3019567" y="1650703"/>
                </a:lnTo>
                <a:cubicBezTo>
                  <a:pt x="3022265" y="1630102"/>
                  <a:pt x="3022712" y="1609309"/>
                  <a:pt x="3022712" y="1588412"/>
                </a:cubicBezTo>
                <a:cubicBezTo>
                  <a:pt x="3022712" y="994975"/>
                  <a:pt x="2661905" y="485808"/>
                  <a:pt x="2147692" y="268314"/>
                </a:cubicBezTo>
                <a:lnTo>
                  <a:pt x="2051960" y="233276"/>
                </a:lnTo>
                <a:lnTo>
                  <a:pt x="1956228" y="268314"/>
                </a:lnTo>
                <a:cubicBezTo>
                  <a:pt x="1442015" y="485808"/>
                  <a:pt x="1081208" y="994975"/>
                  <a:pt x="1081208" y="1588412"/>
                </a:cubicBezTo>
                <a:lnTo>
                  <a:pt x="1084353" y="1650703"/>
                </a:lnTo>
                <a:lnTo>
                  <a:pt x="928626" y="1650703"/>
                </a:lnTo>
                <a:cubicBezTo>
                  <a:pt x="925884" y="1630089"/>
                  <a:pt x="925481" y="1609297"/>
                  <a:pt x="925481" y="1588412"/>
                </a:cubicBezTo>
                <a:cubicBezTo>
                  <a:pt x="925481" y="985299"/>
                  <a:pt x="1261614" y="460693"/>
                  <a:pt x="1756762" y="191713"/>
                </a:cubicBezTo>
                <a:lnTo>
                  <a:pt x="1796959" y="172349"/>
                </a:lnTo>
                <a:lnTo>
                  <a:pt x="1736510" y="163123"/>
                </a:lnTo>
                <a:cubicBezTo>
                  <a:pt x="1688348" y="158232"/>
                  <a:pt x="1639480" y="155727"/>
                  <a:pt x="1590027" y="155727"/>
                </a:cubicBezTo>
                <a:cubicBezTo>
                  <a:pt x="798776" y="155727"/>
                  <a:pt x="157341" y="797162"/>
                  <a:pt x="157341" y="1588412"/>
                </a:cubicBezTo>
                <a:lnTo>
                  <a:pt x="160486" y="1650703"/>
                </a:lnTo>
                <a:lnTo>
                  <a:pt x="4760" y="1650703"/>
                </a:lnTo>
                <a:cubicBezTo>
                  <a:pt x="2017" y="1630089"/>
                  <a:pt x="1614" y="1609297"/>
                  <a:pt x="1614" y="1588412"/>
                </a:cubicBezTo>
                <a:cubicBezTo>
                  <a:pt x="1614" y="711157"/>
                  <a:pt x="712771" y="0"/>
                  <a:pt x="1590027" y="0"/>
                </a:cubicBezTo>
                <a:close/>
              </a:path>
            </a:pathLst>
          </a:custGeom>
          <a:solidFill>
            <a:schemeClr val="accent2"/>
          </a:solidFill>
          <a:ln w="25400" cap="flat" cmpd="sng" algn="ctr">
            <a:noFill/>
            <a:prstDash val="solid"/>
          </a:ln>
          <a:effectLst/>
        </p:spPr>
        <p:txBody>
          <a:bodyPr anchor="ctr"/>
          <a:lstStyle/>
          <a:p>
            <a:pPr algn="ctr">
              <a:defRPr/>
            </a:pPr>
            <a:endParaRPr lang="zh-CN" altLang="en-US" sz="1013" kern="0" dirty="0">
              <a:solidFill>
                <a:sysClr val="window" lastClr="FFFFFF"/>
              </a:solidFill>
              <a:cs typeface="+mn-ea"/>
              <a:sym typeface="+mn-lt"/>
            </a:endParaRPr>
          </a:p>
        </p:txBody>
      </p:sp>
      <p:sp>
        <p:nvSpPr>
          <p:cNvPr id="30" name="MH_Other_2">
            <a:extLst>
              <a:ext uri="{FF2B5EF4-FFF2-40B4-BE49-F238E27FC236}">
                <a16:creationId xmlns:a16="http://schemas.microsoft.com/office/drawing/2014/main" xmlns="" id="{DFB522FF-7452-43B1-BF4B-0787BF120361}"/>
              </a:ext>
            </a:extLst>
          </p:cNvPr>
          <p:cNvSpPr/>
          <p:nvPr>
            <p:custDataLst>
              <p:tags r:id="rId2"/>
            </p:custDataLst>
          </p:nvPr>
        </p:nvSpPr>
        <p:spPr>
          <a:xfrm>
            <a:off x="3362713" y="1584723"/>
            <a:ext cx="3763679" cy="2043804"/>
          </a:xfrm>
          <a:custGeom>
            <a:avLst/>
            <a:gdLst>
              <a:gd name="connsiteX0" fmla="*/ 3034905 w 4112579"/>
              <a:gd name="connsiteY0" fmla="*/ 1699713 h 2233414"/>
              <a:gd name="connsiteX1" fmla="*/ 3176155 w 4112579"/>
              <a:gd name="connsiteY1" fmla="*/ 1699713 h 2233414"/>
              <a:gd name="connsiteX2" fmla="*/ 3568606 w 4112579"/>
              <a:gd name="connsiteY2" fmla="*/ 2092165 h 2233414"/>
              <a:gd name="connsiteX3" fmla="*/ 3961058 w 4112579"/>
              <a:gd name="connsiteY3" fmla="*/ 1699713 h 2233414"/>
              <a:gd name="connsiteX4" fmla="*/ 4102307 w 4112579"/>
              <a:gd name="connsiteY4" fmla="*/ 1699713 h 2233414"/>
              <a:gd name="connsiteX5" fmla="*/ 3568606 w 4112579"/>
              <a:gd name="connsiteY5" fmla="*/ 2233414 h 2233414"/>
              <a:gd name="connsiteX6" fmla="*/ 3034905 w 4112579"/>
              <a:gd name="connsiteY6" fmla="*/ 1699713 h 2233414"/>
              <a:gd name="connsiteX7" fmla="*/ 10272 w 4112579"/>
              <a:gd name="connsiteY7" fmla="*/ 1699713 h 2233414"/>
              <a:gd name="connsiteX8" fmla="*/ 151521 w 4112579"/>
              <a:gd name="connsiteY8" fmla="*/ 1699713 h 2233414"/>
              <a:gd name="connsiteX9" fmla="*/ 543973 w 4112579"/>
              <a:gd name="connsiteY9" fmla="*/ 2092165 h 2233414"/>
              <a:gd name="connsiteX10" fmla="*/ 936425 w 4112579"/>
              <a:gd name="connsiteY10" fmla="*/ 1699713 h 2233414"/>
              <a:gd name="connsiteX11" fmla="*/ 1077674 w 4112579"/>
              <a:gd name="connsiteY11" fmla="*/ 1699713 h 2233414"/>
              <a:gd name="connsiteX12" fmla="*/ 543973 w 4112579"/>
              <a:gd name="connsiteY12" fmla="*/ 2233414 h 2233414"/>
              <a:gd name="connsiteX13" fmla="*/ 10272 w 4112579"/>
              <a:gd name="connsiteY13" fmla="*/ 1699713 h 2233414"/>
              <a:gd name="connsiteX14" fmla="*/ 1588413 w 4112579"/>
              <a:gd name="connsiteY14" fmla="*/ 0 h 2233414"/>
              <a:gd name="connsiteX15" fmla="*/ 1908533 w 4112579"/>
              <a:gd name="connsiteY15" fmla="*/ 32271 h 2233414"/>
              <a:gd name="connsiteX16" fmla="*/ 2056290 w 4112579"/>
              <a:gd name="connsiteY16" fmla="*/ 70263 h 2233414"/>
              <a:gd name="connsiteX17" fmla="*/ 2204046 w 4112579"/>
              <a:gd name="connsiteY17" fmla="*/ 32271 h 2233414"/>
              <a:gd name="connsiteX18" fmla="*/ 2524167 w 4112579"/>
              <a:gd name="connsiteY18" fmla="*/ 0 h 2233414"/>
              <a:gd name="connsiteX19" fmla="*/ 4112579 w 4112579"/>
              <a:gd name="connsiteY19" fmla="*/ 1588413 h 2233414"/>
              <a:gd name="connsiteX20" fmla="*/ 4109434 w 4112579"/>
              <a:gd name="connsiteY20" fmla="*/ 1650703 h 2233414"/>
              <a:gd name="connsiteX21" fmla="*/ 3953707 w 4112579"/>
              <a:gd name="connsiteY21" fmla="*/ 1650703 h 2233414"/>
              <a:gd name="connsiteX22" fmla="*/ 3956852 w 4112579"/>
              <a:gd name="connsiteY22" fmla="*/ 1588413 h 2233414"/>
              <a:gd name="connsiteX23" fmla="*/ 2524167 w 4112579"/>
              <a:gd name="connsiteY23" fmla="*/ 155727 h 2233414"/>
              <a:gd name="connsiteX24" fmla="*/ 2377683 w 4112579"/>
              <a:gd name="connsiteY24" fmla="*/ 163124 h 2233414"/>
              <a:gd name="connsiteX25" fmla="*/ 2308207 w 4112579"/>
              <a:gd name="connsiteY25" fmla="*/ 173727 h 2233414"/>
              <a:gd name="connsiteX26" fmla="*/ 2345544 w 4112579"/>
              <a:gd name="connsiteY26" fmla="*/ 191713 h 2233414"/>
              <a:gd name="connsiteX27" fmla="*/ 3176825 w 4112579"/>
              <a:gd name="connsiteY27" fmla="*/ 1588413 h 2233414"/>
              <a:gd name="connsiteX28" fmla="*/ 3173680 w 4112579"/>
              <a:gd name="connsiteY28" fmla="*/ 1650703 h 2233414"/>
              <a:gd name="connsiteX29" fmla="*/ 3017953 w 4112579"/>
              <a:gd name="connsiteY29" fmla="*/ 1650703 h 2233414"/>
              <a:gd name="connsiteX30" fmla="*/ 3021098 w 4112579"/>
              <a:gd name="connsiteY30" fmla="*/ 1588413 h 2233414"/>
              <a:gd name="connsiteX31" fmla="*/ 2146079 w 4112579"/>
              <a:gd name="connsiteY31" fmla="*/ 268314 h 2233414"/>
              <a:gd name="connsiteX32" fmla="*/ 2056290 w 4112579"/>
              <a:gd name="connsiteY32" fmla="*/ 235451 h 2233414"/>
              <a:gd name="connsiteX33" fmla="*/ 1966501 w 4112579"/>
              <a:gd name="connsiteY33" fmla="*/ 268314 h 2233414"/>
              <a:gd name="connsiteX34" fmla="*/ 1091481 w 4112579"/>
              <a:gd name="connsiteY34" fmla="*/ 1588413 h 2233414"/>
              <a:gd name="connsiteX35" fmla="*/ 1094626 w 4112579"/>
              <a:gd name="connsiteY35" fmla="*/ 1650703 h 2233414"/>
              <a:gd name="connsiteX36" fmla="*/ 938900 w 4112579"/>
              <a:gd name="connsiteY36" fmla="*/ 1650703 h 2233414"/>
              <a:gd name="connsiteX37" fmla="*/ 935754 w 4112579"/>
              <a:gd name="connsiteY37" fmla="*/ 1588413 h 2233414"/>
              <a:gd name="connsiteX38" fmla="*/ 1767035 w 4112579"/>
              <a:gd name="connsiteY38" fmla="*/ 191713 h 2233414"/>
              <a:gd name="connsiteX39" fmla="*/ 1804372 w 4112579"/>
              <a:gd name="connsiteY39" fmla="*/ 173727 h 2233414"/>
              <a:gd name="connsiteX40" fmla="*/ 1734897 w 4112579"/>
              <a:gd name="connsiteY40" fmla="*/ 163124 h 2233414"/>
              <a:gd name="connsiteX41" fmla="*/ 1588413 w 4112579"/>
              <a:gd name="connsiteY41" fmla="*/ 155727 h 2233414"/>
              <a:gd name="connsiteX42" fmla="*/ 155727 w 4112579"/>
              <a:gd name="connsiteY42" fmla="*/ 1588413 h 2233414"/>
              <a:gd name="connsiteX43" fmla="*/ 158872 w 4112579"/>
              <a:gd name="connsiteY43" fmla="*/ 1650703 h 2233414"/>
              <a:gd name="connsiteX44" fmla="*/ 3145 w 4112579"/>
              <a:gd name="connsiteY44" fmla="*/ 1650703 h 2233414"/>
              <a:gd name="connsiteX45" fmla="*/ 0 w 4112579"/>
              <a:gd name="connsiteY45" fmla="*/ 1588413 h 2233414"/>
              <a:gd name="connsiteX46" fmla="*/ 1588413 w 4112579"/>
              <a:gd name="connsiteY46" fmla="*/ 0 h 2233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112579" h="2233414">
                <a:moveTo>
                  <a:pt x="3034905" y="1699713"/>
                </a:moveTo>
                <a:lnTo>
                  <a:pt x="3176155" y="1699713"/>
                </a:lnTo>
                <a:cubicBezTo>
                  <a:pt x="3176155" y="1916458"/>
                  <a:pt x="3351861" y="2092165"/>
                  <a:pt x="3568606" y="2092165"/>
                </a:cubicBezTo>
                <a:cubicBezTo>
                  <a:pt x="3785351" y="2092165"/>
                  <a:pt x="3961058" y="1916458"/>
                  <a:pt x="3961058" y="1699713"/>
                </a:cubicBezTo>
                <a:lnTo>
                  <a:pt x="4102307" y="1699713"/>
                </a:lnTo>
                <a:cubicBezTo>
                  <a:pt x="4102307" y="1994468"/>
                  <a:pt x="3863361" y="2233414"/>
                  <a:pt x="3568606" y="2233414"/>
                </a:cubicBezTo>
                <a:cubicBezTo>
                  <a:pt x="3273852" y="2233414"/>
                  <a:pt x="3034905" y="1994468"/>
                  <a:pt x="3034905" y="1699713"/>
                </a:cubicBezTo>
                <a:close/>
                <a:moveTo>
                  <a:pt x="10272" y="1699713"/>
                </a:moveTo>
                <a:lnTo>
                  <a:pt x="151521" y="1699713"/>
                </a:lnTo>
                <a:cubicBezTo>
                  <a:pt x="151521" y="1916458"/>
                  <a:pt x="327228" y="2092165"/>
                  <a:pt x="543973" y="2092165"/>
                </a:cubicBezTo>
                <a:cubicBezTo>
                  <a:pt x="760718" y="2092165"/>
                  <a:pt x="936425" y="1916458"/>
                  <a:pt x="936425" y="1699713"/>
                </a:cubicBezTo>
                <a:lnTo>
                  <a:pt x="1077674" y="1699713"/>
                </a:lnTo>
                <a:cubicBezTo>
                  <a:pt x="1077674" y="1994468"/>
                  <a:pt x="838728" y="2233414"/>
                  <a:pt x="543973" y="2233414"/>
                </a:cubicBezTo>
                <a:cubicBezTo>
                  <a:pt x="249218" y="2233414"/>
                  <a:pt x="10272" y="1994468"/>
                  <a:pt x="10272" y="1699713"/>
                </a:cubicBezTo>
                <a:close/>
                <a:moveTo>
                  <a:pt x="1588413" y="0"/>
                </a:moveTo>
                <a:cubicBezTo>
                  <a:pt x="1698070" y="0"/>
                  <a:pt x="1805131" y="11112"/>
                  <a:pt x="1908533" y="32271"/>
                </a:cubicBezTo>
                <a:lnTo>
                  <a:pt x="2056290" y="70263"/>
                </a:lnTo>
                <a:lnTo>
                  <a:pt x="2204046" y="32271"/>
                </a:lnTo>
                <a:cubicBezTo>
                  <a:pt x="2307448" y="11112"/>
                  <a:pt x="2414510" y="0"/>
                  <a:pt x="2524167" y="0"/>
                </a:cubicBezTo>
                <a:cubicBezTo>
                  <a:pt x="3401422" y="0"/>
                  <a:pt x="4112579" y="711157"/>
                  <a:pt x="4112579" y="1588413"/>
                </a:cubicBezTo>
                <a:lnTo>
                  <a:pt x="4109434" y="1650703"/>
                </a:lnTo>
                <a:lnTo>
                  <a:pt x="3953707" y="1650703"/>
                </a:lnTo>
                <a:cubicBezTo>
                  <a:pt x="3956405" y="1630102"/>
                  <a:pt x="3956852" y="1609310"/>
                  <a:pt x="3956852" y="1588413"/>
                </a:cubicBezTo>
                <a:cubicBezTo>
                  <a:pt x="3956852" y="797162"/>
                  <a:pt x="3315417" y="155727"/>
                  <a:pt x="2524167" y="155727"/>
                </a:cubicBezTo>
                <a:cubicBezTo>
                  <a:pt x="2474714" y="155727"/>
                  <a:pt x="2425846" y="158233"/>
                  <a:pt x="2377683" y="163124"/>
                </a:cubicBezTo>
                <a:lnTo>
                  <a:pt x="2308207" y="173727"/>
                </a:lnTo>
                <a:lnTo>
                  <a:pt x="2345544" y="191713"/>
                </a:lnTo>
                <a:cubicBezTo>
                  <a:pt x="2840692" y="460694"/>
                  <a:pt x="3176825" y="985299"/>
                  <a:pt x="3176825" y="1588413"/>
                </a:cubicBezTo>
                <a:lnTo>
                  <a:pt x="3173680" y="1650703"/>
                </a:lnTo>
                <a:lnTo>
                  <a:pt x="3017953" y="1650703"/>
                </a:lnTo>
                <a:cubicBezTo>
                  <a:pt x="3020651" y="1630102"/>
                  <a:pt x="3021098" y="1609310"/>
                  <a:pt x="3021098" y="1588413"/>
                </a:cubicBezTo>
                <a:cubicBezTo>
                  <a:pt x="3021098" y="994975"/>
                  <a:pt x="2660291" y="485808"/>
                  <a:pt x="2146079" y="268314"/>
                </a:cubicBezTo>
                <a:lnTo>
                  <a:pt x="2056290" y="235451"/>
                </a:lnTo>
                <a:lnTo>
                  <a:pt x="1966501" y="268314"/>
                </a:lnTo>
                <a:cubicBezTo>
                  <a:pt x="1452288" y="485808"/>
                  <a:pt x="1091481" y="994975"/>
                  <a:pt x="1091481" y="1588413"/>
                </a:cubicBezTo>
                <a:lnTo>
                  <a:pt x="1094626" y="1650703"/>
                </a:lnTo>
                <a:lnTo>
                  <a:pt x="938900" y="1650703"/>
                </a:lnTo>
                <a:cubicBezTo>
                  <a:pt x="936157" y="1630089"/>
                  <a:pt x="935754" y="1609297"/>
                  <a:pt x="935754" y="1588413"/>
                </a:cubicBezTo>
                <a:cubicBezTo>
                  <a:pt x="935754" y="985299"/>
                  <a:pt x="1271887" y="460694"/>
                  <a:pt x="1767035" y="191713"/>
                </a:cubicBezTo>
                <a:lnTo>
                  <a:pt x="1804372" y="173727"/>
                </a:lnTo>
                <a:lnTo>
                  <a:pt x="1734897" y="163124"/>
                </a:lnTo>
                <a:cubicBezTo>
                  <a:pt x="1686734" y="158233"/>
                  <a:pt x="1637866" y="155727"/>
                  <a:pt x="1588413" y="155727"/>
                </a:cubicBezTo>
                <a:cubicBezTo>
                  <a:pt x="797162" y="155727"/>
                  <a:pt x="155727" y="797162"/>
                  <a:pt x="155727" y="1588413"/>
                </a:cubicBezTo>
                <a:lnTo>
                  <a:pt x="158872" y="1650703"/>
                </a:lnTo>
                <a:lnTo>
                  <a:pt x="3145" y="1650703"/>
                </a:lnTo>
                <a:cubicBezTo>
                  <a:pt x="403" y="1630089"/>
                  <a:pt x="0" y="1609297"/>
                  <a:pt x="0" y="1588413"/>
                </a:cubicBezTo>
                <a:cubicBezTo>
                  <a:pt x="0" y="711157"/>
                  <a:pt x="711157" y="0"/>
                  <a:pt x="1588413" y="0"/>
                </a:cubicBezTo>
                <a:close/>
              </a:path>
            </a:pathLst>
          </a:custGeom>
          <a:solidFill>
            <a:schemeClr val="accent1"/>
          </a:solidFill>
          <a:ln w="25400" cap="flat" cmpd="sng" algn="ctr">
            <a:noFill/>
            <a:prstDash val="solid"/>
          </a:ln>
          <a:effectLst/>
        </p:spPr>
        <p:txBody>
          <a:bodyPr anchor="ctr"/>
          <a:lstStyle/>
          <a:p>
            <a:pPr algn="ctr">
              <a:defRPr/>
            </a:pPr>
            <a:endParaRPr lang="zh-CN" altLang="en-US" sz="1013" kern="0">
              <a:solidFill>
                <a:sysClr val="window" lastClr="FFFFFF"/>
              </a:solidFill>
              <a:cs typeface="+mn-ea"/>
              <a:sym typeface="+mn-lt"/>
            </a:endParaRPr>
          </a:p>
        </p:txBody>
      </p:sp>
      <p:sp>
        <p:nvSpPr>
          <p:cNvPr id="31" name="MH_SubTitle_1">
            <a:extLst>
              <a:ext uri="{FF2B5EF4-FFF2-40B4-BE49-F238E27FC236}">
                <a16:creationId xmlns:a16="http://schemas.microsoft.com/office/drawing/2014/main" xmlns="" id="{55AF2119-ABD6-4630-B47C-00B7E4D053AF}"/>
              </a:ext>
            </a:extLst>
          </p:cNvPr>
          <p:cNvSpPr/>
          <p:nvPr>
            <p:custDataLst>
              <p:tags r:id="rId3"/>
            </p:custDataLst>
          </p:nvPr>
        </p:nvSpPr>
        <p:spPr>
          <a:xfrm>
            <a:off x="2174488" y="2841220"/>
            <a:ext cx="602827" cy="602828"/>
          </a:xfrm>
          <a:prstGeom prst="ellipse">
            <a:avLst/>
          </a:prstGeom>
          <a:solidFill>
            <a:schemeClr val="accent2"/>
          </a:solidFill>
          <a:ln w="25400" cap="flat" cmpd="sng" algn="ctr">
            <a:noFill/>
            <a:prstDash val="solid"/>
          </a:ln>
          <a:effectLst/>
        </p:spPr>
        <p:txBody>
          <a:bodyPr lIns="0" tIns="0" rIns="0" bIns="0" anchor="ctr"/>
          <a:lstStyle/>
          <a:p>
            <a:pPr algn="ctr">
              <a:defRPr/>
            </a:pPr>
            <a:r>
              <a:rPr lang="en-US" altLang="zh-CN" sz="1200" b="1" kern="0">
                <a:solidFill>
                  <a:srgbClr val="FFFFFF"/>
                </a:solidFill>
                <a:cs typeface="+mn-ea"/>
                <a:sym typeface="+mn-lt"/>
              </a:rPr>
              <a:t>amet</a:t>
            </a:r>
            <a:endParaRPr lang="zh-CN" altLang="en-US" sz="1200" b="1" kern="0" dirty="0">
              <a:solidFill>
                <a:srgbClr val="FFFFFF"/>
              </a:solidFill>
              <a:cs typeface="+mn-ea"/>
              <a:sym typeface="+mn-lt"/>
            </a:endParaRPr>
          </a:p>
        </p:txBody>
      </p:sp>
      <p:sp>
        <p:nvSpPr>
          <p:cNvPr id="32" name="MH_SubTitle_2">
            <a:extLst>
              <a:ext uri="{FF2B5EF4-FFF2-40B4-BE49-F238E27FC236}">
                <a16:creationId xmlns:a16="http://schemas.microsoft.com/office/drawing/2014/main" xmlns="" id="{967B888C-2363-4293-8F39-2DCF0F9DB212}"/>
              </a:ext>
            </a:extLst>
          </p:cNvPr>
          <p:cNvSpPr/>
          <p:nvPr>
            <p:custDataLst>
              <p:tags r:id="rId4"/>
            </p:custDataLst>
          </p:nvPr>
        </p:nvSpPr>
        <p:spPr>
          <a:xfrm>
            <a:off x="3567529" y="2847030"/>
            <a:ext cx="602828" cy="602828"/>
          </a:xfrm>
          <a:prstGeom prst="ellipse">
            <a:avLst/>
          </a:prstGeom>
          <a:solidFill>
            <a:schemeClr val="accent1"/>
          </a:solidFill>
          <a:ln w="25400" cap="flat" cmpd="sng" algn="ctr">
            <a:noFill/>
            <a:prstDash val="solid"/>
          </a:ln>
          <a:effectLst/>
        </p:spPr>
        <p:txBody>
          <a:bodyPr lIns="0" tIns="0" rIns="0" bIns="0" anchor="ctr"/>
          <a:lstStyle/>
          <a:p>
            <a:pPr algn="ctr">
              <a:defRPr/>
            </a:pPr>
            <a:r>
              <a:rPr lang="en-US" altLang="zh-CN" sz="1200" b="1" kern="0">
                <a:solidFill>
                  <a:srgbClr val="FFFFFF"/>
                </a:solidFill>
                <a:cs typeface="+mn-ea"/>
                <a:sym typeface="+mn-lt"/>
              </a:rPr>
              <a:t>amet</a:t>
            </a:r>
            <a:endParaRPr lang="zh-CN" altLang="en-US" sz="1200" b="1" kern="0" dirty="0">
              <a:solidFill>
                <a:srgbClr val="FFFFFF"/>
              </a:solidFill>
              <a:cs typeface="+mn-ea"/>
              <a:sym typeface="+mn-lt"/>
            </a:endParaRPr>
          </a:p>
        </p:txBody>
      </p:sp>
      <p:sp>
        <p:nvSpPr>
          <p:cNvPr id="33" name="MH_SubTitle_3">
            <a:extLst>
              <a:ext uri="{FF2B5EF4-FFF2-40B4-BE49-F238E27FC236}">
                <a16:creationId xmlns:a16="http://schemas.microsoft.com/office/drawing/2014/main" xmlns="" id="{2A34C6C5-A610-4752-B94E-17ADE94607FB}"/>
              </a:ext>
            </a:extLst>
          </p:cNvPr>
          <p:cNvSpPr/>
          <p:nvPr>
            <p:custDataLst>
              <p:tags r:id="rId5"/>
            </p:custDataLst>
          </p:nvPr>
        </p:nvSpPr>
        <p:spPr>
          <a:xfrm>
            <a:off x="4943138" y="2847030"/>
            <a:ext cx="602827" cy="602828"/>
          </a:xfrm>
          <a:prstGeom prst="ellipse">
            <a:avLst/>
          </a:prstGeom>
          <a:solidFill>
            <a:schemeClr val="accent2"/>
          </a:solidFill>
          <a:ln w="25400" cap="flat" cmpd="sng" algn="ctr">
            <a:noFill/>
            <a:prstDash val="solid"/>
          </a:ln>
          <a:effectLst/>
        </p:spPr>
        <p:txBody>
          <a:bodyPr lIns="0" tIns="0" rIns="0" bIns="0" anchor="ctr"/>
          <a:lstStyle/>
          <a:p>
            <a:pPr algn="ctr">
              <a:defRPr/>
            </a:pPr>
            <a:r>
              <a:rPr lang="en-US" altLang="zh-CN" sz="1200" b="1" kern="0">
                <a:solidFill>
                  <a:srgbClr val="FFFFFF"/>
                </a:solidFill>
                <a:cs typeface="+mn-ea"/>
                <a:sym typeface="+mn-lt"/>
              </a:rPr>
              <a:t>amet</a:t>
            </a:r>
            <a:endParaRPr lang="zh-CN" altLang="en-US" sz="1200" b="1" kern="0" dirty="0">
              <a:solidFill>
                <a:srgbClr val="FFFFFF"/>
              </a:solidFill>
              <a:cs typeface="+mn-ea"/>
              <a:sym typeface="+mn-lt"/>
            </a:endParaRPr>
          </a:p>
        </p:txBody>
      </p:sp>
      <p:sp>
        <p:nvSpPr>
          <p:cNvPr id="34" name="MH_SubTitle_4">
            <a:extLst>
              <a:ext uri="{FF2B5EF4-FFF2-40B4-BE49-F238E27FC236}">
                <a16:creationId xmlns:a16="http://schemas.microsoft.com/office/drawing/2014/main" xmlns="" id="{1D6B5A06-571C-44D1-BE9E-73A098B61F6A}"/>
              </a:ext>
            </a:extLst>
          </p:cNvPr>
          <p:cNvSpPr/>
          <p:nvPr>
            <p:custDataLst>
              <p:tags r:id="rId6"/>
            </p:custDataLst>
          </p:nvPr>
        </p:nvSpPr>
        <p:spPr>
          <a:xfrm>
            <a:off x="6327464" y="2839768"/>
            <a:ext cx="601375" cy="601375"/>
          </a:xfrm>
          <a:prstGeom prst="ellipse">
            <a:avLst/>
          </a:prstGeom>
          <a:solidFill>
            <a:schemeClr val="accent1"/>
          </a:solidFill>
          <a:ln w="25400" cap="flat" cmpd="sng" algn="ctr">
            <a:noFill/>
            <a:prstDash val="solid"/>
          </a:ln>
          <a:effectLst/>
        </p:spPr>
        <p:txBody>
          <a:bodyPr lIns="0" tIns="0" rIns="0" bIns="0" anchor="ctr"/>
          <a:lstStyle/>
          <a:p>
            <a:pPr algn="ctr">
              <a:defRPr/>
            </a:pPr>
            <a:r>
              <a:rPr lang="en-US" altLang="zh-CN" sz="1200" b="1" kern="0">
                <a:solidFill>
                  <a:srgbClr val="FFFFFF"/>
                </a:solidFill>
                <a:cs typeface="+mn-ea"/>
                <a:sym typeface="+mn-lt"/>
              </a:rPr>
              <a:t>amet</a:t>
            </a:r>
            <a:endParaRPr lang="zh-CN" altLang="en-US" sz="1200" b="1" kern="0" dirty="0">
              <a:solidFill>
                <a:srgbClr val="FFFFFF"/>
              </a:solidFill>
              <a:cs typeface="+mn-ea"/>
              <a:sym typeface="+mn-lt"/>
            </a:endParaRPr>
          </a:p>
        </p:txBody>
      </p:sp>
      <p:sp>
        <p:nvSpPr>
          <p:cNvPr id="35" name="MH_Text_1">
            <a:extLst>
              <a:ext uri="{FF2B5EF4-FFF2-40B4-BE49-F238E27FC236}">
                <a16:creationId xmlns:a16="http://schemas.microsoft.com/office/drawing/2014/main" xmlns="" id="{18C3FE93-BA10-4C7A-B42D-842AB2125A12}"/>
              </a:ext>
            </a:extLst>
          </p:cNvPr>
          <p:cNvSpPr txBox="1">
            <a:spLocks noChangeArrowheads="1"/>
          </p:cNvSpPr>
          <p:nvPr>
            <p:custDataLst>
              <p:tags r:id="rId7"/>
            </p:custDataLst>
          </p:nvPr>
        </p:nvSpPr>
        <p:spPr bwMode="auto">
          <a:xfrm>
            <a:off x="1818602" y="3736020"/>
            <a:ext cx="1305885" cy="793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pPr>
            <a:r>
              <a:rPr lang="zh-CN" altLang="en-US" sz="105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050" dirty="0">
              <a:solidFill>
                <a:schemeClr val="tx1">
                  <a:lumMod val="75000"/>
                  <a:lumOff val="25000"/>
                </a:schemeClr>
              </a:solidFill>
              <a:latin typeface="+mn-lt"/>
              <a:ea typeface="+mn-ea"/>
              <a:cs typeface="+mn-ea"/>
              <a:sym typeface="+mn-lt"/>
            </a:endParaRPr>
          </a:p>
        </p:txBody>
      </p:sp>
      <p:sp>
        <p:nvSpPr>
          <p:cNvPr id="36" name="MH_Text_2">
            <a:extLst>
              <a:ext uri="{FF2B5EF4-FFF2-40B4-BE49-F238E27FC236}">
                <a16:creationId xmlns:a16="http://schemas.microsoft.com/office/drawing/2014/main" xmlns="" id="{ABA7B5B0-9563-4150-9E3A-5A952939637F}"/>
              </a:ext>
            </a:extLst>
          </p:cNvPr>
          <p:cNvSpPr txBox="1">
            <a:spLocks noChangeArrowheads="1"/>
          </p:cNvSpPr>
          <p:nvPr>
            <p:custDataLst>
              <p:tags r:id="rId8"/>
            </p:custDataLst>
          </p:nvPr>
        </p:nvSpPr>
        <p:spPr bwMode="auto">
          <a:xfrm>
            <a:off x="3218906" y="3736020"/>
            <a:ext cx="1305885" cy="793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pPr>
            <a:r>
              <a:rPr lang="zh-CN" altLang="en-US" sz="105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050" dirty="0">
              <a:solidFill>
                <a:schemeClr val="tx1">
                  <a:lumMod val="75000"/>
                  <a:lumOff val="25000"/>
                </a:schemeClr>
              </a:solidFill>
              <a:latin typeface="+mn-lt"/>
              <a:ea typeface="+mn-ea"/>
              <a:cs typeface="+mn-ea"/>
              <a:sym typeface="+mn-lt"/>
            </a:endParaRPr>
          </a:p>
        </p:txBody>
      </p:sp>
      <p:sp>
        <p:nvSpPr>
          <p:cNvPr id="37" name="MH_Text_3">
            <a:extLst>
              <a:ext uri="{FF2B5EF4-FFF2-40B4-BE49-F238E27FC236}">
                <a16:creationId xmlns:a16="http://schemas.microsoft.com/office/drawing/2014/main" xmlns="" id="{AF102A9A-CB90-4CC2-9AE3-E3E6F7AF7EA7}"/>
              </a:ext>
            </a:extLst>
          </p:cNvPr>
          <p:cNvSpPr txBox="1">
            <a:spLocks noChangeArrowheads="1"/>
          </p:cNvSpPr>
          <p:nvPr>
            <p:custDataLst>
              <p:tags r:id="rId9"/>
            </p:custDataLst>
          </p:nvPr>
        </p:nvSpPr>
        <p:spPr bwMode="auto">
          <a:xfrm>
            <a:off x="4619210" y="3736020"/>
            <a:ext cx="1305885" cy="793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pPr>
            <a:r>
              <a:rPr lang="zh-CN" altLang="en-US" sz="105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050" dirty="0">
              <a:solidFill>
                <a:schemeClr val="tx1">
                  <a:lumMod val="75000"/>
                  <a:lumOff val="25000"/>
                </a:schemeClr>
              </a:solidFill>
              <a:latin typeface="+mn-lt"/>
              <a:ea typeface="+mn-ea"/>
              <a:cs typeface="+mn-ea"/>
              <a:sym typeface="+mn-lt"/>
            </a:endParaRPr>
          </a:p>
        </p:txBody>
      </p:sp>
      <p:sp>
        <p:nvSpPr>
          <p:cNvPr id="38" name="MH_Text_4">
            <a:extLst>
              <a:ext uri="{FF2B5EF4-FFF2-40B4-BE49-F238E27FC236}">
                <a16:creationId xmlns:a16="http://schemas.microsoft.com/office/drawing/2014/main" xmlns="" id="{E8AF3909-A7BB-4B5A-96BB-3681B60BA55F}"/>
              </a:ext>
            </a:extLst>
          </p:cNvPr>
          <p:cNvSpPr txBox="1">
            <a:spLocks noChangeArrowheads="1"/>
          </p:cNvSpPr>
          <p:nvPr>
            <p:custDataLst>
              <p:tags r:id="rId10"/>
            </p:custDataLst>
          </p:nvPr>
        </p:nvSpPr>
        <p:spPr bwMode="auto">
          <a:xfrm>
            <a:off x="6019514" y="3736020"/>
            <a:ext cx="1305885" cy="793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pPr>
            <a:r>
              <a:rPr lang="zh-CN" altLang="en-US" sz="1050" dirty="0">
                <a:solidFill>
                  <a:schemeClr val="tx1">
                    <a:lumMod val="75000"/>
                    <a:lumOff val="25000"/>
                  </a:schemeClr>
                </a:solidFill>
                <a:latin typeface="+mn-lt"/>
                <a:ea typeface="+mn-ea"/>
                <a:cs typeface="+mn-ea"/>
                <a:sym typeface="+mn-lt"/>
              </a:rPr>
              <a:t>点击此处添加文字描述，文字颜色、大小、字体可根据需求进行更改。</a:t>
            </a:r>
            <a:endParaRPr lang="en-US" altLang="zh-CN" sz="1050" dirty="0">
              <a:solidFill>
                <a:schemeClr val="tx1">
                  <a:lumMod val="75000"/>
                  <a:lumOff val="2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4F8C203-7250-4EBF-B58B-1DD149ECB1C5}"/>
              </a:ext>
            </a:extLst>
          </p:cNvPr>
          <p:cNvGrpSpPr/>
          <p:nvPr/>
        </p:nvGrpSpPr>
        <p:grpSpPr>
          <a:xfrm>
            <a:off x="3220953" y="179785"/>
            <a:ext cx="2607572" cy="495134"/>
            <a:chOff x="4294603" y="239713"/>
            <a:chExt cx="3476762" cy="660179"/>
          </a:xfrm>
        </p:grpSpPr>
        <p:sp>
          <p:nvSpPr>
            <p:cNvPr id="40" name="TextBox 40">
              <a:extLst>
                <a:ext uri="{FF2B5EF4-FFF2-40B4-BE49-F238E27FC236}">
                  <a16:creationId xmlns:a16="http://schemas.microsoft.com/office/drawing/2014/main" xmlns="" id="{CE470F16-FE73-4D4D-AFE2-A903A1AA9596}"/>
                </a:ext>
              </a:extLst>
            </p:cNvPr>
            <p:cNvSpPr txBox="1"/>
            <p:nvPr/>
          </p:nvSpPr>
          <p:spPr>
            <a:xfrm>
              <a:off x="4587894" y="239713"/>
              <a:ext cx="3016212" cy="492443"/>
            </a:xfrm>
            <a:prstGeom prst="rect">
              <a:avLst/>
            </a:prstGeom>
            <a:noFill/>
          </p:spPr>
          <p:txBody>
            <a:bodyPr wrap="none" rtlCol="0">
              <a:spAutoFit/>
            </a:bodyPr>
            <a:lstStyle/>
            <a:p>
              <a:pPr algn="ctr"/>
              <a:r>
                <a:rPr lang="zh-CN" altLang="en-US" spc="225" dirty="0">
                  <a:solidFill>
                    <a:schemeClr val="tx1">
                      <a:lumMod val="65000"/>
                      <a:lumOff val="35000"/>
                    </a:schemeClr>
                  </a:solidFill>
                  <a:cs typeface="+mn-ea"/>
                  <a:sym typeface="+mn-lt"/>
                </a:rPr>
                <a:t>点击此处添加标题</a:t>
              </a:r>
              <a:endParaRPr lang="en-US" spc="225" dirty="0">
                <a:solidFill>
                  <a:schemeClr val="tx1">
                    <a:lumMod val="65000"/>
                    <a:lumOff val="35000"/>
                  </a:schemeClr>
                </a:solidFill>
                <a:cs typeface="+mn-ea"/>
                <a:sym typeface="+mn-lt"/>
              </a:endParaRPr>
            </a:p>
          </p:txBody>
        </p:sp>
        <p:sp>
          <p:nvSpPr>
            <p:cNvPr id="41" name="矩形 40">
              <a:extLst>
                <a:ext uri="{FF2B5EF4-FFF2-40B4-BE49-F238E27FC236}">
                  <a16:creationId xmlns:a16="http://schemas.microsoft.com/office/drawing/2014/main" xmlns="" id="{F7356632-29EF-492E-A6D5-A1A9F2041F4F}"/>
                </a:ext>
              </a:extLst>
            </p:cNvPr>
            <p:cNvSpPr/>
            <p:nvPr/>
          </p:nvSpPr>
          <p:spPr>
            <a:xfrm>
              <a:off x="4667074" y="615112"/>
              <a:ext cx="3104291" cy="284780"/>
            </a:xfrm>
            <a:prstGeom prst="rect">
              <a:avLst/>
            </a:prstGeom>
          </p:spPr>
          <p:txBody>
            <a:bodyPr wrap="square">
              <a:spAutoFit/>
            </a:bodyPr>
            <a:lstStyle/>
            <a:p>
              <a:pPr algn="dist"/>
              <a:r>
                <a:rPr lang="en-US" altLang="zh-CN" sz="788" dirty="0">
                  <a:solidFill>
                    <a:schemeClr val="tx1">
                      <a:lumMod val="65000"/>
                      <a:lumOff val="35000"/>
                    </a:schemeClr>
                  </a:solidFill>
                  <a:cs typeface="+mn-ea"/>
                  <a:sym typeface="+mn-lt"/>
                </a:rPr>
                <a:t>Please click here to add the required titles</a:t>
              </a:r>
              <a:endParaRPr lang="zh-CN" altLang="en-US" sz="788" dirty="0">
                <a:solidFill>
                  <a:schemeClr val="tx1">
                    <a:lumMod val="65000"/>
                    <a:lumOff val="35000"/>
                  </a:schemeClr>
                </a:solidFill>
                <a:cs typeface="+mn-ea"/>
                <a:sym typeface="+mn-lt"/>
              </a:endParaRPr>
            </a:p>
          </p:txBody>
        </p:sp>
        <p:grpSp>
          <p:nvGrpSpPr>
            <p:cNvPr id="42" name="组合 41">
              <a:extLst>
                <a:ext uri="{FF2B5EF4-FFF2-40B4-BE49-F238E27FC236}">
                  <a16:creationId xmlns:a16="http://schemas.microsoft.com/office/drawing/2014/main" xmlns="" id="{B081BED0-4CE7-4927-A689-54BED3F728A1}"/>
                </a:ext>
              </a:extLst>
            </p:cNvPr>
            <p:cNvGrpSpPr/>
            <p:nvPr/>
          </p:nvGrpSpPr>
          <p:grpSpPr>
            <a:xfrm>
              <a:off x="4294603" y="351100"/>
              <a:ext cx="348270" cy="350278"/>
              <a:chOff x="3945624" y="488028"/>
              <a:chExt cx="839348" cy="844188"/>
            </a:xfrm>
          </p:grpSpPr>
          <p:sp>
            <p:nvSpPr>
              <p:cNvPr id="43" name="矩形 42">
                <a:extLst>
                  <a:ext uri="{FF2B5EF4-FFF2-40B4-BE49-F238E27FC236}">
                    <a16:creationId xmlns:a16="http://schemas.microsoft.com/office/drawing/2014/main" xmlns="" id="{51D87A71-9631-4960-B91C-90D76FA2F331}"/>
                  </a:ext>
                </a:extLst>
              </p:cNvPr>
              <p:cNvSpPr/>
              <p:nvPr/>
            </p:nvSpPr>
            <p:spPr bwMode="auto">
              <a:xfrm>
                <a:off x="4022972" y="488028"/>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4" name="矩形 43">
                <a:extLst>
                  <a:ext uri="{FF2B5EF4-FFF2-40B4-BE49-F238E27FC236}">
                    <a16:creationId xmlns:a16="http://schemas.microsoft.com/office/drawing/2014/main" xmlns="" id="{42AE0750-7C83-42DA-A844-8EDA58285542}"/>
                  </a:ext>
                </a:extLst>
              </p:cNvPr>
              <p:cNvSpPr/>
              <p:nvPr/>
            </p:nvSpPr>
            <p:spPr bwMode="auto">
              <a:xfrm>
                <a:off x="4403972" y="865640"/>
                <a:ext cx="381000" cy="381000"/>
              </a:xfrm>
              <a:prstGeom prst="rect">
                <a:avLst/>
              </a:prstGeom>
              <a:solidFill>
                <a:schemeClr val="accent4"/>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a:cs typeface="+mn-ea"/>
                  <a:sym typeface="+mn-lt"/>
                </a:endParaRPr>
              </a:p>
            </p:txBody>
          </p:sp>
          <p:sp>
            <p:nvSpPr>
              <p:cNvPr id="45" name="矩形 44">
                <a:extLst>
                  <a:ext uri="{FF2B5EF4-FFF2-40B4-BE49-F238E27FC236}">
                    <a16:creationId xmlns:a16="http://schemas.microsoft.com/office/drawing/2014/main" xmlns="" id="{F6D4446A-1F8C-4F03-B9BE-6172D401A6F2}"/>
                  </a:ext>
                </a:extLst>
              </p:cNvPr>
              <p:cNvSpPr/>
              <p:nvPr/>
            </p:nvSpPr>
            <p:spPr bwMode="auto">
              <a:xfrm>
                <a:off x="3945624" y="952561"/>
                <a:ext cx="379655" cy="379655"/>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sp>
            <p:nvSpPr>
              <p:cNvPr id="46" name="矩形 45">
                <a:extLst>
                  <a:ext uri="{FF2B5EF4-FFF2-40B4-BE49-F238E27FC236}">
                    <a16:creationId xmlns:a16="http://schemas.microsoft.com/office/drawing/2014/main" xmlns="" id="{1D22862A-F7A0-4B1F-A9DB-FD85384DB240}"/>
                  </a:ext>
                </a:extLst>
              </p:cNvPr>
              <p:cNvSpPr/>
              <p:nvPr/>
            </p:nvSpPr>
            <p:spPr bwMode="auto">
              <a:xfrm>
                <a:off x="4487121" y="591658"/>
                <a:ext cx="214699" cy="214699"/>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fontAlgn="base">
                  <a:spcBef>
                    <a:spcPct val="0"/>
                  </a:spcBef>
                  <a:spcAft>
                    <a:spcPct val="0"/>
                  </a:spcAft>
                </a:pPr>
                <a:endParaRPr lang="zh-CN" altLang="en-US" sz="1350" dirty="0">
                  <a:cs typeface="+mn-ea"/>
                  <a:sym typeface="+mn-lt"/>
                </a:endParaRPr>
              </a:p>
            </p:txBody>
          </p:sp>
        </p:grpSp>
      </p:grpSp>
    </p:spTree>
    <p:extLst>
      <p:ext uri="{BB962C8B-B14F-4D97-AF65-F5344CB8AC3E}">
        <p14:creationId xmlns:p14="http://schemas.microsoft.com/office/powerpoint/2010/main" val="37873002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fill="hold"/>
                                        <p:tgtEl>
                                          <p:spTgt spid="39"/>
                                        </p:tgtEl>
                                        <p:attrNameLst>
                                          <p:attrName>ppt_x</p:attrName>
                                        </p:attrNameLst>
                                      </p:cBhvr>
                                      <p:tavLst>
                                        <p:tav tm="0">
                                          <p:val>
                                            <p:strVal val="#ppt_x"/>
                                          </p:val>
                                        </p:tav>
                                        <p:tav tm="100000">
                                          <p:val>
                                            <p:strVal val="#ppt_x"/>
                                          </p:val>
                                        </p:tav>
                                      </p:tavLst>
                                    </p:anim>
                                    <p:anim calcmode="lin" valueType="num">
                                      <p:cBhvr additive="base">
                                        <p:cTn id="8" dur="1000" fill="hold"/>
                                        <p:tgtEl>
                                          <p:spTgt spid="39"/>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500" fill="hold"/>
                                        <p:tgtEl>
                                          <p:spTgt spid="39"/>
                                        </p:tgtEl>
                                        <p:attrNameLst>
                                          <p:attrName>r</p:attrName>
                                        </p:attrNameLst>
                                      </p:cBhvr>
                                    </p:animRot>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down)">
                                      <p:cBhvr>
                                        <p:cTn id="14" dur="1000"/>
                                        <p:tgtEl>
                                          <p:spTgt spid="29"/>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down)">
                                      <p:cBhvr>
                                        <p:cTn id="17" dur="1000"/>
                                        <p:tgtEl>
                                          <p:spTgt spid="30"/>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p:cTn id="21" dur="500" fill="hold"/>
                                        <p:tgtEl>
                                          <p:spTgt spid="31"/>
                                        </p:tgtEl>
                                        <p:attrNameLst>
                                          <p:attrName>ppt_w</p:attrName>
                                        </p:attrNameLst>
                                      </p:cBhvr>
                                      <p:tavLst>
                                        <p:tav tm="0">
                                          <p:val>
                                            <p:fltVal val="0"/>
                                          </p:val>
                                        </p:tav>
                                        <p:tav tm="100000">
                                          <p:val>
                                            <p:strVal val="#ppt_w"/>
                                          </p:val>
                                        </p:tav>
                                      </p:tavLst>
                                    </p:anim>
                                    <p:anim calcmode="lin" valueType="num">
                                      <p:cBhvr>
                                        <p:cTn id="22" dur="500" fill="hold"/>
                                        <p:tgtEl>
                                          <p:spTgt spid="31"/>
                                        </p:tgtEl>
                                        <p:attrNameLst>
                                          <p:attrName>ppt_h</p:attrName>
                                        </p:attrNameLst>
                                      </p:cBhvr>
                                      <p:tavLst>
                                        <p:tav tm="0">
                                          <p:val>
                                            <p:fltVal val="0"/>
                                          </p:val>
                                        </p:tav>
                                        <p:tav tm="100000">
                                          <p:val>
                                            <p:strVal val="#ppt_h"/>
                                          </p:val>
                                        </p:tav>
                                      </p:tavLst>
                                    </p:anim>
                                    <p:animEffect transition="in" filter="fade">
                                      <p:cBhvr>
                                        <p:cTn id="23" dur="500"/>
                                        <p:tgtEl>
                                          <p:spTgt spid="3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p:cTn id="26" dur="500" fill="hold"/>
                                        <p:tgtEl>
                                          <p:spTgt spid="32"/>
                                        </p:tgtEl>
                                        <p:attrNameLst>
                                          <p:attrName>ppt_w</p:attrName>
                                        </p:attrNameLst>
                                      </p:cBhvr>
                                      <p:tavLst>
                                        <p:tav tm="0">
                                          <p:val>
                                            <p:fltVal val="0"/>
                                          </p:val>
                                        </p:tav>
                                        <p:tav tm="100000">
                                          <p:val>
                                            <p:strVal val="#ppt_w"/>
                                          </p:val>
                                        </p:tav>
                                      </p:tavLst>
                                    </p:anim>
                                    <p:anim calcmode="lin" valueType="num">
                                      <p:cBhvr>
                                        <p:cTn id="27" dur="500" fill="hold"/>
                                        <p:tgtEl>
                                          <p:spTgt spid="32"/>
                                        </p:tgtEl>
                                        <p:attrNameLst>
                                          <p:attrName>ppt_h</p:attrName>
                                        </p:attrNameLst>
                                      </p:cBhvr>
                                      <p:tavLst>
                                        <p:tav tm="0">
                                          <p:val>
                                            <p:fltVal val="0"/>
                                          </p:val>
                                        </p:tav>
                                        <p:tav tm="100000">
                                          <p:val>
                                            <p:strVal val="#ppt_h"/>
                                          </p:val>
                                        </p:tav>
                                      </p:tavLst>
                                    </p:anim>
                                    <p:animEffect transition="in" filter="fade">
                                      <p:cBhvr>
                                        <p:cTn id="28" dur="500"/>
                                        <p:tgtEl>
                                          <p:spTgt spid="3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animEffect transition="in" filter="fade">
                                      <p:cBhvr>
                                        <p:cTn id="33" dur="500"/>
                                        <p:tgtEl>
                                          <p:spTgt spid="3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500" fill="hold"/>
                                        <p:tgtEl>
                                          <p:spTgt spid="34"/>
                                        </p:tgtEl>
                                        <p:attrNameLst>
                                          <p:attrName>ppt_w</p:attrName>
                                        </p:attrNameLst>
                                      </p:cBhvr>
                                      <p:tavLst>
                                        <p:tav tm="0">
                                          <p:val>
                                            <p:fltVal val="0"/>
                                          </p:val>
                                        </p:tav>
                                        <p:tav tm="100000">
                                          <p:val>
                                            <p:strVal val="#ppt_w"/>
                                          </p:val>
                                        </p:tav>
                                      </p:tavLst>
                                    </p:anim>
                                    <p:anim calcmode="lin" valueType="num">
                                      <p:cBhvr>
                                        <p:cTn id="37" dur="500" fill="hold"/>
                                        <p:tgtEl>
                                          <p:spTgt spid="34"/>
                                        </p:tgtEl>
                                        <p:attrNameLst>
                                          <p:attrName>ppt_h</p:attrName>
                                        </p:attrNameLst>
                                      </p:cBhvr>
                                      <p:tavLst>
                                        <p:tav tm="0">
                                          <p:val>
                                            <p:fltVal val="0"/>
                                          </p:val>
                                        </p:tav>
                                        <p:tav tm="100000">
                                          <p:val>
                                            <p:strVal val="#ppt_h"/>
                                          </p:val>
                                        </p:tav>
                                      </p:tavLst>
                                    </p:anim>
                                    <p:animEffect transition="in" filter="fade">
                                      <p:cBhvr>
                                        <p:cTn id="38" dur="500"/>
                                        <p:tgtEl>
                                          <p:spTgt spid="34"/>
                                        </p:tgtEl>
                                      </p:cBhvr>
                                    </p:animEffect>
                                  </p:childTnLst>
                                </p:cTn>
                              </p:par>
                            </p:childTnLst>
                          </p:cTn>
                        </p:par>
                        <p:par>
                          <p:cTn id="39" fill="hold">
                            <p:stCondLst>
                              <p:cond delay="2500"/>
                            </p:stCondLst>
                            <p:childTnLst>
                              <p:par>
                                <p:cTn id="40" presetID="47"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1000"/>
                                        <p:tgtEl>
                                          <p:spTgt spid="35"/>
                                        </p:tgtEl>
                                      </p:cBhvr>
                                    </p:animEffect>
                                    <p:anim calcmode="lin" valueType="num">
                                      <p:cBhvr>
                                        <p:cTn id="43" dur="1000" fill="hold"/>
                                        <p:tgtEl>
                                          <p:spTgt spid="35"/>
                                        </p:tgtEl>
                                        <p:attrNameLst>
                                          <p:attrName>ppt_x</p:attrName>
                                        </p:attrNameLst>
                                      </p:cBhvr>
                                      <p:tavLst>
                                        <p:tav tm="0">
                                          <p:val>
                                            <p:strVal val="#ppt_x"/>
                                          </p:val>
                                        </p:tav>
                                        <p:tav tm="100000">
                                          <p:val>
                                            <p:strVal val="#ppt_x"/>
                                          </p:val>
                                        </p:tav>
                                      </p:tavLst>
                                    </p:anim>
                                    <p:anim calcmode="lin" valueType="num">
                                      <p:cBhvr>
                                        <p:cTn id="44" dur="1000" fill="hold"/>
                                        <p:tgtEl>
                                          <p:spTgt spid="35"/>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1000"/>
                                        <p:tgtEl>
                                          <p:spTgt spid="36"/>
                                        </p:tgtEl>
                                      </p:cBhvr>
                                    </p:animEffect>
                                    <p:anim calcmode="lin" valueType="num">
                                      <p:cBhvr>
                                        <p:cTn id="48" dur="1000" fill="hold"/>
                                        <p:tgtEl>
                                          <p:spTgt spid="36"/>
                                        </p:tgtEl>
                                        <p:attrNameLst>
                                          <p:attrName>ppt_x</p:attrName>
                                        </p:attrNameLst>
                                      </p:cBhvr>
                                      <p:tavLst>
                                        <p:tav tm="0">
                                          <p:val>
                                            <p:strVal val="#ppt_x"/>
                                          </p:val>
                                        </p:tav>
                                        <p:tav tm="100000">
                                          <p:val>
                                            <p:strVal val="#ppt_x"/>
                                          </p:val>
                                        </p:tav>
                                      </p:tavLst>
                                    </p:anim>
                                    <p:anim calcmode="lin" valueType="num">
                                      <p:cBhvr>
                                        <p:cTn id="49" dur="1000" fill="hold"/>
                                        <p:tgtEl>
                                          <p:spTgt spid="3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1000"/>
                                        <p:tgtEl>
                                          <p:spTgt spid="38"/>
                                        </p:tgtEl>
                                      </p:cBhvr>
                                    </p:animEffect>
                                    <p:anim calcmode="lin" valueType="num">
                                      <p:cBhvr>
                                        <p:cTn id="58" dur="1000" fill="hold"/>
                                        <p:tgtEl>
                                          <p:spTgt spid="38"/>
                                        </p:tgtEl>
                                        <p:attrNameLst>
                                          <p:attrName>ppt_x</p:attrName>
                                        </p:attrNameLst>
                                      </p:cBhvr>
                                      <p:tavLst>
                                        <p:tav tm="0">
                                          <p:val>
                                            <p:strVal val="#ppt_x"/>
                                          </p:val>
                                        </p:tav>
                                        <p:tav tm="100000">
                                          <p:val>
                                            <p:strVal val="#ppt_x"/>
                                          </p:val>
                                        </p:tav>
                                      </p:tavLst>
                                    </p:anim>
                                    <p:anim calcmode="lin" valueType="num">
                                      <p:cBhvr>
                                        <p:cTn id="5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6" grpId="0"/>
      <p:bldP spid="37" grpId="0"/>
      <p:bldP spid="3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E2737915-AB60-43C5-9A45-A5C8DFFA3E6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9" y="-1"/>
            <a:ext cx="9144799" cy="5143501"/>
          </a:xfrm>
          <a:prstGeom prst="rect">
            <a:avLst/>
          </a:prstGeom>
        </p:spPr>
      </p:pic>
      <p:sp>
        <p:nvSpPr>
          <p:cNvPr id="1027" name="矩形 12"/>
          <p:cNvSpPr>
            <a:spLocks noChangeArrowheads="1"/>
          </p:cNvSpPr>
          <p:nvPr/>
        </p:nvSpPr>
        <p:spPr bwMode="auto">
          <a:xfrm>
            <a:off x="1147763" y="1268016"/>
            <a:ext cx="6848475" cy="2607469"/>
          </a:xfrm>
          <a:prstGeom prst="rect">
            <a:avLst/>
          </a:prstGeom>
          <a:solidFill>
            <a:srgbClr val="FFFFFF">
              <a:alpha val="89018"/>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350" dirty="0">
              <a:solidFill>
                <a:srgbClr val="FFFFFF"/>
              </a:solidFill>
              <a:latin typeface="+mn-lt"/>
              <a:ea typeface="+mn-ea"/>
              <a:cs typeface="+mn-ea"/>
              <a:sym typeface="+mn-lt"/>
            </a:endParaRPr>
          </a:p>
        </p:txBody>
      </p:sp>
      <p:sp>
        <p:nvSpPr>
          <p:cNvPr id="1028" name="文本框 14"/>
          <p:cNvSpPr>
            <a:spLocks noChangeArrowheads="1"/>
          </p:cNvSpPr>
          <p:nvPr/>
        </p:nvSpPr>
        <p:spPr bwMode="auto">
          <a:xfrm>
            <a:off x="1585595" y="1825410"/>
            <a:ext cx="5972811"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4950" b="1" dirty="0">
                <a:solidFill>
                  <a:schemeClr val="accent3"/>
                </a:solidFill>
                <a:latin typeface="+mn-lt"/>
                <a:ea typeface="+mn-ea"/>
                <a:cs typeface="+mn-ea"/>
                <a:sym typeface="+mn-lt"/>
              </a:rPr>
              <a:t>感谢您的下载与观看</a:t>
            </a:r>
          </a:p>
        </p:txBody>
      </p:sp>
      <p:sp>
        <p:nvSpPr>
          <p:cNvPr id="1031" name="文本框 17"/>
          <p:cNvSpPr>
            <a:spLocks noChangeArrowheads="1"/>
          </p:cNvSpPr>
          <p:nvPr/>
        </p:nvSpPr>
        <p:spPr bwMode="auto">
          <a:xfrm>
            <a:off x="2494818" y="2869010"/>
            <a:ext cx="4154365" cy="323165"/>
          </a:xfrm>
          <a:prstGeom prst="rect">
            <a:avLst/>
          </a:prstGeom>
          <a:solidFill>
            <a:schemeClr val="accent3"/>
          </a:solidFill>
          <a:ln>
            <a:noFill/>
          </a:ln>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00" dirty="0">
                <a:solidFill>
                  <a:schemeClr val="bg1"/>
                </a:solidFill>
                <a:latin typeface="+mn-lt"/>
                <a:ea typeface="+mn-ea"/>
                <a:cs typeface="+mn-ea"/>
                <a:sym typeface="+mn-lt"/>
              </a:rPr>
              <a:t>Thank you for your download and watch</a:t>
            </a:r>
          </a:p>
        </p:txBody>
      </p:sp>
    </p:spTree>
    <p:extLst>
      <p:ext uri="{BB962C8B-B14F-4D97-AF65-F5344CB8AC3E}">
        <p14:creationId xmlns:p14="http://schemas.microsoft.com/office/powerpoint/2010/main" val="599439724"/>
      </p:ext>
    </p:extLst>
  </p:cSld>
  <p:clrMapOvr>
    <a:masterClrMapping/>
  </p:clrMapOvr>
  <mc:AlternateContent xmlns:mc="http://schemas.openxmlformats.org/markup-compatibility/2006" xmlns:p14="http://schemas.microsoft.com/office/powerpoint/2010/main">
    <mc:Choice Requires="p14">
      <p:transition spd="slow" p14:dur="2000" advTm="6500"/>
    </mc:Choice>
    <mc:Fallback xmlns="">
      <p:transition spd="slow"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1000"/>
                                        <p:tgtEl>
                                          <p:spTgt spid="6"/>
                                        </p:tgtEl>
                                      </p:cBhvr>
                                    </p:animEffect>
                                  </p:childTnLst>
                                </p:cTn>
                              </p:par>
                            </p:childTnLst>
                          </p:cTn>
                        </p:par>
                        <p:par>
                          <p:cTn id="8" fill="hold">
                            <p:stCondLst>
                              <p:cond delay="1000"/>
                            </p:stCondLst>
                            <p:childTnLst>
                              <p:par>
                                <p:cTn id="9" presetID="50" presetClass="entr" presetSubtype="0" decel="100000" fill="hold" grpId="0" nodeType="after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1000" fill="hold"/>
                                        <p:tgtEl>
                                          <p:spTgt spid="1027"/>
                                        </p:tgtEl>
                                        <p:attrNameLst>
                                          <p:attrName>ppt_w</p:attrName>
                                        </p:attrNameLst>
                                      </p:cBhvr>
                                      <p:tavLst>
                                        <p:tav tm="0">
                                          <p:val>
                                            <p:strVal val="#ppt_w+.3"/>
                                          </p:val>
                                        </p:tav>
                                        <p:tav tm="100000">
                                          <p:val>
                                            <p:strVal val="#ppt_w"/>
                                          </p:val>
                                        </p:tav>
                                      </p:tavLst>
                                    </p:anim>
                                    <p:anim calcmode="lin" valueType="num">
                                      <p:cBhvr>
                                        <p:cTn id="12" dur="1000" fill="hold"/>
                                        <p:tgtEl>
                                          <p:spTgt spid="1027"/>
                                        </p:tgtEl>
                                        <p:attrNameLst>
                                          <p:attrName>ppt_h</p:attrName>
                                        </p:attrNameLst>
                                      </p:cBhvr>
                                      <p:tavLst>
                                        <p:tav tm="0">
                                          <p:val>
                                            <p:strVal val="#ppt_h"/>
                                          </p:val>
                                        </p:tav>
                                        <p:tav tm="100000">
                                          <p:val>
                                            <p:strVal val="#ppt_h"/>
                                          </p:val>
                                        </p:tav>
                                      </p:tavLst>
                                    </p:anim>
                                    <p:animEffect transition="in" filter="fade">
                                      <p:cBhvr>
                                        <p:cTn id="13" dur="1000"/>
                                        <p:tgtEl>
                                          <p:spTgt spid="1027"/>
                                        </p:tgtEl>
                                      </p:cBhvr>
                                    </p:animEffect>
                                  </p:childTnLst>
                                </p:cTn>
                              </p:par>
                            </p:childTnLst>
                          </p:cTn>
                        </p:par>
                        <p:par>
                          <p:cTn id="14" fill="hold">
                            <p:stCondLst>
                              <p:cond delay="2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28"/>
                                        </p:tgtEl>
                                        <p:attrNameLst>
                                          <p:attrName>style.visibility</p:attrName>
                                        </p:attrNameLst>
                                      </p:cBhvr>
                                      <p:to>
                                        <p:strVal val="visible"/>
                                      </p:to>
                                    </p:set>
                                    <p:anim by="(-#ppt_w*2)" calcmode="lin" valueType="num">
                                      <p:cBhvr rctx="PPT">
                                        <p:cTn id="17" dur="500" autoRev="1" fill="hold">
                                          <p:stCondLst>
                                            <p:cond delay="0"/>
                                          </p:stCondLst>
                                        </p:cTn>
                                        <p:tgtEl>
                                          <p:spTgt spid="1028"/>
                                        </p:tgtEl>
                                        <p:attrNameLst>
                                          <p:attrName>ppt_w</p:attrName>
                                        </p:attrNameLst>
                                      </p:cBhvr>
                                    </p:anim>
                                    <p:anim by="(#ppt_w*0.50)" calcmode="lin" valueType="num">
                                      <p:cBhvr>
                                        <p:cTn id="18" dur="500" decel="50000" autoRev="1" fill="hold">
                                          <p:stCondLst>
                                            <p:cond delay="0"/>
                                          </p:stCondLst>
                                        </p:cTn>
                                        <p:tgtEl>
                                          <p:spTgt spid="1028"/>
                                        </p:tgtEl>
                                        <p:attrNameLst>
                                          <p:attrName>ppt_x</p:attrName>
                                        </p:attrNameLst>
                                      </p:cBhvr>
                                    </p:anim>
                                    <p:anim from="(-#ppt_h/2)" to="(#ppt_y)" calcmode="lin" valueType="num">
                                      <p:cBhvr>
                                        <p:cTn id="19" dur="1000" fill="hold">
                                          <p:stCondLst>
                                            <p:cond delay="0"/>
                                          </p:stCondLst>
                                        </p:cTn>
                                        <p:tgtEl>
                                          <p:spTgt spid="1028"/>
                                        </p:tgtEl>
                                        <p:attrNameLst>
                                          <p:attrName>ppt_y</p:attrName>
                                        </p:attrNameLst>
                                      </p:cBhvr>
                                    </p:anim>
                                    <p:animRot by="21600000">
                                      <p:cBhvr>
                                        <p:cTn id="20" dur="1000" fill="hold">
                                          <p:stCondLst>
                                            <p:cond delay="0"/>
                                          </p:stCondLst>
                                        </p:cTn>
                                        <p:tgtEl>
                                          <p:spTgt spid="1028"/>
                                        </p:tgtEl>
                                        <p:attrNameLst>
                                          <p:attrName>r</p:attrName>
                                        </p:attrNameLst>
                                      </p:cBhvr>
                                    </p:animRot>
                                  </p:childTnLst>
                                </p:cTn>
                              </p:par>
                            </p:childTnLst>
                          </p:cTn>
                        </p:par>
                        <p:par>
                          <p:cTn id="21" fill="hold">
                            <p:stCondLst>
                              <p:cond delay="3800"/>
                            </p:stCondLst>
                            <p:childTnLst>
                              <p:par>
                                <p:cTn id="22" presetID="47" presetClass="entr" presetSubtype="0" fill="hold" grpId="0" nodeType="afterEffect">
                                  <p:stCondLst>
                                    <p:cond delay="0"/>
                                  </p:stCondLst>
                                  <p:childTnLst>
                                    <p:set>
                                      <p:cBhvr>
                                        <p:cTn id="23" dur="1" fill="hold">
                                          <p:stCondLst>
                                            <p:cond delay="0"/>
                                          </p:stCondLst>
                                        </p:cTn>
                                        <p:tgtEl>
                                          <p:spTgt spid="1031"/>
                                        </p:tgtEl>
                                        <p:attrNameLst>
                                          <p:attrName>style.visibility</p:attrName>
                                        </p:attrNameLst>
                                      </p:cBhvr>
                                      <p:to>
                                        <p:strVal val="visible"/>
                                      </p:to>
                                    </p:set>
                                    <p:animEffect transition="in" filter="fade">
                                      <p:cBhvr>
                                        <p:cTn id="24" dur="1000"/>
                                        <p:tgtEl>
                                          <p:spTgt spid="1031"/>
                                        </p:tgtEl>
                                      </p:cBhvr>
                                    </p:animEffect>
                                    <p:anim calcmode="lin" valueType="num">
                                      <p:cBhvr>
                                        <p:cTn id="25" dur="1000" fill="hold"/>
                                        <p:tgtEl>
                                          <p:spTgt spid="1031"/>
                                        </p:tgtEl>
                                        <p:attrNameLst>
                                          <p:attrName>ppt_x</p:attrName>
                                        </p:attrNameLst>
                                      </p:cBhvr>
                                      <p:tavLst>
                                        <p:tav tm="0">
                                          <p:val>
                                            <p:strVal val="#ppt_x"/>
                                          </p:val>
                                        </p:tav>
                                        <p:tav tm="100000">
                                          <p:val>
                                            <p:strVal val="#ppt_x"/>
                                          </p:val>
                                        </p:tav>
                                      </p:tavLst>
                                    </p:anim>
                                    <p:anim calcmode="lin" valueType="num">
                                      <p:cBhvr>
                                        <p:cTn id="26" dur="1000" fill="hold"/>
                                        <p:tgtEl>
                                          <p:spTgt spid="1031"/>
                                        </p:tgtEl>
                                        <p:attrNameLst>
                                          <p:attrName>ppt_y</p:attrName>
                                        </p:attrNameLst>
                                      </p:cBhvr>
                                      <p:tavLst>
                                        <p:tav tm="0">
                                          <p:val>
                                            <p:strVal val="#ppt_y-.1"/>
                                          </p:val>
                                        </p:tav>
                                        <p:tav tm="100000">
                                          <p:val>
                                            <p:strVal val="#ppt_y"/>
                                          </p:val>
                                        </p:tav>
                                      </p:tavLst>
                                    </p:anim>
                                  </p:childTnLst>
                                </p:cTn>
                              </p:par>
                            </p:childTnLst>
                          </p:cTn>
                        </p:par>
                        <p:par>
                          <p:cTn id="27" fill="hold">
                            <p:stCondLst>
                              <p:cond delay="4800"/>
                            </p:stCondLst>
                            <p:childTnLst>
                              <p:par>
                                <p:cTn id="28" presetID="34" presetClass="emph" presetSubtype="0" fill="hold" grpId="1" nodeType="afterEffect">
                                  <p:stCondLst>
                                    <p:cond delay="0"/>
                                  </p:stCondLst>
                                  <p:iterate type="lt">
                                    <p:tmPct val="10000"/>
                                  </p:iterate>
                                  <p:childTnLst>
                                    <p:animMotion origin="layout" path="M 0 -2.96296E-6 L 0 -0.07222 " pathEditMode="relative" rAng="0" ptsTypes="AA">
                                      <p:cBhvr>
                                        <p:cTn id="29" dur="250" accel="50000" decel="50000" autoRev="1" fill="hold">
                                          <p:stCondLst>
                                            <p:cond delay="0"/>
                                          </p:stCondLst>
                                        </p:cTn>
                                        <p:tgtEl>
                                          <p:spTgt spid="1028"/>
                                        </p:tgtEl>
                                        <p:attrNameLst>
                                          <p:attrName>ppt_x</p:attrName>
                                          <p:attrName>ppt_y</p:attrName>
                                        </p:attrNameLst>
                                      </p:cBhvr>
                                      <p:rCtr x="0" y="-3611"/>
                                    </p:animMotion>
                                    <p:animRot by="1500000">
                                      <p:cBhvr>
                                        <p:cTn id="30" dur="125" fill="hold">
                                          <p:stCondLst>
                                            <p:cond delay="0"/>
                                          </p:stCondLst>
                                        </p:cTn>
                                        <p:tgtEl>
                                          <p:spTgt spid="1028"/>
                                        </p:tgtEl>
                                        <p:attrNameLst>
                                          <p:attrName>r</p:attrName>
                                        </p:attrNameLst>
                                      </p:cBhvr>
                                    </p:animRot>
                                    <p:animRot by="-1500000">
                                      <p:cBhvr>
                                        <p:cTn id="31" dur="125" fill="hold">
                                          <p:stCondLst>
                                            <p:cond delay="125"/>
                                          </p:stCondLst>
                                        </p:cTn>
                                        <p:tgtEl>
                                          <p:spTgt spid="1028"/>
                                        </p:tgtEl>
                                        <p:attrNameLst>
                                          <p:attrName>r</p:attrName>
                                        </p:attrNameLst>
                                      </p:cBhvr>
                                    </p:animRot>
                                    <p:animRot by="-1500000">
                                      <p:cBhvr>
                                        <p:cTn id="32" dur="125" fill="hold">
                                          <p:stCondLst>
                                            <p:cond delay="250"/>
                                          </p:stCondLst>
                                        </p:cTn>
                                        <p:tgtEl>
                                          <p:spTgt spid="1028"/>
                                        </p:tgtEl>
                                        <p:attrNameLst>
                                          <p:attrName>r</p:attrName>
                                        </p:attrNameLst>
                                      </p:cBhvr>
                                    </p:animRot>
                                    <p:animRot by="1500000">
                                      <p:cBhvr>
                                        <p:cTn id="33" dur="125" fill="hold">
                                          <p:stCondLst>
                                            <p:cond delay="375"/>
                                          </p:stCondLst>
                                        </p:cTn>
                                        <p:tgtEl>
                                          <p:spTgt spid="10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animBg="1"/>
      <p:bldP spid="1028" grpId="0"/>
      <p:bldP spid="1028" grpId="1"/>
      <p:bldP spid="103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条纹"/>
</p:tagLst>
</file>

<file path=ppt/tags/tag2.xml><?xml version="1.0" encoding="utf-8"?>
<p:tagLst xmlns:a="http://schemas.openxmlformats.org/drawingml/2006/main" xmlns:r="http://schemas.openxmlformats.org/officeDocument/2006/relationships" xmlns:p="http://schemas.openxmlformats.org/presentationml/2006/main">
  <p:tag name="MH" val="2017051216072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7"/>
</p:tagLst>
</file>

<file path=ppt/tags/tag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8"/>
</p:tagLst>
</file>

<file path=ppt/tags/tag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9"/>
</p:tagLst>
</file>

<file path=ppt/tags/tag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0"/>
</p:tagLst>
</file>

<file path=ppt/tags/tag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1"/>
</p:tagLst>
</file>

<file path=ppt/tags/tag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4"/>
</p:tagLst>
</file>

<file path=ppt/tags/tag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6"/>
</p:tagLst>
</file>

<file path=ppt/tags/tag1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7"/>
</p:tagLst>
</file>

<file path=ppt/tags/tag11.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8"/>
</p:tagLst>
</file>

<file path=ppt/tags/tag1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9"/>
</p:tagLst>
</file>

<file path=ppt/tags/tag1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0"/>
</p:tagLst>
</file>

<file path=ppt/tags/tag1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1"/>
</p:tagLst>
</file>

<file path=ppt/tags/tag1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2"/>
</p:tagLst>
</file>

<file path=ppt/tags/tag1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3"/>
</p:tagLst>
</file>

<file path=ppt/tags/tag1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4"/>
</p:tagLst>
</file>

<file path=ppt/tags/tag1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5"/>
</p:tagLst>
</file>

<file path=ppt/tags/tag1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5"/>
</p:tagLst>
</file>

<file path=ppt/tags/tag2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6"/>
</p:tagLst>
</file>

<file path=ppt/tags/tag21.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7"/>
</p:tagLst>
</file>

<file path=ppt/tags/tag2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8"/>
</p:tagLst>
</file>

<file path=ppt/tags/tag2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59"/>
</p:tagLst>
</file>

<file path=ppt/tags/tag2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0"/>
</p:tagLst>
</file>

<file path=ppt/tags/tag2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2"/>
</p:tagLst>
</file>

<file path=ppt/tags/tag2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3"/>
</p:tagLst>
</file>

<file path=ppt/tags/tag2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TextBox 32"/>
</p:tagLst>
</file>

<file path=ppt/tags/tag2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TextBox 33"/>
</p:tagLst>
</file>

<file path=ppt/tags/tag2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TextBox 35"/>
</p:tagLst>
</file>

<file path=ppt/tags/tag3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TextBox 64"/>
</p:tagLst>
</file>

<file path=ppt/tags/tag31.xml><?xml version="1.0" encoding="utf-8"?>
<p:tagLst xmlns:a="http://schemas.openxmlformats.org/drawingml/2006/main" xmlns:r="http://schemas.openxmlformats.org/officeDocument/2006/relationships" xmlns:p="http://schemas.openxmlformats.org/presentationml/2006/main">
  <p:tag name="MH" val="20170512155500"/>
  <p:tag name="MH_LIBRARY" val="GRAPHIC"/>
</p:tagLst>
</file>

<file path=ppt/tags/tag32.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Rectangle 10"/>
</p:tagLst>
</file>

<file path=ppt/tags/tag33.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TextBox 13"/>
</p:tagLst>
</file>

<file path=ppt/tags/tag3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5"/>
</p:tagLst>
</file>

<file path=ppt/tags/tag3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1"/>
</p:tagLst>
</file>

<file path=ppt/tags/tag3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4"/>
</p:tagLst>
</file>

<file path=ppt/tags/tag3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6"/>
</p:tagLst>
</file>

<file path=ppt/tags/tag3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7"/>
</p:tagLst>
</file>

<file path=ppt/tags/tag3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8"/>
</p:tagLst>
</file>

<file path=ppt/tags/tag4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9"/>
</p:tagLst>
</file>

<file path=ppt/tags/tag41.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0"/>
</p:tagLst>
</file>

<file path=ppt/tags/tag4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1"/>
</p:tagLst>
</file>

<file path=ppt/tags/tag4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2"/>
</p:tagLst>
</file>

<file path=ppt/tags/tag4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3"/>
</p:tagLst>
</file>

<file path=ppt/tags/tag4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4"/>
</p:tagLst>
</file>

<file path=ppt/tags/tag4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5"/>
</p:tagLst>
</file>

<file path=ppt/tags/tag4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59"/>
</p:tagLst>
</file>

<file path=ppt/tags/tag4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0"/>
</p:tagLst>
</file>

<file path=ppt/tags/tag4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2"/>
</p:tagLst>
</file>

<file path=ppt/tags/tag5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3"/>
</p:tagLst>
</file>

<file path=ppt/tags/tag51.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1"/>
</p:tagLst>
</file>

<file path=ppt/tags/tag52.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2"/>
</p:tagLst>
</file>

<file path=ppt/tags/tag53.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SubTitle"/>
  <p:tag name="MH_ORDER" val="1"/>
</p:tagLst>
</file>

<file path=ppt/tags/tag54.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3"/>
</p:tagLst>
</file>

<file path=ppt/tags/tag55.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4"/>
</p:tagLst>
</file>

<file path=ppt/tags/tag56.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SubTitle"/>
  <p:tag name="MH_ORDER" val="2"/>
</p:tagLst>
</file>

<file path=ppt/tags/tag57.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5"/>
</p:tagLst>
</file>

<file path=ppt/tags/tag58.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6"/>
</p:tagLst>
</file>

<file path=ppt/tags/tag59.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SubTitle"/>
  <p:tag name="MH_ORDER" val="3"/>
</p:tagLst>
</file>

<file path=ppt/tags/tag60.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7"/>
</p:tagLst>
</file>

<file path=ppt/tags/tag61.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8"/>
</p:tagLst>
</file>

<file path=ppt/tags/tag62.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SubTitle"/>
  <p:tag name="MH_ORDER" val="4"/>
</p:tagLst>
</file>

<file path=ppt/tags/tag63.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Other"/>
  <p:tag name="MH_ORDER" val="9"/>
</p:tagLst>
</file>

<file path=ppt/tags/tag64.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Text"/>
  <p:tag name="MH_ORDER" val="1"/>
</p:tagLst>
</file>

<file path=ppt/tags/tag65.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Text"/>
  <p:tag name="MH_ORDER" val="2"/>
</p:tagLst>
</file>

<file path=ppt/tags/tag66.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Text"/>
  <p:tag name="MH_ORDER" val="3"/>
</p:tagLst>
</file>

<file path=ppt/tags/tag67.xml><?xml version="1.0" encoding="utf-8"?>
<p:tagLst xmlns:a="http://schemas.openxmlformats.org/drawingml/2006/main" xmlns:r="http://schemas.openxmlformats.org/officeDocument/2006/relationships" xmlns:p="http://schemas.openxmlformats.org/presentationml/2006/main">
  <p:tag name="MH" val="20170513100010"/>
  <p:tag name="MH_LIBRARY" val="GRAPHIC"/>
  <p:tag name="MH_TYPE" val="Text"/>
  <p:tag name="MH_ORDER" val="4"/>
</p:tagLst>
</file>

<file path=ppt/tags/tag68.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1"/>
</p:tagLst>
</file>

<file path=ppt/tags/tag69.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2"/>
</p:tagLst>
</file>

<file path=ppt/tags/tag70.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3"/>
</p:tagLst>
</file>

<file path=ppt/tags/tag71.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7"/>
</p:tagLst>
</file>

<file path=ppt/tags/tag72.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6"/>
</p:tagLst>
</file>

<file path=ppt/tags/tag73.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11"/>
</p:tagLst>
</file>

<file path=ppt/tags/tag74.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12"/>
</p:tagLst>
</file>

<file path=ppt/tags/tag75.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Title"/>
  <p:tag name="MH_ORDER" val="1"/>
</p:tagLst>
</file>

<file path=ppt/tags/tag76.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Desc"/>
  <p:tag name="MH_ORDER" val="1"/>
</p:tagLst>
</file>

<file path=ppt/tags/tag77.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5"/>
</p:tagLst>
</file>

<file path=ppt/tags/tag78.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10"/>
</p:tagLst>
</file>

<file path=ppt/tags/tag79.xml><?xml version="1.0" encoding="utf-8"?>
<p:tagLst xmlns:a="http://schemas.openxmlformats.org/drawingml/2006/main" xmlns:r="http://schemas.openxmlformats.org/officeDocument/2006/relationships" xmlns:p="http://schemas.openxmlformats.org/presentationml/2006/main">
  <p:tag name="PA" val="v3.2.0"/>
</p:tagLst>
</file>

<file path=ppt/tags/tag80.xml><?xml version="1.0" encoding="utf-8"?>
<p:tagLst xmlns:a="http://schemas.openxmlformats.org/drawingml/2006/main" xmlns:r="http://schemas.openxmlformats.org/officeDocument/2006/relationships" xmlns:p="http://schemas.openxmlformats.org/presentationml/2006/main">
  <p:tag name="PA" val="v3.2.0"/>
</p:tagLst>
</file>

<file path=ppt/tags/tag81.xml><?xml version="1.0" encoding="utf-8"?>
<p:tagLst xmlns:a="http://schemas.openxmlformats.org/drawingml/2006/main" xmlns:r="http://schemas.openxmlformats.org/officeDocument/2006/relationships" xmlns:p="http://schemas.openxmlformats.org/presentationml/2006/main">
  <p:tag name="PA" val="v3.2.0"/>
</p:tagLst>
</file>

<file path=ppt/tags/tag82.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9"/>
</p:tagLst>
</file>

<file path=ppt/tags/tag83.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SubTitle"/>
  <p:tag name="MH_ORDER" val="3"/>
</p:tagLst>
</file>

<file path=ppt/tags/tag84.xml><?xml version="1.0" encoding="utf-8"?>
<p:tagLst xmlns:a="http://schemas.openxmlformats.org/drawingml/2006/main" xmlns:r="http://schemas.openxmlformats.org/officeDocument/2006/relationships" xmlns:p="http://schemas.openxmlformats.org/presentationml/2006/main">
  <p:tag name="PA" val="v3.2.0"/>
</p:tagLst>
</file>

<file path=ppt/tags/tag85.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8"/>
</p:tagLst>
</file>

<file path=ppt/tags/tag86.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SubTitle"/>
  <p:tag name="MH_ORDER" val="1"/>
</p:tagLst>
</file>

<file path=ppt/tags/tag87.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Other"/>
  <p:tag name="MH_ORDER" val="4"/>
</p:tagLst>
</file>

<file path=ppt/tags/tag88.xml><?xml version="1.0" encoding="utf-8"?>
<p:tagLst xmlns:a="http://schemas.openxmlformats.org/drawingml/2006/main" xmlns:r="http://schemas.openxmlformats.org/officeDocument/2006/relationships" xmlns:p="http://schemas.openxmlformats.org/presentationml/2006/main">
  <p:tag name="MH" val="20170513100158"/>
  <p:tag name="MH_LIBRARY" val="GRAPHIC"/>
  <p:tag name="MH_TYPE" val="SubTitle"/>
  <p:tag name="MH_ORDER" val="2"/>
</p:tagLst>
</file>

<file path=ppt/tags/tag89.xml><?xml version="1.0" encoding="utf-8"?>
<p:tagLst xmlns:a="http://schemas.openxmlformats.org/drawingml/2006/main" xmlns:r="http://schemas.openxmlformats.org/officeDocument/2006/relationships" xmlns:p="http://schemas.openxmlformats.org/presentationml/2006/main">
  <p:tag name="MH" val="20170512155500"/>
  <p:tag name="MH_LIBRARY" val="GRAPHIC"/>
</p:tagLst>
</file>

<file path=ppt/tags/tag90.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Rectangle 10"/>
</p:tagLst>
</file>

<file path=ppt/tags/tag91.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TextBox 13"/>
</p:tagLst>
</file>

<file path=ppt/tags/tag9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5"/>
</p:tagLst>
</file>

<file path=ppt/tags/tag9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1"/>
</p:tagLst>
</file>

<file path=ppt/tags/tag9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4"/>
</p:tagLst>
</file>

<file path=ppt/tags/tag9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6"/>
</p:tagLst>
</file>

<file path=ppt/tags/tag9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7"/>
</p:tagLst>
</file>

<file path=ppt/tags/tag9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8"/>
</p:tagLst>
</file>

<file path=ppt/tags/tag9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9"/>
</p:tagLst>
</file>

<file path=ppt/tags/tag9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0"/>
</p:tagLst>
</file>

<file path=ppt/tags/tag10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1"/>
</p:tagLst>
</file>

<file path=ppt/tags/tag101.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2"/>
</p:tagLst>
</file>

<file path=ppt/tags/tag10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3"/>
</p:tagLst>
</file>

<file path=ppt/tags/tag10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4"/>
</p:tagLst>
</file>

<file path=ppt/tags/tag10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5"/>
</p:tagLst>
</file>

<file path=ppt/tags/tag10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59"/>
</p:tagLst>
</file>

<file path=ppt/tags/tag10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0"/>
</p:tagLst>
</file>

<file path=ppt/tags/tag10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2"/>
</p:tagLst>
</file>

<file path=ppt/tags/tag10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3"/>
</p:tagLst>
</file>

<file path=ppt/tags/tag109.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1"/>
</p:tagLst>
</file>

<file path=ppt/tags/tag110.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2"/>
</p:tagLst>
</file>

<file path=ppt/tags/tag111.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3"/>
</p:tagLst>
</file>

<file path=ppt/tags/tag112.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4"/>
</p:tagLst>
</file>

<file path=ppt/tags/tag113.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5"/>
</p:tagLst>
</file>

<file path=ppt/tags/tag114.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6"/>
</p:tagLst>
</file>

<file path=ppt/tags/tag115.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7"/>
</p:tagLst>
</file>

<file path=ppt/tags/tag116.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8"/>
</p:tagLst>
</file>

<file path=ppt/tags/tag117.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9"/>
</p:tagLst>
</file>

<file path=ppt/tags/tag118.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Other"/>
  <p:tag name="MH_ORDER" val="10"/>
</p:tagLst>
</file>

<file path=ppt/tags/tag119.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SubTitle"/>
  <p:tag name="MH_ORDER" val="3"/>
</p:tagLst>
</file>

<file path=ppt/tags/tag120.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SubTitle"/>
  <p:tag name="MH_ORDER" val="4"/>
</p:tagLst>
</file>

<file path=ppt/tags/tag121.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SubTitle"/>
  <p:tag name="MH_ORDER" val="2"/>
</p:tagLst>
</file>

<file path=ppt/tags/tag122.xml><?xml version="1.0" encoding="utf-8"?>
<p:tagLst xmlns:a="http://schemas.openxmlformats.org/drawingml/2006/main" xmlns:r="http://schemas.openxmlformats.org/officeDocument/2006/relationships" xmlns:p="http://schemas.openxmlformats.org/presentationml/2006/main">
  <p:tag name="MH" val="20170513101238"/>
  <p:tag name="MH_LIBRARY" val="GRAPHIC"/>
  <p:tag name="MH_TYPE" val="SubTitle"/>
  <p:tag name="MH_ORDER" val="1"/>
</p:tagLst>
</file>

<file path=ppt/tags/tag123.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SubTitle"/>
  <p:tag name="MH_ORDER" val="1"/>
</p:tagLst>
</file>

<file path=ppt/tags/tag124.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SubTitle"/>
  <p:tag name="MH_ORDER" val="3"/>
</p:tagLst>
</file>

<file path=ppt/tags/tag125.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SubTitle"/>
  <p:tag name="MH_ORDER" val="4"/>
</p:tagLst>
</file>

<file path=ppt/tags/tag126.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SubTitle"/>
  <p:tag name="MH_ORDER" val="2"/>
</p:tagLst>
</file>

<file path=ppt/tags/tag127.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3"/>
</p:tagLst>
</file>

<file path=ppt/tags/tag128.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8"/>
</p:tagLst>
</file>

<file path=ppt/tags/tag129.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12"/>
</p:tagLst>
</file>

<file path=ppt/tags/tag130.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4"/>
</p:tagLst>
</file>

<file path=ppt/tags/tag131.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7"/>
</p:tagLst>
</file>

<file path=ppt/tags/tag132.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11"/>
</p:tagLst>
</file>

<file path=ppt/tags/tag133.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1"/>
</p:tagLst>
</file>

<file path=ppt/tags/tag134.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6"/>
</p:tagLst>
</file>

<file path=ppt/tags/tag135.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10"/>
</p:tagLst>
</file>

<file path=ppt/tags/tag136.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2"/>
</p:tagLst>
</file>

<file path=ppt/tags/tag137.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5"/>
</p:tagLst>
</file>

<file path=ppt/tags/tag138.xml><?xml version="1.0" encoding="utf-8"?>
<p:tagLst xmlns:a="http://schemas.openxmlformats.org/drawingml/2006/main" xmlns:r="http://schemas.openxmlformats.org/officeDocument/2006/relationships" xmlns:p="http://schemas.openxmlformats.org/presentationml/2006/main">
  <p:tag name="MH" val="20170513101329"/>
  <p:tag name="MH_LIBRARY" val="GRAPHIC"/>
  <p:tag name="MH_TYPE" val="Other"/>
  <p:tag name="MH_ORDER" val="9"/>
</p:tagLst>
</file>

<file path=ppt/tags/tag139.xml><?xml version="1.0" encoding="utf-8"?>
<p:tagLst xmlns:a="http://schemas.openxmlformats.org/drawingml/2006/main" xmlns:r="http://schemas.openxmlformats.org/officeDocument/2006/relationships" xmlns:p="http://schemas.openxmlformats.org/presentationml/2006/main">
  <p:tag name="MH" val="20170512155500"/>
  <p:tag name="MH_LIBRARY" val="GRAPHIC"/>
</p:tagLst>
</file>

<file path=ppt/tags/tag140.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Rectangle 10"/>
</p:tagLst>
</file>

<file path=ppt/tags/tag141.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TextBox 13"/>
</p:tagLst>
</file>

<file path=ppt/tags/tag14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5"/>
</p:tagLst>
</file>

<file path=ppt/tags/tag14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1"/>
</p:tagLst>
</file>

<file path=ppt/tags/tag14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4"/>
</p:tagLst>
</file>

<file path=ppt/tags/tag14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6"/>
</p:tagLst>
</file>

<file path=ppt/tags/tag14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7"/>
</p:tagLst>
</file>

<file path=ppt/tags/tag14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8"/>
</p:tagLst>
</file>

<file path=ppt/tags/tag14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9"/>
</p:tagLst>
</file>

<file path=ppt/tags/tag14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0"/>
</p:tagLst>
</file>

<file path=ppt/tags/tag15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1"/>
</p:tagLst>
</file>

<file path=ppt/tags/tag151.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2"/>
</p:tagLst>
</file>

<file path=ppt/tags/tag15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3"/>
</p:tagLst>
</file>

<file path=ppt/tags/tag15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4"/>
</p:tagLst>
</file>

<file path=ppt/tags/tag15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5"/>
</p:tagLst>
</file>

<file path=ppt/tags/tag15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59"/>
</p:tagLst>
</file>

<file path=ppt/tags/tag15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0"/>
</p:tagLst>
</file>

<file path=ppt/tags/tag15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2"/>
</p:tagLst>
</file>

<file path=ppt/tags/tag15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3"/>
</p:tagLst>
</file>

<file path=ppt/tags/tag159.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Other"/>
  <p:tag name="MH_ORDER" val="1"/>
</p:tagLst>
</file>

<file path=ppt/tags/tag160.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Other"/>
  <p:tag name="MH_ORDER" val="2"/>
</p:tagLst>
</file>

<file path=ppt/tags/tag161.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Other"/>
  <p:tag name="MH_ORDER" val="3"/>
</p:tagLst>
</file>

<file path=ppt/tags/tag162.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Other"/>
  <p:tag name="MH_ORDER" val="4"/>
</p:tagLst>
</file>

<file path=ppt/tags/tag163.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Other"/>
  <p:tag name="MH_ORDER" val="5"/>
</p:tagLst>
</file>

<file path=ppt/tags/tag164.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Text"/>
  <p:tag name="MH_ORDER" val="1"/>
</p:tagLst>
</file>

<file path=ppt/tags/tag165.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Text"/>
  <p:tag name="MH_ORDER" val="2"/>
</p:tagLst>
</file>

<file path=ppt/tags/tag166.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Text"/>
  <p:tag name="MH_ORDER" val="3"/>
</p:tagLst>
</file>

<file path=ppt/tags/tag167.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Text"/>
  <p:tag name="MH_ORDER" val="4"/>
</p:tagLst>
</file>

<file path=ppt/tags/tag168.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Other"/>
  <p:tag name="MH_ORDER" val="6"/>
</p:tagLst>
</file>

<file path=ppt/tags/tag169.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SubTitle"/>
  <p:tag name="MH_ORDER" val="1"/>
</p:tagLst>
</file>

<file path=ppt/tags/tag170.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SubTitle"/>
  <p:tag name="MH_ORDER" val="2"/>
</p:tagLst>
</file>

<file path=ppt/tags/tag171.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SubTitle"/>
  <p:tag name="MH_ORDER" val="3"/>
</p:tagLst>
</file>

<file path=ppt/tags/tag172.xml><?xml version="1.0" encoding="utf-8"?>
<p:tagLst xmlns:a="http://schemas.openxmlformats.org/drawingml/2006/main" xmlns:r="http://schemas.openxmlformats.org/officeDocument/2006/relationships" xmlns:p="http://schemas.openxmlformats.org/presentationml/2006/main">
  <p:tag name="MH" val="20170513100703"/>
  <p:tag name="MH_LIBRARY" val="GRAPHIC"/>
  <p:tag name="MH_TYPE" val="SubTitle"/>
  <p:tag name="MH_ORDER" val="4"/>
</p:tagLst>
</file>

<file path=ppt/tags/tag173.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1"/>
</p:tagLst>
</file>

<file path=ppt/tags/tag174.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2"/>
</p:tagLst>
</file>

<file path=ppt/tags/tag175.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3"/>
</p:tagLst>
</file>

<file path=ppt/tags/tag176.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7"/>
</p:tagLst>
</file>

<file path=ppt/tags/tag177.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8"/>
</p:tagLst>
</file>

<file path=ppt/tags/tag178.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9"/>
</p:tagLst>
</file>

<file path=ppt/tags/tag179.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10"/>
</p:tagLst>
</file>

<file path=ppt/tags/tag180.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11"/>
</p:tagLst>
</file>

<file path=ppt/tags/tag181.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Desc"/>
  <p:tag name="MH_ORDER" val="1"/>
</p:tagLst>
</file>

<file path=ppt/tags/tag182.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SubTitle"/>
  <p:tag name="MH_ORDER" val="1"/>
</p:tagLst>
</file>

<file path=ppt/tags/tag183.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Text"/>
  <p:tag name="MH_ORDER" val="1"/>
</p:tagLst>
</file>

<file path=ppt/tags/tag184.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SubTitle"/>
  <p:tag name="MH_ORDER" val="1"/>
</p:tagLst>
</file>

<file path=ppt/tags/tag185.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Text"/>
  <p:tag name="MH_ORDER" val="1"/>
</p:tagLst>
</file>

<file path=ppt/tags/tag186.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SubTitle"/>
  <p:tag name="MH_ORDER" val="1"/>
</p:tagLst>
</file>

<file path=ppt/tags/tag187.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Text"/>
  <p:tag name="MH_ORDER" val="1"/>
</p:tagLst>
</file>

<file path=ppt/tags/tag188.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4"/>
</p:tagLst>
</file>

<file path=ppt/tags/tag189.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5"/>
</p:tagLst>
</file>

<file path=ppt/tags/tag190.xml><?xml version="1.0" encoding="utf-8"?>
<p:tagLst xmlns:a="http://schemas.openxmlformats.org/drawingml/2006/main" xmlns:r="http://schemas.openxmlformats.org/officeDocument/2006/relationships" xmlns:p="http://schemas.openxmlformats.org/presentationml/2006/main">
  <p:tag name="MH" val="20170513100628"/>
  <p:tag name="MH_LIBRARY" val="GRAPHIC"/>
  <p:tag name="MH_TYPE" val="Other"/>
  <p:tag name="MH_ORDER" val="6"/>
</p:tagLst>
</file>

<file path=ppt/tags/tag191.xml><?xml version="1.0" encoding="utf-8"?>
<p:tagLst xmlns:a="http://schemas.openxmlformats.org/drawingml/2006/main" xmlns:r="http://schemas.openxmlformats.org/officeDocument/2006/relationships" xmlns:p="http://schemas.openxmlformats.org/presentationml/2006/main">
  <p:tag name="MH" val="20170512155500"/>
  <p:tag name="MH_LIBRARY" val="GRAPHIC"/>
</p:tagLst>
</file>

<file path=ppt/tags/tag192.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Rectangle 10"/>
</p:tagLst>
</file>

<file path=ppt/tags/tag193.xml><?xml version="1.0" encoding="utf-8"?>
<p:tagLst xmlns:a="http://schemas.openxmlformats.org/drawingml/2006/main" xmlns:r="http://schemas.openxmlformats.org/officeDocument/2006/relationships" xmlns:p="http://schemas.openxmlformats.org/presentationml/2006/main">
  <p:tag name="MH" val="20170512155500"/>
  <p:tag name="MH_LIBRARY" val="GRAPHIC"/>
  <p:tag name="MH_ORDER" val="TextBox 13"/>
</p:tagLst>
</file>

<file path=ppt/tags/tag19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55"/>
</p:tagLst>
</file>

<file path=ppt/tags/tag19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1"/>
</p:tagLst>
</file>

<file path=ppt/tags/tag19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4"/>
</p:tagLst>
</file>

<file path=ppt/tags/tag19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6"/>
</p:tagLst>
</file>

<file path=ppt/tags/tag19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7"/>
</p:tagLst>
</file>

<file path=ppt/tags/tag19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8"/>
</p:tagLst>
</file>

<file path=ppt/tags/tag20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39"/>
</p:tagLst>
</file>

<file path=ppt/tags/tag201.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0"/>
</p:tagLst>
</file>

<file path=ppt/tags/tag202.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1"/>
</p:tagLst>
</file>

<file path=ppt/tags/tag203.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2"/>
</p:tagLst>
</file>

<file path=ppt/tags/tag204.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3"/>
</p:tagLst>
</file>

<file path=ppt/tags/tag205.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4"/>
</p:tagLst>
</file>

<file path=ppt/tags/tag206.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Rectangle 45"/>
</p:tagLst>
</file>

<file path=ppt/tags/tag207.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59"/>
</p:tagLst>
</file>

<file path=ppt/tags/tag208.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0"/>
</p:tagLst>
</file>

<file path=ppt/tags/tag209.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2"/>
</p:tagLst>
</file>

<file path=ppt/tags/tag210.xml><?xml version="1.0" encoding="utf-8"?>
<p:tagLst xmlns:a="http://schemas.openxmlformats.org/drawingml/2006/main" xmlns:r="http://schemas.openxmlformats.org/officeDocument/2006/relationships" xmlns:p="http://schemas.openxmlformats.org/presentationml/2006/main">
  <p:tag name="MH" val="20170512160722"/>
  <p:tag name="MH_LIBRARY" val="GRAPHIC"/>
  <p:tag name="MH_ORDER" val="Oval 63"/>
</p:tagLst>
</file>

<file path=ppt/tags/tag211.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Text"/>
  <p:tag name="MH_ORDER" val="2"/>
</p:tagLst>
</file>

<file path=ppt/tags/tag212.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Text"/>
  <p:tag name="MH_ORDER" val="3"/>
</p:tagLst>
</file>

<file path=ppt/tags/tag213.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Text"/>
  <p:tag name="MH_ORDER" val="1"/>
</p:tagLst>
</file>

<file path=ppt/tags/tag214.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Text"/>
  <p:tag name="MH_ORDER" val="4"/>
</p:tagLst>
</file>

<file path=ppt/tags/tag215.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SubTitle"/>
  <p:tag name="MH_ORDER" val="4"/>
</p:tagLst>
</file>

<file path=ppt/tags/tag216.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SubTitle"/>
  <p:tag name="MH_ORDER" val="1"/>
</p:tagLst>
</file>

<file path=ppt/tags/tag217.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SubTitle"/>
  <p:tag name="MH_ORDER" val="2"/>
</p:tagLst>
</file>

<file path=ppt/tags/tag218.xml><?xml version="1.0" encoding="utf-8"?>
<p:tagLst xmlns:a="http://schemas.openxmlformats.org/drawingml/2006/main" xmlns:r="http://schemas.openxmlformats.org/officeDocument/2006/relationships" xmlns:p="http://schemas.openxmlformats.org/presentationml/2006/main">
  <p:tag name="MH" val="20170513100550"/>
  <p:tag name="MH_LIBRARY" val="GRAPHIC"/>
  <p:tag name="MH_TYPE" val="SubTitle"/>
  <p:tag name="MH_ORDER" val="3"/>
</p:tagLst>
</file>

<file path=ppt/tags/tag219.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Other"/>
  <p:tag name="MH_ORDER" val="1"/>
</p:tagLst>
</file>

<file path=ppt/tags/tag220.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Other"/>
  <p:tag name="MH_ORDER" val="2"/>
</p:tagLst>
</file>

<file path=ppt/tags/tag221.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SubTitle"/>
  <p:tag name="MH_ORDER" val="1"/>
</p:tagLst>
</file>

<file path=ppt/tags/tag222.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SubTitle"/>
  <p:tag name="MH_ORDER" val="2"/>
</p:tagLst>
</file>

<file path=ppt/tags/tag223.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SubTitle"/>
  <p:tag name="MH_ORDER" val="3"/>
</p:tagLst>
</file>

<file path=ppt/tags/tag224.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SubTitle"/>
  <p:tag name="MH_ORDER" val="4"/>
</p:tagLst>
</file>

<file path=ppt/tags/tag225.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Text"/>
  <p:tag name="MH_ORDER" val="1"/>
</p:tagLst>
</file>

<file path=ppt/tags/tag226.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Text"/>
  <p:tag name="MH_ORDER" val="2"/>
</p:tagLst>
</file>

<file path=ppt/tags/tag227.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Text"/>
  <p:tag name="MH_ORDER" val="3"/>
</p:tagLst>
</file>

<file path=ppt/tags/tag228.xml><?xml version="1.0" encoding="utf-8"?>
<p:tagLst xmlns:a="http://schemas.openxmlformats.org/drawingml/2006/main" xmlns:r="http://schemas.openxmlformats.org/officeDocument/2006/relationships" xmlns:p="http://schemas.openxmlformats.org/presentationml/2006/main">
  <p:tag name="MH" val="20170513095845"/>
  <p:tag name="MH_LIBRARY" val="GRAPHIC"/>
  <p:tag name="MH_TYPE" val="Text"/>
  <p:tag name="MH_ORDER" val="4"/>
</p:tagLst>
</file>

<file path=ppt/theme/theme1.xml><?xml version="1.0" encoding="utf-8"?>
<a:theme xmlns:a="http://schemas.openxmlformats.org/drawingml/2006/main" name="第一PPT，www.1ppt.com">
  <a:themeElements>
    <a:clrScheme name="Office 主题​​">
      <a:dk1>
        <a:srgbClr val="000000"/>
      </a:dk1>
      <a:lt1>
        <a:srgbClr val="FFFFFF"/>
      </a:lt1>
      <a:dk2>
        <a:srgbClr val="778495"/>
      </a:dk2>
      <a:lt2>
        <a:srgbClr val="F0F0F0"/>
      </a:lt2>
      <a:accent1>
        <a:srgbClr val="42456C"/>
      </a:accent1>
      <a:accent2>
        <a:srgbClr val="F35748"/>
      </a:accent2>
      <a:accent3>
        <a:srgbClr val="8497B0"/>
      </a:accent3>
      <a:accent4>
        <a:srgbClr val="F89A91"/>
      </a:accent4>
      <a:accent5>
        <a:srgbClr val="8285B3"/>
      </a:accent5>
      <a:accent6>
        <a:srgbClr val="445469"/>
      </a:accent6>
      <a:hlink>
        <a:srgbClr val="42456C"/>
      </a:hlink>
      <a:folHlink>
        <a:srgbClr val="BFBFBF"/>
      </a:folHlink>
    </a:clrScheme>
    <a:fontScheme name="z4k0wavd">
      <a:majorFont>
        <a:latin typeface="Arial" panose="020F0302020204030204"/>
        <a:ea typeface="微软雅黑"/>
        <a:cs typeface=""/>
      </a:majorFont>
      <a:minorFont>
        <a:latin typeface="Arial" panose="020F0502020204030204"/>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249</TotalTime>
  <Words>1796</Words>
  <Application>Microsoft Office PowerPoint</Application>
  <PresentationFormat>全屏显示(16:9)</PresentationFormat>
  <Paragraphs>282</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简洁条纹</dc:title>
  <dc:creator>第一PPT</dc:creator>
  <cp:keywords>www.1ppt.com</cp:keywords>
  <dc:description>www.1ppt.com</dc:description>
  <cp:lastModifiedBy>faith123</cp:lastModifiedBy>
  <cp:revision>229</cp:revision>
  <dcterms:created xsi:type="dcterms:W3CDTF">2017-05-13T02:37:51Z</dcterms:created>
  <dcterms:modified xsi:type="dcterms:W3CDTF">2020-04-22T02:38:07Z</dcterms:modified>
</cp:coreProperties>
</file>