
<file path=[Content_Types].xml><?xml version="1.0" encoding="utf-8"?>
<Types xmlns="http://schemas.openxmlformats.org/package/2006/content-types">
  <Default Extension="jpeg" ContentType="image/jpeg"/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98" r:id="rId3"/>
    <p:sldId id="379" r:id="rId5"/>
    <p:sldId id="340" r:id="rId6"/>
    <p:sldId id="337" r:id="rId7"/>
    <p:sldId id="300" r:id="rId8"/>
    <p:sldId id="301" r:id="rId9"/>
    <p:sldId id="303" r:id="rId10"/>
    <p:sldId id="304" r:id="rId11"/>
    <p:sldId id="305" r:id="rId12"/>
    <p:sldId id="306" r:id="rId13"/>
    <p:sldId id="307" r:id="rId14"/>
    <p:sldId id="376" r:id="rId15"/>
    <p:sldId id="308" r:id="rId16"/>
    <p:sldId id="309" r:id="rId17"/>
    <p:sldId id="310" r:id="rId18"/>
    <p:sldId id="311" r:id="rId19"/>
    <p:sldId id="312" r:id="rId20"/>
    <p:sldId id="313" r:id="rId21"/>
    <p:sldId id="336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418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9D78E-599E-42F8-A0E0-0B6E37595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4B110-CDF7-4DDF-8C5C-ACE981BEF5E7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预览图_千图网_编号34031242"/>
          <p:cNvPicPr>
            <a:picLocks noChangeAspect="1"/>
          </p:cNvPicPr>
          <p:nvPr userDrawn="1"/>
        </p:nvPicPr>
        <p:blipFill>
          <a:blip r:embed="rId12"/>
          <a:srcRect l="34835"/>
          <a:stretch>
            <a:fillRect/>
          </a:stretch>
        </p:blipFill>
        <p:spPr>
          <a:xfrm>
            <a:off x="-32385" y="635"/>
            <a:ext cx="12256770" cy="68573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3" Type="http://schemas.microsoft.com/office/2007/relationships/media" Target="../media/media1.m4a"/><Relationship Id="rId2" Type="http://schemas.openxmlformats.org/officeDocument/2006/relationships/audio" Target="../media/media1.m4a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4031242"/>
          <p:cNvPicPr>
            <a:picLocks noChangeAspect="1"/>
          </p:cNvPicPr>
          <p:nvPr/>
        </p:nvPicPr>
        <p:blipFill>
          <a:blip r:embed="rId1"/>
          <a:srcRect l="34835"/>
          <a:stretch>
            <a:fillRect/>
          </a:stretch>
        </p:blipFill>
        <p:spPr>
          <a:xfrm>
            <a:off x="-32385" y="635"/>
            <a:ext cx="12256770" cy="685736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265184" y="2635915"/>
            <a:ext cx="74980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通用快闪宣传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music2" descr="e7d195523061f1c06526803b853d33da37c806682655e537E2A928F3AEA1D11B2C74CA1ADE48C493B3BE6AAFC7DC1413F1D3DE5144BCB5B8EB55459D8BD2DD86CA978BCF0EF961A7AF6DF4AA15BE192720318C2C471E39F3AA13EAE94254EC6A772492F22B18A7B8855E4DD67BA66092DDDF21DA2EF94857BB96E96487FA84346DE9B4FAF86CB73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2957" y="-380875"/>
            <a:ext cx="304800" cy="304800"/>
          </a:xfrm>
          <a:prstGeom prst="rect">
            <a:avLst/>
          </a:prstGeom>
        </p:spPr>
      </p:pic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0325" y="107315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040009" y="2644805"/>
            <a:ext cx="50596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低调！！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839224" y="2285395"/>
            <a:ext cx="62788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通用宣传片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"/>
    </mc:Choice>
    <mc:Fallback>
      <p:transition spd="slow" advTm="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4782" y="2730768"/>
            <a:ext cx="32624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cap="none" spc="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憋缩话</a:t>
            </a:r>
            <a:endParaRPr lang="zh-CN" altLang="en-US" sz="8000" cap="none" spc="0" dirty="0" smtClean="0">
              <a:ln w="10160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91523" y="2461464"/>
            <a:ext cx="460895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1500" cap="none" spc="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憋缩话</a:t>
            </a:r>
            <a:endParaRPr lang="zh-CN" altLang="en-US" sz="11500" cap="none" spc="0" dirty="0" smtClean="0">
              <a:ln w="10160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10484" y="1901343"/>
            <a:ext cx="657103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600" smtClean="0">
                <a:ln w="10160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憋缩话</a:t>
            </a:r>
            <a:endParaRPr lang="zh-CN" altLang="en-US" sz="16600" cap="none" spc="0" dirty="0" smtClean="0">
              <a:ln w="10160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"/>
    </mc:Choice>
    <mc:Fallback>
      <p:transition spd="slow" advTm="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1.66667E-6 0.00024 " pathEditMode="relative" rAng="0" ptsTypes="AA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2.5E-6 0.00023 " pathEditMode="relative" rAng="0" ptsTypes="AA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63406" y="168627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61197" y="5930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2.5E-6 0.00023 " pathEditMode="relative" rAng="0" ptsTypes="AA">
                                      <p:cBhvr>
                                        <p:cTn id="2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0.00024 " pathEditMode="relative" rAng="0" ptsTypes="AA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" presetClass="emp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40466" y="142442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71192" y="7020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/>
      <p:bldP spid="3" grpId="1"/>
      <p:bldP spid="3" grpId="2"/>
      <p:bldP spid="3" grpId="3"/>
      <p:bldP spid="3" grpId="4"/>
      <p:bldP spid="3" grpId="5"/>
      <p:bldP spid="4" grpId="0"/>
      <p:bldP spid="4" grpId="1"/>
      <p:bldP spid="4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57833" y="263658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8114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2253 0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2253 0 " pathEditMode="relative" rAng="0" ptsTypes="AA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57833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8114" y="2644170"/>
            <a:ext cx="14020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丽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18395" y="2651760"/>
            <a:ext cx="14020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39086" y="2644170"/>
            <a:ext cx="50596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开场表演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72562" y="2644170"/>
            <a:ext cx="26468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3125 0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72560" y="2644170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替换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917952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-0.10247 0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772560" y="2644170"/>
            <a:ext cx="26468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85360" y="2644170"/>
            <a:ext cx="26212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任意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72560" y="2644170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785362" y="2644170"/>
            <a:ext cx="26212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36022" y="2826566"/>
            <a:ext cx="7846931" cy="1182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zh-CN" altLang="en-US" sz="80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变成你自己的</a:t>
            </a:r>
            <a:endParaRPr lang="zh-CN" altLang="en-US" sz="80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36022" y="2837664"/>
            <a:ext cx="7846931" cy="1182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7200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970835" y="4658638"/>
            <a:ext cx="10054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开场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472596" y="4658638"/>
            <a:ext cx="10054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defTabSz="685800">
              <a:defRPr/>
            </a:pPr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宣传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70835" y="2290232"/>
            <a:ext cx="10054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趴踢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35274" y="4658638"/>
            <a:ext cx="1005403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恶搞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72596" y="2290232"/>
            <a:ext cx="1005403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燃场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35272" y="2290232"/>
            <a:ext cx="10054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造势</a:t>
            </a:r>
            <a:endParaRPr lang="zh-CN" altLang="en-US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88114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394960" y="2644170"/>
            <a:ext cx="14020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俺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37215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0739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057153" y="2644170"/>
            <a:ext cx="14157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028274" y="2644170"/>
            <a:ext cx="18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78844" y="2602578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样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88113" y="2607658"/>
            <a:ext cx="14157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785363" y="2644170"/>
            <a:ext cx="26212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低调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19599" y="2644170"/>
            <a:ext cx="14020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俺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354" y="2607658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240034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72561" y="2644170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这样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88114" y="2644170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"/>
    </mc:Choice>
    <mc:Fallback>
      <p:transition spd="slow" advTm="25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74312" y="2644170"/>
            <a:ext cx="1643380" cy="1861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炸</a:t>
            </a:r>
            <a:endParaRPr lang="zh-CN" altLang="en-US" sz="1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"/>
    </mc:Choice>
    <mc:Fallback>
      <p:transition spd="slow" advTm="5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5090" y="-52705"/>
            <a:ext cx="12362180" cy="6963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"/>
    </mc:Choice>
    <mc:Fallback>
      <p:transition spd="slow" advTm="5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BAKCCOLORTYPE" val="Color_Theme"/>
  <p:tag name="BAKCCOLOR" val="1"/>
  <p:tag name="COLORS" val="1,4210752|2,16777215|3,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WPS 演示</Application>
  <PresentationFormat>宽屏</PresentationFormat>
  <Paragraphs>80</Paragraphs>
  <Slides>30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等线</vt:lpstr>
      <vt:lpstr>Arial Unicode MS</vt:lpstr>
      <vt:lpstr>等线 Light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情缘素材：https://haosc.taobao.com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罗祉璇</cp:lastModifiedBy>
  <cp:revision>30</cp:revision>
  <dcterms:created xsi:type="dcterms:W3CDTF">2017-05-17T14:25:00Z</dcterms:created>
  <dcterms:modified xsi:type="dcterms:W3CDTF">2020-04-20T08:26:10Z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