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8" r:id="rId5"/>
    <p:sldId id="285" r:id="rId6"/>
    <p:sldId id="291" r:id="rId7"/>
    <p:sldId id="257" r:id="rId8"/>
    <p:sldId id="261" r:id="rId9"/>
    <p:sldId id="309" r:id="rId10"/>
    <p:sldId id="260" r:id="rId11"/>
    <p:sldId id="293" r:id="rId12"/>
    <p:sldId id="294" r:id="rId13"/>
    <p:sldId id="310" r:id="rId14"/>
    <p:sldId id="289" r:id="rId15"/>
    <p:sldId id="262" r:id="rId16"/>
    <p:sldId id="300" r:id="rId17"/>
    <p:sldId id="311" r:id="rId18"/>
    <p:sldId id="298" r:id="rId19"/>
    <p:sldId id="296" r:id="rId20"/>
    <p:sldId id="263" r:id="rId21"/>
    <p:sldId id="312" r:id="rId22"/>
    <p:sldId id="313" r:id="rId23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071"/>
    <a:srgbClr val="FFFFFF"/>
    <a:srgbClr val="736CFE"/>
    <a:srgbClr val="AA4AFE"/>
    <a:srgbClr val="8F4DAF"/>
    <a:srgbClr val="D34CD1"/>
    <a:srgbClr val="BB589C"/>
    <a:srgbClr val="F594BA"/>
    <a:srgbClr val="39EBC1"/>
    <a:srgbClr val="C2AB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20" autoAdjust="0"/>
  </p:normalViewPr>
  <p:slideViewPr>
    <p:cSldViewPr snapToGrid="0" showGuides="1">
      <p:cViewPr varScale="1">
        <p:scale>
          <a:sx n="81" d="100"/>
          <a:sy n="81" d="100"/>
        </p:scale>
        <p:origin x="300" y="132"/>
      </p:cViewPr>
      <p:guideLst>
        <p:guide orient="horz" pos="2476"/>
        <p:guide pos="353"/>
        <p:guide pos="744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7" Type="http://schemas.openxmlformats.org/officeDocument/2006/relationships/tags" Target="tags/tag86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F2B7DA-1435-4494-B283-31348809CF9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E53CE6-1AC0-41E7-932A-B2AF3773950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29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F5FE8-E340-44A9-96E2-1820C439160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7684D2-BEEE-4CAE-BA96-A8A22B83ADA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7" Type="http://schemas.openxmlformats.org/officeDocument/2006/relationships/notesSlide" Target="../notesSlides/notesSlide4.xml"/><Relationship Id="rId16" Type="http://schemas.openxmlformats.org/officeDocument/2006/relationships/slideLayout" Target="../slideLayouts/slideLayout1.xml"/><Relationship Id="rId15" Type="http://schemas.openxmlformats.org/officeDocument/2006/relationships/tags" Target="../tags/tag15.xml"/><Relationship Id="rId14" Type="http://schemas.openxmlformats.org/officeDocument/2006/relationships/tags" Target="../tags/tag14.xml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png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24.xml"/><Relationship Id="rId8" Type="http://schemas.openxmlformats.org/officeDocument/2006/relationships/tags" Target="../tags/tag23.xml"/><Relationship Id="rId7" Type="http://schemas.openxmlformats.org/officeDocument/2006/relationships/tags" Target="../tags/tag22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3" Type="http://schemas.openxmlformats.org/officeDocument/2006/relationships/notesSlide" Target="../notesSlides/notesSlide9.xml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26.xml"/><Relationship Id="rId10" Type="http://schemas.openxmlformats.org/officeDocument/2006/relationships/tags" Target="../tags/tag25.xml"/><Relationship Id="rId1" Type="http://schemas.openxmlformats.org/officeDocument/2006/relationships/tags" Target="../tags/tag16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35.xml"/><Relationship Id="rId8" Type="http://schemas.openxmlformats.org/officeDocument/2006/relationships/tags" Target="../tags/tag34.xml"/><Relationship Id="rId7" Type="http://schemas.openxmlformats.org/officeDocument/2006/relationships/tags" Target="../tags/tag33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3" Type="http://schemas.openxmlformats.org/officeDocument/2006/relationships/tags" Target="../tags/tag29.xml"/><Relationship Id="rId26" Type="http://schemas.openxmlformats.org/officeDocument/2006/relationships/notesSlide" Target="../notesSlides/notesSlide10.xml"/><Relationship Id="rId25" Type="http://schemas.openxmlformats.org/officeDocument/2006/relationships/slideLayout" Target="../slideLayouts/slideLayout1.xml"/><Relationship Id="rId24" Type="http://schemas.openxmlformats.org/officeDocument/2006/relationships/tags" Target="../tags/tag50.xml"/><Relationship Id="rId23" Type="http://schemas.openxmlformats.org/officeDocument/2006/relationships/tags" Target="../tags/tag49.xml"/><Relationship Id="rId22" Type="http://schemas.openxmlformats.org/officeDocument/2006/relationships/tags" Target="../tags/tag48.xml"/><Relationship Id="rId21" Type="http://schemas.openxmlformats.org/officeDocument/2006/relationships/tags" Target="../tags/tag47.xml"/><Relationship Id="rId20" Type="http://schemas.openxmlformats.org/officeDocument/2006/relationships/tags" Target="../tags/tag46.xml"/><Relationship Id="rId2" Type="http://schemas.openxmlformats.org/officeDocument/2006/relationships/tags" Target="../tags/tag28.xml"/><Relationship Id="rId19" Type="http://schemas.openxmlformats.org/officeDocument/2006/relationships/tags" Target="../tags/tag45.xml"/><Relationship Id="rId18" Type="http://schemas.openxmlformats.org/officeDocument/2006/relationships/tags" Target="../tags/tag44.xml"/><Relationship Id="rId17" Type="http://schemas.openxmlformats.org/officeDocument/2006/relationships/tags" Target="../tags/tag43.xml"/><Relationship Id="rId16" Type="http://schemas.openxmlformats.org/officeDocument/2006/relationships/tags" Target="../tags/tag42.xml"/><Relationship Id="rId15" Type="http://schemas.openxmlformats.org/officeDocument/2006/relationships/tags" Target="../tags/tag41.xml"/><Relationship Id="rId14" Type="http://schemas.openxmlformats.org/officeDocument/2006/relationships/tags" Target="../tags/tag40.xml"/><Relationship Id="rId13" Type="http://schemas.openxmlformats.org/officeDocument/2006/relationships/tags" Target="../tags/tag39.xml"/><Relationship Id="rId12" Type="http://schemas.openxmlformats.org/officeDocument/2006/relationships/tags" Target="../tags/tag38.xml"/><Relationship Id="rId11" Type="http://schemas.openxmlformats.org/officeDocument/2006/relationships/tags" Target="../tags/tag37.xml"/><Relationship Id="rId10" Type="http://schemas.openxmlformats.org/officeDocument/2006/relationships/tags" Target="../tags/tag36.xml"/><Relationship Id="rId1" Type="http://schemas.openxmlformats.org/officeDocument/2006/relationships/tags" Target="../tags/tag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59.xml"/><Relationship Id="rId8" Type="http://schemas.openxmlformats.org/officeDocument/2006/relationships/tags" Target="../tags/tag58.xml"/><Relationship Id="rId7" Type="http://schemas.openxmlformats.org/officeDocument/2006/relationships/tags" Target="../tags/tag57.xml"/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4" Type="http://schemas.openxmlformats.org/officeDocument/2006/relationships/notesSlide" Target="../notesSlides/notesSlide12.xml"/><Relationship Id="rId13" Type="http://schemas.openxmlformats.org/officeDocument/2006/relationships/slideLayout" Target="../slideLayouts/slideLayout1.xml"/><Relationship Id="rId12" Type="http://schemas.openxmlformats.org/officeDocument/2006/relationships/tags" Target="../tags/tag62.xml"/><Relationship Id="rId11" Type="http://schemas.openxmlformats.org/officeDocument/2006/relationships/tags" Target="../tags/tag61.xml"/><Relationship Id="rId10" Type="http://schemas.openxmlformats.org/officeDocument/2006/relationships/tags" Target="../tags/tag60.xml"/><Relationship Id="rId1" Type="http://schemas.openxmlformats.org/officeDocument/2006/relationships/tags" Target="../tags/tag5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14.xml"/><Relationship Id="rId8" Type="http://schemas.openxmlformats.org/officeDocument/2006/relationships/slideLayout" Target="../slideLayouts/slideLayout1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" Type="http://schemas.openxmlformats.org/officeDocument/2006/relationships/tags" Target="../tags/tag66.xml"/><Relationship Id="rId3" Type="http://schemas.openxmlformats.org/officeDocument/2006/relationships/tags" Target="../tags/tag65.xml"/><Relationship Id="rId2" Type="http://schemas.openxmlformats.org/officeDocument/2006/relationships/tags" Target="../tags/tag64.xml"/><Relationship Id="rId1" Type="http://schemas.openxmlformats.org/officeDocument/2006/relationships/tags" Target="../tags/tag6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slideLayout" Target="../slideLayouts/slideLayout1.xml"/><Relationship Id="rId6" Type="http://schemas.openxmlformats.org/officeDocument/2006/relationships/tags" Target="../tags/tag75.xml"/><Relationship Id="rId5" Type="http://schemas.openxmlformats.org/officeDocument/2006/relationships/tags" Target="../tags/tag74.xml"/><Relationship Id="rId4" Type="http://schemas.openxmlformats.org/officeDocument/2006/relationships/tags" Target="../tags/tag73.xml"/><Relationship Id="rId3" Type="http://schemas.openxmlformats.org/officeDocument/2006/relationships/tags" Target="../tags/tag72.xml"/><Relationship Id="rId2" Type="http://schemas.openxmlformats.org/officeDocument/2006/relationships/tags" Target="../tags/tag71.xml"/><Relationship Id="rId1" Type="http://schemas.openxmlformats.org/officeDocument/2006/relationships/tags" Target="../tags/tag70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7.png"/><Relationship Id="rId8" Type="http://schemas.openxmlformats.org/officeDocument/2006/relationships/tags" Target="../tags/tag83.xml"/><Relationship Id="rId7" Type="http://schemas.openxmlformats.org/officeDocument/2006/relationships/tags" Target="../tags/tag82.xml"/><Relationship Id="rId6" Type="http://schemas.openxmlformats.org/officeDocument/2006/relationships/tags" Target="../tags/tag81.xml"/><Relationship Id="rId5" Type="http://schemas.openxmlformats.org/officeDocument/2006/relationships/tags" Target="../tags/tag80.xml"/><Relationship Id="rId4" Type="http://schemas.openxmlformats.org/officeDocument/2006/relationships/tags" Target="../tags/tag79.xml"/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1" Type="http://schemas.openxmlformats.org/officeDocument/2006/relationships/notesSlide" Target="../notesSlides/notesSlide17.xml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76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85.xml"/><Relationship Id="rId1" Type="http://schemas.openxmlformats.org/officeDocument/2006/relationships/tags" Target="../tags/tag84.xml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5206965"/>
          <p:cNvPicPr>
            <a:picLocks noChangeAspect="1"/>
          </p:cNvPicPr>
          <p:nvPr/>
        </p:nvPicPr>
        <p:blipFill>
          <a:blip r:embed="rId1"/>
          <a:srcRect l="-91" t="-261" r="20658" b="261"/>
          <a:stretch>
            <a:fillRect/>
          </a:stretch>
        </p:blipFill>
        <p:spPr>
          <a:xfrm>
            <a:off x="0" y="0"/>
            <a:ext cx="12200890" cy="5600065"/>
          </a:xfrm>
          <a:prstGeom prst="rect">
            <a:avLst/>
          </a:prstGeom>
        </p:spPr>
      </p:pic>
      <p:sp>
        <p:nvSpPr>
          <p:cNvPr id="34" name="任意多边形: 形状 33"/>
          <p:cNvSpPr/>
          <p:nvPr/>
        </p:nvSpPr>
        <p:spPr>
          <a:xfrm>
            <a:off x="0" y="3256246"/>
            <a:ext cx="12192000" cy="3601754"/>
          </a:xfrm>
          <a:custGeom>
            <a:avLst/>
            <a:gdLst>
              <a:gd name="connsiteX0" fmla="*/ 7204456 w 12192000"/>
              <a:gd name="connsiteY0" fmla="*/ 105 h 3601754"/>
              <a:gd name="connsiteX1" fmla="*/ 7239001 w 12192000"/>
              <a:gd name="connsiteY1" fmla="*/ 6572 h 3601754"/>
              <a:gd name="connsiteX2" fmla="*/ 8362951 w 12192000"/>
              <a:gd name="connsiteY2" fmla="*/ 2311622 h 3601754"/>
              <a:gd name="connsiteX3" fmla="*/ 9391651 w 12192000"/>
              <a:gd name="connsiteY3" fmla="*/ 501872 h 3601754"/>
              <a:gd name="connsiteX4" fmla="*/ 10382251 w 12192000"/>
              <a:gd name="connsiteY4" fmla="*/ 1416272 h 3601754"/>
              <a:gd name="connsiteX5" fmla="*/ 11087101 w 12192000"/>
              <a:gd name="connsiteY5" fmla="*/ 711422 h 3601754"/>
              <a:gd name="connsiteX6" fmla="*/ 11544301 w 12192000"/>
              <a:gd name="connsiteY6" fmla="*/ 1359122 h 3601754"/>
              <a:gd name="connsiteX7" fmla="*/ 12131288 w 12192000"/>
              <a:gd name="connsiteY7" fmla="*/ 980378 h 3601754"/>
              <a:gd name="connsiteX8" fmla="*/ 12192000 w 12192000"/>
              <a:gd name="connsiteY8" fmla="*/ 1035271 h 3601754"/>
              <a:gd name="connsiteX9" fmla="*/ 12192000 w 12192000"/>
              <a:gd name="connsiteY9" fmla="*/ 3601754 h 3601754"/>
              <a:gd name="connsiteX10" fmla="*/ 0 w 12192000"/>
              <a:gd name="connsiteY10" fmla="*/ 3601754 h 3601754"/>
              <a:gd name="connsiteX11" fmla="*/ 0 w 12192000"/>
              <a:gd name="connsiteY11" fmla="*/ 928325 h 3601754"/>
              <a:gd name="connsiteX12" fmla="*/ 48221 w 12192000"/>
              <a:gd name="connsiteY12" fmla="*/ 920823 h 3601754"/>
              <a:gd name="connsiteX13" fmla="*/ 1200151 w 12192000"/>
              <a:gd name="connsiteY13" fmla="*/ 997172 h 3601754"/>
              <a:gd name="connsiteX14" fmla="*/ 1714501 w 12192000"/>
              <a:gd name="connsiteY14" fmla="*/ 920972 h 3601754"/>
              <a:gd name="connsiteX15" fmla="*/ 2019301 w 12192000"/>
              <a:gd name="connsiteY15" fmla="*/ 1130522 h 3601754"/>
              <a:gd name="connsiteX16" fmla="*/ 2552701 w 12192000"/>
              <a:gd name="connsiteY16" fmla="*/ 673322 h 3601754"/>
              <a:gd name="connsiteX17" fmla="*/ 3200401 w 12192000"/>
              <a:gd name="connsiteY17" fmla="*/ 1263872 h 3601754"/>
              <a:gd name="connsiteX18" fmla="*/ 3790951 w 12192000"/>
              <a:gd name="connsiteY18" fmla="*/ 635222 h 3601754"/>
              <a:gd name="connsiteX19" fmla="*/ 4514852 w 12192000"/>
              <a:gd name="connsiteY19" fmla="*/ 1092422 h 3601754"/>
              <a:gd name="connsiteX20" fmla="*/ 5181604 w 12192000"/>
              <a:gd name="connsiteY20" fmla="*/ 120872 h 3601754"/>
              <a:gd name="connsiteX21" fmla="*/ 6153151 w 12192000"/>
              <a:gd name="connsiteY21" fmla="*/ 1568672 h 3601754"/>
              <a:gd name="connsiteX22" fmla="*/ 7204456 w 12192000"/>
              <a:gd name="connsiteY22" fmla="*/ 105 h 3601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2000" h="3601754">
                <a:moveTo>
                  <a:pt x="7204456" y="105"/>
                </a:moveTo>
                <a:cubicBezTo>
                  <a:pt x="7215976" y="582"/>
                  <a:pt x="7227492" y="2703"/>
                  <a:pt x="7239001" y="6572"/>
                </a:cubicBezTo>
                <a:cubicBezTo>
                  <a:pt x="7607301" y="130397"/>
                  <a:pt x="8004176" y="2229072"/>
                  <a:pt x="8362951" y="2311622"/>
                </a:cubicBezTo>
                <a:cubicBezTo>
                  <a:pt x="8721726" y="2394172"/>
                  <a:pt x="9055101" y="651097"/>
                  <a:pt x="9391651" y="501872"/>
                </a:cubicBezTo>
                <a:cubicBezTo>
                  <a:pt x="9728201" y="352647"/>
                  <a:pt x="10099676" y="1381347"/>
                  <a:pt x="10382251" y="1416272"/>
                </a:cubicBezTo>
                <a:cubicBezTo>
                  <a:pt x="10664826" y="1451197"/>
                  <a:pt x="10893426" y="720947"/>
                  <a:pt x="11087101" y="711422"/>
                </a:cubicBezTo>
                <a:cubicBezTo>
                  <a:pt x="11280776" y="701897"/>
                  <a:pt x="11360151" y="1305147"/>
                  <a:pt x="11544301" y="1359122"/>
                </a:cubicBezTo>
                <a:cubicBezTo>
                  <a:pt x="11716942" y="1409724"/>
                  <a:pt x="11839353" y="765484"/>
                  <a:pt x="12131288" y="980378"/>
                </a:cubicBezTo>
                <a:lnTo>
                  <a:pt x="12192000" y="1035271"/>
                </a:lnTo>
                <a:lnTo>
                  <a:pt x="12192000" y="3601754"/>
                </a:lnTo>
                <a:lnTo>
                  <a:pt x="0" y="3601754"/>
                </a:lnTo>
                <a:lnTo>
                  <a:pt x="0" y="928325"/>
                </a:lnTo>
                <a:lnTo>
                  <a:pt x="48221" y="920823"/>
                </a:lnTo>
                <a:cubicBezTo>
                  <a:pt x="437556" y="877514"/>
                  <a:pt x="950120" y="1011460"/>
                  <a:pt x="1200151" y="997172"/>
                </a:cubicBezTo>
                <a:cubicBezTo>
                  <a:pt x="1533526" y="978122"/>
                  <a:pt x="1577976" y="898747"/>
                  <a:pt x="1714501" y="920972"/>
                </a:cubicBezTo>
                <a:cubicBezTo>
                  <a:pt x="1851026" y="943197"/>
                  <a:pt x="1879601" y="1171797"/>
                  <a:pt x="2019301" y="1130522"/>
                </a:cubicBezTo>
                <a:cubicBezTo>
                  <a:pt x="2159001" y="1089247"/>
                  <a:pt x="2355851" y="651097"/>
                  <a:pt x="2552701" y="673322"/>
                </a:cubicBezTo>
                <a:cubicBezTo>
                  <a:pt x="2749551" y="695547"/>
                  <a:pt x="2994026" y="1270222"/>
                  <a:pt x="3200401" y="1263872"/>
                </a:cubicBezTo>
                <a:cubicBezTo>
                  <a:pt x="3406776" y="1257522"/>
                  <a:pt x="3571876" y="663797"/>
                  <a:pt x="3790951" y="635222"/>
                </a:cubicBezTo>
                <a:cubicBezTo>
                  <a:pt x="4010026" y="606647"/>
                  <a:pt x="4283076" y="1178147"/>
                  <a:pt x="4514852" y="1092422"/>
                </a:cubicBezTo>
                <a:cubicBezTo>
                  <a:pt x="4746626" y="1006697"/>
                  <a:pt x="4908551" y="41497"/>
                  <a:pt x="5181604" y="120872"/>
                </a:cubicBezTo>
                <a:cubicBezTo>
                  <a:pt x="5454654" y="200247"/>
                  <a:pt x="5810252" y="1587722"/>
                  <a:pt x="6153151" y="1568672"/>
                </a:cubicBezTo>
                <a:cubicBezTo>
                  <a:pt x="6485336" y="1550218"/>
                  <a:pt x="6847317" y="-14683"/>
                  <a:pt x="7204456" y="105"/>
                </a:cubicBezTo>
                <a:close/>
              </a:path>
            </a:pathLst>
          </a:custGeom>
          <a:gradFill flip="none" rotWithShape="1">
            <a:gsLst>
              <a:gs pos="0">
                <a:srgbClr val="EF6B81"/>
              </a:gs>
              <a:gs pos="38000">
                <a:srgbClr val="C43AFE"/>
              </a:gs>
              <a:gs pos="97000">
                <a:srgbClr val="6078FE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: 形状 32"/>
          <p:cNvSpPr/>
          <p:nvPr/>
        </p:nvSpPr>
        <p:spPr>
          <a:xfrm>
            <a:off x="0" y="3333750"/>
            <a:ext cx="12192000" cy="3524250"/>
          </a:xfrm>
          <a:custGeom>
            <a:avLst/>
            <a:gdLst>
              <a:gd name="connsiteX0" fmla="*/ 7204456 w 12192000"/>
              <a:gd name="connsiteY0" fmla="*/ 105 h 3524250"/>
              <a:gd name="connsiteX1" fmla="*/ 7239002 w 12192000"/>
              <a:gd name="connsiteY1" fmla="*/ 6572 h 3524250"/>
              <a:gd name="connsiteX2" fmla="*/ 8362951 w 12192000"/>
              <a:gd name="connsiteY2" fmla="*/ 2311622 h 3524250"/>
              <a:gd name="connsiteX3" fmla="*/ 9391651 w 12192000"/>
              <a:gd name="connsiteY3" fmla="*/ 501872 h 3524250"/>
              <a:gd name="connsiteX4" fmla="*/ 10382251 w 12192000"/>
              <a:gd name="connsiteY4" fmla="*/ 1416272 h 3524250"/>
              <a:gd name="connsiteX5" fmla="*/ 11087101 w 12192000"/>
              <a:gd name="connsiteY5" fmla="*/ 711422 h 3524250"/>
              <a:gd name="connsiteX6" fmla="*/ 11544301 w 12192000"/>
              <a:gd name="connsiteY6" fmla="*/ 1359122 h 3524250"/>
              <a:gd name="connsiteX7" fmla="*/ 12131288 w 12192000"/>
              <a:gd name="connsiteY7" fmla="*/ 980378 h 3524250"/>
              <a:gd name="connsiteX8" fmla="*/ 12192000 w 12192000"/>
              <a:gd name="connsiteY8" fmla="*/ 1035271 h 3524250"/>
              <a:gd name="connsiteX9" fmla="*/ 12192000 w 12192000"/>
              <a:gd name="connsiteY9" fmla="*/ 3524250 h 3524250"/>
              <a:gd name="connsiteX10" fmla="*/ 0 w 12192000"/>
              <a:gd name="connsiteY10" fmla="*/ 3524250 h 3524250"/>
              <a:gd name="connsiteX11" fmla="*/ 0 w 12192000"/>
              <a:gd name="connsiteY11" fmla="*/ 928325 h 3524250"/>
              <a:gd name="connsiteX12" fmla="*/ 48221 w 12192000"/>
              <a:gd name="connsiteY12" fmla="*/ 920824 h 3524250"/>
              <a:gd name="connsiteX13" fmla="*/ 1200151 w 12192000"/>
              <a:gd name="connsiteY13" fmla="*/ 997172 h 3524250"/>
              <a:gd name="connsiteX14" fmla="*/ 1714501 w 12192000"/>
              <a:gd name="connsiteY14" fmla="*/ 920972 h 3524250"/>
              <a:gd name="connsiteX15" fmla="*/ 2019301 w 12192000"/>
              <a:gd name="connsiteY15" fmla="*/ 1130522 h 3524250"/>
              <a:gd name="connsiteX16" fmla="*/ 2552701 w 12192000"/>
              <a:gd name="connsiteY16" fmla="*/ 673322 h 3524250"/>
              <a:gd name="connsiteX17" fmla="*/ 3200401 w 12192000"/>
              <a:gd name="connsiteY17" fmla="*/ 1263872 h 3524250"/>
              <a:gd name="connsiteX18" fmla="*/ 3790951 w 12192000"/>
              <a:gd name="connsiteY18" fmla="*/ 635222 h 3524250"/>
              <a:gd name="connsiteX19" fmla="*/ 4514852 w 12192000"/>
              <a:gd name="connsiteY19" fmla="*/ 1092422 h 3524250"/>
              <a:gd name="connsiteX20" fmla="*/ 5181604 w 12192000"/>
              <a:gd name="connsiteY20" fmla="*/ 120872 h 3524250"/>
              <a:gd name="connsiteX21" fmla="*/ 6153151 w 12192000"/>
              <a:gd name="connsiteY21" fmla="*/ 1568672 h 3524250"/>
              <a:gd name="connsiteX22" fmla="*/ 7204456 w 12192000"/>
              <a:gd name="connsiteY22" fmla="*/ 105 h 3524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2000" h="3524250">
                <a:moveTo>
                  <a:pt x="7204456" y="105"/>
                </a:moveTo>
                <a:cubicBezTo>
                  <a:pt x="7215977" y="582"/>
                  <a:pt x="7227493" y="2703"/>
                  <a:pt x="7239002" y="6572"/>
                </a:cubicBezTo>
                <a:cubicBezTo>
                  <a:pt x="7607301" y="130397"/>
                  <a:pt x="8004176" y="2229072"/>
                  <a:pt x="8362951" y="2311622"/>
                </a:cubicBezTo>
                <a:cubicBezTo>
                  <a:pt x="8721726" y="2394172"/>
                  <a:pt x="9055101" y="651097"/>
                  <a:pt x="9391651" y="501872"/>
                </a:cubicBezTo>
                <a:cubicBezTo>
                  <a:pt x="9728201" y="352647"/>
                  <a:pt x="10099676" y="1381347"/>
                  <a:pt x="10382251" y="1416272"/>
                </a:cubicBezTo>
                <a:cubicBezTo>
                  <a:pt x="10664826" y="1451197"/>
                  <a:pt x="10893426" y="720947"/>
                  <a:pt x="11087101" y="711422"/>
                </a:cubicBezTo>
                <a:cubicBezTo>
                  <a:pt x="11280776" y="701897"/>
                  <a:pt x="11360151" y="1305147"/>
                  <a:pt x="11544301" y="1359122"/>
                </a:cubicBezTo>
                <a:cubicBezTo>
                  <a:pt x="11716942" y="1409724"/>
                  <a:pt x="11839353" y="765484"/>
                  <a:pt x="12131288" y="980378"/>
                </a:cubicBezTo>
                <a:lnTo>
                  <a:pt x="12192000" y="1035271"/>
                </a:lnTo>
                <a:lnTo>
                  <a:pt x="12192000" y="3524250"/>
                </a:lnTo>
                <a:lnTo>
                  <a:pt x="0" y="3524250"/>
                </a:lnTo>
                <a:lnTo>
                  <a:pt x="0" y="928325"/>
                </a:lnTo>
                <a:lnTo>
                  <a:pt x="48221" y="920824"/>
                </a:lnTo>
                <a:cubicBezTo>
                  <a:pt x="437556" y="877515"/>
                  <a:pt x="950120" y="1011460"/>
                  <a:pt x="1200151" y="997172"/>
                </a:cubicBezTo>
                <a:cubicBezTo>
                  <a:pt x="1533526" y="978122"/>
                  <a:pt x="1577976" y="898747"/>
                  <a:pt x="1714501" y="920972"/>
                </a:cubicBezTo>
                <a:cubicBezTo>
                  <a:pt x="1851026" y="943197"/>
                  <a:pt x="1879601" y="1171797"/>
                  <a:pt x="2019301" y="1130522"/>
                </a:cubicBezTo>
                <a:cubicBezTo>
                  <a:pt x="2159001" y="1089247"/>
                  <a:pt x="2355851" y="651097"/>
                  <a:pt x="2552701" y="673322"/>
                </a:cubicBezTo>
                <a:cubicBezTo>
                  <a:pt x="2749551" y="695547"/>
                  <a:pt x="2994026" y="1270222"/>
                  <a:pt x="3200401" y="1263872"/>
                </a:cubicBezTo>
                <a:cubicBezTo>
                  <a:pt x="3406776" y="1257522"/>
                  <a:pt x="3571876" y="663797"/>
                  <a:pt x="3790951" y="635222"/>
                </a:cubicBezTo>
                <a:cubicBezTo>
                  <a:pt x="4010026" y="606647"/>
                  <a:pt x="4283076" y="1178147"/>
                  <a:pt x="4514852" y="1092422"/>
                </a:cubicBezTo>
                <a:cubicBezTo>
                  <a:pt x="4746626" y="1006697"/>
                  <a:pt x="4908551" y="41497"/>
                  <a:pt x="5181604" y="120872"/>
                </a:cubicBezTo>
                <a:cubicBezTo>
                  <a:pt x="5454654" y="200247"/>
                  <a:pt x="5810252" y="1587722"/>
                  <a:pt x="6153151" y="1568672"/>
                </a:cubicBezTo>
                <a:cubicBezTo>
                  <a:pt x="6485336" y="1550218"/>
                  <a:pt x="6847319" y="-14682"/>
                  <a:pt x="7204456" y="105"/>
                </a:cubicBezTo>
                <a:close/>
              </a:path>
            </a:pathLst>
          </a:custGeom>
          <a:solidFill>
            <a:srgbClr val="1C2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圆角 6"/>
          <p:cNvSpPr/>
          <p:nvPr/>
        </p:nvSpPr>
        <p:spPr>
          <a:xfrm>
            <a:off x="725714" y="4775199"/>
            <a:ext cx="2827565" cy="391886"/>
          </a:xfrm>
          <a:prstGeom prst="roundRect">
            <a:avLst>
              <a:gd name="adj" fmla="val 42593"/>
            </a:avLst>
          </a:prstGeom>
          <a:gradFill>
            <a:gsLst>
              <a:gs pos="0">
                <a:srgbClr val="EF6B81"/>
              </a:gs>
              <a:gs pos="57000">
                <a:srgbClr val="C43AFE"/>
              </a:gs>
              <a:gs pos="97000">
                <a:srgbClr val="6078FE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XXX</a:t>
            </a:r>
            <a:endParaRPr lang="en-US" altLang="zh-CN" dirty="0"/>
          </a:p>
        </p:txBody>
      </p:sp>
      <p:sp>
        <p:nvSpPr>
          <p:cNvPr id="9" name="文本框 8"/>
          <p:cNvSpPr txBox="1"/>
          <p:nvPr/>
        </p:nvSpPr>
        <p:spPr>
          <a:xfrm>
            <a:off x="638630" y="5181599"/>
            <a:ext cx="62026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spc="600" dirty="0">
                <a:gradFill>
                  <a:gsLst>
                    <a:gs pos="0">
                      <a:srgbClr val="EF6B81"/>
                    </a:gs>
                    <a:gs pos="57000">
                      <a:srgbClr val="C43AFE"/>
                    </a:gs>
                    <a:gs pos="97000">
                      <a:srgbClr val="6078FE"/>
                    </a:gs>
                  </a:gsLst>
                  <a:lin ang="0" scaled="1"/>
                </a:gradFill>
                <a:latin typeface="庞门正道标题体" panose="02010600030101010101" pitchFamily="2" charset="-122"/>
                <a:ea typeface="庞门正道标题体" panose="02010600030101010101" pitchFamily="2" charset="-122"/>
              </a:rPr>
              <a:t>202X</a:t>
            </a:r>
            <a:r>
              <a:rPr lang="zh-CN" altLang="en-US" sz="6000" spc="600" dirty="0">
                <a:gradFill>
                  <a:gsLst>
                    <a:gs pos="0">
                      <a:srgbClr val="EF6B81"/>
                    </a:gs>
                    <a:gs pos="57000">
                      <a:srgbClr val="C43AFE"/>
                    </a:gs>
                    <a:gs pos="97000">
                      <a:srgbClr val="6078FE"/>
                    </a:gs>
                  </a:gsLst>
                  <a:lin ang="0" scaled="1"/>
                </a:gradFill>
                <a:latin typeface="庞门正道标题体" panose="02010600030101010101" pitchFamily="2" charset="-122"/>
                <a:ea typeface="庞门正道标题体" panose="02010600030101010101" pitchFamily="2" charset="-122"/>
              </a:rPr>
              <a:t>年工作计划</a:t>
            </a:r>
            <a:endParaRPr lang="zh-CN" altLang="en-US" sz="6000" spc="600" dirty="0">
              <a:gradFill>
                <a:gsLst>
                  <a:gs pos="0">
                    <a:srgbClr val="EF6B81"/>
                  </a:gs>
                  <a:gs pos="57000">
                    <a:srgbClr val="C43AFE"/>
                  </a:gs>
                  <a:gs pos="97000">
                    <a:srgbClr val="6078FE"/>
                  </a:gs>
                </a:gsLst>
                <a:lin ang="0" scaled="1"/>
              </a:gradFill>
              <a:latin typeface="庞门正道标题体" panose="02010600030101010101" pitchFamily="2" charset="-122"/>
              <a:ea typeface="庞门正道标题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8630" y="6101238"/>
            <a:ext cx="2037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solidFill>
                <a:schemeClr val="bg1">
                  <a:alpha val="34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524813" y="753191"/>
            <a:ext cx="1174844" cy="1174844"/>
            <a:chOff x="1249041" y="312871"/>
            <a:chExt cx="1726388" cy="1726388"/>
          </a:xfrm>
        </p:grpSpPr>
        <p:sp>
          <p:nvSpPr>
            <p:cNvPr id="12" name="椭圆 11"/>
            <p:cNvSpPr/>
            <p:nvPr/>
          </p:nvSpPr>
          <p:spPr>
            <a:xfrm>
              <a:off x="1430849" y="494679"/>
              <a:ext cx="1362772" cy="1362772"/>
            </a:xfrm>
            <a:prstGeom prst="ellipse">
              <a:avLst/>
            </a:prstGeom>
            <a:gradFill flip="none" rotWithShape="1">
              <a:gsLst>
                <a:gs pos="0">
                  <a:srgbClr val="EF6B81"/>
                </a:gs>
                <a:gs pos="100000">
                  <a:srgbClr val="6078FE"/>
                </a:gs>
                <a:gs pos="53000">
                  <a:srgbClr val="C43AF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1249041" y="312871"/>
              <a:ext cx="1726388" cy="1726388"/>
            </a:xfrm>
            <a:prstGeom prst="ellipse">
              <a:avLst/>
            </a:prstGeom>
            <a:gradFill flip="none" rotWithShape="1">
              <a:gsLst>
                <a:gs pos="0">
                  <a:srgbClr val="EF6B81">
                    <a:alpha val="0"/>
                  </a:srgbClr>
                </a:gs>
                <a:gs pos="100000">
                  <a:srgbClr val="6078FE">
                    <a:alpha val="12000"/>
                  </a:srgbClr>
                </a:gs>
                <a:gs pos="53000">
                  <a:srgbClr val="C43AFE">
                    <a:alpha val="19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1092271" y="1931060"/>
            <a:ext cx="10044042" cy="1970356"/>
            <a:chOff x="1084119" y="2442227"/>
            <a:chExt cx="10044042" cy="1970356"/>
          </a:xfrm>
        </p:grpSpPr>
        <p:grpSp>
          <p:nvGrpSpPr>
            <p:cNvPr id="64" name="组合 63"/>
            <p:cNvGrpSpPr/>
            <p:nvPr/>
          </p:nvGrpSpPr>
          <p:grpSpPr>
            <a:xfrm>
              <a:off x="1084119" y="2442227"/>
              <a:ext cx="1970356" cy="1970356"/>
              <a:chOff x="1084119" y="2185293"/>
              <a:chExt cx="1970356" cy="1970356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1306137" y="2407311"/>
                <a:ext cx="1526321" cy="1526321"/>
              </a:xfrm>
              <a:prstGeom prst="ellipse">
                <a:avLst/>
              </a:prstGeom>
              <a:gradFill flip="none" rotWithShape="1">
                <a:gsLst>
                  <a:gs pos="0">
                    <a:srgbClr val="F897B1"/>
                  </a:gs>
                  <a:gs pos="100000">
                    <a:srgbClr val="AD9BE1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1084119" y="2185293"/>
                <a:ext cx="1970356" cy="1970356"/>
              </a:xfrm>
              <a:prstGeom prst="ellipse">
                <a:avLst/>
              </a:prstGeom>
              <a:gradFill flip="none" rotWithShape="1">
                <a:gsLst>
                  <a:gs pos="0">
                    <a:srgbClr val="EF6B81">
                      <a:alpha val="0"/>
                    </a:srgbClr>
                  </a:gs>
                  <a:gs pos="100000">
                    <a:srgbClr val="6078FE">
                      <a:alpha val="12000"/>
                    </a:srgbClr>
                  </a:gs>
                  <a:gs pos="53000">
                    <a:srgbClr val="C43AFE">
                      <a:alpha val="19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9157805" y="2442227"/>
              <a:ext cx="1970356" cy="1970356"/>
              <a:chOff x="9459936" y="2389848"/>
              <a:chExt cx="1970356" cy="1970356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9459936" y="2389848"/>
                <a:ext cx="1970356" cy="1970356"/>
              </a:xfrm>
              <a:prstGeom prst="ellipse">
                <a:avLst/>
              </a:prstGeom>
              <a:gradFill flip="none" rotWithShape="1">
                <a:gsLst>
                  <a:gs pos="0">
                    <a:srgbClr val="EF6B81">
                      <a:alpha val="0"/>
                    </a:srgbClr>
                  </a:gs>
                  <a:gs pos="100000">
                    <a:srgbClr val="6078FE">
                      <a:alpha val="12000"/>
                    </a:srgbClr>
                  </a:gs>
                  <a:gs pos="53000">
                    <a:srgbClr val="C43AFE">
                      <a:alpha val="19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9681954" y="2611866"/>
                <a:ext cx="1526321" cy="1526321"/>
              </a:xfrm>
              <a:prstGeom prst="ellipse">
                <a:avLst/>
              </a:prstGeom>
              <a:gradFill flip="none" rotWithShape="1">
                <a:gsLst>
                  <a:gs pos="0">
                    <a:srgbClr val="43C3F2"/>
                  </a:gs>
                  <a:gs pos="100000">
                    <a:srgbClr val="C5A4FD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3775348" y="2442227"/>
              <a:ext cx="1970356" cy="1970356"/>
              <a:chOff x="3967660" y="2442227"/>
              <a:chExt cx="1970356" cy="1970356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3967660" y="2442227"/>
                <a:ext cx="1970356" cy="1970356"/>
              </a:xfrm>
              <a:prstGeom prst="ellipse">
                <a:avLst/>
              </a:prstGeom>
              <a:gradFill flip="none" rotWithShape="1">
                <a:gsLst>
                  <a:gs pos="0">
                    <a:srgbClr val="EF6B81">
                      <a:alpha val="0"/>
                    </a:srgbClr>
                  </a:gs>
                  <a:gs pos="100000">
                    <a:srgbClr val="6078FE">
                      <a:alpha val="12000"/>
                    </a:srgbClr>
                  </a:gs>
                  <a:gs pos="53000">
                    <a:srgbClr val="C43AFE">
                      <a:alpha val="19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/>
              <p:cNvSpPr/>
              <p:nvPr/>
            </p:nvSpPr>
            <p:spPr>
              <a:xfrm>
                <a:off x="4189678" y="2664245"/>
                <a:ext cx="1526321" cy="1526321"/>
              </a:xfrm>
              <a:prstGeom prst="ellipse">
                <a:avLst/>
              </a:prstGeom>
              <a:gradFill flip="none" rotWithShape="1">
                <a:gsLst>
                  <a:gs pos="0">
                    <a:srgbClr val="41C2F1"/>
                  </a:gs>
                  <a:gs pos="100000">
                    <a:srgbClr val="3BE8C5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>
              <a:off x="6466577" y="2442227"/>
              <a:ext cx="1970356" cy="1970356"/>
              <a:chOff x="6366716" y="2442227"/>
              <a:chExt cx="1970356" cy="1970356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6366716" y="2442227"/>
                <a:ext cx="1970356" cy="1970356"/>
              </a:xfrm>
              <a:prstGeom prst="ellipse">
                <a:avLst/>
              </a:prstGeom>
              <a:gradFill flip="none" rotWithShape="1">
                <a:gsLst>
                  <a:gs pos="0">
                    <a:srgbClr val="EF6B81">
                      <a:alpha val="0"/>
                    </a:srgbClr>
                  </a:gs>
                  <a:gs pos="100000">
                    <a:srgbClr val="6078FE">
                      <a:alpha val="12000"/>
                    </a:srgbClr>
                  </a:gs>
                  <a:gs pos="53000">
                    <a:srgbClr val="C43AFE">
                      <a:alpha val="19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6588734" y="2664245"/>
                <a:ext cx="1526321" cy="1526321"/>
              </a:xfrm>
              <a:prstGeom prst="ellipse">
                <a:avLst/>
              </a:prstGeom>
              <a:gradFill flip="none" rotWithShape="1">
                <a:gsLst>
                  <a:gs pos="0">
                    <a:srgbClr val="F6758F"/>
                  </a:gs>
                  <a:gs pos="100000">
                    <a:srgbClr val="F2C8A9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1642148" y="2566307"/>
            <a:ext cx="794402" cy="778453"/>
            <a:chOff x="7288751" y="1310085"/>
            <a:chExt cx="794402" cy="778453"/>
          </a:xfrm>
        </p:grpSpPr>
        <p:grpSp>
          <p:nvGrpSpPr>
            <p:cNvPr id="3" name="组合 2"/>
            <p:cNvGrpSpPr/>
            <p:nvPr/>
          </p:nvGrpSpPr>
          <p:grpSpPr>
            <a:xfrm>
              <a:off x="7473553" y="1310085"/>
              <a:ext cx="609600" cy="637382"/>
              <a:chOff x="7473553" y="1310085"/>
              <a:chExt cx="609600" cy="637382"/>
            </a:xfrm>
          </p:grpSpPr>
          <p:sp>
            <p:nvSpPr>
              <p:cNvPr id="2" name="心形 1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心形 14"/>
              <p:cNvSpPr/>
              <p:nvPr/>
            </p:nvSpPr>
            <p:spPr>
              <a:xfrm rot="5400000">
                <a:off x="7573168" y="1437482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 rot="16384723" flipH="1">
              <a:off x="7312637" y="1438021"/>
              <a:ext cx="626631" cy="674403"/>
              <a:chOff x="7473553" y="1310085"/>
              <a:chExt cx="626631" cy="674403"/>
            </a:xfrm>
          </p:grpSpPr>
          <p:sp>
            <p:nvSpPr>
              <p:cNvPr id="19" name="心形 18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心形 19"/>
              <p:cNvSpPr/>
              <p:nvPr/>
            </p:nvSpPr>
            <p:spPr>
              <a:xfrm rot="5400000">
                <a:off x="7590199" y="1474503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6" name="组合 75"/>
          <p:cNvGrpSpPr/>
          <p:nvPr/>
        </p:nvGrpSpPr>
        <p:grpSpPr>
          <a:xfrm>
            <a:off x="4296758" y="2536342"/>
            <a:ext cx="943840" cy="759792"/>
            <a:chOff x="2889808" y="1046476"/>
            <a:chExt cx="1115710" cy="898147"/>
          </a:xfrm>
        </p:grpSpPr>
        <p:sp>
          <p:nvSpPr>
            <p:cNvPr id="73" name="KSO_Shape"/>
            <p:cNvSpPr/>
            <p:nvPr/>
          </p:nvSpPr>
          <p:spPr bwMode="auto">
            <a:xfrm>
              <a:off x="2889808" y="1046476"/>
              <a:ext cx="1115710" cy="898147"/>
            </a:xfrm>
            <a:custGeom>
              <a:avLst/>
              <a:gdLst>
                <a:gd name="T0" fmla="*/ 913166 w 4940"/>
                <a:gd name="T1" fmla="*/ 216832 h 3973"/>
                <a:gd name="T2" fmla="*/ 832184 w 4940"/>
                <a:gd name="T3" fmla="*/ 139667 h 3973"/>
                <a:gd name="T4" fmla="*/ 750431 w 4940"/>
                <a:gd name="T5" fmla="*/ 81408 h 3973"/>
                <a:gd name="T6" fmla="*/ 668293 w 4940"/>
                <a:gd name="T7" fmla="*/ 40897 h 3973"/>
                <a:gd name="T8" fmla="*/ 586925 w 4940"/>
                <a:gd name="T9" fmla="*/ 14661 h 3973"/>
                <a:gd name="T10" fmla="*/ 506715 w 4940"/>
                <a:gd name="T11" fmla="*/ 2315 h 3973"/>
                <a:gd name="T12" fmla="*/ 429203 w 4940"/>
                <a:gd name="T13" fmla="*/ 772 h 3973"/>
                <a:gd name="T14" fmla="*/ 354777 w 4940"/>
                <a:gd name="T15" fmla="*/ 8102 h 3973"/>
                <a:gd name="T16" fmla="*/ 285364 w 4940"/>
                <a:gd name="T17" fmla="*/ 22763 h 3973"/>
                <a:gd name="T18" fmla="*/ 220965 w 4940"/>
                <a:gd name="T19" fmla="*/ 42826 h 3973"/>
                <a:gd name="T20" fmla="*/ 136898 w 4940"/>
                <a:gd name="T21" fmla="*/ 77164 h 3973"/>
                <a:gd name="T22" fmla="*/ 52060 w 4940"/>
                <a:gd name="T23" fmla="*/ 123077 h 3973"/>
                <a:gd name="T24" fmla="*/ 0 w 4940"/>
                <a:gd name="T25" fmla="*/ 158573 h 3973"/>
                <a:gd name="T26" fmla="*/ 23523 w 4940"/>
                <a:gd name="T27" fmla="*/ 1411336 h 3973"/>
                <a:gd name="T28" fmla="*/ 90237 w 4940"/>
                <a:gd name="T29" fmla="*/ 1371211 h 3973"/>
                <a:gd name="T30" fmla="*/ 191271 w 4940"/>
                <a:gd name="T31" fmla="*/ 1323755 h 3973"/>
                <a:gd name="T32" fmla="*/ 252200 w 4940"/>
                <a:gd name="T33" fmla="*/ 1302149 h 3973"/>
                <a:gd name="T34" fmla="*/ 319300 w 4940"/>
                <a:gd name="T35" fmla="*/ 1284787 h 3973"/>
                <a:gd name="T36" fmla="*/ 391798 w 4940"/>
                <a:gd name="T37" fmla="*/ 1273212 h 3973"/>
                <a:gd name="T38" fmla="*/ 467381 w 4940"/>
                <a:gd name="T39" fmla="*/ 1270511 h 3973"/>
                <a:gd name="T40" fmla="*/ 546434 w 4940"/>
                <a:gd name="T41" fmla="*/ 1277070 h 3973"/>
                <a:gd name="T42" fmla="*/ 627802 w 4940"/>
                <a:gd name="T43" fmla="*/ 1295975 h 3973"/>
                <a:gd name="T44" fmla="*/ 709555 w 4940"/>
                <a:gd name="T45" fmla="*/ 1329156 h 3973"/>
                <a:gd name="T46" fmla="*/ 791693 w 4940"/>
                <a:gd name="T47" fmla="*/ 1378155 h 3973"/>
                <a:gd name="T48" fmla="*/ 873061 w 4940"/>
                <a:gd name="T49" fmla="*/ 1445288 h 3973"/>
                <a:gd name="T50" fmla="*/ 952500 w 4940"/>
                <a:gd name="T51" fmla="*/ 1532870 h 3973"/>
                <a:gd name="T52" fmla="*/ 1011887 w 4940"/>
                <a:gd name="T53" fmla="*/ 1465351 h 3973"/>
                <a:gd name="T54" fmla="*/ 1092868 w 4940"/>
                <a:gd name="T55" fmla="*/ 1393588 h 3973"/>
                <a:gd name="T56" fmla="*/ 1175007 w 4940"/>
                <a:gd name="T57" fmla="*/ 1339959 h 3973"/>
                <a:gd name="T58" fmla="*/ 1256760 w 4940"/>
                <a:gd name="T59" fmla="*/ 1302920 h 3973"/>
                <a:gd name="T60" fmla="*/ 1338128 w 4940"/>
                <a:gd name="T61" fmla="*/ 1280928 h 3973"/>
                <a:gd name="T62" fmla="*/ 1417952 w 4940"/>
                <a:gd name="T63" fmla="*/ 1270897 h 3973"/>
                <a:gd name="T64" fmla="*/ 1494692 w 4940"/>
                <a:gd name="T65" fmla="*/ 1271669 h 3973"/>
                <a:gd name="T66" fmla="*/ 1567962 w 4940"/>
                <a:gd name="T67" fmla="*/ 1281314 h 3973"/>
                <a:gd name="T68" fmla="*/ 1635832 w 4940"/>
                <a:gd name="T69" fmla="*/ 1297519 h 3973"/>
                <a:gd name="T70" fmla="*/ 1698689 w 4940"/>
                <a:gd name="T71" fmla="*/ 1318353 h 3973"/>
                <a:gd name="T72" fmla="*/ 1792397 w 4940"/>
                <a:gd name="T73" fmla="*/ 1359250 h 3973"/>
                <a:gd name="T74" fmla="*/ 1868365 w 4940"/>
                <a:gd name="T75" fmla="*/ 1402848 h 3973"/>
                <a:gd name="T76" fmla="*/ 1905000 w 4940"/>
                <a:gd name="T77" fmla="*/ 158573 h 3973"/>
                <a:gd name="T78" fmla="*/ 1868365 w 4940"/>
                <a:gd name="T79" fmla="*/ 133109 h 3973"/>
                <a:gd name="T80" fmla="*/ 1792397 w 4940"/>
                <a:gd name="T81" fmla="*/ 89511 h 3973"/>
                <a:gd name="T82" fmla="*/ 1698689 w 4940"/>
                <a:gd name="T83" fmla="*/ 47842 h 3973"/>
                <a:gd name="T84" fmla="*/ 1635832 w 4940"/>
                <a:gd name="T85" fmla="*/ 27393 h 3973"/>
                <a:gd name="T86" fmla="*/ 1567962 w 4940"/>
                <a:gd name="T87" fmla="*/ 11575 h 3973"/>
                <a:gd name="T88" fmla="*/ 1494692 w 4940"/>
                <a:gd name="T89" fmla="*/ 1929 h 3973"/>
                <a:gd name="T90" fmla="*/ 1417952 w 4940"/>
                <a:gd name="T91" fmla="*/ 1157 h 3973"/>
                <a:gd name="T92" fmla="*/ 1338128 w 4940"/>
                <a:gd name="T93" fmla="*/ 10417 h 3973"/>
                <a:gd name="T94" fmla="*/ 1256760 w 4940"/>
                <a:gd name="T95" fmla="*/ 33181 h 3973"/>
                <a:gd name="T96" fmla="*/ 1175007 w 4940"/>
                <a:gd name="T97" fmla="*/ 70220 h 3973"/>
                <a:gd name="T98" fmla="*/ 1092868 w 4940"/>
                <a:gd name="T99" fmla="*/ 123463 h 3973"/>
                <a:gd name="T100" fmla="*/ 1011887 w 4940"/>
                <a:gd name="T101" fmla="*/ 195612 h 3973"/>
                <a:gd name="T102" fmla="*/ 952500 w 4940"/>
                <a:gd name="T103" fmla="*/ 262745 h 397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4940" h="3973">
                  <a:moveTo>
                    <a:pt x="2470" y="681"/>
                  </a:moveTo>
                  <a:lnTo>
                    <a:pt x="2470" y="681"/>
                  </a:lnTo>
                  <a:lnTo>
                    <a:pt x="2419" y="619"/>
                  </a:lnTo>
                  <a:lnTo>
                    <a:pt x="2368" y="562"/>
                  </a:lnTo>
                  <a:lnTo>
                    <a:pt x="2315" y="507"/>
                  </a:lnTo>
                  <a:lnTo>
                    <a:pt x="2264" y="455"/>
                  </a:lnTo>
                  <a:lnTo>
                    <a:pt x="2211" y="407"/>
                  </a:lnTo>
                  <a:lnTo>
                    <a:pt x="2158" y="362"/>
                  </a:lnTo>
                  <a:lnTo>
                    <a:pt x="2106" y="320"/>
                  </a:lnTo>
                  <a:lnTo>
                    <a:pt x="2053" y="281"/>
                  </a:lnTo>
                  <a:lnTo>
                    <a:pt x="2000" y="244"/>
                  </a:lnTo>
                  <a:lnTo>
                    <a:pt x="1946" y="211"/>
                  </a:lnTo>
                  <a:lnTo>
                    <a:pt x="1894" y="182"/>
                  </a:lnTo>
                  <a:lnTo>
                    <a:pt x="1840" y="154"/>
                  </a:lnTo>
                  <a:lnTo>
                    <a:pt x="1787" y="128"/>
                  </a:lnTo>
                  <a:lnTo>
                    <a:pt x="1733" y="106"/>
                  </a:lnTo>
                  <a:lnTo>
                    <a:pt x="1680" y="86"/>
                  </a:lnTo>
                  <a:lnTo>
                    <a:pt x="1628" y="68"/>
                  </a:lnTo>
                  <a:lnTo>
                    <a:pt x="1575" y="52"/>
                  </a:lnTo>
                  <a:lnTo>
                    <a:pt x="1522" y="38"/>
                  </a:lnTo>
                  <a:lnTo>
                    <a:pt x="1469" y="27"/>
                  </a:lnTo>
                  <a:lnTo>
                    <a:pt x="1417" y="19"/>
                  </a:lnTo>
                  <a:lnTo>
                    <a:pt x="1365" y="11"/>
                  </a:lnTo>
                  <a:lnTo>
                    <a:pt x="1314" y="6"/>
                  </a:lnTo>
                  <a:lnTo>
                    <a:pt x="1264" y="3"/>
                  </a:lnTo>
                  <a:lnTo>
                    <a:pt x="1212" y="0"/>
                  </a:lnTo>
                  <a:lnTo>
                    <a:pt x="1163" y="0"/>
                  </a:lnTo>
                  <a:lnTo>
                    <a:pt x="1113" y="2"/>
                  </a:lnTo>
                  <a:lnTo>
                    <a:pt x="1064" y="5"/>
                  </a:lnTo>
                  <a:lnTo>
                    <a:pt x="1016" y="9"/>
                  </a:lnTo>
                  <a:lnTo>
                    <a:pt x="968" y="15"/>
                  </a:lnTo>
                  <a:lnTo>
                    <a:pt x="920" y="21"/>
                  </a:lnTo>
                  <a:lnTo>
                    <a:pt x="875" y="30"/>
                  </a:lnTo>
                  <a:lnTo>
                    <a:pt x="828" y="38"/>
                  </a:lnTo>
                  <a:lnTo>
                    <a:pt x="784" y="48"/>
                  </a:lnTo>
                  <a:lnTo>
                    <a:pt x="740" y="59"/>
                  </a:lnTo>
                  <a:lnTo>
                    <a:pt x="697" y="71"/>
                  </a:lnTo>
                  <a:lnTo>
                    <a:pt x="654" y="84"/>
                  </a:lnTo>
                  <a:lnTo>
                    <a:pt x="614" y="96"/>
                  </a:lnTo>
                  <a:lnTo>
                    <a:pt x="573" y="111"/>
                  </a:lnTo>
                  <a:lnTo>
                    <a:pt x="534" y="124"/>
                  </a:lnTo>
                  <a:lnTo>
                    <a:pt x="496" y="139"/>
                  </a:lnTo>
                  <a:lnTo>
                    <a:pt x="423" y="169"/>
                  </a:lnTo>
                  <a:lnTo>
                    <a:pt x="355" y="200"/>
                  </a:lnTo>
                  <a:lnTo>
                    <a:pt x="292" y="232"/>
                  </a:lnTo>
                  <a:lnTo>
                    <a:pt x="234" y="263"/>
                  </a:lnTo>
                  <a:lnTo>
                    <a:pt x="181" y="292"/>
                  </a:lnTo>
                  <a:lnTo>
                    <a:pt x="135" y="319"/>
                  </a:lnTo>
                  <a:lnTo>
                    <a:pt x="95" y="345"/>
                  </a:lnTo>
                  <a:lnTo>
                    <a:pt x="61" y="367"/>
                  </a:lnTo>
                  <a:lnTo>
                    <a:pt x="16" y="399"/>
                  </a:lnTo>
                  <a:lnTo>
                    <a:pt x="0" y="411"/>
                  </a:lnTo>
                  <a:lnTo>
                    <a:pt x="0" y="3702"/>
                  </a:lnTo>
                  <a:lnTo>
                    <a:pt x="16" y="3690"/>
                  </a:lnTo>
                  <a:lnTo>
                    <a:pt x="61" y="3658"/>
                  </a:lnTo>
                  <a:lnTo>
                    <a:pt x="95" y="3636"/>
                  </a:lnTo>
                  <a:lnTo>
                    <a:pt x="135" y="3612"/>
                  </a:lnTo>
                  <a:lnTo>
                    <a:pt x="181" y="3583"/>
                  </a:lnTo>
                  <a:lnTo>
                    <a:pt x="234" y="3554"/>
                  </a:lnTo>
                  <a:lnTo>
                    <a:pt x="292" y="3523"/>
                  </a:lnTo>
                  <a:lnTo>
                    <a:pt x="355" y="3493"/>
                  </a:lnTo>
                  <a:lnTo>
                    <a:pt x="423" y="3461"/>
                  </a:lnTo>
                  <a:lnTo>
                    <a:pt x="496" y="3431"/>
                  </a:lnTo>
                  <a:lnTo>
                    <a:pt x="534" y="3417"/>
                  </a:lnTo>
                  <a:lnTo>
                    <a:pt x="573" y="3402"/>
                  </a:lnTo>
                  <a:lnTo>
                    <a:pt x="614" y="3388"/>
                  </a:lnTo>
                  <a:lnTo>
                    <a:pt x="654" y="3375"/>
                  </a:lnTo>
                  <a:lnTo>
                    <a:pt x="697" y="3363"/>
                  </a:lnTo>
                  <a:lnTo>
                    <a:pt x="740" y="3350"/>
                  </a:lnTo>
                  <a:lnTo>
                    <a:pt x="784" y="3339"/>
                  </a:lnTo>
                  <a:lnTo>
                    <a:pt x="828" y="3330"/>
                  </a:lnTo>
                  <a:lnTo>
                    <a:pt x="875" y="3321"/>
                  </a:lnTo>
                  <a:lnTo>
                    <a:pt x="920" y="3312"/>
                  </a:lnTo>
                  <a:lnTo>
                    <a:pt x="968" y="3306"/>
                  </a:lnTo>
                  <a:lnTo>
                    <a:pt x="1016" y="3300"/>
                  </a:lnTo>
                  <a:lnTo>
                    <a:pt x="1064" y="3296"/>
                  </a:lnTo>
                  <a:lnTo>
                    <a:pt x="1113" y="3294"/>
                  </a:lnTo>
                  <a:lnTo>
                    <a:pt x="1163" y="3292"/>
                  </a:lnTo>
                  <a:lnTo>
                    <a:pt x="1212" y="3293"/>
                  </a:lnTo>
                  <a:lnTo>
                    <a:pt x="1264" y="3294"/>
                  </a:lnTo>
                  <a:lnTo>
                    <a:pt x="1314" y="3298"/>
                  </a:lnTo>
                  <a:lnTo>
                    <a:pt x="1365" y="3303"/>
                  </a:lnTo>
                  <a:lnTo>
                    <a:pt x="1417" y="3310"/>
                  </a:lnTo>
                  <a:lnTo>
                    <a:pt x="1469" y="3320"/>
                  </a:lnTo>
                  <a:lnTo>
                    <a:pt x="1522" y="3331"/>
                  </a:lnTo>
                  <a:lnTo>
                    <a:pt x="1575" y="3344"/>
                  </a:lnTo>
                  <a:lnTo>
                    <a:pt x="1628" y="3359"/>
                  </a:lnTo>
                  <a:lnTo>
                    <a:pt x="1680" y="3377"/>
                  </a:lnTo>
                  <a:lnTo>
                    <a:pt x="1733" y="3397"/>
                  </a:lnTo>
                  <a:lnTo>
                    <a:pt x="1787" y="3420"/>
                  </a:lnTo>
                  <a:lnTo>
                    <a:pt x="1840" y="3445"/>
                  </a:lnTo>
                  <a:lnTo>
                    <a:pt x="1894" y="3473"/>
                  </a:lnTo>
                  <a:lnTo>
                    <a:pt x="1946" y="3504"/>
                  </a:lnTo>
                  <a:lnTo>
                    <a:pt x="2000" y="3537"/>
                  </a:lnTo>
                  <a:lnTo>
                    <a:pt x="2053" y="3572"/>
                  </a:lnTo>
                  <a:lnTo>
                    <a:pt x="2106" y="3612"/>
                  </a:lnTo>
                  <a:lnTo>
                    <a:pt x="2158" y="3653"/>
                  </a:lnTo>
                  <a:lnTo>
                    <a:pt x="2211" y="3699"/>
                  </a:lnTo>
                  <a:lnTo>
                    <a:pt x="2264" y="3746"/>
                  </a:lnTo>
                  <a:lnTo>
                    <a:pt x="2315" y="3798"/>
                  </a:lnTo>
                  <a:lnTo>
                    <a:pt x="2368" y="3853"/>
                  </a:lnTo>
                  <a:lnTo>
                    <a:pt x="2419" y="3911"/>
                  </a:lnTo>
                  <a:lnTo>
                    <a:pt x="2470" y="3973"/>
                  </a:lnTo>
                  <a:lnTo>
                    <a:pt x="2521" y="3911"/>
                  </a:lnTo>
                  <a:lnTo>
                    <a:pt x="2573" y="3853"/>
                  </a:lnTo>
                  <a:lnTo>
                    <a:pt x="2624" y="3798"/>
                  </a:lnTo>
                  <a:lnTo>
                    <a:pt x="2676" y="3746"/>
                  </a:lnTo>
                  <a:lnTo>
                    <a:pt x="2728" y="3699"/>
                  </a:lnTo>
                  <a:lnTo>
                    <a:pt x="2781" y="3653"/>
                  </a:lnTo>
                  <a:lnTo>
                    <a:pt x="2834" y="3612"/>
                  </a:lnTo>
                  <a:lnTo>
                    <a:pt x="2886" y="3572"/>
                  </a:lnTo>
                  <a:lnTo>
                    <a:pt x="2940" y="3537"/>
                  </a:lnTo>
                  <a:lnTo>
                    <a:pt x="2993" y="3504"/>
                  </a:lnTo>
                  <a:lnTo>
                    <a:pt x="3047" y="3473"/>
                  </a:lnTo>
                  <a:lnTo>
                    <a:pt x="3100" y="3445"/>
                  </a:lnTo>
                  <a:lnTo>
                    <a:pt x="3154" y="3420"/>
                  </a:lnTo>
                  <a:lnTo>
                    <a:pt x="3206" y="3397"/>
                  </a:lnTo>
                  <a:lnTo>
                    <a:pt x="3259" y="3377"/>
                  </a:lnTo>
                  <a:lnTo>
                    <a:pt x="3313" y="3359"/>
                  </a:lnTo>
                  <a:lnTo>
                    <a:pt x="3366" y="3344"/>
                  </a:lnTo>
                  <a:lnTo>
                    <a:pt x="3418" y="3331"/>
                  </a:lnTo>
                  <a:lnTo>
                    <a:pt x="3470" y="3320"/>
                  </a:lnTo>
                  <a:lnTo>
                    <a:pt x="3523" y="3310"/>
                  </a:lnTo>
                  <a:lnTo>
                    <a:pt x="3574" y="3303"/>
                  </a:lnTo>
                  <a:lnTo>
                    <a:pt x="3626" y="3298"/>
                  </a:lnTo>
                  <a:lnTo>
                    <a:pt x="3677" y="3294"/>
                  </a:lnTo>
                  <a:lnTo>
                    <a:pt x="3727" y="3293"/>
                  </a:lnTo>
                  <a:lnTo>
                    <a:pt x="3778" y="3292"/>
                  </a:lnTo>
                  <a:lnTo>
                    <a:pt x="3827" y="3294"/>
                  </a:lnTo>
                  <a:lnTo>
                    <a:pt x="3876" y="3296"/>
                  </a:lnTo>
                  <a:lnTo>
                    <a:pt x="3925" y="3300"/>
                  </a:lnTo>
                  <a:lnTo>
                    <a:pt x="3973" y="3306"/>
                  </a:lnTo>
                  <a:lnTo>
                    <a:pt x="4019" y="3312"/>
                  </a:lnTo>
                  <a:lnTo>
                    <a:pt x="4066" y="3321"/>
                  </a:lnTo>
                  <a:lnTo>
                    <a:pt x="4111" y="3330"/>
                  </a:lnTo>
                  <a:lnTo>
                    <a:pt x="4155" y="3339"/>
                  </a:lnTo>
                  <a:lnTo>
                    <a:pt x="4199" y="3350"/>
                  </a:lnTo>
                  <a:lnTo>
                    <a:pt x="4242" y="3363"/>
                  </a:lnTo>
                  <a:lnTo>
                    <a:pt x="4285" y="3375"/>
                  </a:lnTo>
                  <a:lnTo>
                    <a:pt x="4327" y="3388"/>
                  </a:lnTo>
                  <a:lnTo>
                    <a:pt x="4366" y="3402"/>
                  </a:lnTo>
                  <a:lnTo>
                    <a:pt x="4405" y="3417"/>
                  </a:lnTo>
                  <a:lnTo>
                    <a:pt x="4444" y="3431"/>
                  </a:lnTo>
                  <a:lnTo>
                    <a:pt x="4517" y="3461"/>
                  </a:lnTo>
                  <a:lnTo>
                    <a:pt x="4585" y="3493"/>
                  </a:lnTo>
                  <a:lnTo>
                    <a:pt x="4648" y="3523"/>
                  </a:lnTo>
                  <a:lnTo>
                    <a:pt x="4707" y="3554"/>
                  </a:lnTo>
                  <a:lnTo>
                    <a:pt x="4758" y="3583"/>
                  </a:lnTo>
                  <a:lnTo>
                    <a:pt x="4805" y="3612"/>
                  </a:lnTo>
                  <a:lnTo>
                    <a:pt x="4845" y="3636"/>
                  </a:lnTo>
                  <a:lnTo>
                    <a:pt x="4878" y="3658"/>
                  </a:lnTo>
                  <a:lnTo>
                    <a:pt x="4924" y="3690"/>
                  </a:lnTo>
                  <a:lnTo>
                    <a:pt x="4940" y="3702"/>
                  </a:lnTo>
                  <a:lnTo>
                    <a:pt x="4940" y="411"/>
                  </a:lnTo>
                  <a:lnTo>
                    <a:pt x="4924" y="399"/>
                  </a:lnTo>
                  <a:lnTo>
                    <a:pt x="4878" y="367"/>
                  </a:lnTo>
                  <a:lnTo>
                    <a:pt x="4845" y="345"/>
                  </a:lnTo>
                  <a:lnTo>
                    <a:pt x="4805" y="319"/>
                  </a:lnTo>
                  <a:lnTo>
                    <a:pt x="4758" y="292"/>
                  </a:lnTo>
                  <a:lnTo>
                    <a:pt x="4707" y="263"/>
                  </a:lnTo>
                  <a:lnTo>
                    <a:pt x="4648" y="232"/>
                  </a:lnTo>
                  <a:lnTo>
                    <a:pt x="4585" y="200"/>
                  </a:lnTo>
                  <a:lnTo>
                    <a:pt x="4517" y="169"/>
                  </a:lnTo>
                  <a:lnTo>
                    <a:pt x="4444" y="139"/>
                  </a:lnTo>
                  <a:lnTo>
                    <a:pt x="4405" y="124"/>
                  </a:lnTo>
                  <a:lnTo>
                    <a:pt x="4366" y="111"/>
                  </a:lnTo>
                  <a:lnTo>
                    <a:pt x="4327" y="96"/>
                  </a:lnTo>
                  <a:lnTo>
                    <a:pt x="4285" y="84"/>
                  </a:lnTo>
                  <a:lnTo>
                    <a:pt x="4242" y="71"/>
                  </a:lnTo>
                  <a:lnTo>
                    <a:pt x="4199" y="59"/>
                  </a:lnTo>
                  <a:lnTo>
                    <a:pt x="4155" y="48"/>
                  </a:lnTo>
                  <a:lnTo>
                    <a:pt x="4111" y="38"/>
                  </a:lnTo>
                  <a:lnTo>
                    <a:pt x="4066" y="30"/>
                  </a:lnTo>
                  <a:lnTo>
                    <a:pt x="4019" y="21"/>
                  </a:lnTo>
                  <a:lnTo>
                    <a:pt x="3973" y="15"/>
                  </a:lnTo>
                  <a:lnTo>
                    <a:pt x="3925" y="9"/>
                  </a:lnTo>
                  <a:lnTo>
                    <a:pt x="3876" y="5"/>
                  </a:lnTo>
                  <a:lnTo>
                    <a:pt x="3827" y="2"/>
                  </a:lnTo>
                  <a:lnTo>
                    <a:pt x="3778" y="0"/>
                  </a:lnTo>
                  <a:lnTo>
                    <a:pt x="3727" y="0"/>
                  </a:lnTo>
                  <a:lnTo>
                    <a:pt x="3677" y="3"/>
                  </a:lnTo>
                  <a:lnTo>
                    <a:pt x="3626" y="6"/>
                  </a:lnTo>
                  <a:lnTo>
                    <a:pt x="3574" y="11"/>
                  </a:lnTo>
                  <a:lnTo>
                    <a:pt x="3523" y="19"/>
                  </a:lnTo>
                  <a:lnTo>
                    <a:pt x="3470" y="27"/>
                  </a:lnTo>
                  <a:lnTo>
                    <a:pt x="3418" y="38"/>
                  </a:lnTo>
                  <a:lnTo>
                    <a:pt x="3366" y="52"/>
                  </a:lnTo>
                  <a:lnTo>
                    <a:pt x="3313" y="68"/>
                  </a:lnTo>
                  <a:lnTo>
                    <a:pt x="3259" y="86"/>
                  </a:lnTo>
                  <a:lnTo>
                    <a:pt x="3206" y="106"/>
                  </a:lnTo>
                  <a:lnTo>
                    <a:pt x="3154" y="128"/>
                  </a:lnTo>
                  <a:lnTo>
                    <a:pt x="3100" y="154"/>
                  </a:lnTo>
                  <a:lnTo>
                    <a:pt x="3047" y="182"/>
                  </a:lnTo>
                  <a:lnTo>
                    <a:pt x="2993" y="211"/>
                  </a:lnTo>
                  <a:lnTo>
                    <a:pt x="2940" y="244"/>
                  </a:lnTo>
                  <a:lnTo>
                    <a:pt x="2886" y="281"/>
                  </a:lnTo>
                  <a:lnTo>
                    <a:pt x="2834" y="320"/>
                  </a:lnTo>
                  <a:lnTo>
                    <a:pt x="2781" y="362"/>
                  </a:lnTo>
                  <a:lnTo>
                    <a:pt x="2728" y="407"/>
                  </a:lnTo>
                  <a:lnTo>
                    <a:pt x="2676" y="455"/>
                  </a:lnTo>
                  <a:lnTo>
                    <a:pt x="2624" y="507"/>
                  </a:lnTo>
                  <a:lnTo>
                    <a:pt x="2573" y="562"/>
                  </a:lnTo>
                  <a:lnTo>
                    <a:pt x="2521" y="619"/>
                  </a:lnTo>
                  <a:lnTo>
                    <a:pt x="2470" y="681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51000"/>
                  </a:schemeClr>
                </a:gs>
                <a:gs pos="100000">
                  <a:schemeClr val="bg1">
                    <a:alpha val="30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4" name="KSO_Shape"/>
            <p:cNvSpPr/>
            <p:nvPr/>
          </p:nvSpPr>
          <p:spPr bwMode="auto">
            <a:xfrm>
              <a:off x="2984466" y="1122675"/>
              <a:ext cx="926393" cy="745747"/>
            </a:xfrm>
            <a:custGeom>
              <a:avLst/>
              <a:gdLst>
                <a:gd name="T0" fmla="*/ 913166 w 4940"/>
                <a:gd name="T1" fmla="*/ 216832 h 3973"/>
                <a:gd name="T2" fmla="*/ 832184 w 4940"/>
                <a:gd name="T3" fmla="*/ 139667 h 3973"/>
                <a:gd name="T4" fmla="*/ 750431 w 4940"/>
                <a:gd name="T5" fmla="*/ 81408 h 3973"/>
                <a:gd name="T6" fmla="*/ 668293 w 4940"/>
                <a:gd name="T7" fmla="*/ 40897 h 3973"/>
                <a:gd name="T8" fmla="*/ 586925 w 4940"/>
                <a:gd name="T9" fmla="*/ 14661 h 3973"/>
                <a:gd name="T10" fmla="*/ 506715 w 4940"/>
                <a:gd name="T11" fmla="*/ 2315 h 3973"/>
                <a:gd name="T12" fmla="*/ 429203 w 4940"/>
                <a:gd name="T13" fmla="*/ 772 h 3973"/>
                <a:gd name="T14" fmla="*/ 354777 w 4940"/>
                <a:gd name="T15" fmla="*/ 8102 h 3973"/>
                <a:gd name="T16" fmla="*/ 285364 w 4940"/>
                <a:gd name="T17" fmla="*/ 22763 h 3973"/>
                <a:gd name="T18" fmla="*/ 220965 w 4940"/>
                <a:gd name="T19" fmla="*/ 42826 h 3973"/>
                <a:gd name="T20" fmla="*/ 136898 w 4940"/>
                <a:gd name="T21" fmla="*/ 77164 h 3973"/>
                <a:gd name="T22" fmla="*/ 52060 w 4940"/>
                <a:gd name="T23" fmla="*/ 123077 h 3973"/>
                <a:gd name="T24" fmla="*/ 0 w 4940"/>
                <a:gd name="T25" fmla="*/ 158573 h 3973"/>
                <a:gd name="T26" fmla="*/ 23523 w 4940"/>
                <a:gd name="T27" fmla="*/ 1411336 h 3973"/>
                <a:gd name="T28" fmla="*/ 90237 w 4940"/>
                <a:gd name="T29" fmla="*/ 1371211 h 3973"/>
                <a:gd name="T30" fmla="*/ 191271 w 4940"/>
                <a:gd name="T31" fmla="*/ 1323755 h 3973"/>
                <a:gd name="T32" fmla="*/ 252200 w 4940"/>
                <a:gd name="T33" fmla="*/ 1302149 h 3973"/>
                <a:gd name="T34" fmla="*/ 319300 w 4940"/>
                <a:gd name="T35" fmla="*/ 1284787 h 3973"/>
                <a:gd name="T36" fmla="*/ 391798 w 4940"/>
                <a:gd name="T37" fmla="*/ 1273212 h 3973"/>
                <a:gd name="T38" fmla="*/ 467381 w 4940"/>
                <a:gd name="T39" fmla="*/ 1270511 h 3973"/>
                <a:gd name="T40" fmla="*/ 546434 w 4940"/>
                <a:gd name="T41" fmla="*/ 1277070 h 3973"/>
                <a:gd name="T42" fmla="*/ 627802 w 4940"/>
                <a:gd name="T43" fmla="*/ 1295975 h 3973"/>
                <a:gd name="T44" fmla="*/ 709555 w 4940"/>
                <a:gd name="T45" fmla="*/ 1329156 h 3973"/>
                <a:gd name="T46" fmla="*/ 791693 w 4940"/>
                <a:gd name="T47" fmla="*/ 1378155 h 3973"/>
                <a:gd name="T48" fmla="*/ 873061 w 4940"/>
                <a:gd name="T49" fmla="*/ 1445288 h 3973"/>
                <a:gd name="T50" fmla="*/ 952500 w 4940"/>
                <a:gd name="T51" fmla="*/ 1532870 h 3973"/>
                <a:gd name="T52" fmla="*/ 1011887 w 4940"/>
                <a:gd name="T53" fmla="*/ 1465351 h 3973"/>
                <a:gd name="T54" fmla="*/ 1092868 w 4940"/>
                <a:gd name="T55" fmla="*/ 1393588 h 3973"/>
                <a:gd name="T56" fmla="*/ 1175007 w 4940"/>
                <a:gd name="T57" fmla="*/ 1339959 h 3973"/>
                <a:gd name="T58" fmla="*/ 1256760 w 4940"/>
                <a:gd name="T59" fmla="*/ 1302920 h 3973"/>
                <a:gd name="T60" fmla="*/ 1338128 w 4940"/>
                <a:gd name="T61" fmla="*/ 1280928 h 3973"/>
                <a:gd name="T62" fmla="*/ 1417952 w 4940"/>
                <a:gd name="T63" fmla="*/ 1270897 h 3973"/>
                <a:gd name="T64" fmla="*/ 1494692 w 4940"/>
                <a:gd name="T65" fmla="*/ 1271669 h 3973"/>
                <a:gd name="T66" fmla="*/ 1567962 w 4940"/>
                <a:gd name="T67" fmla="*/ 1281314 h 3973"/>
                <a:gd name="T68" fmla="*/ 1635832 w 4940"/>
                <a:gd name="T69" fmla="*/ 1297519 h 3973"/>
                <a:gd name="T70" fmla="*/ 1698689 w 4940"/>
                <a:gd name="T71" fmla="*/ 1318353 h 3973"/>
                <a:gd name="T72" fmla="*/ 1792397 w 4940"/>
                <a:gd name="T73" fmla="*/ 1359250 h 3973"/>
                <a:gd name="T74" fmla="*/ 1868365 w 4940"/>
                <a:gd name="T75" fmla="*/ 1402848 h 3973"/>
                <a:gd name="T76" fmla="*/ 1905000 w 4940"/>
                <a:gd name="T77" fmla="*/ 158573 h 3973"/>
                <a:gd name="T78" fmla="*/ 1868365 w 4940"/>
                <a:gd name="T79" fmla="*/ 133109 h 3973"/>
                <a:gd name="T80" fmla="*/ 1792397 w 4940"/>
                <a:gd name="T81" fmla="*/ 89511 h 3973"/>
                <a:gd name="T82" fmla="*/ 1698689 w 4940"/>
                <a:gd name="T83" fmla="*/ 47842 h 3973"/>
                <a:gd name="T84" fmla="*/ 1635832 w 4940"/>
                <a:gd name="T85" fmla="*/ 27393 h 3973"/>
                <a:gd name="T86" fmla="*/ 1567962 w 4940"/>
                <a:gd name="T87" fmla="*/ 11575 h 3973"/>
                <a:gd name="T88" fmla="*/ 1494692 w 4940"/>
                <a:gd name="T89" fmla="*/ 1929 h 3973"/>
                <a:gd name="T90" fmla="*/ 1417952 w 4940"/>
                <a:gd name="T91" fmla="*/ 1157 h 3973"/>
                <a:gd name="T92" fmla="*/ 1338128 w 4940"/>
                <a:gd name="T93" fmla="*/ 10417 h 3973"/>
                <a:gd name="T94" fmla="*/ 1256760 w 4940"/>
                <a:gd name="T95" fmla="*/ 33181 h 3973"/>
                <a:gd name="T96" fmla="*/ 1175007 w 4940"/>
                <a:gd name="T97" fmla="*/ 70220 h 3973"/>
                <a:gd name="T98" fmla="*/ 1092868 w 4940"/>
                <a:gd name="T99" fmla="*/ 123463 h 3973"/>
                <a:gd name="T100" fmla="*/ 1011887 w 4940"/>
                <a:gd name="T101" fmla="*/ 195612 h 3973"/>
                <a:gd name="T102" fmla="*/ 952500 w 4940"/>
                <a:gd name="T103" fmla="*/ 262745 h 397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4940" h="3973">
                  <a:moveTo>
                    <a:pt x="2470" y="681"/>
                  </a:moveTo>
                  <a:lnTo>
                    <a:pt x="2470" y="681"/>
                  </a:lnTo>
                  <a:lnTo>
                    <a:pt x="2419" y="619"/>
                  </a:lnTo>
                  <a:lnTo>
                    <a:pt x="2368" y="562"/>
                  </a:lnTo>
                  <a:lnTo>
                    <a:pt x="2315" y="507"/>
                  </a:lnTo>
                  <a:lnTo>
                    <a:pt x="2264" y="455"/>
                  </a:lnTo>
                  <a:lnTo>
                    <a:pt x="2211" y="407"/>
                  </a:lnTo>
                  <a:lnTo>
                    <a:pt x="2158" y="362"/>
                  </a:lnTo>
                  <a:lnTo>
                    <a:pt x="2106" y="320"/>
                  </a:lnTo>
                  <a:lnTo>
                    <a:pt x="2053" y="281"/>
                  </a:lnTo>
                  <a:lnTo>
                    <a:pt x="2000" y="244"/>
                  </a:lnTo>
                  <a:lnTo>
                    <a:pt x="1946" y="211"/>
                  </a:lnTo>
                  <a:lnTo>
                    <a:pt x="1894" y="182"/>
                  </a:lnTo>
                  <a:lnTo>
                    <a:pt x="1840" y="154"/>
                  </a:lnTo>
                  <a:lnTo>
                    <a:pt x="1787" y="128"/>
                  </a:lnTo>
                  <a:lnTo>
                    <a:pt x="1733" y="106"/>
                  </a:lnTo>
                  <a:lnTo>
                    <a:pt x="1680" y="86"/>
                  </a:lnTo>
                  <a:lnTo>
                    <a:pt x="1628" y="68"/>
                  </a:lnTo>
                  <a:lnTo>
                    <a:pt x="1575" y="52"/>
                  </a:lnTo>
                  <a:lnTo>
                    <a:pt x="1522" y="38"/>
                  </a:lnTo>
                  <a:lnTo>
                    <a:pt x="1469" y="27"/>
                  </a:lnTo>
                  <a:lnTo>
                    <a:pt x="1417" y="19"/>
                  </a:lnTo>
                  <a:lnTo>
                    <a:pt x="1365" y="11"/>
                  </a:lnTo>
                  <a:lnTo>
                    <a:pt x="1314" y="6"/>
                  </a:lnTo>
                  <a:lnTo>
                    <a:pt x="1264" y="3"/>
                  </a:lnTo>
                  <a:lnTo>
                    <a:pt x="1212" y="0"/>
                  </a:lnTo>
                  <a:lnTo>
                    <a:pt x="1163" y="0"/>
                  </a:lnTo>
                  <a:lnTo>
                    <a:pt x="1113" y="2"/>
                  </a:lnTo>
                  <a:lnTo>
                    <a:pt x="1064" y="5"/>
                  </a:lnTo>
                  <a:lnTo>
                    <a:pt x="1016" y="9"/>
                  </a:lnTo>
                  <a:lnTo>
                    <a:pt x="968" y="15"/>
                  </a:lnTo>
                  <a:lnTo>
                    <a:pt x="920" y="21"/>
                  </a:lnTo>
                  <a:lnTo>
                    <a:pt x="875" y="30"/>
                  </a:lnTo>
                  <a:lnTo>
                    <a:pt x="828" y="38"/>
                  </a:lnTo>
                  <a:lnTo>
                    <a:pt x="784" y="48"/>
                  </a:lnTo>
                  <a:lnTo>
                    <a:pt x="740" y="59"/>
                  </a:lnTo>
                  <a:lnTo>
                    <a:pt x="697" y="71"/>
                  </a:lnTo>
                  <a:lnTo>
                    <a:pt x="654" y="84"/>
                  </a:lnTo>
                  <a:lnTo>
                    <a:pt x="614" y="96"/>
                  </a:lnTo>
                  <a:lnTo>
                    <a:pt x="573" y="111"/>
                  </a:lnTo>
                  <a:lnTo>
                    <a:pt x="534" y="124"/>
                  </a:lnTo>
                  <a:lnTo>
                    <a:pt x="496" y="139"/>
                  </a:lnTo>
                  <a:lnTo>
                    <a:pt x="423" y="169"/>
                  </a:lnTo>
                  <a:lnTo>
                    <a:pt x="355" y="200"/>
                  </a:lnTo>
                  <a:lnTo>
                    <a:pt x="292" y="232"/>
                  </a:lnTo>
                  <a:lnTo>
                    <a:pt x="234" y="263"/>
                  </a:lnTo>
                  <a:lnTo>
                    <a:pt x="181" y="292"/>
                  </a:lnTo>
                  <a:lnTo>
                    <a:pt x="135" y="319"/>
                  </a:lnTo>
                  <a:lnTo>
                    <a:pt x="95" y="345"/>
                  </a:lnTo>
                  <a:lnTo>
                    <a:pt x="61" y="367"/>
                  </a:lnTo>
                  <a:lnTo>
                    <a:pt x="16" y="399"/>
                  </a:lnTo>
                  <a:lnTo>
                    <a:pt x="0" y="411"/>
                  </a:lnTo>
                  <a:lnTo>
                    <a:pt x="0" y="3702"/>
                  </a:lnTo>
                  <a:lnTo>
                    <a:pt x="16" y="3690"/>
                  </a:lnTo>
                  <a:lnTo>
                    <a:pt x="61" y="3658"/>
                  </a:lnTo>
                  <a:lnTo>
                    <a:pt x="95" y="3636"/>
                  </a:lnTo>
                  <a:lnTo>
                    <a:pt x="135" y="3612"/>
                  </a:lnTo>
                  <a:lnTo>
                    <a:pt x="181" y="3583"/>
                  </a:lnTo>
                  <a:lnTo>
                    <a:pt x="234" y="3554"/>
                  </a:lnTo>
                  <a:lnTo>
                    <a:pt x="292" y="3523"/>
                  </a:lnTo>
                  <a:lnTo>
                    <a:pt x="355" y="3493"/>
                  </a:lnTo>
                  <a:lnTo>
                    <a:pt x="423" y="3461"/>
                  </a:lnTo>
                  <a:lnTo>
                    <a:pt x="496" y="3431"/>
                  </a:lnTo>
                  <a:lnTo>
                    <a:pt x="534" y="3417"/>
                  </a:lnTo>
                  <a:lnTo>
                    <a:pt x="573" y="3402"/>
                  </a:lnTo>
                  <a:lnTo>
                    <a:pt x="614" y="3388"/>
                  </a:lnTo>
                  <a:lnTo>
                    <a:pt x="654" y="3375"/>
                  </a:lnTo>
                  <a:lnTo>
                    <a:pt x="697" y="3363"/>
                  </a:lnTo>
                  <a:lnTo>
                    <a:pt x="740" y="3350"/>
                  </a:lnTo>
                  <a:lnTo>
                    <a:pt x="784" y="3339"/>
                  </a:lnTo>
                  <a:lnTo>
                    <a:pt x="828" y="3330"/>
                  </a:lnTo>
                  <a:lnTo>
                    <a:pt x="875" y="3321"/>
                  </a:lnTo>
                  <a:lnTo>
                    <a:pt x="920" y="3312"/>
                  </a:lnTo>
                  <a:lnTo>
                    <a:pt x="968" y="3306"/>
                  </a:lnTo>
                  <a:lnTo>
                    <a:pt x="1016" y="3300"/>
                  </a:lnTo>
                  <a:lnTo>
                    <a:pt x="1064" y="3296"/>
                  </a:lnTo>
                  <a:lnTo>
                    <a:pt x="1113" y="3294"/>
                  </a:lnTo>
                  <a:lnTo>
                    <a:pt x="1163" y="3292"/>
                  </a:lnTo>
                  <a:lnTo>
                    <a:pt x="1212" y="3293"/>
                  </a:lnTo>
                  <a:lnTo>
                    <a:pt x="1264" y="3294"/>
                  </a:lnTo>
                  <a:lnTo>
                    <a:pt x="1314" y="3298"/>
                  </a:lnTo>
                  <a:lnTo>
                    <a:pt x="1365" y="3303"/>
                  </a:lnTo>
                  <a:lnTo>
                    <a:pt x="1417" y="3310"/>
                  </a:lnTo>
                  <a:lnTo>
                    <a:pt x="1469" y="3320"/>
                  </a:lnTo>
                  <a:lnTo>
                    <a:pt x="1522" y="3331"/>
                  </a:lnTo>
                  <a:lnTo>
                    <a:pt x="1575" y="3344"/>
                  </a:lnTo>
                  <a:lnTo>
                    <a:pt x="1628" y="3359"/>
                  </a:lnTo>
                  <a:lnTo>
                    <a:pt x="1680" y="3377"/>
                  </a:lnTo>
                  <a:lnTo>
                    <a:pt x="1733" y="3397"/>
                  </a:lnTo>
                  <a:lnTo>
                    <a:pt x="1787" y="3420"/>
                  </a:lnTo>
                  <a:lnTo>
                    <a:pt x="1840" y="3445"/>
                  </a:lnTo>
                  <a:lnTo>
                    <a:pt x="1894" y="3473"/>
                  </a:lnTo>
                  <a:lnTo>
                    <a:pt x="1946" y="3504"/>
                  </a:lnTo>
                  <a:lnTo>
                    <a:pt x="2000" y="3537"/>
                  </a:lnTo>
                  <a:lnTo>
                    <a:pt x="2053" y="3572"/>
                  </a:lnTo>
                  <a:lnTo>
                    <a:pt x="2106" y="3612"/>
                  </a:lnTo>
                  <a:lnTo>
                    <a:pt x="2158" y="3653"/>
                  </a:lnTo>
                  <a:lnTo>
                    <a:pt x="2211" y="3699"/>
                  </a:lnTo>
                  <a:lnTo>
                    <a:pt x="2264" y="3746"/>
                  </a:lnTo>
                  <a:lnTo>
                    <a:pt x="2315" y="3798"/>
                  </a:lnTo>
                  <a:lnTo>
                    <a:pt x="2368" y="3853"/>
                  </a:lnTo>
                  <a:lnTo>
                    <a:pt x="2419" y="3911"/>
                  </a:lnTo>
                  <a:lnTo>
                    <a:pt x="2470" y="3973"/>
                  </a:lnTo>
                  <a:lnTo>
                    <a:pt x="2521" y="3911"/>
                  </a:lnTo>
                  <a:lnTo>
                    <a:pt x="2573" y="3853"/>
                  </a:lnTo>
                  <a:lnTo>
                    <a:pt x="2624" y="3798"/>
                  </a:lnTo>
                  <a:lnTo>
                    <a:pt x="2676" y="3746"/>
                  </a:lnTo>
                  <a:lnTo>
                    <a:pt x="2728" y="3699"/>
                  </a:lnTo>
                  <a:lnTo>
                    <a:pt x="2781" y="3653"/>
                  </a:lnTo>
                  <a:lnTo>
                    <a:pt x="2834" y="3612"/>
                  </a:lnTo>
                  <a:lnTo>
                    <a:pt x="2886" y="3572"/>
                  </a:lnTo>
                  <a:lnTo>
                    <a:pt x="2940" y="3537"/>
                  </a:lnTo>
                  <a:lnTo>
                    <a:pt x="2993" y="3504"/>
                  </a:lnTo>
                  <a:lnTo>
                    <a:pt x="3047" y="3473"/>
                  </a:lnTo>
                  <a:lnTo>
                    <a:pt x="3100" y="3445"/>
                  </a:lnTo>
                  <a:lnTo>
                    <a:pt x="3154" y="3420"/>
                  </a:lnTo>
                  <a:lnTo>
                    <a:pt x="3206" y="3397"/>
                  </a:lnTo>
                  <a:lnTo>
                    <a:pt x="3259" y="3377"/>
                  </a:lnTo>
                  <a:lnTo>
                    <a:pt x="3313" y="3359"/>
                  </a:lnTo>
                  <a:lnTo>
                    <a:pt x="3366" y="3344"/>
                  </a:lnTo>
                  <a:lnTo>
                    <a:pt x="3418" y="3331"/>
                  </a:lnTo>
                  <a:lnTo>
                    <a:pt x="3470" y="3320"/>
                  </a:lnTo>
                  <a:lnTo>
                    <a:pt x="3523" y="3310"/>
                  </a:lnTo>
                  <a:lnTo>
                    <a:pt x="3574" y="3303"/>
                  </a:lnTo>
                  <a:lnTo>
                    <a:pt x="3626" y="3298"/>
                  </a:lnTo>
                  <a:lnTo>
                    <a:pt x="3677" y="3294"/>
                  </a:lnTo>
                  <a:lnTo>
                    <a:pt x="3727" y="3293"/>
                  </a:lnTo>
                  <a:lnTo>
                    <a:pt x="3778" y="3292"/>
                  </a:lnTo>
                  <a:lnTo>
                    <a:pt x="3827" y="3294"/>
                  </a:lnTo>
                  <a:lnTo>
                    <a:pt x="3876" y="3296"/>
                  </a:lnTo>
                  <a:lnTo>
                    <a:pt x="3925" y="3300"/>
                  </a:lnTo>
                  <a:lnTo>
                    <a:pt x="3973" y="3306"/>
                  </a:lnTo>
                  <a:lnTo>
                    <a:pt x="4019" y="3312"/>
                  </a:lnTo>
                  <a:lnTo>
                    <a:pt x="4066" y="3321"/>
                  </a:lnTo>
                  <a:lnTo>
                    <a:pt x="4111" y="3330"/>
                  </a:lnTo>
                  <a:lnTo>
                    <a:pt x="4155" y="3339"/>
                  </a:lnTo>
                  <a:lnTo>
                    <a:pt x="4199" y="3350"/>
                  </a:lnTo>
                  <a:lnTo>
                    <a:pt x="4242" y="3363"/>
                  </a:lnTo>
                  <a:lnTo>
                    <a:pt x="4285" y="3375"/>
                  </a:lnTo>
                  <a:lnTo>
                    <a:pt x="4327" y="3388"/>
                  </a:lnTo>
                  <a:lnTo>
                    <a:pt x="4366" y="3402"/>
                  </a:lnTo>
                  <a:lnTo>
                    <a:pt x="4405" y="3417"/>
                  </a:lnTo>
                  <a:lnTo>
                    <a:pt x="4444" y="3431"/>
                  </a:lnTo>
                  <a:lnTo>
                    <a:pt x="4517" y="3461"/>
                  </a:lnTo>
                  <a:lnTo>
                    <a:pt x="4585" y="3493"/>
                  </a:lnTo>
                  <a:lnTo>
                    <a:pt x="4648" y="3523"/>
                  </a:lnTo>
                  <a:lnTo>
                    <a:pt x="4707" y="3554"/>
                  </a:lnTo>
                  <a:lnTo>
                    <a:pt x="4758" y="3583"/>
                  </a:lnTo>
                  <a:lnTo>
                    <a:pt x="4805" y="3612"/>
                  </a:lnTo>
                  <a:lnTo>
                    <a:pt x="4845" y="3636"/>
                  </a:lnTo>
                  <a:lnTo>
                    <a:pt x="4878" y="3658"/>
                  </a:lnTo>
                  <a:lnTo>
                    <a:pt x="4924" y="3690"/>
                  </a:lnTo>
                  <a:lnTo>
                    <a:pt x="4940" y="3702"/>
                  </a:lnTo>
                  <a:lnTo>
                    <a:pt x="4940" y="411"/>
                  </a:lnTo>
                  <a:lnTo>
                    <a:pt x="4924" y="399"/>
                  </a:lnTo>
                  <a:lnTo>
                    <a:pt x="4878" y="367"/>
                  </a:lnTo>
                  <a:lnTo>
                    <a:pt x="4845" y="345"/>
                  </a:lnTo>
                  <a:lnTo>
                    <a:pt x="4805" y="319"/>
                  </a:lnTo>
                  <a:lnTo>
                    <a:pt x="4758" y="292"/>
                  </a:lnTo>
                  <a:lnTo>
                    <a:pt x="4707" y="263"/>
                  </a:lnTo>
                  <a:lnTo>
                    <a:pt x="4648" y="232"/>
                  </a:lnTo>
                  <a:lnTo>
                    <a:pt x="4585" y="200"/>
                  </a:lnTo>
                  <a:lnTo>
                    <a:pt x="4517" y="169"/>
                  </a:lnTo>
                  <a:lnTo>
                    <a:pt x="4444" y="139"/>
                  </a:lnTo>
                  <a:lnTo>
                    <a:pt x="4405" y="124"/>
                  </a:lnTo>
                  <a:lnTo>
                    <a:pt x="4366" y="111"/>
                  </a:lnTo>
                  <a:lnTo>
                    <a:pt x="4327" y="96"/>
                  </a:lnTo>
                  <a:lnTo>
                    <a:pt x="4285" y="84"/>
                  </a:lnTo>
                  <a:lnTo>
                    <a:pt x="4242" y="71"/>
                  </a:lnTo>
                  <a:lnTo>
                    <a:pt x="4199" y="59"/>
                  </a:lnTo>
                  <a:lnTo>
                    <a:pt x="4155" y="48"/>
                  </a:lnTo>
                  <a:lnTo>
                    <a:pt x="4111" y="38"/>
                  </a:lnTo>
                  <a:lnTo>
                    <a:pt x="4066" y="30"/>
                  </a:lnTo>
                  <a:lnTo>
                    <a:pt x="4019" y="21"/>
                  </a:lnTo>
                  <a:lnTo>
                    <a:pt x="3973" y="15"/>
                  </a:lnTo>
                  <a:lnTo>
                    <a:pt x="3925" y="9"/>
                  </a:lnTo>
                  <a:lnTo>
                    <a:pt x="3876" y="5"/>
                  </a:lnTo>
                  <a:lnTo>
                    <a:pt x="3827" y="2"/>
                  </a:lnTo>
                  <a:lnTo>
                    <a:pt x="3778" y="0"/>
                  </a:lnTo>
                  <a:lnTo>
                    <a:pt x="3727" y="0"/>
                  </a:lnTo>
                  <a:lnTo>
                    <a:pt x="3677" y="3"/>
                  </a:lnTo>
                  <a:lnTo>
                    <a:pt x="3626" y="6"/>
                  </a:lnTo>
                  <a:lnTo>
                    <a:pt x="3574" y="11"/>
                  </a:lnTo>
                  <a:lnTo>
                    <a:pt x="3523" y="19"/>
                  </a:lnTo>
                  <a:lnTo>
                    <a:pt x="3470" y="27"/>
                  </a:lnTo>
                  <a:lnTo>
                    <a:pt x="3418" y="38"/>
                  </a:lnTo>
                  <a:lnTo>
                    <a:pt x="3366" y="52"/>
                  </a:lnTo>
                  <a:lnTo>
                    <a:pt x="3313" y="68"/>
                  </a:lnTo>
                  <a:lnTo>
                    <a:pt x="3259" y="86"/>
                  </a:lnTo>
                  <a:lnTo>
                    <a:pt x="3206" y="106"/>
                  </a:lnTo>
                  <a:lnTo>
                    <a:pt x="3154" y="128"/>
                  </a:lnTo>
                  <a:lnTo>
                    <a:pt x="3100" y="154"/>
                  </a:lnTo>
                  <a:lnTo>
                    <a:pt x="3047" y="182"/>
                  </a:lnTo>
                  <a:lnTo>
                    <a:pt x="2993" y="211"/>
                  </a:lnTo>
                  <a:lnTo>
                    <a:pt x="2940" y="244"/>
                  </a:lnTo>
                  <a:lnTo>
                    <a:pt x="2886" y="281"/>
                  </a:lnTo>
                  <a:lnTo>
                    <a:pt x="2834" y="320"/>
                  </a:lnTo>
                  <a:lnTo>
                    <a:pt x="2781" y="362"/>
                  </a:lnTo>
                  <a:lnTo>
                    <a:pt x="2728" y="407"/>
                  </a:lnTo>
                  <a:lnTo>
                    <a:pt x="2676" y="455"/>
                  </a:lnTo>
                  <a:lnTo>
                    <a:pt x="2624" y="507"/>
                  </a:lnTo>
                  <a:lnTo>
                    <a:pt x="2573" y="562"/>
                  </a:lnTo>
                  <a:lnTo>
                    <a:pt x="2521" y="619"/>
                  </a:lnTo>
                  <a:lnTo>
                    <a:pt x="2470" y="681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51000"/>
                  </a:schemeClr>
                </a:gs>
                <a:gs pos="100000">
                  <a:schemeClr val="bg1">
                    <a:alpha val="30000"/>
                  </a:schemeClr>
                </a:gs>
              </a:gsLst>
              <a:lin ang="0" scaled="1"/>
            </a:gra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664838" y="2457211"/>
            <a:ext cx="972594" cy="888798"/>
            <a:chOff x="4120578" y="948208"/>
            <a:chExt cx="1302602" cy="1190373"/>
          </a:xfrm>
        </p:grpSpPr>
        <p:sp>
          <p:nvSpPr>
            <p:cNvPr id="32" name="任意多边形 31"/>
            <p:cNvSpPr/>
            <p:nvPr/>
          </p:nvSpPr>
          <p:spPr>
            <a:xfrm>
              <a:off x="4120578" y="948208"/>
              <a:ext cx="1142600" cy="1044156"/>
            </a:xfrm>
            <a:custGeom>
              <a:avLst/>
              <a:gdLst>
                <a:gd name="connsiteX0" fmla="*/ 808062 w 1142600"/>
                <a:gd name="connsiteY0" fmla="*/ 297284 h 1044156"/>
                <a:gd name="connsiteX1" fmla="*/ 714701 w 1142600"/>
                <a:gd name="connsiteY1" fmla="*/ 390645 h 1044156"/>
                <a:gd name="connsiteX2" fmla="*/ 808062 w 1142600"/>
                <a:gd name="connsiteY2" fmla="*/ 484006 h 1044156"/>
                <a:gd name="connsiteX3" fmla="*/ 901423 w 1142600"/>
                <a:gd name="connsiteY3" fmla="*/ 390645 h 1044156"/>
                <a:gd name="connsiteX4" fmla="*/ 808062 w 1142600"/>
                <a:gd name="connsiteY4" fmla="*/ 297284 h 1044156"/>
                <a:gd name="connsiteX5" fmla="*/ 369912 w 1142600"/>
                <a:gd name="connsiteY5" fmla="*/ 297284 h 1044156"/>
                <a:gd name="connsiteX6" fmla="*/ 276551 w 1142600"/>
                <a:gd name="connsiteY6" fmla="*/ 390645 h 1044156"/>
                <a:gd name="connsiteX7" fmla="*/ 369912 w 1142600"/>
                <a:gd name="connsiteY7" fmla="*/ 484006 h 1044156"/>
                <a:gd name="connsiteX8" fmla="*/ 463273 w 1142600"/>
                <a:gd name="connsiteY8" fmla="*/ 390645 h 1044156"/>
                <a:gd name="connsiteX9" fmla="*/ 369912 w 1142600"/>
                <a:gd name="connsiteY9" fmla="*/ 297284 h 1044156"/>
                <a:gd name="connsiteX10" fmla="*/ 592856 w 1142600"/>
                <a:gd name="connsiteY10" fmla="*/ 319 h 1044156"/>
                <a:gd name="connsiteX11" fmla="*/ 771135 w 1142600"/>
                <a:gd name="connsiteY11" fmla="*/ 28562 h 1044156"/>
                <a:gd name="connsiteX12" fmla="*/ 1095490 w 1142600"/>
                <a:gd name="connsiteY12" fmla="*/ 630378 h 1044156"/>
                <a:gd name="connsiteX13" fmla="*/ 473352 w 1142600"/>
                <a:gd name="connsiteY13" fmla="*/ 895811 h 1044156"/>
                <a:gd name="connsiteX14" fmla="*/ 285128 w 1142600"/>
                <a:gd name="connsiteY14" fmla="*/ 1044156 h 1044156"/>
                <a:gd name="connsiteX15" fmla="*/ 269679 w 1142600"/>
                <a:gd name="connsiteY15" fmla="*/ 834471 h 1044156"/>
                <a:gd name="connsiteX16" fmla="*/ 121625 w 1142600"/>
                <a:gd name="connsiteY16" fmla="*/ 172972 h 1044156"/>
                <a:gd name="connsiteX17" fmla="*/ 592856 w 1142600"/>
                <a:gd name="connsiteY17" fmla="*/ 319 h 104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2600" h="1044156">
                  <a:moveTo>
                    <a:pt x="808062" y="297284"/>
                  </a:moveTo>
                  <a:cubicBezTo>
                    <a:pt x="756500" y="297284"/>
                    <a:pt x="714701" y="339083"/>
                    <a:pt x="714701" y="390645"/>
                  </a:cubicBezTo>
                  <a:cubicBezTo>
                    <a:pt x="714701" y="442207"/>
                    <a:pt x="756500" y="484006"/>
                    <a:pt x="808062" y="484006"/>
                  </a:cubicBezTo>
                  <a:cubicBezTo>
                    <a:pt x="859624" y="484006"/>
                    <a:pt x="901423" y="442207"/>
                    <a:pt x="901423" y="390645"/>
                  </a:cubicBezTo>
                  <a:cubicBezTo>
                    <a:pt x="901423" y="339083"/>
                    <a:pt x="859624" y="297284"/>
                    <a:pt x="808062" y="297284"/>
                  </a:cubicBezTo>
                  <a:close/>
                  <a:moveTo>
                    <a:pt x="369912" y="297284"/>
                  </a:moveTo>
                  <a:cubicBezTo>
                    <a:pt x="318350" y="297284"/>
                    <a:pt x="276551" y="339083"/>
                    <a:pt x="276551" y="390645"/>
                  </a:cubicBezTo>
                  <a:cubicBezTo>
                    <a:pt x="276551" y="442207"/>
                    <a:pt x="318350" y="484006"/>
                    <a:pt x="369912" y="484006"/>
                  </a:cubicBezTo>
                  <a:cubicBezTo>
                    <a:pt x="421474" y="484006"/>
                    <a:pt x="463273" y="442207"/>
                    <a:pt x="463273" y="390645"/>
                  </a:cubicBezTo>
                  <a:cubicBezTo>
                    <a:pt x="463273" y="339083"/>
                    <a:pt x="421474" y="297284"/>
                    <a:pt x="369912" y="297284"/>
                  </a:cubicBezTo>
                  <a:close/>
                  <a:moveTo>
                    <a:pt x="592856" y="319"/>
                  </a:moveTo>
                  <a:cubicBezTo>
                    <a:pt x="652684" y="2102"/>
                    <a:pt x="712834" y="11355"/>
                    <a:pt x="771135" y="28562"/>
                  </a:cubicBezTo>
                  <a:cubicBezTo>
                    <a:pt x="1077284" y="118917"/>
                    <a:pt x="1225223" y="393408"/>
                    <a:pt x="1095490" y="630378"/>
                  </a:cubicBezTo>
                  <a:cubicBezTo>
                    <a:pt x="990686" y="821812"/>
                    <a:pt x="733461" y="931557"/>
                    <a:pt x="473352" y="895811"/>
                  </a:cubicBezTo>
                  <a:lnTo>
                    <a:pt x="285128" y="1044156"/>
                  </a:lnTo>
                  <a:lnTo>
                    <a:pt x="269679" y="834471"/>
                  </a:lnTo>
                  <a:cubicBezTo>
                    <a:pt x="-18991" y="692698"/>
                    <a:pt x="-88005" y="384349"/>
                    <a:pt x="121625" y="172972"/>
                  </a:cubicBezTo>
                  <a:cubicBezTo>
                    <a:pt x="236775" y="56862"/>
                    <a:pt x="413371" y="-5029"/>
                    <a:pt x="592856" y="31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49000"/>
                  </a:schemeClr>
                </a:gs>
                <a:gs pos="100000">
                  <a:schemeClr val="bg1">
                    <a:alpha val="22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任意多边形 32"/>
            <p:cNvSpPr/>
            <p:nvPr/>
          </p:nvSpPr>
          <p:spPr>
            <a:xfrm flipH="1">
              <a:off x="4691878" y="1470286"/>
              <a:ext cx="731302" cy="668295"/>
            </a:xfrm>
            <a:custGeom>
              <a:avLst/>
              <a:gdLst>
                <a:gd name="connsiteX0" fmla="*/ 808062 w 1142600"/>
                <a:gd name="connsiteY0" fmla="*/ 297284 h 1044156"/>
                <a:gd name="connsiteX1" fmla="*/ 714701 w 1142600"/>
                <a:gd name="connsiteY1" fmla="*/ 390645 h 1044156"/>
                <a:gd name="connsiteX2" fmla="*/ 808062 w 1142600"/>
                <a:gd name="connsiteY2" fmla="*/ 484006 h 1044156"/>
                <a:gd name="connsiteX3" fmla="*/ 901423 w 1142600"/>
                <a:gd name="connsiteY3" fmla="*/ 390645 h 1044156"/>
                <a:gd name="connsiteX4" fmla="*/ 808062 w 1142600"/>
                <a:gd name="connsiteY4" fmla="*/ 297284 h 1044156"/>
                <a:gd name="connsiteX5" fmla="*/ 369912 w 1142600"/>
                <a:gd name="connsiteY5" fmla="*/ 297284 h 1044156"/>
                <a:gd name="connsiteX6" fmla="*/ 276551 w 1142600"/>
                <a:gd name="connsiteY6" fmla="*/ 390645 h 1044156"/>
                <a:gd name="connsiteX7" fmla="*/ 369912 w 1142600"/>
                <a:gd name="connsiteY7" fmla="*/ 484006 h 1044156"/>
                <a:gd name="connsiteX8" fmla="*/ 463273 w 1142600"/>
                <a:gd name="connsiteY8" fmla="*/ 390645 h 1044156"/>
                <a:gd name="connsiteX9" fmla="*/ 369912 w 1142600"/>
                <a:gd name="connsiteY9" fmla="*/ 297284 h 1044156"/>
                <a:gd name="connsiteX10" fmla="*/ 592856 w 1142600"/>
                <a:gd name="connsiteY10" fmla="*/ 319 h 1044156"/>
                <a:gd name="connsiteX11" fmla="*/ 771135 w 1142600"/>
                <a:gd name="connsiteY11" fmla="*/ 28562 h 1044156"/>
                <a:gd name="connsiteX12" fmla="*/ 1095490 w 1142600"/>
                <a:gd name="connsiteY12" fmla="*/ 630378 h 1044156"/>
                <a:gd name="connsiteX13" fmla="*/ 473352 w 1142600"/>
                <a:gd name="connsiteY13" fmla="*/ 895811 h 1044156"/>
                <a:gd name="connsiteX14" fmla="*/ 285128 w 1142600"/>
                <a:gd name="connsiteY14" fmla="*/ 1044156 h 1044156"/>
                <a:gd name="connsiteX15" fmla="*/ 269679 w 1142600"/>
                <a:gd name="connsiteY15" fmla="*/ 834471 h 1044156"/>
                <a:gd name="connsiteX16" fmla="*/ 121625 w 1142600"/>
                <a:gd name="connsiteY16" fmla="*/ 172972 h 1044156"/>
                <a:gd name="connsiteX17" fmla="*/ 592856 w 1142600"/>
                <a:gd name="connsiteY17" fmla="*/ 319 h 10441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42600" h="1044156">
                  <a:moveTo>
                    <a:pt x="808062" y="297284"/>
                  </a:moveTo>
                  <a:cubicBezTo>
                    <a:pt x="756500" y="297284"/>
                    <a:pt x="714701" y="339083"/>
                    <a:pt x="714701" y="390645"/>
                  </a:cubicBezTo>
                  <a:cubicBezTo>
                    <a:pt x="714701" y="442207"/>
                    <a:pt x="756500" y="484006"/>
                    <a:pt x="808062" y="484006"/>
                  </a:cubicBezTo>
                  <a:cubicBezTo>
                    <a:pt x="859624" y="484006"/>
                    <a:pt x="901423" y="442207"/>
                    <a:pt x="901423" y="390645"/>
                  </a:cubicBezTo>
                  <a:cubicBezTo>
                    <a:pt x="901423" y="339083"/>
                    <a:pt x="859624" y="297284"/>
                    <a:pt x="808062" y="297284"/>
                  </a:cubicBezTo>
                  <a:close/>
                  <a:moveTo>
                    <a:pt x="369912" y="297284"/>
                  </a:moveTo>
                  <a:cubicBezTo>
                    <a:pt x="318350" y="297284"/>
                    <a:pt x="276551" y="339083"/>
                    <a:pt x="276551" y="390645"/>
                  </a:cubicBezTo>
                  <a:cubicBezTo>
                    <a:pt x="276551" y="442207"/>
                    <a:pt x="318350" y="484006"/>
                    <a:pt x="369912" y="484006"/>
                  </a:cubicBezTo>
                  <a:cubicBezTo>
                    <a:pt x="421474" y="484006"/>
                    <a:pt x="463273" y="442207"/>
                    <a:pt x="463273" y="390645"/>
                  </a:cubicBezTo>
                  <a:cubicBezTo>
                    <a:pt x="463273" y="339083"/>
                    <a:pt x="421474" y="297284"/>
                    <a:pt x="369912" y="297284"/>
                  </a:cubicBezTo>
                  <a:close/>
                  <a:moveTo>
                    <a:pt x="592856" y="319"/>
                  </a:moveTo>
                  <a:cubicBezTo>
                    <a:pt x="652684" y="2102"/>
                    <a:pt x="712834" y="11355"/>
                    <a:pt x="771135" y="28562"/>
                  </a:cubicBezTo>
                  <a:cubicBezTo>
                    <a:pt x="1077284" y="118917"/>
                    <a:pt x="1225223" y="393408"/>
                    <a:pt x="1095490" y="630378"/>
                  </a:cubicBezTo>
                  <a:cubicBezTo>
                    <a:pt x="990686" y="821812"/>
                    <a:pt x="733461" y="931557"/>
                    <a:pt x="473352" y="895811"/>
                  </a:cubicBezTo>
                  <a:lnTo>
                    <a:pt x="285128" y="1044156"/>
                  </a:lnTo>
                  <a:lnTo>
                    <a:pt x="269679" y="834471"/>
                  </a:lnTo>
                  <a:cubicBezTo>
                    <a:pt x="-18991" y="692698"/>
                    <a:pt x="-88005" y="384349"/>
                    <a:pt x="121625" y="172972"/>
                  </a:cubicBezTo>
                  <a:cubicBezTo>
                    <a:pt x="236775" y="56862"/>
                    <a:pt x="413371" y="-5029"/>
                    <a:pt x="592856" y="31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alpha val="49000"/>
                  </a:schemeClr>
                </a:gs>
                <a:gs pos="100000">
                  <a:schemeClr val="bg1">
                    <a:alpha val="22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KSO_Shape"/>
          <p:cNvSpPr/>
          <p:nvPr/>
        </p:nvSpPr>
        <p:spPr bwMode="auto">
          <a:xfrm>
            <a:off x="7103570" y="2612311"/>
            <a:ext cx="821229" cy="773433"/>
          </a:xfrm>
          <a:custGeom>
            <a:avLst/>
            <a:gdLst>
              <a:gd name="T0" fmla="*/ 901314 w 3228"/>
              <a:gd name="T1" fmla="*/ 1694421 h 3037"/>
              <a:gd name="T2" fmla="*/ 0 w 3228"/>
              <a:gd name="T3" fmla="*/ 587496 h 3037"/>
              <a:gd name="T4" fmla="*/ 0 w 3228"/>
              <a:gd name="T5" fmla="*/ 486511 h 3037"/>
              <a:gd name="T6" fmla="*/ 406037 w 3228"/>
              <a:gd name="T7" fmla="*/ 4463 h 3037"/>
              <a:gd name="T8" fmla="*/ 486353 w 3228"/>
              <a:gd name="T9" fmla="*/ 0 h 3037"/>
              <a:gd name="T10" fmla="*/ 901314 w 3228"/>
              <a:gd name="T11" fmla="*/ 218707 h 3037"/>
              <a:gd name="T12" fmla="*/ 1314044 w 3228"/>
              <a:gd name="T13" fmla="*/ 0 h 3037"/>
              <a:gd name="T14" fmla="*/ 1394360 w 3228"/>
              <a:gd name="T15" fmla="*/ 4463 h 3037"/>
              <a:gd name="T16" fmla="*/ 1800397 w 3228"/>
              <a:gd name="T17" fmla="*/ 486511 h 3037"/>
              <a:gd name="T18" fmla="*/ 1800397 w 3228"/>
              <a:gd name="T19" fmla="*/ 587496 h 3037"/>
              <a:gd name="T20" fmla="*/ 901314 w 3228"/>
              <a:gd name="T21" fmla="*/ 1694421 h 3037"/>
              <a:gd name="T22" fmla="*/ 1242653 w 3228"/>
              <a:gd name="T23" fmla="*/ 1124779 h 3037"/>
              <a:gd name="T24" fmla="*/ 1079792 w 3228"/>
              <a:gd name="T25" fmla="*/ 649984 h 3037"/>
              <a:gd name="T26" fmla="*/ 992784 w 3228"/>
              <a:gd name="T27" fmla="*/ 1020446 h 3037"/>
              <a:gd name="T28" fmla="*/ 827692 w 3228"/>
              <a:gd name="T29" fmla="*/ 285100 h 3037"/>
              <a:gd name="T30" fmla="*/ 612960 w 3228"/>
              <a:gd name="T31" fmla="*/ 1047227 h 3037"/>
              <a:gd name="T32" fmla="*/ 334089 w 3228"/>
              <a:gd name="T33" fmla="*/ 1158812 h 3037"/>
              <a:gd name="T34" fmla="*/ 710008 w 3228"/>
              <a:gd name="T35" fmla="*/ 1158812 h 3037"/>
              <a:gd name="T36" fmla="*/ 822672 w 3228"/>
              <a:gd name="T37" fmla="*/ 696292 h 3037"/>
              <a:gd name="T38" fmla="*/ 974378 w 3228"/>
              <a:gd name="T39" fmla="*/ 1401510 h 3037"/>
              <a:gd name="T40" fmla="*/ 1101544 w 3228"/>
              <a:gd name="T41" fmla="*/ 961306 h 3037"/>
              <a:gd name="T42" fmla="*/ 1198591 w 3228"/>
              <a:gd name="T43" fmla="*/ 1229111 h 3037"/>
              <a:gd name="T44" fmla="*/ 1444556 w 3228"/>
              <a:gd name="T45" fmla="*/ 1229111 h 3037"/>
              <a:gd name="T46" fmla="*/ 1242653 w 3228"/>
              <a:gd name="T47" fmla="*/ 1124779 h 3037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3228" h="3037">
                <a:moveTo>
                  <a:pt x="1616" y="3037"/>
                </a:moveTo>
                <a:cubicBezTo>
                  <a:pt x="443" y="2227"/>
                  <a:pt x="0" y="1578"/>
                  <a:pt x="0" y="1053"/>
                </a:cubicBezTo>
                <a:cubicBezTo>
                  <a:pt x="0" y="872"/>
                  <a:pt x="0" y="872"/>
                  <a:pt x="0" y="872"/>
                </a:cubicBezTo>
                <a:cubicBezTo>
                  <a:pt x="0" y="322"/>
                  <a:pt x="409" y="37"/>
                  <a:pt x="728" y="8"/>
                </a:cubicBezTo>
                <a:cubicBezTo>
                  <a:pt x="777" y="0"/>
                  <a:pt x="827" y="0"/>
                  <a:pt x="872" y="0"/>
                </a:cubicBezTo>
                <a:cubicBezTo>
                  <a:pt x="1240" y="0"/>
                  <a:pt x="1414" y="153"/>
                  <a:pt x="1616" y="392"/>
                </a:cubicBezTo>
                <a:cubicBezTo>
                  <a:pt x="1814" y="153"/>
                  <a:pt x="1992" y="0"/>
                  <a:pt x="2356" y="0"/>
                </a:cubicBezTo>
                <a:cubicBezTo>
                  <a:pt x="2401" y="0"/>
                  <a:pt x="2451" y="0"/>
                  <a:pt x="2500" y="8"/>
                </a:cubicBezTo>
                <a:cubicBezTo>
                  <a:pt x="2818" y="37"/>
                  <a:pt x="3228" y="322"/>
                  <a:pt x="3228" y="872"/>
                </a:cubicBezTo>
                <a:cubicBezTo>
                  <a:pt x="3228" y="1053"/>
                  <a:pt x="3228" y="1053"/>
                  <a:pt x="3228" y="1053"/>
                </a:cubicBezTo>
                <a:cubicBezTo>
                  <a:pt x="3228" y="1578"/>
                  <a:pt x="2786" y="2227"/>
                  <a:pt x="1616" y="3037"/>
                </a:cubicBezTo>
                <a:close/>
                <a:moveTo>
                  <a:pt x="2228" y="2016"/>
                </a:moveTo>
                <a:cubicBezTo>
                  <a:pt x="1936" y="1165"/>
                  <a:pt x="1936" y="1165"/>
                  <a:pt x="1936" y="1165"/>
                </a:cubicBezTo>
                <a:cubicBezTo>
                  <a:pt x="1780" y="1829"/>
                  <a:pt x="1780" y="1829"/>
                  <a:pt x="1780" y="1829"/>
                </a:cubicBezTo>
                <a:cubicBezTo>
                  <a:pt x="1484" y="511"/>
                  <a:pt x="1484" y="511"/>
                  <a:pt x="1484" y="511"/>
                </a:cubicBezTo>
                <a:cubicBezTo>
                  <a:pt x="1099" y="1877"/>
                  <a:pt x="1099" y="1877"/>
                  <a:pt x="1099" y="1877"/>
                </a:cubicBezTo>
                <a:cubicBezTo>
                  <a:pt x="599" y="2077"/>
                  <a:pt x="599" y="2077"/>
                  <a:pt x="599" y="2077"/>
                </a:cubicBezTo>
                <a:cubicBezTo>
                  <a:pt x="1273" y="2077"/>
                  <a:pt x="1273" y="2077"/>
                  <a:pt x="1273" y="2077"/>
                </a:cubicBezTo>
                <a:cubicBezTo>
                  <a:pt x="1475" y="1248"/>
                  <a:pt x="1475" y="1248"/>
                  <a:pt x="1475" y="1248"/>
                </a:cubicBezTo>
                <a:cubicBezTo>
                  <a:pt x="1747" y="2512"/>
                  <a:pt x="1747" y="2512"/>
                  <a:pt x="1747" y="2512"/>
                </a:cubicBezTo>
                <a:cubicBezTo>
                  <a:pt x="1975" y="1723"/>
                  <a:pt x="1975" y="1723"/>
                  <a:pt x="1975" y="1723"/>
                </a:cubicBezTo>
                <a:cubicBezTo>
                  <a:pt x="2149" y="2203"/>
                  <a:pt x="2149" y="2203"/>
                  <a:pt x="2149" y="2203"/>
                </a:cubicBezTo>
                <a:cubicBezTo>
                  <a:pt x="2590" y="2203"/>
                  <a:pt x="2590" y="2203"/>
                  <a:pt x="2590" y="2203"/>
                </a:cubicBezTo>
                <a:lnTo>
                  <a:pt x="2228" y="2016"/>
                </a:lnTo>
                <a:close/>
              </a:path>
            </a:pathLst>
          </a:custGeom>
          <a:gradFill>
            <a:gsLst>
              <a:gs pos="0">
                <a:schemeClr val="bg1">
                  <a:alpha val="49000"/>
                </a:schemeClr>
              </a:gs>
              <a:gs pos="100000">
                <a:schemeClr val="bg1">
                  <a:alpha val="22000"/>
                </a:schemeClr>
              </a:gs>
            </a:gsLst>
            <a:lin ang="0" scaled="1"/>
          </a:gra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028746" y="4410450"/>
            <a:ext cx="2182397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3525845" y="4410450"/>
            <a:ext cx="260224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请输入您的标题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465887" y="4410450"/>
            <a:ext cx="264865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请输入您的标题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480922" y="4410450"/>
            <a:ext cx="2599524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请输入您的标题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25"/>
          <p:cNvSpPr txBox="1"/>
          <p:nvPr/>
        </p:nvSpPr>
        <p:spPr>
          <a:xfrm flipH="1">
            <a:off x="4871545" y="1055430"/>
            <a:ext cx="2614011" cy="7385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</a:bodyPr>
          <a:p>
            <a:pPr lvl="0" algn="ctr" fontAlgn="base"/>
            <a:r>
              <a:rPr lang="en-US" altLang="zh-CN" sz="4800">
                <a:solidFill>
                  <a:schemeClr val="bg1"/>
                </a:solidFill>
                <a:effectLst/>
                <a:latin typeface="微软雅黑 Light" panose="020B0502040204020203" pitchFamily="34" charset="-122"/>
                <a:ea typeface="微软雅黑 Light" panose="020B0502040204020203" pitchFamily="34" charset="-122"/>
                <a:sym typeface="微软雅黑" panose="020B0503020204020204" pitchFamily="34" charset="-122"/>
              </a:rPr>
              <a:t>CONTENTS</a:t>
            </a:r>
            <a:endParaRPr lang="en-US" altLang="zh-CN" sz="4800" strike="noStrike" noProof="1">
              <a:solidFill>
                <a:schemeClr val="bg1"/>
              </a:solidFill>
              <a:effectLst/>
              <a:latin typeface="微软雅黑 Light" panose="020B0502040204020203" pitchFamily="34" charset="-122"/>
              <a:ea typeface="微软雅黑 Light" panose="020B0502040204020203" pitchFamily="34" charset="-122"/>
              <a:sym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634389" y="823437"/>
            <a:ext cx="923223" cy="95250"/>
            <a:chOff x="10961036" y="223119"/>
            <a:chExt cx="1846446" cy="190500"/>
          </a:xfrm>
          <a:solidFill>
            <a:srgbClr val="616C85"/>
          </a:solidFill>
        </p:grpSpPr>
        <p:sp>
          <p:nvSpPr>
            <p:cNvPr id="5" name="矩形: 圆角 6"/>
            <p:cNvSpPr/>
            <p:nvPr/>
          </p:nvSpPr>
          <p:spPr>
            <a:xfrm>
              <a:off x="10961036" y="223119"/>
              <a:ext cx="190500" cy="190500"/>
            </a:xfrm>
            <a:prstGeom prst="roundRect">
              <a:avLst>
                <a:gd name="adj" fmla="val 26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8" name="矩形: 圆角 7"/>
            <p:cNvSpPr/>
            <p:nvPr/>
          </p:nvSpPr>
          <p:spPr>
            <a:xfrm>
              <a:off x="11292225" y="223119"/>
              <a:ext cx="190500" cy="190500"/>
            </a:xfrm>
            <a:prstGeom prst="roundRect">
              <a:avLst>
                <a:gd name="adj" fmla="val 26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11623414" y="223119"/>
              <a:ext cx="190500" cy="190500"/>
            </a:xfrm>
            <a:prstGeom prst="roundRect">
              <a:avLst>
                <a:gd name="adj" fmla="val 26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: 圆角 9"/>
            <p:cNvSpPr/>
            <p:nvPr/>
          </p:nvSpPr>
          <p:spPr>
            <a:xfrm>
              <a:off x="11954603" y="223119"/>
              <a:ext cx="190500" cy="190500"/>
            </a:xfrm>
            <a:prstGeom prst="roundRect">
              <a:avLst>
                <a:gd name="adj" fmla="val 26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12285792" y="223119"/>
              <a:ext cx="190500" cy="190500"/>
            </a:xfrm>
            <a:prstGeom prst="roundRect">
              <a:avLst>
                <a:gd name="adj" fmla="val 26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3" name="矩形: 圆角 11"/>
            <p:cNvSpPr/>
            <p:nvPr/>
          </p:nvSpPr>
          <p:spPr>
            <a:xfrm>
              <a:off x="12616982" y="223119"/>
              <a:ext cx="190500" cy="190500"/>
            </a:xfrm>
            <a:prstGeom prst="roundRect">
              <a:avLst>
                <a:gd name="adj" fmla="val 2666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889000" y="1579245"/>
            <a:ext cx="3699510" cy="3699510"/>
            <a:chOff x="1249041" y="312871"/>
            <a:chExt cx="1726388" cy="1726388"/>
          </a:xfrm>
        </p:grpSpPr>
        <p:sp>
          <p:nvSpPr>
            <p:cNvPr id="22" name="椭圆 21"/>
            <p:cNvSpPr/>
            <p:nvPr/>
          </p:nvSpPr>
          <p:spPr>
            <a:xfrm>
              <a:off x="1430849" y="494679"/>
              <a:ext cx="1362772" cy="1362772"/>
            </a:xfrm>
            <a:prstGeom prst="ellipse">
              <a:avLst/>
            </a:prstGeom>
            <a:gradFill flip="none" rotWithShape="1">
              <a:gsLst>
                <a:gs pos="0">
                  <a:srgbClr val="EF6B81"/>
                </a:gs>
                <a:gs pos="100000">
                  <a:srgbClr val="6078FE"/>
                </a:gs>
                <a:gs pos="53000">
                  <a:srgbClr val="C43AF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249041" y="312871"/>
              <a:ext cx="1726388" cy="1726388"/>
            </a:xfrm>
            <a:prstGeom prst="ellipse">
              <a:avLst/>
            </a:prstGeom>
            <a:gradFill flip="none" rotWithShape="1">
              <a:gsLst>
                <a:gs pos="0">
                  <a:srgbClr val="EF6B81">
                    <a:alpha val="0"/>
                  </a:srgbClr>
                </a:gs>
                <a:gs pos="100000">
                  <a:srgbClr val="6078FE">
                    <a:alpha val="12000"/>
                  </a:srgbClr>
                </a:gs>
                <a:gs pos="53000">
                  <a:srgbClr val="C43AFE">
                    <a:alpha val="19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649730" y="2312035"/>
            <a:ext cx="2052955" cy="2011680"/>
            <a:chOff x="7288751" y="1310085"/>
            <a:chExt cx="794402" cy="778453"/>
          </a:xfrm>
        </p:grpSpPr>
        <p:grpSp>
          <p:nvGrpSpPr>
            <p:cNvPr id="25" name="组合 24"/>
            <p:cNvGrpSpPr/>
            <p:nvPr/>
          </p:nvGrpSpPr>
          <p:grpSpPr>
            <a:xfrm>
              <a:off x="7473553" y="1310085"/>
              <a:ext cx="609600" cy="637382"/>
              <a:chOff x="7473553" y="1310085"/>
              <a:chExt cx="609600" cy="637382"/>
            </a:xfrm>
          </p:grpSpPr>
          <p:sp>
            <p:nvSpPr>
              <p:cNvPr id="26" name="心形 25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27" name="心形 26"/>
              <p:cNvSpPr/>
              <p:nvPr/>
            </p:nvSpPr>
            <p:spPr>
              <a:xfrm rot="5400000">
                <a:off x="7573168" y="1437482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 rot="16384723" flipH="1">
              <a:off x="7312637" y="1438021"/>
              <a:ext cx="626631" cy="674403"/>
              <a:chOff x="7473553" y="1310085"/>
              <a:chExt cx="626631" cy="674403"/>
            </a:xfrm>
          </p:grpSpPr>
          <p:sp>
            <p:nvSpPr>
              <p:cNvPr id="30" name="心形 29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31" name="心形 30"/>
              <p:cNvSpPr/>
              <p:nvPr/>
            </p:nvSpPr>
            <p:spPr>
              <a:xfrm rot="5400000">
                <a:off x="7590199" y="1474503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5005070" y="3479165"/>
            <a:ext cx="564642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78261" y="147318"/>
            <a:ext cx="831273" cy="537641"/>
            <a:chOff x="1429789" y="665018"/>
            <a:chExt cx="2214952" cy="1432560"/>
          </a:xfrm>
        </p:grpSpPr>
        <p:sp>
          <p:nvSpPr>
            <p:cNvPr id="2" name="椭圆 1"/>
            <p:cNvSpPr/>
            <p:nvPr/>
          </p:nvSpPr>
          <p:spPr>
            <a:xfrm>
              <a:off x="1429789" y="6650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2212181" y="6650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1582189" y="8174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2364581" y="8174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文本框 6"/>
          <p:cNvSpPr txBox="1"/>
          <p:nvPr/>
        </p:nvSpPr>
        <p:spPr>
          <a:xfrm>
            <a:off x="1166730" y="91451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614887" y="1841132"/>
            <a:ext cx="8676270" cy="1683464"/>
            <a:chOff x="3227555" y="2466745"/>
            <a:chExt cx="5736893" cy="1113134"/>
          </a:xfrm>
        </p:grpSpPr>
        <p:sp>
          <p:nvSpPr>
            <p:cNvPr id="20" name="MH_Other_1"/>
            <p:cNvSpPr/>
            <p:nvPr>
              <p:custDataLst>
                <p:tags r:id="rId1"/>
              </p:custDataLst>
            </p:nvPr>
          </p:nvSpPr>
          <p:spPr>
            <a:xfrm>
              <a:off x="3332877" y="2466745"/>
              <a:ext cx="720000" cy="720000"/>
            </a:xfrm>
            <a:prstGeom prst="ellipse">
              <a:avLst/>
            </a:pr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MH_Other_2"/>
            <p:cNvSpPr/>
            <p:nvPr>
              <p:custDataLst>
                <p:tags r:id="rId2"/>
              </p:custDataLst>
            </p:nvPr>
          </p:nvSpPr>
          <p:spPr>
            <a:xfrm>
              <a:off x="3455812" y="2589680"/>
              <a:ext cx="474133" cy="474133"/>
            </a:xfrm>
            <a:prstGeom prst="donut">
              <a:avLst>
                <a:gd name="adj" fmla="val 8773"/>
              </a:avLst>
            </a:pr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FEFFFF"/>
                </a:solidFill>
              </a:endParaRPr>
            </a:p>
          </p:txBody>
        </p:sp>
        <p:sp>
          <p:nvSpPr>
            <p:cNvPr id="26" name="MH_Other_3"/>
            <p:cNvSpPr/>
            <p:nvPr>
              <p:custDataLst>
                <p:tags r:id="rId3"/>
              </p:custDataLst>
            </p:nvPr>
          </p:nvSpPr>
          <p:spPr>
            <a:xfrm>
              <a:off x="3517649" y="2665688"/>
              <a:ext cx="535228" cy="515104"/>
            </a:xfrm>
            <a:custGeom>
              <a:avLst/>
              <a:gdLst>
                <a:gd name="connsiteX0" fmla="*/ 1631 w 535228"/>
                <a:gd name="connsiteY0" fmla="*/ 319839 h 515104"/>
                <a:gd name="connsiteX1" fmla="*/ 6677 w 535228"/>
                <a:gd name="connsiteY1" fmla="*/ 327324 h 515104"/>
                <a:gd name="connsiteX2" fmla="*/ 0 w 535228"/>
                <a:gd name="connsiteY2" fmla="*/ 321816 h 515104"/>
                <a:gd name="connsiteX3" fmla="*/ 347292 w 535228"/>
                <a:gd name="connsiteY3" fmla="*/ 0 h 515104"/>
                <a:gd name="connsiteX4" fmla="*/ 534568 w 535228"/>
                <a:gd name="connsiteY4" fmla="*/ 154509 h 515104"/>
                <a:gd name="connsiteX5" fmla="*/ 535228 w 535228"/>
                <a:gd name="connsiteY5" fmla="*/ 161057 h 515104"/>
                <a:gd name="connsiteX6" fmla="*/ 247781 w 535228"/>
                <a:gd name="connsiteY6" fmla="*/ 513743 h 515104"/>
                <a:gd name="connsiteX7" fmla="*/ 234280 w 535228"/>
                <a:gd name="connsiteY7" fmla="*/ 515104 h 515104"/>
                <a:gd name="connsiteX8" fmla="*/ 44836 w 535228"/>
                <a:gd name="connsiteY8" fmla="*/ 358806 h 515104"/>
                <a:gd name="connsiteX9" fmla="*/ 82952 w 535228"/>
                <a:gd name="connsiteY9" fmla="*/ 379495 h 515104"/>
                <a:gd name="connsiteX10" fmla="*/ 175229 w 535228"/>
                <a:gd name="connsiteY10" fmla="*/ 398125 h 515104"/>
                <a:gd name="connsiteX11" fmla="*/ 412295 w 535228"/>
                <a:gd name="connsiteY11" fmla="*/ 161058 h 515104"/>
                <a:gd name="connsiteX12" fmla="*/ 393666 w 535228"/>
                <a:gd name="connsiteY12" fmla="*/ 68781 h 515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5228" h="515104">
                  <a:moveTo>
                    <a:pt x="1631" y="319839"/>
                  </a:moveTo>
                  <a:lnTo>
                    <a:pt x="6677" y="327324"/>
                  </a:lnTo>
                  <a:lnTo>
                    <a:pt x="0" y="321816"/>
                  </a:lnTo>
                  <a:close/>
                  <a:moveTo>
                    <a:pt x="347292" y="0"/>
                  </a:moveTo>
                  <a:lnTo>
                    <a:pt x="534568" y="154509"/>
                  </a:lnTo>
                  <a:lnTo>
                    <a:pt x="535228" y="161057"/>
                  </a:lnTo>
                  <a:cubicBezTo>
                    <a:pt x="535228" y="335027"/>
                    <a:pt x="411827" y="480175"/>
                    <a:pt x="247781" y="513743"/>
                  </a:cubicBezTo>
                  <a:lnTo>
                    <a:pt x="234280" y="515104"/>
                  </a:lnTo>
                  <a:lnTo>
                    <a:pt x="44836" y="358806"/>
                  </a:lnTo>
                  <a:lnTo>
                    <a:pt x="82952" y="379495"/>
                  </a:lnTo>
                  <a:cubicBezTo>
                    <a:pt x="111315" y="391492"/>
                    <a:pt x="142497" y="398124"/>
                    <a:pt x="175229" y="398125"/>
                  </a:cubicBezTo>
                  <a:cubicBezTo>
                    <a:pt x="306157" y="398125"/>
                    <a:pt x="412296" y="291986"/>
                    <a:pt x="412295" y="161058"/>
                  </a:cubicBezTo>
                  <a:cubicBezTo>
                    <a:pt x="412296" y="128326"/>
                    <a:pt x="405662" y="97143"/>
                    <a:pt x="393666" y="6878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MH_Other_4"/>
            <p:cNvSpPr/>
            <p:nvPr>
              <p:custDataLst>
                <p:tags r:id="rId4"/>
              </p:custDataLst>
            </p:nvPr>
          </p:nvSpPr>
          <p:spPr>
            <a:xfrm>
              <a:off x="3227555" y="3013155"/>
              <a:ext cx="930647" cy="296525"/>
            </a:xfrm>
            <a:custGeom>
              <a:avLst/>
              <a:gdLst>
                <a:gd name="connsiteX0" fmla="*/ 0 w 930647"/>
                <a:gd name="connsiteY0" fmla="*/ 0 h 296525"/>
                <a:gd name="connsiteX1" fmla="*/ 31025 w 930647"/>
                <a:gd name="connsiteY1" fmla="*/ 0 h 296525"/>
                <a:gd name="connsiteX2" fmla="*/ 60185 w 930647"/>
                <a:gd name="connsiteY2" fmla="*/ 53723 h 296525"/>
                <a:gd name="connsiteX3" fmla="*/ 465322 w 930647"/>
                <a:gd name="connsiteY3" fmla="*/ 269133 h 296525"/>
                <a:gd name="connsiteX4" fmla="*/ 870460 w 930647"/>
                <a:gd name="connsiteY4" fmla="*/ 53723 h 296525"/>
                <a:gd name="connsiteX5" fmla="*/ 899620 w 930647"/>
                <a:gd name="connsiteY5" fmla="*/ 0 h 296525"/>
                <a:gd name="connsiteX6" fmla="*/ 930647 w 930647"/>
                <a:gd name="connsiteY6" fmla="*/ 0 h 296525"/>
                <a:gd name="connsiteX7" fmla="*/ 893174 w 930647"/>
                <a:gd name="connsiteY7" fmla="*/ 69039 h 296525"/>
                <a:gd name="connsiteX8" fmla="*/ 465323 w 930647"/>
                <a:gd name="connsiteY8" fmla="*/ 296525 h 296525"/>
                <a:gd name="connsiteX9" fmla="*/ 37473 w 930647"/>
                <a:gd name="connsiteY9" fmla="*/ 69039 h 29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30647" h="296525">
                  <a:moveTo>
                    <a:pt x="0" y="0"/>
                  </a:moveTo>
                  <a:lnTo>
                    <a:pt x="31025" y="0"/>
                  </a:lnTo>
                  <a:lnTo>
                    <a:pt x="60185" y="53723"/>
                  </a:lnTo>
                  <a:cubicBezTo>
                    <a:pt x="147986" y="183686"/>
                    <a:pt x="296675" y="269133"/>
                    <a:pt x="465322" y="269133"/>
                  </a:cubicBezTo>
                  <a:cubicBezTo>
                    <a:pt x="633969" y="269133"/>
                    <a:pt x="782659" y="183686"/>
                    <a:pt x="870460" y="53723"/>
                  </a:cubicBezTo>
                  <a:lnTo>
                    <a:pt x="899620" y="0"/>
                  </a:lnTo>
                  <a:lnTo>
                    <a:pt x="930647" y="0"/>
                  </a:lnTo>
                  <a:lnTo>
                    <a:pt x="893174" y="69039"/>
                  </a:lnTo>
                  <a:cubicBezTo>
                    <a:pt x="800450" y="206288"/>
                    <a:pt x="643425" y="296525"/>
                    <a:pt x="465323" y="296525"/>
                  </a:cubicBezTo>
                  <a:cubicBezTo>
                    <a:pt x="287222" y="296525"/>
                    <a:pt x="130197" y="206288"/>
                    <a:pt x="37473" y="69039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MH_Other_5"/>
            <p:cNvSpPr/>
            <p:nvPr>
              <p:custDataLst>
                <p:tags r:id="rId5"/>
              </p:custDataLst>
            </p:nvPr>
          </p:nvSpPr>
          <p:spPr>
            <a:xfrm flipV="1">
              <a:off x="3227555" y="3283354"/>
              <a:ext cx="930647" cy="296525"/>
            </a:xfrm>
            <a:custGeom>
              <a:avLst/>
              <a:gdLst>
                <a:gd name="connsiteX0" fmla="*/ 0 w 930647"/>
                <a:gd name="connsiteY0" fmla="*/ 0 h 296525"/>
                <a:gd name="connsiteX1" fmla="*/ 31025 w 930647"/>
                <a:gd name="connsiteY1" fmla="*/ 0 h 296525"/>
                <a:gd name="connsiteX2" fmla="*/ 60185 w 930647"/>
                <a:gd name="connsiteY2" fmla="*/ 53723 h 296525"/>
                <a:gd name="connsiteX3" fmla="*/ 465322 w 930647"/>
                <a:gd name="connsiteY3" fmla="*/ 269133 h 296525"/>
                <a:gd name="connsiteX4" fmla="*/ 870460 w 930647"/>
                <a:gd name="connsiteY4" fmla="*/ 53723 h 296525"/>
                <a:gd name="connsiteX5" fmla="*/ 899620 w 930647"/>
                <a:gd name="connsiteY5" fmla="*/ 0 h 296525"/>
                <a:gd name="connsiteX6" fmla="*/ 930647 w 930647"/>
                <a:gd name="connsiteY6" fmla="*/ 0 h 296525"/>
                <a:gd name="connsiteX7" fmla="*/ 893174 w 930647"/>
                <a:gd name="connsiteY7" fmla="*/ 69039 h 296525"/>
                <a:gd name="connsiteX8" fmla="*/ 465323 w 930647"/>
                <a:gd name="connsiteY8" fmla="*/ 296525 h 296525"/>
                <a:gd name="connsiteX9" fmla="*/ 37473 w 930647"/>
                <a:gd name="connsiteY9" fmla="*/ 69039 h 29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30647" h="296525">
                  <a:moveTo>
                    <a:pt x="0" y="0"/>
                  </a:moveTo>
                  <a:lnTo>
                    <a:pt x="31025" y="0"/>
                  </a:lnTo>
                  <a:lnTo>
                    <a:pt x="60185" y="53723"/>
                  </a:lnTo>
                  <a:cubicBezTo>
                    <a:pt x="147986" y="183686"/>
                    <a:pt x="296675" y="269133"/>
                    <a:pt x="465322" y="269133"/>
                  </a:cubicBezTo>
                  <a:cubicBezTo>
                    <a:pt x="633969" y="269133"/>
                    <a:pt x="782659" y="183686"/>
                    <a:pt x="870460" y="53723"/>
                  </a:cubicBezTo>
                  <a:lnTo>
                    <a:pt x="899620" y="0"/>
                  </a:lnTo>
                  <a:lnTo>
                    <a:pt x="930647" y="0"/>
                  </a:lnTo>
                  <a:lnTo>
                    <a:pt x="893174" y="69039"/>
                  </a:lnTo>
                  <a:cubicBezTo>
                    <a:pt x="800450" y="206288"/>
                    <a:pt x="643425" y="296525"/>
                    <a:pt x="465323" y="296525"/>
                  </a:cubicBezTo>
                  <a:cubicBezTo>
                    <a:pt x="287222" y="296525"/>
                    <a:pt x="130197" y="206288"/>
                    <a:pt x="37473" y="69039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MH_Other_6"/>
            <p:cNvSpPr/>
            <p:nvPr>
              <p:custDataLst>
                <p:tags r:id="rId6"/>
              </p:custDataLst>
            </p:nvPr>
          </p:nvSpPr>
          <p:spPr>
            <a:xfrm>
              <a:off x="5736000" y="2466745"/>
              <a:ext cx="720000" cy="720000"/>
            </a:xfrm>
            <a:prstGeom prst="ellipse">
              <a:avLst/>
            </a:pr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MH_Other_7"/>
            <p:cNvSpPr/>
            <p:nvPr>
              <p:custDataLst>
                <p:tags r:id="rId7"/>
              </p:custDataLst>
            </p:nvPr>
          </p:nvSpPr>
          <p:spPr>
            <a:xfrm>
              <a:off x="5858935" y="2589680"/>
              <a:ext cx="474133" cy="474133"/>
            </a:xfrm>
            <a:prstGeom prst="donut">
              <a:avLst>
                <a:gd name="adj" fmla="val 8773"/>
              </a:avLst>
            </a:pr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FEFFFF"/>
                </a:solidFill>
              </a:endParaRPr>
            </a:p>
          </p:txBody>
        </p:sp>
        <p:sp>
          <p:nvSpPr>
            <p:cNvPr id="32" name="MH_Other_8"/>
            <p:cNvSpPr/>
            <p:nvPr>
              <p:custDataLst>
                <p:tags r:id="rId8"/>
              </p:custDataLst>
            </p:nvPr>
          </p:nvSpPr>
          <p:spPr>
            <a:xfrm>
              <a:off x="5920772" y="2665688"/>
              <a:ext cx="535228" cy="515104"/>
            </a:xfrm>
            <a:custGeom>
              <a:avLst/>
              <a:gdLst>
                <a:gd name="connsiteX0" fmla="*/ 1631 w 535228"/>
                <a:gd name="connsiteY0" fmla="*/ 319839 h 515104"/>
                <a:gd name="connsiteX1" fmla="*/ 6677 w 535228"/>
                <a:gd name="connsiteY1" fmla="*/ 327324 h 515104"/>
                <a:gd name="connsiteX2" fmla="*/ 0 w 535228"/>
                <a:gd name="connsiteY2" fmla="*/ 321816 h 515104"/>
                <a:gd name="connsiteX3" fmla="*/ 347292 w 535228"/>
                <a:gd name="connsiteY3" fmla="*/ 0 h 515104"/>
                <a:gd name="connsiteX4" fmla="*/ 534568 w 535228"/>
                <a:gd name="connsiteY4" fmla="*/ 154509 h 515104"/>
                <a:gd name="connsiteX5" fmla="*/ 535228 w 535228"/>
                <a:gd name="connsiteY5" fmla="*/ 161057 h 515104"/>
                <a:gd name="connsiteX6" fmla="*/ 247781 w 535228"/>
                <a:gd name="connsiteY6" fmla="*/ 513743 h 515104"/>
                <a:gd name="connsiteX7" fmla="*/ 234280 w 535228"/>
                <a:gd name="connsiteY7" fmla="*/ 515104 h 515104"/>
                <a:gd name="connsiteX8" fmla="*/ 44836 w 535228"/>
                <a:gd name="connsiteY8" fmla="*/ 358806 h 515104"/>
                <a:gd name="connsiteX9" fmla="*/ 82952 w 535228"/>
                <a:gd name="connsiteY9" fmla="*/ 379495 h 515104"/>
                <a:gd name="connsiteX10" fmla="*/ 175229 w 535228"/>
                <a:gd name="connsiteY10" fmla="*/ 398125 h 515104"/>
                <a:gd name="connsiteX11" fmla="*/ 412295 w 535228"/>
                <a:gd name="connsiteY11" fmla="*/ 161058 h 515104"/>
                <a:gd name="connsiteX12" fmla="*/ 393666 w 535228"/>
                <a:gd name="connsiteY12" fmla="*/ 68781 h 515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5228" h="515104">
                  <a:moveTo>
                    <a:pt x="1631" y="319839"/>
                  </a:moveTo>
                  <a:lnTo>
                    <a:pt x="6677" y="327324"/>
                  </a:lnTo>
                  <a:lnTo>
                    <a:pt x="0" y="321816"/>
                  </a:lnTo>
                  <a:close/>
                  <a:moveTo>
                    <a:pt x="347292" y="0"/>
                  </a:moveTo>
                  <a:lnTo>
                    <a:pt x="534568" y="154509"/>
                  </a:lnTo>
                  <a:lnTo>
                    <a:pt x="535228" y="161057"/>
                  </a:lnTo>
                  <a:cubicBezTo>
                    <a:pt x="535228" y="335027"/>
                    <a:pt x="411827" y="480175"/>
                    <a:pt x="247781" y="513743"/>
                  </a:cubicBezTo>
                  <a:lnTo>
                    <a:pt x="234280" y="515104"/>
                  </a:lnTo>
                  <a:lnTo>
                    <a:pt x="44836" y="358806"/>
                  </a:lnTo>
                  <a:lnTo>
                    <a:pt x="82952" y="379495"/>
                  </a:lnTo>
                  <a:cubicBezTo>
                    <a:pt x="111315" y="391492"/>
                    <a:pt x="142497" y="398124"/>
                    <a:pt x="175229" y="398125"/>
                  </a:cubicBezTo>
                  <a:cubicBezTo>
                    <a:pt x="306157" y="398125"/>
                    <a:pt x="412296" y="291986"/>
                    <a:pt x="412295" y="161058"/>
                  </a:cubicBezTo>
                  <a:cubicBezTo>
                    <a:pt x="412296" y="128326"/>
                    <a:pt x="405662" y="97143"/>
                    <a:pt x="393666" y="6878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MH_Other_9"/>
            <p:cNvSpPr/>
            <p:nvPr>
              <p:custDataLst>
                <p:tags r:id="rId9"/>
              </p:custDataLst>
            </p:nvPr>
          </p:nvSpPr>
          <p:spPr>
            <a:xfrm>
              <a:off x="5630678" y="3013155"/>
              <a:ext cx="930647" cy="296525"/>
            </a:xfrm>
            <a:custGeom>
              <a:avLst/>
              <a:gdLst>
                <a:gd name="connsiteX0" fmla="*/ 0 w 930647"/>
                <a:gd name="connsiteY0" fmla="*/ 0 h 296525"/>
                <a:gd name="connsiteX1" fmla="*/ 31025 w 930647"/>
                <a:gd name="connsiteY1" fmla="*/ 0 h 296525"/>
                <a:gd name="connsiteX2" fmla="*/ 60185 w 930647"/>
                <a:gd name="connsiteY2" fmla="*/ 53723 h 296525"/>
                <a:gd name="connsiteX3" fmla="*/ 465322 w 930647"/>
                <a:gd name="connsiteY3" fmla="*/ 269133 h 296525"/>
                <a:gd name="connsiteX4" fmla="*/ 870460 w 930647"/>
                <a:gd name="connsiteY4" fmla="*/ 53723 h 296525"/>
                <a:gd name="connsiteX5" fmla="*/ 899620 w 930647"/>
                <a:gd name="connsiteY5" fmla="*/ 0 h 296525"/>
                <a:gd name="connsiteX6" fmla="*/ 930647 w 930647"/>
                <a:gd name="connsiteY6" fmla="*/ 0 h 296525"/>
                <a:gd name="connsiteX7" fmla="*/ 893174 w 930647"/>
                <a:gd name="connsiteY7" fmla="*/ 69039 h 296525"/>
                <a:gd name="connsiteX8" fmla="*/ 465323 w 930647"/>
                <a:gd name="connsiteY8" fmla="*/ 296525 h 296525"/>
                <a:gd name="connsiteX9" fmla="*/ 37473 w 930647"/>
                <a:gd name="connsiteY9" fmla="*/ 69039 h 29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30647" h="296525">
                  <a:moveTo>
                    <a:pt x="0" y="0"/>
                  </a:moveTo>
                  <a:lnTo>
                    <a:pt x="31025" y="0"/>
                  </a:lnTo>
                  <a:lnTo>
                    <a:pt x="60185" y="53723"/>
                  </a:lnTo>
                  <a:cubicBezTo>
                    <a:pt x="147986" y="183686"/>
                    <a:pt x="296675" y="269133"/>
                    <a:pt x="465322" y="269133"/>
                  </a:cubicBezTo>
                  <a:cubicBezTo>
                    <a:pt x="633969" y="269133"/>
                    <a:pt x="782659" y="183686"/>
                    <a:pt x="870460" y="53723"/>
                  </a:cubicBezTo>
                  <a:lnTo>
                    <a:pt x="899620" y="0"/>
                  </a:lnTo>
                  <a:lnTo>
                    <a:pt x="930647" y="0"/>
                  </a:lnTo>
                  <a:lnTo>
                    <a:pt x="893174" y="69039"/>
                  </a:lnTo>
                  <a:cubicBezTo>
                    <a:pt x="800450" y="206288"/>
                    <a:pt x="643425" y="296525"/>
                    <a:pt x="465323" y="296525"/>
                  </a:cubicBezTo>
                  <a:cubicBezTo>
                    <a:pt x="287222" y="296525"/>
                    <a:pt x="130197" y="206288"/>
                    <a:pt x="37473" y="69039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MH_Other_10"/>
            <p:cNvSpPr/>
            <p:nvPr>
              <p:custDataLst>
                <p:tags r:id="rId10"/>
              </p:custDataLst>
            </p:nvPr>
          </p:nvSpPr>
          <p:spPr>
            <a:xfrm flipV="1">
              <a:off x="5630678" y="3283354"/>
              <a:ext cx="930647" cy="296525"/>
            </a:xfrm>
            <a:custGeom>
              <a:avLst/>
              <a:gdLst>
                <a:gd name="connsiteX0" fmla="*/ 0 w 930647"/>
                <a:gd name="connsiteY0" fmla="*/ 0 h 296525"/>
                <a:gd name="connsiteX1" fmla="*/ 31025 w 930647"/>
                <a:gd name="connsiteY1" fmla="*/ 0 h 296525"/>
                <a:gd name="connsiteX2" fmla="*/ 60185 w 930647"/>
                <a:gd name="connsiteY2" fmla="*/ 53723 h 296525"/>
                <a:gd name="connsiteX3" fmla="*/ 465322 w 930647"/>
                <a:gd name="connsiteY3" fmla="*/ 269133 h 296525"/>
                <a:gd name="connsiteX4" fmla="*/ 870460 w 930647"/>
                <a:gd name="connsiteY4" fmla="*/ 53723 h 296525"/>
                <a:gd name="connsiteX5" fmla="*/ 899620 w 930647"/>
                <a:gd name="connsiteY5" fmla="*/ 0 h 296525"/>
                <a:gd name="connsiteX6" fmla="*/ 930647 w 930647"/>
                <a:gd name="connsiteY6" fmla="*/ 0 h 296525"/>
                <a:gd name="connsiteX7" fmla="*/ 893174 w 930647"/>
                <a:gd name="connsiteY7" fmla="*/ 69039 h 296525"/>
                <a:gd name="connsiteX8" fmla="*/ 465323 w 930647"/>
                <a:gd name="connsiteY8" fmla="*/ 296525 h 296525"/>
                <a:gd name="connsiteX9" fmla="*/ 37473 w 930647"/>
                <a:gd name="connsiteY9" fmla="*/ 69039 h 29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30647" h="296525">
                  <a:moveTo>
                    <a:pt x="0" y="0"/>
                  </a:moveTo>
                  <a:lnTo>
                    <a:pt x="31025" y="0"/>
                  </a:lnTo>
                  <a:lnTo>
                    <a:pt x="60185" y="53723"/>
                  </a:lnTo>
                  <a:cubicBezTo>
                    <a:pt x="147986" y="183686"/>
                    <a:pt x="296675" y="269133"/>
                    <a:pt x="465322" y="269133"/>
                  </a:cubicBezTo>
                  <a:cubicBezTo>
                    <a:pt x="633969" y="269133"/>
                    <a:pt x="782659" y="183686"/>
                    <a:pt x="870460" y="53723"/>
                  </a:cubicBezTo>
                  <a:lnTo>
                    <a:pt x="899620" y="0"/>
                  </a:lnTo>
                  <a:lnTo>
                    <a:pt x="930647" y="0"/>
                  </a:lnTo>
                  <a:lnTo>
                    <a:pt x="893174" y="69039"/>
                  </a:lnTo>
                  <a:cubicBezTo>
                    <a:pt x="800450" y="206288"/>
                    <a:pt x="643425" y="296525"/>
                    <a:pt x="465323" y="296525"/>
                  </a:cubicBezTo>
                  <a:cubicBezTo>
                    <a:pt x="287222" y="296525"/>
                    <a:pt x="130197" y="206288"/>
                    <a:pt x="37473" y="69039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MH_Other_11"/>
            <p:cNvSpPr/>
            <p:nvPr>
              <p:custDataLst>
                <p:tags r:id="rId11"/>
              </p:custDataLst>
            </p:nvPr>
          </p:nvSpPr>
          <p:spPr>
            <a:xfrm>
              <a:off x="8139123" y="2466745"/>
              <a:ext cx="720000" cy="720000"/>
            </a:xfrm>
            <a:prstGeom prst="ellipse">
              <a:avLst/>
            </a:pr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MH_Other_12"/>
            <p:cNvSpPr/>
            <p:nvPr>
              <p:custDataLst>
                <p:tags r:id="rId12"/>
              </p:custDataLst>
            </p:nvPr>
          </p:nvSpPr>
          <p:spPr>
            <a:xfrm>
              <a:off x="8262058" y="2589680"/>
              <a:ext cx="474133" cy="474133"/>
            </a:xfrm>
            <a:prstGeom prst="donut">
              <a:avLst>
                <a:gd name="adj" fmla="val 8773"/>
              </a:avLst>
            </a:pr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FEFFFF"/>
                </a:solidFill>
              </a:endParaRPr>
            </a:p>
          </p:txBody>
        </p:sp>
        <p:sp>
          <p:nvSpPr>
            <p:cNvPr id="37" name="MH_Other_13"/>
            <p:cNvSpPr/>
            <p:nvPr>
              <p:custDataLst>
                <p:tags r:id="rId13"/>
              </p:custDataLst>
            </p:nvPr>
          </p:nvSpPr>
          <p:spPr>
            <a:xfrm>
              <a:off x="8323895" y="2665688"/>
              <a:ext cx="535228" cy="515104"/>
            </a:xfrm>
            <a:custGeom>
              <a:avLst/>
              <a:gdLst>
                <a:gd name="connsiteX0" fmla="*/ 1631 w 535228"/>
                <a:gd name="connsiteY0" fmla="*/ 319839 h 515104"/>
                <a:gd name="connsiteX1" fmla="*/ 6677 w 535228"/>
                <a:gd name="connsiteY1" fmla="*/ 327324 h 515104"/>
                <a:gd name="connsiteX2" fmla="*/ 0 w 535228"/>
                <a:gd name="connsiteY2" fmla="*/ 321816 h 515104"/>
                <a:gd name="connsiteX3" fmla="*/ 347292 w 535228"/>
                <a:gd name="connsiteY3" fmla="*/ 0 h 515104"/>
                <a:gd name="connsiteX4" fmla="*/ 534568 w 535228"/>
                <a:gd name="connsiteY4" fmla="*/ 154509 h 515104"/>
                <a:gd name="connsiteX5" fmla="*/ 535228 w 535228"/>
                <a:gd name="connsiteY5" fmla="*/ 161057 h 515104"/>
                <a:gd name="connsiteX6" fmla="*/ 247781 w 535228"/>
                <a:gd name="connsiteY6" fmla="*/ 513743 h 515104"/>
                <a:gd name="connsiteX7" fmla="*/ 234280 w 535228"/>
                <a:gd name="connsiteY7" fmla="*/ 515104 h 515104"/>
                <a:gd name="connsiteX8" fmla="*/ 44836 w 535228"/>
                <a:gd name="connsiteY8" fmla="*/ 358806 h 515104"/>
                <a:gd name="connsiteX9" fmla="*/ 82952 w 535228"/>
                <a:gd name="connsiteY9" fmla="*/ 379495 h 515104"/>
                <a:gd name="connsiteX10" fmla="*/ 175229 w 535228"/>
                <a:gd name="connsiteY10" fmla="*/ 398125 h 515104"/>
                <a:gd name="connsiteX11" fmla="*/ 412295 w 535228"/>
                <a:gd name="connsiteY11" fmla="*/ 161058 h 515104"/>
                <a:gd name="connsiteX12" fmla="*/ 393666 w 535228"/>
                <a:gd name="connsiteY12" fmla="*/ 68781 h 5151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35228" h="515104">
                  <a:moveTo>
                    <a:pt x="1631" y="319839"/>
                  </a:moveTo>
                  <a:lnTo>
                    <a:pt x="6677" y="327324"/>
                  </a:lnTo>
                  <a:lnTo>
                    <a:pt x="0" y="321816"/>
                  </a:lnTo>
                  <a:close/>
                  <a:moveTo>
                    <a:pt x="347292" y="0"/>
                  </a:moveTo>
                  <a:lnTo>
                    <a:pt x="534568" y="154509"/>
                  </a:lnTo>
                  <a:lnTo>
                    <a:pt x="535228" y="161057"/>
                  </a:lnTo>
                  <a:cubicBezTo>
                    <a:pt x="535228" y="335027"/>
                    <a:pt x="411827" y="480175"/>
                    <a:pt x="247781" y="513743"/>
                  </a:cubicBezTo>
                  <a:lnTo>
                    <a:pt x="234280" y="515104"/>
                  </a:lnTo>
                  <a:lnTo>
                    <a:pt x="44836" y="358806"/>
                  </a:lnTo>
                  <a:lnTo>
                    <a:pt x="82952" y="379495"/>
                  </a:lnTo>
                  <a:cubicBezTo>
                    <a:pt x="111315" y="391492"/>
                    <a:pt x="142497" y="398124"/>
                    <a:pt x="175229" y="398125"/>
                  </a:cubicBezTo>
                  <a:cubicBezTo>
                    <a:pt x="306157" y="398125"/>
                    <a:pt x="412296" y="291986"/>
                    <a:pt x="412295" y="161058"/>
                  </a:cubicBezTo>
                  <a:cubicBezTo>
                    <a:pt x="412296" y="128326"/>
                    <a:pt x="405662" y="97143"/>
                    <a:pt x="393666" y="68781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MH_Other_14"/>
            <p:cNvSpPr/>
            <p:nvPr>
              <p:custDataLst>
                <p:tags r:id="rId14"/>
              </p:custDataLst>
            </p:nvPr>
          </p:nvSpPr>
          <p:spPr>
            <a:xfrm>
              <a:off x="8033801" y="3013155"/>
              <a:ext cx="930647" cy="296525"/>
            </a:xfrm>
            <a:custGeom>
              <a:avLst/>
              <a:gdLst>
                <a:gd name="connsiteX0" fmla="*/ 0 w 930647"/>
                <a:gd name="connsiteY0" fmla="*/ 0 h 296525"/>
                <a:gd name="connsiteX1" fmla="*/ 31025 w 930647"/>
                <a:gd name="connsiteY1" fmla="*/ 0 h 296525"/>
                <a:gd name="connsiteX2" fmla="*/ 60185 w 930647"/>
                <a:gd name="connsiteY2" fmla="*/ 53723 h 296525"/>
                <a:gd name="connsiteX3" fmla="*/ 465322 w 930647"/>
                <a:gd name="connsiteY3" fmla="*/ 269133 h 296525"/>
                <a:gd name="connsiteX4" fmla="*/ 870460 w 930647"/>
                <a:gd name="connsiteY4" fmla="*/ 53723 h 296525"/>
                <a:gd name="connsiteX5" fmla="*/ 899620 w 930647"/>
                <a:gd name="connsiteY5" fmla="*/ 0 h 296525"/>
                <a:gd name="connsiteX6" fmla="*/ 930647 w 930647"/>
                <a:gd name="connsiteY6" fmla="*/ 0 h 296525"/>
                <a:gd name="connsiteX7" fmla="*/ 893174 w 930647"/>
                <a:gd name="connsiteY7" fmla="*/ 69039 h 296525"/>
                <a:gd name="connsiteX8" fmla="*/ 465323 w 930647"/>
                <a:gd name="connsiteY8" fmla="*/ 296525 h 296525"/>
                <a:gd name="connsiteX9" fmla="*/ 37473 w 930647"/>
                <a:gd name="connsiteY9" fmla="*/ 69039 h 29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30647" h="296525">
                  <a:moveTo>
                    <a:pt x="0" y="0"/>
                  </a:moveTo>
                  <a:lnTo>
                    <a:pt x="31025" y="0"/>
                  </a:lnTo>
                  <a:lnTo>
                    <a:pt x="60185" y="53723"/>
                  </a:lnTo>
                  <a:cubicBezTo>
                    <a:pt x="147986" y="183686"/>
                    <a:pt x="296675" y="269133"/>
                    <a:pt x="465322" y="269133"/>
                  </a:cubicBezTo>
                  <a:cubicBezTo>
                    <a:pt x="633969" y="269133"/>
                    <a:pt x="782659" y="183686"/>
                    <a:pt x="870460" y="53723"/>
                  </a:cubicBezTo>
                  <a:lnTo>
                    <a:pt x="899620" y="0"/>
                  </a:lnTo>
                  <a:lnTo>
                    <a:pt x="930647" y="0"/>
                  </a:lnTo>
                  <a:lnTo>
                    <a:pt x="893174" y="69039"/>
                  </a:lnTo>
                  <a:cubicBezTo>
                    <a:pt x="800450" y="206288"/>
                    <a:pt x="643425" y="296525"/>
                    <a:pt x="465323" y="296525"/>
                  </a:cubicBezTo>
                  <a:cubicBezTo>
                    <a:pt x="287222" y="296525"/>
                    <a:pt x="130197" y="206288"/>
                    <a:pt x="37473" y="69039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MH_Other_15"/>
            <p:cNvSpPr/>
            <p:nvPr>
              <p:custDataLst>
                <p:tags r:id="rId15"/>
              </p:custDataLst>
            </p:nvPr>
          </p:nvSpPr>
          <p:spPr>
            <a:xfrm flipV="1">
              <a:off x="8033801" y="3283354"/>
              <a:ext cx="930647" cy="296525"/>
            </a:xfrm>
            <a:custGeom>
              <a:avLst/>
              <a:gdLst>
                <a:gd name="connsiteX0" fmla="*/ 0 w 930647"/>
                <a:gd name="connsiteY0" fmla="*/ 0 h 296525"/>
                <a:gd name="connsiteX1" fmla="*/ 31025 w 930647"/>
                <a:gd name="connsiteY1" fmla="*/ 0 h 296525"/>
                <a:gd name="connsiteX2" fmla="*/ 60185 w 930647"/>
                <a:gd name="connsiteY2" fmla="*/ 53723 h 296525"/>
                <a:gd name="connsiteX3" fmla="*/ 465322 w 930647"/>
                <a:gd name="connsiteY3" fmla="*/ 269133 h 296525"/>
                <a:gd name="connsiteX4" fmla="*/ 870460 w 930647"/>
                <a:gd name="connsiteY4" fmla="*/ 53723 h 296525"/>
                <a:gd name="connsiteX5" fmla="*/ 899620 w 930647"/>
                <a:gd name="connsiteY5" fmla="*/ 0 h 296525"/>
                <a:gd name="connsiteX6" fmla="*/ 930647 w 930647"/>
                <a:gd name="connsiteY6" fmla="*/ 0 h 296525"/>
                <a:gd name="connsiteX7" fmla="*/ 893174 w 930647"/>
                <a:gd name="connsiteY7" fmla="*/ 69039 h 296525"/>
                <a:gd name="connsiteX8" fmla="*/ 465323 w 930647"/>
                <a:gd name="connsiteY8" fmla="*/ 296525 h 296525"/>
                <a:gd name="connsiteX9" fmla="*/ 37473 w 930647"/>
                <a:gd name="connsiteY9" fmla="*/ 69039 h 296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30647" h="296525">
                  <a:moveTo>
                    <a:pt x="0" y="0"/>
                  </a:moveTo>
                  <a:lnTo>
                    <a:pt x="31025" y="0"/>
                  </a:lnTo>
                  <a:lnTo>
                    <a:pt x="60185" y="53723"/>
                  </a:lnTo>
                  <a:cubicBezTo>
                    <a:pt x="147986" y="183686"/>
                    <a:pt x="296675" y="269133"/>
                    <a:pt x="465322" y="269133"/>
                  </a:cubicBezTo>
                  <a:cubicBezTo>
                    <a:pt x="633969" y="269133"/>
                    <a:pt x="782659" y="183686"/>
                    <a:pt x="870460" y="53723"/>
                  </a:cubicBezTo>
                  <a:lnTo>
                    <a:pt x="899620" y="0"/>
                  </a:lnTo>
                  <a:lnTo>
                    <a:pt x="930647" y="0"/>
                  </a:lnTo>
                  <a:lnTo>
                    <a:pt x="893174" y="69039"/>
                  </a:lnTo>
                  <a:cubicBezTo>
                    <a:pt x="800450" y="206288"/>
                    <a:pt x="643425" y="296525"/>
                    <a:pt x="465323" y="296525"/>
                  </a:cubicBezTo>
                  <a:cubicBezTo>
                    <a:pt x="287222" y="296525"/>
                    <a:pt x="130197" y="206288"/>
                    <a:pt x="37473" y="69039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100000">
                  <a:srgbClr val="B193E4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Rectangle 17"/>
          <p:cNvSpPr/>
          <p:nvPr/>
        </p:nvSpPr>
        <p:spPr>
          <a:xfrm>
            <a:off x="699589" y="3900041"/>
            <a:ext cx="3517512" cy="1476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Rectangle 17"/>
          <p:cNvSpPr/>
          <p:nvPr/>
        </p:nvSpPr>
        <p:spPr>
          <a:xfrm>
            <a:off x="4462258" y="3900041"/>
            <a:ext cx="3517512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Rectangle 17"/>
          <p:cNvSpPr/>
          <p:nvPr/>
        </p:nvSpPr>
        <p:spPr>
          <a:xfrm>
            <a:off x="8224927" y="3900041"/>
            <a:ext cx="3517512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 rot="20409926">
            <a:off x="5743078" y="2205816"/>
            <a:ext cx="488148" cy="424662"/>
            <a:chOff x="1982955" y="4616919"/>
            <a:chExt cx="1442885" cy="1255231"/>
          </a:xfrm>
          <a:gradFill>
            <a:gsLst>
              <a:gs pos="0">
                <a:schemeClr val="bg1">
                  <a:alpha val="42000"/>
                </a:schemeClr>
              </a:gs>
              <a:gs pos="100000">
                <a:schemeClr val="bg1">
                  <a:alpha val="34000"/>
                </a:schemeClr>
              </a:gs>
            </a:gsLst>
            <a:lin ang="5400000" scaled="1"/>
          </a:gradFill>
          <a:effectLst>
            <a:glow rad="101600">
              <a:srgbClr val="F593B5">
                <a:alpha val="40000"/>
              </a:srgbClr>
            </a:glow>
          </a:effectLst>
        </p:grpSpPr>
        <p:sp>
          <p:nvSpPr>
            <p:cNvPr id="44" name="泪滴形 43"/>
            <p:cNvSpPr/>
            <p:nvPr/>
          </p:nvSpPr>
          <p:spPr>
            <a:xfrm rot="18405896">
              <a:off x="1924079" y="4675795"/>
              <a:ext cx="1139482" cy="1021730"/>
            </a:xfrm>
            <a:prstGeom prst="teardrop">
              <a:avLst>
                <a:gd name="adj" fmla="val 12301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泪滴形 44"/>
            <p:cNvSpPr/>
            <p:nvPr/>
          </p:nvSpPr>
          <p:spPr>
            <a:xfrm rot="19561559">
              <a:off x="2131707" y="4675795"/>
              <a:ext cx="1139482" cy="1021730"/>
            </a:xfrm>
            <a:prstGeom prst="teardrop">
              <a:avLst>
                <a:gd name="adj" fmla="val 12301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泪滴形 45"/>
            <p:cNvSpPr/>
            <p:nvPr/>
          </p:nvSpPr>
          <p:spPr>
            <a:xfrm>
              <a:off x="2286358" y="4850420"/>
              <a:ext cx="1139482" cy="1021730"/>
            </a:xfrm>
            <a:prstGeom prst="teardrop">
              <a:avLst>
                <a:gd name="adj" fmla="val 12301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9329783" y="2164192"/>
            <a:ext cx="481960" cy="442781"/>
            <a:chOff x="6986519" y="4789897"/>
            <a:chExt cx="1599801" cy="1469752"/>
          </a:xfrm>
          <a:effectLst>
            <a:glow rad="101600">
              <a:srgbClr val="F593B5">
                <a:alpha val="40000"/>
              </a:srgbClr>
            </a:glow>
          </a:effectLst>
        </p:grpSpPr>
        <p:grpSp>
          <p:nvGrpSpPr>
            <p:cNvPr id="48" name="组合 47"/>
            <p:cNvGrpSpPr/>
            <p:nvPr/>
          </p:nvGrpSpPr>
          <p:grpSpPr>
            <a:xfrm>
              <a:off x="7442258" y="4789897"/>
              <a:ext cx="1144062" cy="1271670"/>
              <a:chOff x="5979218" y="4793009"/>
              <a:chExt cx="1144062" cy="1271670"/>
            </a:xfrm>
          </p:grpSpPr>
          <p:sp>
            <p:nvSpPr>
              <p:cNvPr id="55" name="椭圆 33"/>
              <p:cNvSpPr/>
              <p:nvPr/>
            </p:nvSpPr>
            <p:spPr>
              <a:xfrm rot="20409926">
                <a:off x="5979218" y="4793009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33"/>
              <p:cNvSpPr/>
              <p:nvPr/>
            </p:nvSpPr>
            <p:spPr>
              <a:xfrm rot="2157468">
                <a:off x="6280086" y="4926323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33"/>
              <p:cNvSpPr/>
              <p:nvPr/>
            </p:nvSpPr>
            <p:spPr>
              <a:xfrm rot="5088928">
                <a:off x="6283760" y="5225158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 rot="11692195">
              <a:off x="6986519" y="4987979"/>
              <a:ext cx="1144063" cy="1271670"/>
              <a:chOff x="5979218" y="4793009"/>
              <a:chExt cx="1144063" cy="1271670"/>
            </a:xfrm>
          </p:grpSpPr>
          <p:sp>
            <p:nvSpPr>
              <p:cNvPr id="50" name="椭圆 33"/>
              <p:cNvSpPr/>
              <p:nvPr/>
            </p:nvSpPr>
            <p:spPr>
              <a:xfrm rot="20409926">
                <a:off x="5979218" y="4793009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33"/>
              <p:cNvSpPr/>
              <p:nvPr/>
            </p:nvSpPr>
            <p:spPr>
              <a:xfrm rot="5802933">
                <a:off x="6283761" y="5225158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33"/>
              <p:cNvSpPr/>
              <p:nvPr/>
            </p:nvSpPr>
            <p:spPr>
              <a:xfrm rot="2157468">
                <a:off x="6280086" y="4926323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2043709" y="2145842"/>
            <a:ext cx="585591" cy="482136"/>
            <a:chOff x="5567314" y="5049921"/>
            <a:chExt cx="1057372" cy="870570"/>
          </a:xfrm>
          <a:gradFill>
            <a:gsLst>
              <a:gs pos="0">
                <a:schemeClr val="bg1">
                  <a:alpha val="42000"/>
                </a:schemeClr>
              </a:gs>
              <a:gs pos="100000">
                <a:schemeClr val="bg1">
                  <a:alpha val="34000"/>
                </a:schemeClr>
              </a:gs>
            </a:gsLst>
            <a:lin ang="5400000" scaled="1"/>
          </a:gradFill>
          <a:effectLst>
            <a:glow rad="101600">
              <a:srgbClr val="F593B5">
                <a:alpha val="40000"/>
              </a:srgbClr>
            </a:glow>
          </a:effectLst>
        </p:grpSpPr>
        <p:sp>
          <p:nvSpPr>
            <p:cNvPr id="59" name="KSO_Shape"/>
            <p:cNvSpPr/>
            <p:nvPr/>
          </p:nvSpPr>
          <p:spPr bwMode="auto">
            <a:xfrm>
              <a:off x="5567314" y="5049921"/>
              <a:ext cx="1057372" cy="870570"/>
            </a:xfrm>
            <a:custGeom>
              <a:avLst/>
              <a:gdLst>
                <a:gd name="T0" fmla="*/ 1810617 w 5490"/>
                <a:gd name="T1" fmla="*/ 347 h 4522"/>
                <a:gd name="T2" fmla="*/ 1609014 w 5490"/>
                <a:gd name="T3" fmla="*/ 21157 h 4522"/>
                <a:gd name="T4" fmla="*/ 1443844 w 5490"/>
                <a:gd name="T5" fmla="*/ 59657 h 4522"/>
                <a:gd name="T6" fmla="*/ 1305046 w 5490"/>
                <a:gd name="T7" fmla="*/ 109255 h 4522"/>
                <a:gd name="T8" fmla="*/ 1164514 w 5490"/>
                <a:gd name="T9" fmla="*/ 180704 h 4522"/>
                <a:gd name="T10" fmla="*/ 1027104 w 5490"/>
                <a:gd name="T11" fmla="*/ 277126 h 4522"/>
                <a:gd name="T12" fmla="*/ 915719 w 5490"/>
                <a:gd name="T13" fmla="*/ 310076 h 4522"/>
                <a:gd name="T14" fmla="*/ 780391 w 5490"/>
                <a:gd name="T15" fmla="*/ 205330 h 4522"/>
                <a:gd name="T16" fmla="*/ 640205 w 5490"/>
                <a:gd name="T17" fmla="*/ 127291 h 4522"/>
                <a:gd name="T18" fmla="*/ 500366 w 5490"/>
                <a:gd name="T19" fmla="*/ 72143 h 4522"/>
                <a:gd name="T20" fmla="*/ 366773 w 5490"/>
                <a:gd name="T21" fmla="*/ 35031 h 4522"/>
                <a:gd name="T22" fmla="*/ 142615 w 5490"/>
                <a:gd name="T23" fmla="*/ 2775 h 4522"/>
                <a:gd name="T24" fmla="*/ 0 w 5490"/>
                <a:gd name="T25" fmla="*/ 1387 h 4522"/>
                <a:gd name="T26" fmla="*/ 19779 w 5490"/>
                <a:gd name="T27" fmla="*/ 160934 h 4522"/>
                <a:gd name="T28" fmla="*/ 65929 w 5490"/>
                <a:gd name="T29" fmla="*/ 368345 h 4522"/>
                <a:gd name="T30" fmla="*/ 121101 w 5490"/>
                <a:gd name="T31" fmla="*/ 531707 h 4522"/>
                <a:gd name="T32" fmla="*/ 200216 w 5490"/>
                <a:gd name="T33" fmla="*/ 690214 h 4522"/>
                <a:gd name="T34" fmla="*/ 298415 w 5490"/>
                <a:gd name="T35" fmla="*/ 818892 h 4522"/>
                <a:gd name="T36" fmla="*/ 362609 w 5490"/>
                <a:gd name="T37" fmla="*/ 876120 h 4522"/>
                <a:gd name="T38" fmla="*/ 435131 w 5490"/>
                <a:gd name="T39" fmla="*/ 921903 h 4522"/>
                <a:gd name="T40" fmla="*/ 516328 w 5490"/>
                <a:gd name="T41" fmla="*/ 954506 h 4522"/>
                <a:gd name="T42" fmla="*/ 607240 w 5490"/>
                <a:gd name="T43" fmla="*/ 972195 h 4522"/>
                <a:gd name="T44" fmla="*/ 708216 w 5490"/>
                <a:gd name="T45" fmla="*/ 972195 h 4522"/>
                <a:gd name="T46" fmla="*/ 615915 w 5490"/>
                <a:gd name="T47" fmla="*/ 999249 h 4522"/>
                <a:gd name="T48" fmla="*/ 502101 w 5490"/>
                <a:gd name="T49" fmla="*/ 1060293 h 4522"/>
                <a:gd name="T50" fmla="*/ 443459 w 5490"/>
                <a:gd name="T51" fmla="*/ 1111279 h 4522"/>
                <a:gd name="T52" fmla="*/ 392104 w 5490"/>
                <a:gd name="T53" fmla="*/ 1177178 h 4522"/>
                <a:gd name="T54" fmla="*/ 351852 w 5490"/>
                <a:gd name="T55" fmla="*/ 1259727 h 4522"/>
                <a:gd name="T56" fmla="*/ 326869 w 5490"/>
                <a:gd name="T57" fmla="*/ 1361351 h 4522"/>
                <a:gd name="T58" fmla="*/ 320623 w 5490"/>
                <a:gd name="T59" fmla="*/ 1484133 h 4522"/>
                <a:gd name="T60" fmla="*/ 347342 w 5490"/>
                <a:gd name="T61" fmla="*/ 1566334 h 4522"/>
                <a:gd name="T62" fmla="*/ 458727 w 5490"/>
                <a:gd name="T63" fmla="*/ 1564947 h 4522"/>
                <a:gd name="T64" fmla="*/ 550680 w 5490"/>
                <a:gd name="T65" fmla="*/ 1546564 h 4522"/>
                <a:gd name="T66" fmla="*/ 640552 w 5490"/>
                <a:gd name="T67" fmla="*/ 1511186 h 4522"/>
                <a:gd name="T68" fmla="*/ 732158 w 5490"/>
                <a:gd name="T69" fmla="*/ 1452570 h 4522"/>
                <a:gd name="T70" fmla="*/ 819948 w 5490"/>
                <a:gd name="T71" fmla="*/ 1365513 h 4522"/>
                <a:gd name="T72" fmla="*/ 898022 w 5490"/>
                <a:gd name="T73" fmla="*/ 1243078 h 4522"/>
                <a:gd name="T74" fmla="*/ 952500 w 5490"/>
                <a:gd name="T75" fmla="*/ 1106423 h 4522"/>
                <a:gd name="T76" fmla="*/ 1017388 w 5490"/>
                <a:gd name="T77" fmla="*/ 1262848 h 4522"/>
                <a:gd name="T78" fmla="*/ 1097197 w 5490"/>
                <a:gd name="T79" fmla="*/ 1379733 h 4522"/>
                <a:gd name="T80" fmla="*/ 1185680 w 5490"/>
                <a:gd name="T81" fmla="*/ 1462628 h 4522"/>
                <a:gd name="T82" fmla="*/ 1277634 w 5490"/>
                <a:gd name="T83" fmla="*/ 1517776 h 4522"/>
                <a:gd name="T84" fmla="*/ 1366464 w 5490"/>
                <a:gd name="T85" fmla="*/ 1549686 h 4522"/>
                <a:gd name="T86" fmla="*/ 1467093 w 5490"/>
                <a:gd name="T87" fmla="*/ 1567028 h 4522"/>
                <a:gd name="T88" fmla="*/ 1572579 w 5490"/>
                <a:gd name="T89" fmla="*/ 1564947 h 4522"/>
                <a:gd name="T90" fmla="*/ 1585071 w 5490"/>
                <a:gd name="T91" fmla="*/ 1465056 h 4522"/>
                <a:gd name="T92" fmla="*/ 1575702 w 5490"/>
                <a:gd name="T93" fmla="*/ 1345743 h 4522"/>
                <a:gd name="T94" fmla="*/ 1548637 w 5490"/>
                <a:gd name="T95" fmla="*/ 1246893 h 4522"/>
                <a:gd name="T96" fmla="*/ 1505956 w 5490"/>
                <a:gd name="T97" fmla="*/ 1166773 h 4522"/>
                <a:gd name="T98" fmla="*/ 1453560 w 5490"/>
                <a:gd name="T99" fmla="*/ 1102954 h 4522"/>
                <a:gd name="T100" fmla="*/ 1394571 w 5490"/>
                <a:gd name="T101" fmla="*/ 1054397 h 4522"/>
                <a:gd name="T102" fmla="*/ 1272429 w 5490"/>
                <a:gd name="T103" fmla="*/ 993006 h 4522"/>
                <a:gd name="T104" fmla="*/ 1211705 w 5490"/>
                <a:gd name="T105" fmla="*/ 973236 h 4522"/>
                <a:gd name="T106" fmla="*/ 1311292 w 5490"/>
                <a:gd name="T107" fmla="*/ 970808 h 4522"/>
                <a:gd name="T108" fmla="*/ 1400470 w 5490"/>
                <a:gd name="T109" fmla="*/ 951038 h 4522"/>
                <a:gd name="T110" fmla="*/ 1480626 w 5490"/>
                <a:gd name="T111" fmla="*/ 916354 h 4522"/>
                <a:gd name="T112" fmla="*/ 1552107 w 5490"/>
                <a:gd name="T113" fmla="*/ 868490 h 4522"/>
                <a:gd name="T114" fmla="*/ 1614913 w 5490"/>
                <a:gd name="T115" fmla="*/ 809874 h 4522"/>
                <a:gd name="T116" fmla="*/ 1717970 w 5490"/>
                <a:gd name="T117" fmla="*/ 668363 h 4522"/>
                <a:gd name="T118" fmla="*/ 1793268 w 5490"/>
                <a:gd name="T119" fmla="*/ 508469 h 4522"/>
                <a:gd name="T120" fmla="*/ 1845664 w 5490"/>
                <a:gd name="T121" fmla="*/ 346147 h 4522"/>
                <a:gd name="T122" fmla="*/ 1890426 w 5490"/>
                <a:gd name="T123" fmla="*/ 126944 h 452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490" h="4522">
                  <a:moveTo>
                    <a:pt x="5490" y="4"/>
                  </a:moveTo>
                  <a:lnTo>
                    <a:pt x="5490" y="4"/>
                  </a:lnTo>
                  <a:lnTo>
                    <a:pt x="5471" y="3"/>
                  </a:lnTo>
                  <a:lnTo>
                    <a:pt x="5418" y="1"/>
                  </a:lnTo>
                  <a:lnTo>
                    <a:pt x="5332" y="0"/>
                  </a:lnTo>
                  <a:lnTo>
                    <a:pt x="5278" y="0"/>
                  </a:lnTo>
                  <a:lnTo>
                    <a:pt x="5218" y="1"/>
                  </a:lnTo>
                  <a:lnTo>
                    <a:pt x="5151" y="4"/>
                  </a:lnTo>
                  <a:lnTo>
                    <a:pt x="5078" y="8"/>
                  </a:lnTo>
                  <a:lnTo>
                    <a:pt x="5000" y="15"/>
                  </a:lnTo>
                  <a:lnTo>
                    <a:pt x="4917" y="22"/>
                  </a:lnTo>
                  <a:lnTo>
                    <a:pt x="4828" y="32"/>
                  </a:lnTo>
                  <a:lnTo>
                    <a:pt x="4734" y="45"/>
                  </a:lnTo>
                  <a:lnTo>
                    <a:pt x="4637" y="61"/>
                  </a:lnTo>
                  <a:lnTo>
                    <a:pt x="4537" y="79"/>
                  </a:lnTo>
                  <a:lnTo>
                    <a:pt x="4433" y="101"/>
                  </a:lnTo>
                  <a:lnTo>
                    <a:pt x="4379" y="113"/>
                  </a:lnTo>
                  <a:lnTo>
                    <a:pt x="4325" y="127"/>
                  </a:lnTo>
                  <a:lnTo>
                    <a:pt x="4271" y="141"/>
                  </a:lnTo>
                  <a:lnTo>
                    <a:pt x="4217" y="156"/>
                  </a:lnTo>
                  <a:lnTo>
                    <a:pt x="4161" y="172"/>
                  </a:lnTo>
                  <a:lnTo>
                    <a:pt x="4105" y="189"/>
                  </a:lnTo>
                  <a:lnTo>
                    <a:pt x="4048" y="208"/>
                  </a:lnTo>
                  <a:lnTo>
                    <a:pt x="3991" y="226"/>
                  </a:lnTo>
                  <a:lnTo>
                    <a:pt x="3935" y="247"/>
                  </a:lnTo>
                  <a:lnTo>
                    <a:pt x="3877" y="269"/>
                  </a:lnTo>
                  <a:lnTo>
                    <a:pt x="3819" y="291"/>
                  </a:lnTo>
                  <a:lnTo>
                    <a:pt x="3761" y="315"/>
                  </a:lnTo>
                  <a:lnTo>
                    <a:pt x="3704" y="340"/>
                  </a:lnTo>
                  <a:lnTo>
                    <a:pt x="3646" y="367"/>
                  </a:lnTo>
                  <a:lnTo>
                    <a:pt x="3587" y="395"/>
                  </a:lnTo>
                  <a:lnTo>
                    <a:pt x="3529" y="425"/>
                  </a:lnTo>
                  <a:lnTo>
                    <a:pt x="3472" y="455"/>
                  </a:lnTo>
                  <a:lnTo>
                    <a:pt x="3414" y="487"/>
                  </a:lnTo>
                  <a:lnTo>
                    <a:pt x="3356" y="521"/>
                  </a:lnTo>
                  <a:lnTo>
                    <a:pt x="3298" y="555"/>
                  </a:lnTo>
                  <a:lnTo>
                    <a:pt x="3240" y="592"/>
                  </a:lnTo>
                  <a:lnTo>
                    <a:pt x="3184" y="630"/>
                  </a:lnTo>
                  <a:lnTo>
                    <a:pt x="3127" y="670"/>
                  </a:lnTo>
                  <a:lnTo>
                    <a:pt x="3071" y="711"/>
                  </a:lnTo>
                  <a:lnTo>
                    <a:pt x="3015" y="754"/>
                  </a:lnTo>
                  <a:lnTo>
                    <a:pt x="2960" y="799"/>
                  </a:lnTo>
                  <a:lnTo>
                    <a:pt x="2905" y="845"/>
                  </a:lnTo>
                  <a:lnTo>
                    <a:pt x="2851" y="894"/>
                  </a:lnTo>
                  <a:lnTo>
                    <a:pt x="2798" y="943"/>
                  </a:lnTo>
                  <a:lnTo>
                    <a:pt x="2745" y="994"/>
                  </a:lnTo>
                  <a:lnTo>
                    <a:pt x="2692" y="943"/>
                  </a:lnTo>
                  <a:lnTo>
                    <a:pt x="2639" y="894"/>
                  </a:lnTo>
                  <a:lnTo>
                    <a:pt x="2584" y="845"/>
                  </a:lnTo>
                  <a:lnTo>
                    <a:pt x="2530" y="799"/>
                  </a:lnTo>
                  <a:lnTo>
                    <a:pt x="2475" y="754"/>
                  </a:lnTo>
                  <a:lnTo>
                    <a:pt x="2419" y="711"/>
                  </a:lnTo>
                  <a:lnTo>
                    <a:pt x="2363" y="670"/>
                  </a:lnTo>
                  <a:lnTo>
                    <a:pt x="2306" y="630"/>
                  </a:lnTo>
                  <a:lnTo>
                    <a:pt x="2249" y="592"/>
                  </a:lnTo>
                  <a:lnTo>
                    <a:pt x="2192" y="555"/>
                  </a:lnTo>
                  <a:lnTo>
                    <a:pt x="2134" y="521"/>
                  </a:lnTo>
                  <a:lnTo>
                    <a:pt x="2076" y="487"/>
                  </a:lnTo>
                  <a:lnTo>
                    <a:pt x="2018" y="455"/>
                  </a:lnTo>
                  <a:lnTo>
                    <a:pt x="1961" y="425"/>
                  </a:lnTo>
                  <a:lnTo>
                    <a:pt x="1903" y="395"/>
                  </a:lnTo>
                  <a:lnTo>
                    <a:pt x="1845" y="367"/>
                  </a:lnTo>
                  <a:lnTo>
                    <a:pt x="1786" y="340"/>
                  </a:lnTo>
                  <a:lnTo>
                    <a:pt x="1728" y="315"/>
                  </a:lnTo>
                  <a:lnTo>
                    <a:pt x="1671" y="291"/>
                  </a:lnTo>
                  <a:lnTo>
                    <a:pt x="1613" y="269"/>
                  </a:lnTo>
                  <a:lnTo>
                    <a:pt x="1556" y="247"/>
                  </a:lnTo>
                  <a:lnTo>
                    <a:pt x="1499" y="226"/>
                  </a:lnTo>
                  <a:lnTo>
                    <a:pt x="1442" y="208"/>
                  </a:lnTo>
                  <a:lnTo>
                    <a:pt x="1385" y="189"/>
                  </a:lnTo>
                  <a:lnTo>
                    <a:pt x="1330" y="172"/>
                  </a:lnTo>
                  <a:lnTo>
                    <a:pt x="1274" y="156"/>
                  </a:lnTo>
                  <a:lnTo>
                    <a:pt x="1219" y="141"/>
                  </a:lnTo>
                  <a:lnTo>
                    <a:pt x="1165" y="127"/>
                  </a:lnTo>
                  <a:lnTo>
                    <a:pt x="1110" y="113"/>
                  </a:lnTo>
                  <a:lnTo>
                    <a:pt x="1057" y="101"/>
                  </a:lnTo>
                  <a:lnTo>
                    <a:pt x="953" y="79"/>
                  </a:lnTo>
                  <a:lnTo>
                    <a:pt x="853" y="61"/>
                  </a:lnTo>
                  <a:lnTo>
                    <a:pt x="756" y="45"/>
                  </a:lnTo>
                  <a:lnTo>
                    <a:pt x="662" y="32"/>
                  </a:lnTo>
                  <a:lnTo>
                    <a:pt x="574" y="22"/>
                  </a:lnTo>
                  <a:lnTo>
                    <a:pt x="490" y="15"/>
                  </a:lnTo>
                  <a:lnTo>
                    <a:pt x="411" y="8"/>
                  </a:lnTo>
                  <a:lnTo>
                    <a:pt x="339" y="4"/>
                  </a:lnTo>
                  <a:lnTo>
                    <a:pt x="272" y="1"/>
                  </a:lnTo>
                  <a:lnTo>
                    <a:pt x="212" y="0"/>
                  </a:lnTo>
                  <a:lnTo>
                    <a:pt x="159" y="0"/>
                  </a:lnTo>
                  <a:lnTo>
                    <a:pt x="73" y="1"/>
                  </a:lnTo>
                  <a:lnTo>
                    <a:pt x="19" y="3"/>
                  </a:lnTo>
                  <a:lnTo>
                    <a:pt x="0" y="4"/>
                  </a:lnTo>
                  <a:lnTo>
                    <a:pt x="3" y="38"/>
                  </a:lnTo>
                  <a:lnTo>
                    <a:pt x="12" y="131"/>
                  </a:lnTo>
                  <a:lnTo>
                    <a:pt x="19" y="198"/>
                  </a:lnTo>
                  <a:lnTo>
                    <a:pt x="29" y="277"/>
                  </a:lnTo>
                  <a:lnTo>
                    <a:pt x="42" y="366"/>
                  </a:lnTo>
                  <a:lnTo>
                    <a:pt x="57" y="464"/>
                  </a:lnTo>
                  <a:lnTo>
                    <a:pt x="76" y="571"/>
                  </a:lnTo>
                  <a:lnTo>
                    <a:pt x="98" y="686"/>
                  </a:lnTo>
                  <a:lnTo>
                    <a:pt x="125" y="807"/>
                  </a:lnTo>
                  <a:lnTo>
                    <a:pt x="139" y="870"/>
                  </a:lnTo>
                  <a:lnTo>
                    <a:pt x="155" y="933"/>
                  </a:lnTo>
                  <a:lnTo>
                    <a:pt x="171" y="998"/>
                  </a:lnTo>
                  <a:lnTo>
                    <a:pt x="190" y="1062"/>
                  </a:lnTo>
                  <a:lnTo>
                    <a:pt x="208" y="1129"/>
                  </a:lnTo>
                  <a:lnTo>
                    <a:pt x="229" y="1195"/>
                  </a:lnTo>
                  <a:lnTo>
                    <a:pt x="250" y="1262"/>
                  </a:lnTo>
                  <a:lnTo>
                    <a:pt x="273" y="1330"/>
                  </a:lnTo>
                  <a:lnTo>
                    <a:pt x="297" y="1397"/>
                  </a:lnTo>
                  <a:lnTo>
                    <a:pt x="321" y="1466"/>
                  </a:lnTo>
                  <a:lnTo>
                    <a:pt x="349" y="1533"/>
                  </a:lnTo>
                  <a:lnTo>
                    <a:pt x="377" y="1600"/>
                  </a:lnTo>
                  <a:lnTo>
                    <a:pt x="406" y="1667"/>
                  </a:lnTo>
                  <a:lnTo>
                    <a:pt x="437" y="1732"/>
                  </a:lnTo>
                  <a:lnTo>
                    <a:pt x="469" y="1798"/>
                  </a:lnTo>
                  <a:lnTo>
                    <a:pt x="504" y="1863"/>
                  </a:lnTo>
                  <a:lnTo>
                    <a:pt x="540" y="1927"/>
                  </a:lnTo>
                  <a:lnTo>
                    <a:pt x="577" y="1990"/>
                  </a:lnTo>
                  <a:lnTo>
                    <a:pt x="615" y="2051"/>
                  </a:lnTo>
                  <a:lnTo>
                    <a:pt x="656" y="2111"/>
                  </a:lnTo>
                  <a:lnTo>
                    <a:pt x="698" y="2170"/>
                  </a:lnTo>
                  <a:lnTo>
                    <a:pt x="742" y="2227"/>
                  </a:lnTo>
                  <a:lnTo>
                    <a:pt x="788" y="2282"/>
                  </a:lnTo>
                  <a:lnTo>
                    <a:pt x="835" y="2335"/>
                  </a:lnTo>
                  <a:lnTo>
                    <a:pt x="860" y="2361"/>
                  </a:lnTo>
                  <a:lnTo>
                    <a:pt x="885" y="2386"/>
                  </a:lnTo>
                  <a:lnTo>
                    <a:pt x="911" y="2411"/>
                  </a:lnTo>
                  <a:lnTo>
                    <a:pt x="936" y="2435"/>
                  </a:lnTo>
                  <a:lnTo>
                    <a:pt x="963" y="2459"/>
                  </a:lnTo>
                  <a:lnTo>
                    <a:pt x="989" y="2481"/>
                  </a:lnTo>
                  <a:lnTo>
                    <a:pt x="1017" y="2504"/>
                  </a:lnTo>
                  <a:lnTo>
                    <a:pt x="1045" y="2526"/>
                  </a:lnTo>
                  <a:lnTo>
                    <a:pt x="1073" y="2547"/>
                  </a:lnTo>
                  <a:lnTo>
                    <a:pt x="1102" y="2567"/>
                  </a:lnTo>
                  <a:lnTo>
                    <a:pt x="1131" y="2586"/>
                  </a:lnTo>
                  <a:lnTo>
                    <a:pt x="1161" y="2606"/>
                  </a:lnTo>
                  <a:lnTo>
                    <a:pt x="1191" y="2624"/>
                  </a:lnTo>
                  <a:lnTo>
                    <a:pt x="1222" y="2642"/>
                  </a:lnTo>
                  <a:lnTo>
                    <a:pt x="1254" y="2658"/>
                  </a:lnTo>
                  <a:lnTo>
                    <a:pt x="1286" y="2674"/>
                  </a:lnTo>
                  <a:lnTo>
                    <a:pt x="1318" y="2689"/>
                  </a:lnTo>
                  <a:lnTo>
                    <a:pt x="1351" y="2704"/>
                  </a:lnTo>
                  <a:lnTo>
                    <a:pt x="1384" y="2717"/>
                  </a:lnTo>
                  <a:lnTo>
                    <a:pt x="1419" y="2729"/>
                  </a:lnTo>
                  <a:lnTo>
                    <a:pt x="1453" y="2742"/>
                  </a:lnTo>
                  <a:lnTo>
                    <a:pt x="1488" y="2752"/>
                  </a:lnTo>
                  <a:lnTo>
                    <a:pt x="1524" y="2763"/>
                  </a:lnTo>
                  <a:lnTo>
                    <a:pt x="1561" y="2772"/>
                  </a:lnTo>
                  <a:lnTo>
                    <a:pt x="1598" y="2780"/>
                  </a:lnTo>
                  <a:lnTo>
                    <a:pt x="1635" y="2787"/>
                  </a:lnTo>
                  <a:lnTo>
                    <a:pt x="1673" y="2793"/>
                  </a:lnTo>
                  <a:lnTo>
                    <a:pt x="1711" y="2799"/>
                  </a:lnTo>
                  <a:lnTo>
                    <a:pt x="1750" y="2803"/>
                  </a:lnTo>
                  <a:lnTo>
                    <a:pt x="1791" y="2806"/>
                  </a:lnTo>
                  <a:lnTo>
                    <a:pt x="1831" y="2808"/>
                  </a:lnTo>
                  <a:lnTo>
                    <a:pt x="1872" y="2809"/>
                  </a:lnTo>
                  <a:lnTo>
                    <a:pt x="1913" y="2809"/>
                  </a:lnTo>
                  <a:lnTo>
                    <a:pt x="1956" y="2808"/>
                  </a:lnTo>
                  <a:lnTo>
                    <a:pt x="1999" y="2806"/>
                  </a:lnTo>
                  <a:lnTo>
                    <a:pt x="2041" y="2803"/>
                  </a:lnTo>
                  <a:lnTo>
                    <a:pt x="2002" y="2811"/>
                  </a:lnTo>
                  <a:lnTo>
                    <a:pt x="1961" y="2822"/>
                  </a:lnTo>
                  <a:lnTo>
                    <a:pt x="1917" y="2833"/>
                  </a:lnTo>
                  <a:lnTo>
                    <a:pt x="1870" y="2847"/>
                  </a:lnTo>
                  <a:lnTo>
                    <a:pt x="1823" y="2863"/>
                  </a:lnTo>
                  <a:lnTo>
                    <a:pt x="1775" y="2881"/>
                  </a:lnTo>
                  <a:lnTo>
                    <a:pt x="1725" y="2902"/>
                  </a:lnTo>
                  <a:lnTo>
                    <a:pt x="1675" y="2923"/>
                  </a:lnTo>
                  <a:lnTo>
                    <a:pt x="1624" y="2949"/>
                  </a:lnTo>
                  <a:lnTo>
                    <a:pt x="1574" y="2977"/>
                  </a:lnTo>
                  <a:lnTo>
                    <a:pt x="1523" y="3007"/>
                  </a:lnTo>
                  <a:lnTo>
                    <a:pt x="1472" y="3040"/>
                  </a:lnTo>
                  <a:lnTo>
                    <a:pt x="1447" y="3057"/>
                  </a:lnTo>
                  <a:lnTo>
                    <a:pt x="1422" y="3076"/>
                  </a:lnTo>
                  <a:lnTo>
                    <a:pt x="1397" y="3096"/>
                  </a:lnTo>
                  <a:lnTo>
                    <a:pt x="1373" y="3115"/>
                  </a:lnTo>
                  <a:lnTo>
                    <a:pt x="1348" y="3136"/>
                  </a:lnTo>
                  <a:lnTo>
                    <a:pt x="1324" y="3158"/>
                  </a:lnTo>
                  <a:lnTo>
                    <a:pt x="1301" y="3180"/>
                  </a:lnTo>
                  <a:lnTo>
                    <a:pt x="1278" y="3204"/>
                  </a:lnTo>
                  <a:lnTo>
                    <a:pt x="1256" y="3228"/>
                  </a:lnTo>
                  <a:lnTo>
                    <a:pt x="1233" y="3253"/>
                  </a:lnTo>
                  <a:lnTo>
                    <a:pt x="1211" y="3279"/>
                  </a:lnTo>
                  <a:lnTo>
                    <a:pt x="1190" y="3306"/>
                  </a:lnTo>
                  <a:lnTo>
                    <a:pt x="1169" y="3335"/>
                  </a:lnTo>
                  <a:lnTo>
                    <a:pt x="1150" y="3364"/>
                  </a:lnTo>
                  <a:lnTo>
                    <a:pt x="1130" y="3394"/>
                  </a:lnTo>
                  <a:lnTo>
                    <a:pt x="1112" y="3425"/>
                  </a:lnTo>
                  <a:lnTo>
                    <a:pt x="1093" y="3456"/>
                  </a:lnTo>
                  <a:lnTo>
                    <a:pt x="1076" y="3490"/>
                  </a:lnTo>
                  <a:lnTo>
                    <a:pt x="1060" y="3523"/>
                  </a:lnTo>
                  <a:lnTo>
                    <a:pt x="1043" y="3559"/>
                  </a:lnTo>
                  <a:lnTo>
                    <a:pt x="1028" y="3595"/>
                  </a:lnTo>
                  <a:lnTo>
                    <a:pt x="1014" y="3632"/>
                  </a:lnTo>
                  <a:lnTo>
                    <a:pt x="1001" y="3670"/>
                  </a:lnTo>
                  <a:lnTo>
                    <a:pt x="988" y="3710"/>
                  </a:lnTo>
                  <a:lnTo>
                    <a:pt x="976" y="3751"/>
                  </a:lnTo>
                  <a:lnTo>
                    <a:pt x="966" y="3792"/>
                  </a:lnTo>
                  <a:lnTo>
                    <a:pt x="957" y="3835"/>
                  </a:lnTo>
                  <a:lnTo>
                    <a:pt x="949" y="3880"/>
                  </a:lnTo>
                  <a:lnTo>
                    <a:pt x="942" y="3925"/>
                  </a:lnTo>
                  <a:lnTo>
                    <a:pt x="935" y="3971"/>
                  </a:lnTo>
                  <a:lnTo>
                    <a:pt x="930" y="4020"/>
                  </a:lnTo>
                  <a:lnTo>
                    <a:pt x="927" y="4068"/>
                  </a:lnTo>
                  <a:lnTo>
                    <a:pt x="924" y="4119"/>
                  </a:lnTo>
                  <a:lnTo>
                    <a:pt x="922" y="4171"/>
                  </a:lnTo>
                  <a:lnTo>
                    <a:pt x="922" y="4224"/>
                  </a:lnTo>
                  <a:lnTo>
                    <a:pt x="924" y="4279"/>
                  </a:lnTo>
                  <a:lnTo>
                    <a:pt x="927" y="4334"/>
                  </a:lnTo>
                  <a:lnTo>
                    <a:pt x="930" y="4391"/>
                  </a:lnTo>
                  <a:lnTo>
                    <a:pt x="936" y="4449"/>
                  </a:lnTo>
                  <a:lnTo>
                    <a:pt x="943" y="4508"/>
                  </a:lnTo>
                  <a:lnTo>
                    <a:pt x="958" y="4512"/>
                  </a:lnTo>
                  <a:lnTo>
                    <a:pt x="1001" y="4516"/>
                  </a:lnTo>
                  <a:lnTo>
                    <a:pt x="1031" y="4519"/>
                  </a:lnTo>
                  <a:lnTo>
                    <a:pt x="1068" y="4521"/>
                  </a:lnTo>
                  <a:lnTo>
                    <a:pt x="1109" y="4522"/>
                  </a:lnTo>
                  <a:lnTo>
                    <a:pt x="1155" y="4522"/>
                  </a:lnTo>
                  <a:lnTo>
                    <a:pt x="1206" y="4521"/>
                  </a:lnTo>
                  <a:lnTo>
                    <a:pt x="1262" y="4518"/>
                  </a:lnTo>
                  <a:lnTo>
                    <a:pt x="1322" y="4512"/>
                  </a:lnTo>
                  <a:lnTo>
                    <a:pt x="1384" y="4504"/>
                  </a:lnTo>
                  <a:lnTo>
                    <a:pt x="1416" y="4498"/>
                  </a:lnTo>
                  <a:lnTo>
                    <a:pt x="1450" y="4492"/>
                  </a:lnTo>
                  <a:lnTo>
                    <a:pt x="1483" y="4485"/>
                  </a:lnTo>
                  <a:lnTo>
                    <a:pt x="1518" y="4477"/>
                  </a:lnTo>
                  <a:lnTo>
                    <a:pt x="1553" y="4468"/>
                  </a:lnTo>
                  <a:lnTo>
                    <a:pt x="1587" y="4459"/>
                  </a:lnTo>
                  <a:lnTo>
                    <a:pt x="1624" y="4447"/>
                  </a:lnTo>
                  <a:lnTo>
                    <a:pt x="1660" y="4436"/>
                  </a:lnTo>
                  <a:lnTo>
                    <a:pt x="1697" y="4423"/>
                  </a:lnTo>
                  <a:lnTo>
                    <a:pt x="1734" y="4408"/>
                  </a:lnTo>
                  <a:lnTo>
                    <a:pt x="1771" y="4393"/>
                  </a:lnTo>
                  <a:lnTo>
                    <a:pt x="1808" y="4376"/>
                  </a:lnTo>
                  <a:lnTo>
                    <a:pt x="1846" y="4357"/>
                  </a:lnTo>
                  <a:lnTo>
                    <a:pt x="1884" y="4337"/>
                  </a:lnTo>
                  <a:lnTo>
                    <a:pt x="1921" y="4317"/>
                  </a:lnTo>
                  <a:lnTo>
                    <a:pt x="1959" y="4295"/>
                  </a:lnTo>
                  <a:lnTo>
                    <a:pt x="1998" y="4270"/>
                  </a:lnTo>
                  <a:lnTo>
                    <a:pt x="2034" y="4245"/>
                  </a:lnTo>
                  <a:lnTo>
                    <a:pt x="2073" y="4217"/>
                  </a:lnTo>
                  <a:lnTo>
                    <a:pt x="2110" y="4188"/>
                  </a:lnTo>
                  <a:lnTo>
                    <a:pt x="2147" y="4158"/>
                  </a:lnTo>
                  <a:lnTo>
                    <a:pt x="2184" y="4126"/>
                  </a:lnTo>
                  <a:lnTo>
                    <a:pt x="2220" y="4091"/>
                  </a:lnTo>
                  <a:lnTo>
                    <a:pt x="2256" y="4056"/>
                  </a:lnTo>
                  <a:lnTo>
                    <a:pt x="2292" y="4017"/>
                  </a:lnTo>
                  <a:lnTo>
                    <a:pt x="2328" y="3978"/>
                  </a:lnTo>
                  <a:lnTo>
                    <a:pt x="2363" y="3937"/>
                  </a:lnTo>
                  <a:lnTo>
                    <a:pt x="2397" y="3893"/>
                  </a:lnTo>
                  <a:lnTo>
                    <a:pt x="2431" y="3846"/>
                  </a:lnTo>
                  <a:lnTo>
                    <a:pt x="2463" y="3799"/>
                  </a:lnTo>
                  <a:lnTo>
                    <a:pt x="2495" y="3748"/>
                  </a:lnTo>
                  <a:lnTo>
                    <a:pt x="2527" y="3696"/>
                  </a:lnTo>
                  <a:lnTo>
                    <a:pt x="2558" y="3641"/>
                  </a:lnTo>
                  <a:lnTo>
                    <a:pt x="2588" y="3584"/>
                  </a:lnTo>
                  <a:lnTo>
                    <a:pt x="2617" y="3525"/>
                  </a:lnTo>
                  <a:lnTo>
                    <a:pt x="2644" y="3463"/>
                  </a:lnTo>
                  <a:lnTo>
                    <a:pt x="2671" y="3398"/>
                  </a:lnTo>
                  <a:lnTo>
                    <a:pt x="2696" y="3332"/>
                  </a:lnTo>
                  <a:lnTo>
                    <a:pt x="2722" y="3263"/>
                  </a:lnTo>
                  <a:lnTo>
                    <a:pt x="2745" y="3190"/>
                  </a:lnTo>
                  <a:lnTo>
                    <a:pt x="2769" y="3263"/>
                  </a:lnTo>
                  <a:lnTo>
                    <a:pt x="2793" y="3332"/>
                  </a:lnTo>
                  <a:lnTo>
                    <a:pt x="2819" y="3398"/>
                  </a:lnTo>
                  <a:lnTo>
                    <a:pt x="2847" y="3463"/>
                  </a:lnTo>
                  <a:lnTo>
                    <a:pt x="2874" y="3525"/>
                  </a:lnTo>
                  <a:lnTo>
                    <a:pt x="2903" y="3584"/>
                  </a:lnTo>
                  <a:lnTo>
                    <a:pt x="2932" y="3641"/>
                  </a:lnTo>
                  <a:lnTo>
                    <a:pt x="2963" y="3696"/>
                  </a:lnTo>
                  <a:lnTo>
                    <a:pt x="2994" y="3748"/>
                  </a:lnTo>
                  <a:lnTo>
                    <a:pt x="3027" y="3799"/>
                  </a:lnTo>
                  <a:lnTo>
                    <a:pt x="3060" y="3846"/>
                  </a:lnTo>
                  <a:lnTo>
                    <a:pt x="3094" y="3893"/>
                  </a:lnTo>
                  <a:lnTo>
                    <a:pt x="3127" y="3937"/>
                  </a:lnTo>
                  <a:lnTo>
                    <a:pt x="3162" y="3978"/>
                  </a:lnTo>
                  <a:lnTo>
                    <a:pt x="3198" y="4017"/>
                  </a:lnTo>
                  <a:lnTo>
                    <a:pt x="3234" y="4056"/>
                  </a:lnTo>
                  <a:lnTo>
                    <a:pt x="3269" y="4091"/>
                  </a:lnTo>
                  <a:lnTo>
                    <a:pt x="3306" y="4126"/>
                  </a:lnTo>
                  <a:lnTo>
                    <a:pt x="3343" y="4158"/>
                  </a:lnTo>
                  <a:lnTo>
                    <a:pt x="3380" y="4188"/>
                  </a:lnTo>
                  <a:lnTo>
                    <a:pt x="3417" y="4217"/>
                  </a:lnTo>
                  <a:lnTo>
                    <a:pt x="3455" y="4245"/>
                  </a:lnTo>
                  <a:lnTo>
                    <a:pt x="3493" y="4270"/>
                  </a:lnTo>
                  <a:lnTo>
                    <a:pt x="3530" y="4295"/>
                  </a:lnTo>
                  <a:lnTo>
                    <a:pt x="3569" y="4317"/>
                  </a:lnTo>
                  <a:lnTo>
                    <a:pt x="3607" y="4337"/>
                  </a:lnTo>
                  <a:lnTo>
                    <a:pt x="3644" y="4357"/>
                  </a:lnTo>
                  <a:lnTo>
                    <a:pt x="3682" y="4376"/>
                  </a:lnTo>
                  <a:lnTo>
                    <a:pt x="3719" y="4393"/>
                  </a:lnTo>
                  <a:lnTo>
                    <a:pt x="3757" y="4408"/>
                  </a:lnTo>
                  <a:lnTo>
                    <a:pt x="3794" y="4423"/>
                  </a:lnTo>
                  <a:lnTo>
                    <a:pt x="3830" y="4436"/>
                  </a:lnTo>
                  <a:lnTo>
                    <a:pt x="3867" y="4447"/>
                  </a:lnTo>
                  <a:lnTo>
                    <a:pt x="3902" y="4459"/>
                  </a:lnTo>
                  <a:lnTo>
                    <a:pt x="3938" y="4468"/>
                  </a:lnTo>
                  <a:lnTo>
                    <a:pt x="3973" y="4477"/>
                  </a:lnTo>
                  <a:lnTo>
                    <a:pt x="4008" y="4485"/>
                  </a:lnTo>
                  <a:lnTo>
                    <a:pt x="4041" y="4492"/>
                  </a:lnTo>
                  <a:lnTo>
                    <a:pt x="4073" y="4498"/>
                  </a:lnTo>
                  <a:lnTo>
                    <a:pt x="4107" y="4504"/>
                  </a:lnTo>
                  <a:lnTo>
                    <a:pt x="4169" y="4512"/>
                  </a:lnTo>
                  <a:lnTo>
                    <a:pt x="4228" y="4518"/>
                  </a:lnTo>
                  <a:lnTo>
                    <a:pt x="4284" y="4521"/>
                  </a:lnTo>
                  <a:lnTo>
                    <a:pt x="4334" y="4522"/>
                  </a:lnTo>
                  <a:lnTo>
                    <a:pt x="4382" y="4522"/>
                  </a:lnTo>
                  <a:lnTo>
                    <a:pt x="4423" y="4521"/>
                  </a:lnTo>
                  <a:lnTo>
                    <a:pt x="4459" y="4519"/>
                  </a:lnTo>
                  <a:lnTo>
                    <a:pt x="4490" y="4516"/>
                  </a:lnTo>
                  <a:lnTo>
                    <a:pt x="4532" y="4512"/>
                  </a:lnTo>
                  <a:lnTo>
                    <a:pt x="4547" y="4508"/>
                  </a:lnTo>
                  <a:lnTo>
                    <a:pt x="4554" y="4449"/>
                  </a:lnTo>
                  <a:lnTo>
                    <a:pt x="4560" y="4391"/>
                  </a:lnTo>
                  <a:lnTo>
                    <a:pt x="4563" y="4334"/>
                  </a:lnTo>
                  <a:lnTo>
                    <a:pt x="4567" y="4279"/>
                  </a:lnTo>
                  <a:lnTo>
                    <a:pt x="4568" y="4224"/>
                  </a:lnTo>
                  <a:lnTo>
                    <a:pt x="4568" y="4171"/>
                  </a:lnTo>
                  <a:lnTo>
                    <a:pt x="4567" y="4119"/>
                  </a:lnTo>
                  <a:lnTo>
                    <a:pt x="4564" y="4068"/>
                  </a:lnTo>
                  <a:lnTo>
                    <a:pt x="4560" y="4020"/>
                  </a:lnTo>
                  <a:lnTo>
                    <a:pt x="4555" y="3971"/>
                  </a:lnTo>
                  <a:lnTo>
                    <a:pt x="4549" y="3925"/>
                  </a:lnTo>
                  <a:lnTo>
                    <a:pt x="4541" y="3880"/>
                  </a:lnTo>
                  <a:lnTo>
                    <a:pt x="4533" y="3835"/>
                  </a:lnTo>
                  <a:lnTo>
                    <a:pt x="4524" y="3792"/>
                  </a:lnTo>
                  <a:lnTo>
                    <a:pt x="4513" y="3751"/>
                  </a:lnTo>
                  <a:lnTo>
                    <a:pt x="4502" y="3710"/>
                  </a:lnTo>
                  <a:lnTo>
                    <a:pt x="4489" y="3670"/>
                  </a:lnTo>
                  <a:lnTo>
                    <a:pt x="4477" y="3632"/>
                  </a:lnTo>
                  <a:lnTo>
                    <a:pt x="4463" y="3595"/>
                  </a:lnTo>
                  <a:lnTo>
                    <a:pt x="4446" y="3559"/>
                  </a:lnTo>
                  <a:lnTo>
                    <a:pt x="4431" y="3523"/>
                  </a:lnTo>
                  <a:lnTo>
                    <a:pt x="4414" y="3490"/>
                  </a:lnTo>
                  <a:lnTo>
                    <a:pt x="4397" y="3456"/>
                  </a:lnTo>
                  <a:lnTo>
                    <a:pt x="4379" y="3425"/>
                  </a:lnTo>
                  <a:lnTo>
                    <a:pt x="4360" y="3394"/>
                  </a:lnTo>
                  <a:lnTo>
                    <a:pt x="4340" y="3364"/>
                  </a:lnTo>
                  <a:lnTo>
                    <a:pt x="4321" y="3335"/>
                  </a:lnTo>
                  <a:lnTo>
                    <a:pt x="4300" y="3306"/>
                  </a:lnTo>
                  <a:lnTo>
                    <a:pt x="4279" y="3279"/>
                  </a:lnTo>
                  <a:lnTo>
                    <a:pt x="4257" y="3253"/>
                  </a:lnTo>
                  <a:lnTo>
                    <a:pt x="4235" y="3228"/>
                  </a:lnTo>
                  <a:lnTo>
                    <a:pt x="4212" y="3204"/>
                  </a:lnTo>
                  <a:lnTo>
                    <a:pt x="4189" y="3180"/>
                  </a:lnTo>
                  <a:lnTo>
                    <a:pt x="4166" y="3158"/>
                  </a:lnTo>
                  <a:lnTo>
                    <a:pt x="4142" y="3136"/>
                  </a:lnTo>
                  <a:lnTo>
                    <a:pt x="4117" y="3115"/>
                  </a:lnTo>
                  <a:lnTo>
                    <a:pt x="4093" y="3096"/>
                  </a:lnTo>
                  <a:lnTo>
                    <a:pt x="4069" y="3076"/>
                  </a:lnTo>
                  <a:lnTo>
                    <a:pt x="4043" y="3057"/>
                  </a:lnTo>
                  <a:lnTo>
                    <a:pt x="4019" y="3040"/>
                  </a:lnTo>
                  <a:lnTo>
                    <a:pt x="3968" y="3007"/>
                  </a:lnTo>
                  <a:lnTo>
                    <a:pt x="3917" y="2977"/>
                  </a:lnTo>
                  <a:lnTo>
                    <a:pt x="3867" y="2949"/>
                  </a:lnTo>
                  <a:lnTo>
                    <a:pt x="3816" y="2923"/>
                  </a:lnTo>
                  <a:lnTo>
                    <a:pt x="3765" y="2902"/>
                  </a:lnTo>
                  <a:lnTo>
                    <a:pt x="3715" y="2881"/>
                  </a:lnTo>
                  <a:lnTo>
                    <a:pt x="3667" y="2863"/>
                  </a:lnTo>
                  <a:lnTo>
                    <a:pt x="3619" y="2847"/>
                  </a:lnTo>
                  <a:lnTo>
                    <a:pt x="3573" y="2833"/>
                  </a:lnTo>
                  <a:lnTo>
                    <a:pt x="3529" y="2822"/>
                  </a:lnTo>
                  <a:lnTo>
                    <a:pt x="3488" y="2811"/>
                  </a:lnTo>
                  <a:lnTo>
                    <a:pt x="3448" y="2803"/>
                  </a:lnTo>
                  <a:lnTo>
                    <a:pt x="3492" y="2806"/>
                  </a:lnTo>
                  <a:lnTo>
                    <a:pt x="3535" y="2808"/>
                  </a:lnTo>
                  <a:lnTo>
                    <a:pt x="3577" y="2809"/>
                  </a:lnTo>
                  <a:lnTo>
                    <a:pt x="3618" y="2809"/>
                  </a:lnTo>
                  <a:lnTo>
                    <a:pt x="3660" y="2808"/>
                  </a:lnTo>
                  <a:lnTo>
                    <a:pt x="3699" y="2806"/>
                  </a:lnTo>
                  <a:lnTo>
                    <a:pt x="3740" y="2803"/>
                  </a:lnTo>
                  <a:lnTo>
                    <a:pt x="3779" y="2799"/>
                  </a:lnTo>
                  <a:lnTo>
                    <a:pt x="3817" y="2793"/>
                  </a:lnTo>
                  <a:lnTo>
                    <a:pt x="3855" y="2787"/>
                  </a:lnTo>
                  <a:lnTo>
                    <a:pt x="3893" y="2780"/>
                  </a:lnTo>
                  <a:lnTo>
                    <a:pt x="3930" y="2772"/>
                  </a:lnTo>
                  <a:lnTo>
                    <a:pt x="3966" y="2763"/>
                  </a:lnTo>
                  <a:lnTo>
                    <a:pt x="4002" y="2752"/>
                  </a:lnTo>
                  <a:lnTo>
                    <a:pt x="4036" y="2742"/>
                  </a:lnTo>
                  <a:lnTo>
                    <a:pt x="4071" y="2729"/>
                  </a:lnTo>
                  <a:lnTo>
                    <a:pt x="4106" y="2717"/>
                  </a:lnTo>
                  <a:lnTo>
                    <a:pt x="4139" y="2704"/>
                  </a:lnTo>
                  <a:lnTo>
                    <a:pt x="4173" y="2689"/>
                  </a:lnTo>
                  <a:lnTo>
                    <a:pt x="4205" y="2674"/>
                  </a:lnTo>
                  <a:lnTo>
                    <a:pt x="4236" y="2658"/>
                  </a:lnTo>
                  <a:lnTo>
                    <a:pt x="4267" y="2642"/>
                  </a:lnTo>
                  <a:lnTo>
                    <a:pt x="4299" y="2624"/>
                  </a:lnTo>
                  <a:lnTo>
                    <a:pt x="4329" y="2606"/>
                  </a:lnTo>
                  <a:lnTo>
                    <a:pt x="4359" y="2586"/>
                  </a:lnTo>
                  <a:lnTo>
                    <a:pt x="4389" y="2567"/>
                  </a:lnTo>
                  <a:lnTo>
                    <a:pt x="4418" y="2547"/>
                  </a:lnTo>
                  <a:lnTo>
                    <a:pt x="4445" y="2526"/>
                  </a:lnTo>
                  <a:lnTo>
                    <a:pt x="4473" y="2504"/>
                  </a:lnTo>
                  <a:lnTo>
                    <a:pt x="4501" y="2481"/>
                  </a:lnTo>
                  <a:lnTo>
                    <a:pt x="4527" y="2459"/>
                  </a:lnTo>
                  <a:lnTo>
                    <a:pt x="4554" y="2435"/>
                  </a:lnTo>
                  <a:lnTo>
                    <a:pt x="4580" y="2411"/>
                  </a:lnTo>
                  <a:lnTo>
                    <a:pt x="4606" y="2386"/>
                  </a:lnTo>
                  <a:lnTo>
                    <a:pt x="4630" y="2361"/>
                  </a:lnTo>
                  <a:lnTo>
                    <a:pt x="4654" y="2335"/>
                  </a:lnTo>
                  <a:lnTo>
                    <a:pt x="4703" y="2282"/>
                  </a:lnTo>
                  <a:lnTo>
                    <a:pt x="4748" y="2227"/>
                  </a:lnTo>
                  <a:lnTo>
                    <a:pt x="4792" y="2170"/>
                  </a:lnTo>
                  <a:lnTo>
                    <a:pt x="4835" y="2111"/>
                  </a:lnTo>
                  <a:lnTo>
                    <a:pt x="4875" y="2051"/>
                  </a:lnTo>
                  <a:lnTo>
                    <a:pt x="4913" y="1990"/>
                  </a:lnTo>
                  <a:lnTo>
                    <a:pt x="4951" y="1927"/>
                  </a:lnTo>
                  <a:lnTo>
                    <a:pt x="4987" y="1863"/>
                  </a:lnTo>
                  <a:lnTo>
                    <a:pt x="5021" y="1798"/>
                  </a:lnTo>
                  <a:lnTo>
                    <a:pt x="5053" y="1732"/>
                  </a:lnTo>
                  <a:lnTo>
                    <a:pt x="5084" y="1667"/>
                  </a:lnTo>
                  <a:lnTo>
                    <a:pt x="5113" y="1600"/>
                  </a:lnTo>
                  <a:lnTo>
                    <a:pt x="5142" y="1533"/>
                  </a:lnTo>
                  <a:lnTo>
                    <a:pt x="5168" y="1466"/>
                  </a:lnTo>
                  <a:lnTo>
                    <a:pt x="5194" y="1397"/>
                  </a:lnTo>
                  <a:lnTo>
                    <a:pt x="5218" y="1330"/>
                  </a:lnTo>
                  <a:lnTo>
                    <a:pt x="5240" y="1262"/>
                  </a:lnTo>
                  <a:lnTo>
                    <a:pt x="5262" y="1195"/>
                  </a:lnTo>
                  <a:lnTo>
                    <a:pt x="5282" y="1129"/>
                  </a:lnTo>
                  <a:lnTo>
                    <a:pt x="5301" y="1062"/>
                  </a:lnTo>
                  <a:lnTo>
                    <a:pt x="5319" y="998"/>
                  </a:lnTo>
                  <a:lnTo>
                    <a:pt x="5336" y="933"/>
                  </a:lnTo>
                  <a:lnTo>
                    <a:pt x="5351" y="870"/>
                  </a:lnTo>
                  <a:lnTo>
                    <a:pt x="5366" y="807"/>
                  </a:lnTo>
                  <a:lnTo>
                    <a:pt x="5391" y="686"/>
                  </a:lnTo>
                  <a:lnTo>
                    <a:pt x="5415" y="571"/>
                  </a:lnTo>
                  <a:lnTo>
                    <a:pt x="5433" y="464"/>
                  </a:lnTo>
                  <a:lnTo>
                    <a:pt x="5448" y="366"/>
                  </a:lnTo>
                  <a:lnTo>
                    <a:pt x="5461" y="277"/>
                  </a:lnTo>
                  <a:lnTo>
                    <a:pt x="5471" y="198"/>
                  </a:lnTo>
                  <a:lnTo>
                    <a:pt x="5478" y="131"/>
                  </a:lnTo>
                  <a:lnTo>
                    <a:pt x="5487" y="38"/>
                  </a:lnTo>
                  <a:lnTo>
                    <a:pt x="549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0" name="KSO_Shape"/>
            <p:cNvSpPr/>
            <p:nvPr/>
          </p:nvSpPr>
          <p:spPr bwMode="auto">
            <a:xfrm>
              <a:off x="5749613" y="5200013"/>
              <a:ext cx="692775" cy="570386"/>
            </a:xfrm>
            <a:custGeom>
              <a:avLst/>
              <a:gdLst>
                <a:gd name="T0" fmla="*/ 1810617 w 5490"/>
                <a:gd name="T1" fmla="*/ 347 h 4522"/>
                <a:gd name="T2" fmla="*/ 1609014 w 5490"/>
                <a:gd name="T3" fmla="*/ 21157 h 4522"/>
                <a:gd name="T4" fmla="*/ 1443844 w 5490"/>
                <a:gd name="T5" fmla="*/ 59657 h 4522"/>
                <a:gd name="T6" fmla="*/ 1305046 w 5490"/>
                <a:gd name="T7" fmla="*/ 109255 h 4522"/>
                <a:gd name="T8" fmla="*/ 1164514 w 5490"/>
                <a:gd name="T9" fmla="*/ 180704 h 4522"/>
                <a:gd name="T10" fmla="*/ 1027104 w 5490"/>
                <a:gd name="T11" fmla="*/ 277126 h 4522"/>
                <a:gd name="T12" fmla="*/ 915719 w 5490"/>
                <a:gd name="T13" fmla="*/ 310076 h 4522"/>
                <a:gd name="T14" fmla="*/ 780391 w 5490"/>
                <a:gd name="T15" fmla="*/ 205330 h 4522"/>
                <a:gd name="T16" fmla="*/ 640205 w 5490"/>
                <a:gd name="T17" fmla="*/ 127291 h 4522"/>
                <a:gd name="T18" fmla="*/ 500366 w 5490"/>
                <a:gd name="T19" fmla="*/ 72143 h 4522"/>
                <a:gd name="T20" fmla="*/ 366773 w 5490"/>
                <a:gd name="T21" fmla="*/ 35031 h 4522"/>
                <a:gd name="T22" fmla="*/ 142615 w 5490"/>
                <a:gd name="T23" fmla="*/ 2775 h 4522"/>
                <a:gd name="T24" fmla="*/ 0 w 5490"/>
                <a:gd name="T25" fmla="*/ 1387 h 4522"/>
                <a:gd name="T26" fmla="*/ 19779 w 5490"/>
                <a:gd name="T27" fmla="*/ 160934 h 4522"/>
                <a:gd name="T28" fmla="*/ 65929 w 5490"/>
                <a:gd name="T29" fmla="*/ 368345 h 4522"/>
                <a:gd name="T30" fmla="*/ 121101 w 5490"/>
                <a:gd name="T31" fmla="*/ 531707 h 4522"/>
                <a:gd name="T32" fmla="*/ 200216 w 5490"/>
                <a:gd name="T33" fmla="*/ 690214 h 4522"/>
                <a:gd name="T34" fmla="*/ 298415 w 5490"/>
                <a:gd name="T35" fmla="*/ 818892 h 4522"/>
                <a:gd name="T36" fmla="*/ 362609 w 5490"/>
                <a:gd name="T37" fmla="*/ 876120 h 4522"/>
                <a:gd name="T38" fmla="*/ 435131 w 5490"/>
                <a:gd name="T39" fmla="*/ 921903 h 4522"/>
                <a:gd name="T40" fmla="*/ 516328 w 5490"/>
                <a:gd name="T41" fmla="*/ 954506 h 4522"/>
                <a:gd name="T42" fmla="*/ 607240 w 5490"/>
                <a:gd name="T43" fmla="*/ 972195 h 4522"/>
                <a:gd name="T44" fmla="*/ 708216 w 5490"/>
                <a:gd name="T45" fmla="*/ 972195 h 4522"/>
                <a:gd name="T46" fmla="*/ 615915 w 5490"/>
                <a:gd name="T47" fmla="*/ 999249 h 4522"/>
                <a:gd name="T48" fmla="*/ 502101 w 5490"/>
                <a:gd name="T49" fmla="*/ 1060293 h 4522"/>
                <a:gd name="T50" fmla="*/ 443459 w 5490"/>
                <a:gd name="T51" fmla="*/ 1111279 h 4522"/>
                <a:gd name="T52" fmla="*/ 392104 w 5490"/>
                <a:gd name="T53" fmla="*/ 1177178 h 4522"/>
                <a:gd name="T54" fmla="*/ 351852 w 5490"/>
                <a:gd name="T55" fmla="*/ 1259727 h 4522"/>
                <a:gd name="T56" fmla="*/ 326869 w 5490"/>
                <a:gd name="T57" fmla="*/ 1361351 h 4522"/>
                <a:gd name="T58" fmla="*/ 320623 w 5490"/>
                <a:gd name="T59" fmla="*/ 1484133 h 4522"/>
                <a:gd name="T60" fmla="*/ 347342 w 5490"/>
                <a:gd name="T61" fmla="*/ 1566334 h 4522"/>
                <a:gd name="T62" fmla="*/ 458727 w 5490"/>
                <a:gd name="T63" fmla="*/ 1564947 h 4522"/>
                <a:gd name="T64" fmla="*/ 550680 w 5490"/>
                <a:gd name="T65" fmla="*/ 1546564 h 4522"/>
                <a:gd name="T66" fmla="*/ 640552 w 5490"/>
                <a:gd name="T67" fmla="*/ 1511186 h 4522"/>
                <a:gd name="T68" fmla="*/ 732158 w 5490"/>
                <a:gd name="T69" fmla="*/ 1452570 h 4522"/>
                <a:gd name="T70" fmla="*/ 819948 w 5490"/>
                <a:gd name="T71" fmla="*/ 1365513 h 4522"/>
                <a:gd name="T72" fmla="*/ 898022 w 5490"/>
                <a:gd name="T73" fmla="*/ 1243078 h 4522"/>
                <a:gd name="T74" fmla="*/ 952500 w 5490"/>
                <a:gd name="T75" fmla="*/ 1106423 h 4522"/>
                <a:gd name="T76" fmla="*/ 1017388 w 5490"/>
                <a:gd name="T77" fmla="*/ 1262848 h 4522"/>
                <a:gd name="T78" fmla="*/ 1097197 w 5490"/>
                <a:gd name="T79" fmla="*/ 1379733 h 4522"/>
                <a:gd name="T80" fmla="*/ 1185680 w 5490"/>
                <a:gd name="T81" fmla="*/ 1462628 h 4522"/>
                <a:gd name="T82" fmla="*/ 1277634 w 5490"/>
                <a:gd name="T83" fmla="*/ 1517776 h 4522"/>
                <a:gd name="T84" fmla="*/ 1366464 w 5490"/>
                <a:gd name="T85" fmla="*/ 1549686 h 4522"/>
                <a:gd name="T86" fmla="*/ 1467093 w 5490"/>
                <a:gd name="T87" fmla="*/ 1567028 h 4522"/>
                <a:gd name="T88" fmla="*/ 1572579 w 5490"/>
                <a:gd name="T89" fmla="*/ 1564947 h 4522"/>
                <a:gd name="T90" fmla="*/ 1585071 w 5490"/>
                <a:gd name="T91" fmla="*/ 1465056 h 4522"/>
                <a:gd name="T92" fmla="*/ 1575702 w 5490"/>
                <a:gd name="T93" fmla="*/ 1345743 h 4522"/>
                <a:gd name="T94" fmla="*/ 1548637 w 5490"/>
                <a:gd name="T95" fmla="*/ 1246893 h 4522"/>
                <a:gd name="T96" fmla="*/ 1505956 w 5490"/>
                <a:gd name="T97" fmla="*/ 1166773 h 4522"/>
                <a:gd name="T98" fmla="*/ 1453560 w 5490"/>
                <a:gd name="T99" fmla="*/ 1102954 h 4522"/>
                <a:gd name="T100" fmla="*/ 1394571 w 5490"/>
                <a:gd name="T101" fmla="*/ 1054397 h 4522"/>
                <a:gd name="T102" fmla="*/ 1272429 w 5490"/>
                <a:gd name="T103" fmla="*/ 993006 h 4522"/>
                <a:gd name="T104" fmla="*/ 1211705 w 5490"/>
                <a:gd name="T105" fmla="*/ 973236 h 4522"/>
                <a:gd name="T106" fmla="*/ 1311292 w 5490"/>
                <a:gd name="T107" fmla="*/ 970808 h 4522"/>
                <a:gd name="T108" fmla="*/ 1400470 w 5490"/>
                <a:gd name="T109" fmla="*/ 951038 h 4522"/>
                <a:gd name="T110" fmla="*/ 1480626 w 5490"/>
                <a:gd name="T111" fmla="*/ 916354 h 4522"/>
                <a:gd name="T112" fmla="*/ 1552107 w 5490"/>
                <a:gd name="T113" fmla="*/ 868490 h 4522"/>
                <a:gd name="T114" fmla="*/ 1614913 w 5490"/>
                <a:gd name="T115" fmla="*/ 809874 h 4522"/>
                <a:gd name="T116" fmla="*/ 1717970 w 5490"/>
                <a:gd name="T117" fmla="*/ 668363 h 4522"/>
                <a:gd name="T118" fmla="*/ 1793268 w 5490"/>
                <a:gd name="T119" fmla="*/ 508469 h 4522"/>
                <a:gd name="T120" fmla="*/ 1845664 w 5490"/>
                <a:gd name="T121" fmla="*/ 346147 h 4522"/>
                <a:gd name="T122" fmla="*/ 1890426 w 5490"/>
                <a:gd name="T123" fmla="*/ 126944 h 452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490" h="4522">
                  <a:moveTo>
                    <a:pt x="5490" y="4"/>
                  </a:moveTo>
                  <a:lnTo>
                    <a:pt x="5490" y="4"/>
                  </a:lnTo>
                  <a:lnTo>
                    <a:pt x="5471" y="3"/>
                  </a:lnTo>
                  <a:lnTo>
                    <a:pt x="5418" y="1"/>
                  </a:lnTo>
                  <a:lnTo>
                    <a:pt x="5332" y="0"/>
                  </a:lnTo>
                  <a:lnTo>
                    <a:pt x="5278" y="0"/>
                  </a:lnTo>
                  <a:lnTo>
                    <a:pt x="5218" y="1"/>
                  </a:lnTo>
                  <a:lnTo>
                    <a:pt x="5151" y="4"/>
                  </a:lnTo>
                  <a:lnTo>
                    <a:pt x="5078" y="8"/>
                  </a:lnTo>
                  <a:lnTo>
                    <a:pt x="5000" y="15"/>
                  </a:lnTo>
                  <a:lnTo>
                    <a:pt x="4917" y="22"/>
                  </a:lnTo>
                  <a:lnTo>
                    <a:pt x="4828" y="32"/>
                  </a:lnTo>
                  <a:lnTo>
                    <a:pt x="4734" y="45"/>
                  </a:lnTo>
                  <a:lnTo>
                    <a:pt x="4637" y="61"/>
                  </a:lnTo>
                  <a:lnTo>
                    <a:pt x="4537" y="79"/>
                  </a:lnTo>
                  <a:lnTo>
                    <a:pt x="4433" y="101"/>
                  </a:lnTo>
                  <a:lnTo>
                    <a:pt x="4379" y="113"/>
                  </a:lnTo>
                  <a:lnTo>
                    <a:pt x="4325" y="127"/>
                  </a:lnTo>
                  <a:lnTo>
                    <a:pt x="4271" y="141"/>
                  </a:lnTo>
                  <a:lnTo>
                    <a:pt x="4217" y="156"/>
                  </a:lnTo>
                  <a:lnTo>
                    <a:pt x="4161" y="172"/>
                  </a:lnTo>
                  <a:lnTo>
                    <a:pt x="4105" y="189"/>
                  </a:lnTo>
                  <a:lnTo>
                    <a:pt x="4048" y="208"/>
                  </a:lnTo>
                  <a:lnTo>
                    <a:pt x="3991" y="226"/>
                  </a:lnTo>
                  <a:lnTo>
                    <a:pt x="3935" y="247"/>
                  </a:lnTo>
                  <a:lnTo>
                    <a:pt x="3877" y="269"/>
                  </a:lnTo>
                  <a:lnTo>
                    <a:pt x="3819" y="291"/>
                  </a:lnTo>
                  <a:lnTo>
                    <a:pt x="3761" y="315"/>
                  </a:lnTo>
                  <a:lnTo>
                    <a:pt x="3704" y="340"/>
                  </a:lnTo>
                  <a:lnTo>
                    <a:pt x="3646" y="367"/>
                  </a:lnTo>
                  <a:lnTo>
                    <a:pt x="3587" y="395"/>
                  </a:lnTo>
                  <a:lnTo>
                    <a:pt x="3529" y="425"/>
                  </a:lnTo>
                  <a:lnTo>
                    <a:pt x="3472" y="455"/>
                  </a:lnTo>
                  <a:lnTo>
                    <a:pt x="3414" y="487"/>
                  </a:lnTo>
                  <a:lnTo>
                    <a:pt x="3356" y="521"/>
                  </a:lnTo>
                  <a:lnTo>
                    <a:pt x="3298" y="555"/>
                  </a:lnTo>
                  <a:lnTo>
                    <a:pt x="3240" y="592"/>
                  </a:lnTo>
                  <a:lnTo>
                    <a:pt x="3184" y="630"/>
                  </a:lnTo>
                  <a:lnTo>
                    <a:pt x="3127" y="670"/>
                  </a:lnTo>
                  <a:lnTo>
                    <a:pt x="3071" y="711"/>
                  </a:lnTo>
                  <a:lnTo>
                    <a:pt x="3015" y="754"/>
                  </a:lnTo>
                  <a:lnTo>
                    <a:pt x="2960" y="799"/>
                  </a:lnTo>
                  <a:lnTo>
                    <a:pt x="2905" y="845"/>
                  </a:lnTo>
                  <a:lnTo>
                    <a:pt x="2851" y="894"/>
                  </a:lnTo>
                  <a:lnTo>
                    <a:pt x="2798" y="943"/>
                  </a:lnTo>
                  <a:lnTo>
                    <a:pt x="2745" y="994"/>
                  </a:lnTo>
                  <a:lnTo>
                    <a:pt x="2692" y="943"/>
                  </a:lnTo>
                  <a:lnTo>
                    <a:pt x="2639" y="894"/>
                  </a:lnTo>
                  <a:lnTo>
                    <a:pt x="2584" y="845"/>
                  </a:lnTo>
                  <a:lnTo>
                    <a:pt x="2530" y="799"/>
                  </a:lnTo>
                  <a:lnTo>
                    <a:pt x="2475" y="754"/>
                  </a:lnTo>
                  <a:lnTo>
                    <a:pt x="2419" y="711"/>
                  </a:lnTo>
                  <a:lnTo>
                    <a:pt x="2363" y="670"/>
                  </a:lnTo>
                  <a:lnTo>
                    <a:pt x="2306" y="630"/>
                  </a:lnTo>
                  <a:lnTo>
                    <a:pt x="2249" y="592"/>
                  </a:lnTo>
                  <a:lnTo>
                    <a:pt x="2192" y="555"/>
                  </a:lnTo>
                  <a:lnTo>
                    <a:pt x="2134" y="521"/>
                  </a:lnTo>
                  <a:lnTo>
                    <a:pt x="2076" y="487"/>
                  </a:lnTo>
                  <a:lnTo>
                    <a:pt x="2018" y="455"/>
                  </a:lnTo>
                  <a:lnTo>
                    <a:pt x="1961" y="425"/>
                  </a:lnTo>
                  <a:lnTo>
                    <a:pt x="1903" y="395"/>
                  </a:lnTo>
                  <a:lnTo>
                    <a:pt x="1845" y="367"/>
                  </a:lnTo>
                  <a:lnTo>
                    <a:pt x="1786" y="340"/>
                  </a:lnTo>
                  <a:lnTo>
                    <a:pt x="1728" y="315"/>
                  </a:lnTo>
                  <a:lnTo>
                    <a:pt x="1671" y="291"/>
                  </a:lnTo>
                  <a:lnTo>
                    <a:pt x="1613" y="269"/>
                  </a:lnTo>
                  <a:lnTo>
                    <a:pt x="1556" y="247"/>
                  </a:lnTo>
                  <a:lnTo>
                    <a:pt x="1499" y="226"/>
                  </a:lnTo>
                  <a:lnTo>
                    <a:pt x="1442" y="208"/>
                  </a:lnTo>
                  <a:lnTo>
                    <a:pt x="1385" y="189"/>
                  </a:lnTo>
                  <a:lnTo>
                    <a:pt x="1330" y="172"/>
                  </a:lnTo>
                  <a:lnTo>
                    <a:pt x="1274" y="156"/>
                  </a:lnTo>
                  <a:lnTo>
                    <a:pt x="1219" y="141"/>
                  </a:lnTo>
                  <a:lnTo>
                    <a:pt x="1165" y="127"/>
                  </a:lnTo>
                  <a:lnTo>
                    <a:pt x="1110" y="113"/>
                  </a:lnTo>
                  <a:lnTo>
                    <a:pt x="1057" y="101"/>
                  </a:lnTo>
                  <a:lnTo>
                    <a:pt x="953" y="79"/>
                  </a:lnTo>
                  <a:lnTo>
                    <a:pt x="853" y="61"/>
                  </a:lnTo>
                  <a:lnTo>
                    <a:pt x="756" y="45"/>
                  </a:lnTo>
                  <a:lnTo>
                    <a:pt x="662" y="32"/>
                  </a:lnTo>
                  <a:lnTo>
                    <a:pt x="574" y="22"/>
                  </a:lnTo>
                  <a:lnTo>
                    <a:pt x="490" y="15"/>
                  </a:lnTo>
                  <a:lnTo>
                    <a:pt x="411" y="8"/>
                  </a:lnTo>
                  <a:lnTo>
                    <a:pt x="339" y="4"/>
                  </a:lnTo>
                  <a:lnTo>
                    <a:pt x="272" y="1"/>
                  </a:lnTo>
                  <a:lnTo>
                    <a:pt x="212" y="0"/>
                  </a:lnTo>
                  <a:lnTo>
                    <a:pt x="159" y="0"/>
                  </a:lnTo>
                  <a:lnTo>
                    <a:pt x="73" y="1"/>
                  </a:lnTo>
                  <a:lnTo>
                    <a:pt x="19" y="3"/>
                  </a:lnTo>
                  <a:lnTo>
                    <a:pt x="0" y="4"/>
                  </a:lnTo>
                  <a:lnTo>
                    <a:pt x="3" y="38"/>
                  </a:lnTo>
                  <a:lnTo>
                    <a:pt x="12" y="131"/>
                  </a:lnTo>
                  <a:lnTo>
                    <a:pt x="19" y="198"/>
                  </a:lnTo>
                  <a:lnTo>
                    <a:pt x="29" y="277"/>
                  </a:lnTo>
                  <a:lnTo>
                    <a:pt x="42" y="366"/>
                  </a:lnTo>
                  <a:lnTo>
                    <a:pt x="57" y="464"/>
                  </a:lnTo>
                  <a:lnTo>
                    <a:pt x="76" y="571"/>
                  </a:lnTo>
                  <a:lnTo>
                    <a:pt x="98" y="686"/>
                  </a:lnTo>
                  <a:lnTo>
                    <a:pt x="125" y="807"/>
                  </a:lnTo>
                  <a:lnTo>
                    <a:pt x="139" y="870"/>
                  </a:lnTo>
                  <a:lnTo>
                    <a:pt x="155" y="933"/>
                  </a:lnTo>
                  <a:lnTo>
                    <a:pt x="171" y="998"/>
                  </a:lnTo>
                  <a:lnTo>
                    <a:pt x="190" y="1062"/>
                  </a:lnTo>
                  <a:lnTo>
                    <a:pt x="208" y="1129"/>
                  </a:lnTo>
                  <a:lnTo>
                    <a:pt x="229" y="1195"/>
                  </a:lnTo>
                  <a:lnTo>
                    <a:pt x="250" y="1262"/>
                  </a:lnTo>
                  <a:lnTo>
                    <a:pt x="273" y="1330"/>
                  </a:lnTo>
                  <a:lnTo>
                    <a:pt x="297" y="1397"/>
                  </a:lnTo>
                  <a:lnTo>
                    <a:pt x="321" y="1466"/>
                  </a:lnTo>
                  <a:lnTo>
                    <a:pt x="349" y="1533"/>
                  </a:lnTo>
                  <a:lnTo>
                    <a:pt x="377" y="1600"/>
                  </a:lnTo>
                  <a:lnTo>
                    <a:pt x="406" y="1667"/>
                  </a:lnTo>
                  <a:lnTo>
                    <a:pt x="437" y="1732"/>
                  </a:lnTo>
                  <a:lnTo>
                    <a:pt x="469" y="1798"/>
                  </a:lnTo>
                  <a:lnTo>
                    <a:pt x="504" y="1863"/>
                  </a:lnTo>
                  <a:lnTo>
                    <a:pt x="540" y="1927"/>
                  </a:lnTo>
                  <a:lnTo>
                    <a:pt x="577" y="1990"/>
                  </a:lnTo>
                  <a:lnTo>
                    <a:pt x="615" y="2051"/>
                  </a:lnTo>
                  <a:lnTo>
                    <a:pt x="656" y="2111"/>
                  </a:lnTo>
                  <a:lnTo>
                    <a:pt x="698" y="2170"/>
                  </a:lnTo>
                  <a:lnTo>
                    <a:pt x="742" y="2227"/>
                  </a:lnTo>
                  <a:lnTo>
                    <a:pt x="788" y="2282"/>
                  </a:lnTo>
                  <a:lnTo>
                    <a:pt x="835" y="2335"/>
                  </a:lnTo>
                  <a:lnTo>
                    <a:pt x="860" y="2361"/>
                  </a:lnTo>
                  <a:lnTo>
                    <a:pt x="885" y="2386"/>
                  </a:lnTo>
                  <a:lnTo>
                    <a:pt x="911" y="2411"/>
                  </a:lnTo>
                  <a:lnTo>
                    <a:pt x="936" y="2435"/>
                  </a:lnTo>
                  <a:lnTo>
                    <a:pt x="963" y="2459"/>
                  </a:lnTo>
                  <a:lnTo>
                    <a:pt x="989" y="2481"/>
                  </a:lnTo>
                  <a:lnTo>
                    <a:pt x="1017" y="2504"/>
                  </a:lnTo>
                  <a:lnTo>
                    <a:pt x="1045" y="2526"/>
                  </a:lnTo>
                  <a:lnTo>
                    <a:pt x="1073" y="2547"/>
                  </a:lnTo>
                  <a:lnTo>
                    <a:pt x="1102" y="2567"/>
                  </a:lnTo>
                  <a:lnTo>
                    <a:pt x="1131" y="2586"/>
                  </a:lnTo>
                  <a:lnTo>
                    <a:pt x="1161" y="2606"/>
                  </a:lnTo>
                  <a:lnTo>
                    <a:pt x="1191" y="2624"/>
                  </a:lnTo>
                  <a:lnTo>
                    <a:pt x="1222" y="2642"/>
                  </a:lnTo>
                  <a:lnTo>
                    <a:pt x="1254" y="2658"/>
                  </a:lnTo>
                  <a:lnTo>
                    <a:pt x="1286" y="2674"/>
                  </a:lnTo>
                  <a:lnTo>
                    <a:pt x="1318" y="2689"/>
                  </a:lnTo>
                  <a:lnTo>
                    <a:pt x="1351" y="2704"/>
                  </a:lnTo>
                  <a:lnTo>
                    <a:pt x="1384" y="2717"/>
                  </a:lnTo>
                  <a:lnTo>
                    <a:pt x="1419" y="2729"/>
                  </a:lnTo>
                  <a:lnTo>
                    <a:pt x="1453" y="2742"/>
                  </a:lnTo>
                  <a:lnTo>
                    <a:pt x="1488" y="2752"/>
                  </a:lnTo>
                  <a:lnTo>
                    <a:pt x="1524" y="2763"/>
                  </a:lnTo>
                  <a:lnTo>
                    <a:pt x="1561" y="2772"/>
                  </a:lnTo>
                  <a:lnTo>
                    <a:pt x="1598" y="2780"/>
                  </a:lnTo>
                  <a:lnTo>
                    <a:pt x="1635" y="2787"/>
                  </a:lnTo>
                  <a:lnTo>
                    <a:pt x="1673" y="2793"/>
                  </a:lnTo>
                  <a:lnTo>
                    <a:pt x="1711" y="2799"/>
                  </a:lnTo>
                  <a:lnTo>
                    <a:pt x="1750" y="2803"/>
                  </a:lnTo>
                  <a:lnTo>
                    <a:pt x="1791" y="2806"/>
                  </a:lnTo>
                  <a:lnTo>
                    <a:pt x="1831" y="2808"/>
                  </a:lnTo>
                  <a:lnTo>
                    <a:pt x="1872" y="2809"/>
                  </a:lnTo>
                  <a:lnTo>
                    <a:pt x="1913" y="2809"/>
                  </a:lnTo>
                  <a:lnTo>
                    <a:pt x="1956" y="2808"/>
                  </a:lnTo>
                  <a:lnTo>
                    <a:pt x="1999" y="2806"/>
                  </a:lnTo>
                  <a:lnTo>
                    <a:pt x="2041" y="2803"/>
                  </a:lnTo>
                  <a:lnTo>
                    <a:pt x="2002" y="2811"/>
                  </a:lnTo>
                  <a:lnTo>
                    <a:pt x="1961" y="2822"/>
                  </a:lnTo>
                  <a:lnTo>
                    <a:pt x="1917" y="2833"/>
                  </a:lnTo>
                  <a:lnTo>
                    <a:pt x="1870" y="2847"/>
                  </a:lnTo>
                  <a:lnTo>
                    <a:pt x="1823" y="2863"/>
                  </a:lnTo>
                  <a:lnTo>
                    <a:pt x="1775" y="2881"/>
                  </a:lnTo>
                  <a:lnTo>
                    <a:pt x="1725" y="2902"/>
                  </a:lnTo>
                  <a:lnTo>
                    <a:pt x="1675" y="2923"/>
                  </a:lnTo>
                  <a:lnTo>
                    <a:pt x="1624" y="2949"/>
                  </a:lnTo>
                  <a:lnTo>
                    <a:pt x="1574" y="2977"/>
                  </a:lnTo>
                  <a:lnTo>
                    <a:pt x="1523" y="3007"/>
                  </a:lnTo>
                  <a:lnTo>
                    <a:pt x="1472" y="3040"/>
                  </a:lnTo>
                  <a:lnTo>
                    <a:pt x="1447" y="3057"/>
                  </a:lnTo>
                  <a:lnTo>
                    <a:pt x="1422" y="3076"/>
                  </a:lnTo>
                  <a:lnTo>
                    <a:pt x="1397" y="3096"/>
                  </a:lnTo>
                  <a:lnTo>
                    <a:pt x="1373" y="3115"/>
                  </a:lnTo>
                  <a:lnTo>
                    <a:pt x="1348" y="3136"/>
                  </a:lnTo>
                  <a:lnTo>
                    <a:pt x="1324" y="3158"/>
                  </a:lnTo>
                  <a:lnTo>
                    <a:pt x="1301" y="3180"/>
                  </a:lnTo>
                  <a:lnTo>
                    <a:pt x="1278" y="3204"/>
                  </a:lnTo>
                  <a:lnTo>
                    <a:pt x="1256" y="3228"/>
                  </a:lnTo>
                  <a:lnTo>
                    <a:pt x="1233" y="3253"/>
                  </a:lnTo>
                  <a:lnTo>
                    <a:pt x="1211" y="3279"/>
                  </a:lnTo>
                  <a:lnTo>
                    <a:pt x="1190" y="3306"/>
                  </a:lnTo>
                  <a:lnTo>
                    <a:pt x="1169" y="3335"/>
                  </a:lnTo>
                  <a:lnTo>
                    <a:pt x="1150" y="3364"/>
                  </a:lnTo>
                  <a:lnTo>
                    <a:pt x="1130" y="3394"/>
                  </a:lnTo>
                  <a:lnTo>
                    <a:pt x="1112" y="3425"/>
                  </a:lnTo>
                  <a:lnTo>
                    <a:pt x="1093" y="3456"/>
                  </a:lnTo>
                  <a:lnTo>
                    <a:pt x="1076" y="3490"/>
                  </a:lnTo>
                  <a:lnTo>
                    <a:pt x="1060" y="3523"/>
                  </a:lnTo>
                  <a:lnTo>
                    <a:pt x="1043" y="3559"/>
                  </a:lnTo>
                  <a:lnTo>
                    <a:pt x="1028" y="3595"/>
                  </a:lnTo>
                  <a:lnTo>
                    <a:pt x="1014" y="3632"/>
                  </a:lnTo>
                  <a:lnTo>
                    <a:pt x="1001" y="3670"/>
                  </a:lnTo>
                  <a:lnTo>
                    <a:pt x="988" y="3710"/>
                  </a:lnTo>
                  <a:lnTo>
                    <a:pt x="976" y="3751"/>
                  </a:lnTo>
                  <a:lnTo>
                    <a:pt x="966" y="3792"/>
                  </a:lnTo>
                  <a:lnTo>
                    <a:pt x="957" y="3835"/>
                  </a:lnTo>
                  <a:lnTo>
                    <a:pt x="949" y="3880"/>
                  </a:lnTo>
                  <a:lnTo>
                    <a:pt x="942" y="3925"/>
                  </a:lnTo>
                  <a:lnTo>
                    <a:pt x="935" y="3971"/>
                  </a:lnTo>
                  <a:lnTo>
                    <a:pt x="930" y="4020"/>
                  </a:lnTo>
                  <a:lnTo>
                    <a:pt x="927" y="4068"/>
                  </a:lnTo>
                  <a:lnTo>
                    <a:pt x="924" y="4119"/>
                  </a:lnTo>
                  <a:lnTo>
                    <a:pt x="922" y="4171"/>
                  </a:lnTo>
                  <a:lnTo>
                    <a:pt x="922" y="4224"/>
                  </a:lnTo>
                  <a:lnTo>
                    <a:pt x="924" y="4279"/>
                  </a:lnTo>
                  <a:lnTo>
                    <a:pt x="927" y="4334"/>
                  </a:lnTo>
                  <a:lnTo>
                    <a:pt x="930" y="4391"/>
                  </a:lnTo>
                  <a:lnTo>
                    <a:pt x="936" y="4449"/>
                  </a:lnTo>
                  <a:lnTo>
                    <a:pt x="943" y="4508"/>
                  </a:lnTo>
                  <a:lnTo>
                    <a:pt x="958" y="4512"/>
                  </a:lnTo>
                  <a:lnTo>
                    <a:pt x="1001" y="4516"/>
                  </a:lnTo>
                  <a:lnTo>
                    <a:pt x="1031" y="4519"/>
                  </a:lnTo>
                  <a:lnTo>
                    <a:pt x="1068" y="4521"/>
                  </a:lnTo>
                  <a:lnTo>
                    <a:pt x="1109" y="4522"/>
                  </a:lnTo>
                  <a:lnTo>
                    <a:pt x="1155" y="4522"/>
                  </a:lnTo>
                  <a:lnTo>
                    <a:pt x="1206" y="4521"/>
                  </a:lnTo>
                  <a:lnTo>
                    <a:pt x="1262" y="4518"/>
                  </a:lnTo>
                  <a:lnTo>
                    <a:pt x="1322" y="4512"/>
                  </a:lnTo>
                  <a:lnTo>
                    <a:pt x="1384" y="4504"/>
                  </a:lnTo>
                  <a:lnTo>
                    <a:pt x="1416" y="4498"/>
                  </a:lnTo>
                  <a:lnTo>
                    <a:pt x="1450" y="4492"/>
                  </a:lnTo>
                  <a:lnTo>
                    <a:pt x="1483" y="4485"/>
                  </a:lnTo>
                  <a:lnTo>
                    <a:pt x="1518" y="4477"/>
                  </a:lnTo>
                  <a:lnTo>
                    <a:pt x="1553" y="4468"/>
                  </a:lnTo>
                  <a:lnTo>
                    <a:pt x="1587" y="4459"/>
                  </a:lnTo>
                  <a:lnTo>
                    <a:pt x="1624" y="4447"/>
                  </a:lnTo>
                  <a:lnTo>
                    <a:pt x="1660" y="4436"/>
                  </a:lnTo>
                  <a:lnTo>
                    <a:pt x="1697" y="4423"/>
                  </a:lnTo>
                  <a:lnTo>
                    <a:pt x="1734" y="4408"/>
                  </a:lnTo>
                  <a:lnTo>
                    <a:pt x="1771" y="4393"/>
                  </a:lnTo>
                  <a:lnTo>
                    <a:pt x="1808" y="4376"/>
                  </a:lnTo>
                  <a:lnTo>
                    <a:pt x="1846" y="4357"/>
                  </a:lnTo>
                  <a:lnTo>
                    <a:pt x="1884" y="4337"/>
                  </a:lnTo>
                  <a:lnTo>
                    <a:pt x="1921" y="4317"/>
                  </a:lnTo>
                  <a:lnTo>
                    <a:pt x="1959" y="4295"/>
                  </a:lnTo>
                  <a:lnTo>
                    <a:pt x="1998" y="4270"/>
                  </a:lnTo>
                  <a:lnTo>
                    <a:pt x="2034" y="4245"/>
                  </a:lnTo>
                  <a:lnTo>
                    <a:pt x="2073" y="4217"/>
                  </a:lnTo>
                  <a:lnTo>
                    <a:pt x="2110" y="4188"/>
                  </a:lnTo>
                  <a:lnTo>
                    <a:pt x="2147" y="4158"/>
                  </a:lnTo>
                  <a:lnTo>
                    <a:pt x="2184" y="4126"/>
                  </a:lnTo>
                  <a:lnTo>
                    <a:pt x="2220" y="4091"/>
                  </a:lnTo>
                  <a:lnTo>
                    <a:pt x="2256" y="4056"/>
                  </a:lnTo>
                  <a:lnTo>
                    <a:pt x="2292" y="4017"/>
                  </a:lnTo>
                  <a:lnTo>
                    <a:pt x="2328" y="3978"/>
                  </a:lnTo>
                  <a:lnTo>
                    <a:pt x="2363" y="3937"/>
                  </a:lnTo>
                  <a:lnTo>
                    <a:pt x="2397" y="3893"/>
                  </a:lnTo>
                  <a:lnTo>
                    <a:pt x="2431" y="3846"/>
                  </a:lnTo>
                  <a:lnTo>
                    <a:pt x="2463" y="3799"/>
                  </a:lnTo>
                  <a:lnTo>
                    <a:pt x="2495" y="3748"/>
                  </a:lnTo>
                  <a:lnTo>
                    <a:pt x="2527" y="3696"/>
                  </a:lnTo>
                  <a:lnTo>
                    <a:pt x="2558" y="3641"/>
                  </a:lnTo>
                  <a:lnTo>
                    <a:pt x="2588" y="3584"/>
                  </a:lnTo>
                  <a:lnTo>
                    <a:pt x="2617" y="3525"/>
                  </a:lnTo>
                  <a:lnTo>
                    <a:pt x="2644" y="3463"/>
                  </a:lnTo>
                  <a:lnTo>
                    <a:pt x="2671" y="3398"/>
                  </a:lnTo>
                  <a:lnTo>
                    <a:pt x="2696" y="3332"/>
                  </a:lnTo>
                  <a:lnTo>
                    <a:pt x="2722" y="3263"/>
                  </a:lnTo>
                  <a:lnTo>
                    <a:pt x="2745" y="3190"/>
                  </a:lnTo>
                  <a:lnTo>
                    <a:pt x="2769" y="3263"/>
                  </a:lnTo>
                  <a:lnTo>
                    <a:pt x="2793" y="3332"/>
                  </a:lnTo>
                  <a:lnTo>
                    <a:pt x="2819" y="3398"/>
                  </a:lnTo>
                  <a:lnTo>
                    <a:pt x="2847" y="3463"/>
                  </a:lnTo>
                  <a:lnTo>
                    <a:pt x="2874" y="3525"/>
                  </a:lnTo>
                  <a:lnTo>
                    <a:pt x="2903" y="3584"/>
                  </a:lnTo>
                  <a:lnTo>
                    <a:pt x="2932" y="3641"/>
                  </a:lnTo>
                  <a:lnTo>
                    <a:pt x="2963" y="3696"/>
                  </a:lnTo>
                  <a:lnTo>
                    <a:pt x="2994" y="3748"/>
                  </a:lnTo>
                  <a:lnTo>
                    <a:pt x="3027" y="3799"/>
                  </a:lnTo>
                  <a:lnTo>
                    <a:pt x="3060" y="3846"/>
                  </a:lnTo>
                  <a:lnTo>
                    <a:pt x="3094" y="3893"/>
                  </a:lnTo>
                  <a:lnTo>
                    <a:pt x="3127" y="3937"/>
                  </a:lnTo>
                  <a:lnTo>
                    <a:pt x="3162" y="3978"/>
                  </a:lnTo>
                  <a:lnTo>
                    <a:pt x="3198" y="4017"/>
                  </a:lnTo>
                  <a:lnTo>
                    <a:pt x="3234" y="4056"/>
                  </a:lnTo>
                  <a:lnTo>
                    <a:pt x="3269" y="4091"/>
                  </a:lnTo>
                  <a:lnTo>
                    <a:pt x="3306" y="4126"/>
                  </a:lnTo>
                  <a:lnTo>
                    <a:pt x="3343" y="4158"/>
                  </a:lnTo>
                  <a:lnTo>
                    <a:pt x="3380" y="4188"/>
                  </a:lnTo>
                  <a:lnTo>
                    <a:pt x="3417" y="4217"/>
                  </a:lnTo>
                  <a:lnTo>
                    <a:pt x="3455" y="4245"/>
                  </a:lnTo>
                  <a:lnTo>
                    <a:pt x="3493" y="4270"/>
                  </a:lnTo>
                  <a:lnTo>
                    <a:pt x="3530" y="4295"/>
                  </a:lnTo>
                  <a:lnTo>
                    <a:pt x="3569" y="4317"/>
                  </a:lnTo>
                  <a:lnTo>
                    <a:pt x="3607" y="4337"/>
                  </a:lnTo>
                  <a:lnTo>
                    <a:pt x="3644" y="4357"/>
                  </a:lnTo>
                  <a:lnTo>
                    <a:pt x="3682" y="4376"/>
                  </a:lnTo>
                  <a:lnTo>
                    <a:pt x="3719" y="4393"/>
                  </a:lnTo>
                  <a:lnTo>
                    <a:pt x="3757" y="4408"/>
                  </a:lnTo>
                  <a:lnTo>
                    <a:pt x="3794" y="4423"/>
                  </a:lnTo>
                  <a:lnTo>
                    <a:pt x="3830" y="4436"/>
                  </a:lnTo>
                  <a:lnTo>
                    <a:pt x="3867" y="4447"/>
                  </a:lnTo>
                  <a:lnTo>
                    <a:pt x="3902" y="4459"/>
                  </a:lnTo>
                  <a:lnTo>
                    <a:pt x="3938" y="4468"/>
                  </a:lnTo>
                  <a:lnTo>
                    <a:pt x="3973" y="4477"/>
                  </a:lnTo>
                  <a:lnTo>
                    <a:pt x="4008" y="4485"/>
                  </a:lnTo>
                  <a:lnTo>
                    <a:pt x="4041" y="4492"/>
                  </a:lnTo>
                  <a:lnTo>
                    <a:pt x="4073" y="4498"/>
                  </a:lnTo>
                  <a:lnTo>
                    <a:pt x="4107" y="4504"/>
                  </a:lnTo>
                  <a:lnTo>
                    <a:pt x="4169" y="4512"/>
                  </a:lnTo>
                  <a:lnTo>
                    <a:pt x="4228" y="4518"/>
                  </a:lnTo>
                  <a:lnTo>
                    <a:pt x="4284" y="4521"/>
                  </a:lnTo>
                  <a:lnTo>
                    <a:pt x="4334" y="4522"/>
                  </a:lnTo>
                  <a:lnTo>
                    <a:pt x="4382" y="4522"/>
                  </a:lnTo>
                  <a:lnTo>
                    <a:pt x="4423" y="4521"/>
                  </a:lnTo>
                  <a:lnTo>
                    <a:pt x="4459" y="4519"/>
                  </a:lnTo>
                  <a:lnTo>
                    <a:pt x="4490" y="4516"/>
                  </a:lnTo>
                  <a:lnTo>
                    <a:pt x="4532" y="4512"/>
                  </a:lnTo>
                  <a:lnTo>
                    <a:pt x="4547" y="4508"/>
                  </a:lnTo>
                  <a:lnTo>
                    <a:pt x="4554" y="4449"/>
                  </a:lnTo>
                  <a:lnTo>
                    <a:pt x="4560" y="4391"/>
                  </a:lnTo>
                  <a:lnTo>
                    <a:pt x="4563" y="4334"/>
                  </a:lnTo>
                  <a:lnTo>
                    <a:pt x="4567" y="4279"/>
                  </a:lnTo>
                  <a:lnTo>
                    <a:pt x="4568" y="4224"/>
                  </a:lnTo>
                  <a:lnTo>
                    <a:pt x="4568" y="4171"/>
                  </a:lnTo>
                  <a:lnTo>
                    <a:pt x="4567" y="4119"/>
                  </a:lnTo>
                  <a:lnTo>
                    <a:pt x="4564" y="4068"/>
                  </a:lnTo>
                  <a:lnTo>
                    <a:pt x="4560" y="4020"/>
                  </a:lnTo>
                  <a:lnTo>
                    <a:pt x="4555" y="3971"/>
                  </a:lnTo>
                  <a:lnTo>
                    <a:pt x="4549" y="3925"/>
                  </a:lnTo>
                  <a:lnTo>
                    <a:pt x="4541" y="3880"/>
                  </a:lnTo>
                  <a:lnTo>
                    <a:pt x="4533" y="3835"/>
                  </a:lnTo>
                  <a:lnTo>
                    <a:pt x="4524" y="3792"/>
                  </a:lnTo>
                  <a:lnTo>
                    <a:pt x="4513" y="3751"/>
                  </a:lnTo>
                  <a:lnTo>
                    <a:pt x="4502" y="3710"/>
                  </a:lnTo>
                  <a:lnTo>
                    <a:pt x="4489" y="3670"/>
                  </a:lnTo>
                  <a:lnTo>
                    <a:pt x="4477" y="3632"/>
                  </a:lnTo>
                  <a:lnTo>
                    <a:pt x="4463" y="3595"/>
                  </a:lnTo>
                  <a:lnTo>
                    <a:pt x="4446" y="3559"/>
                  </a:lnTo>
                  <a:lnTo>
                    <a:pt x="4431" y="3523"/>
                  </a:lnTo>
                  <a:lnTo>
                    <a:pt x="4414" y="3490"/>
                  </a:lnTo>
                  <a:lnTo>
                    <a:pt x="4397" y="3456"/>
                  </a:lnTo>
                  <a:lnTo>
                    <a:pt x="4379" y="3425"/>
                  </a:lnTo>
                  <a:lnTo>
                    <a:pt x="4360" y="3394"/>
                  </a:lnTo>
                  <a:lnTo>
                    <a:pt x="4340" y="3364"/>
                  </a:lnTo>
                  <a:lnTo>
                    <a:pt x="4321" y="3335"/>
                  </a:lnTo>
                  <a:lnTo>
                    <a:pt x="4300" y="3306"/>
                  </a:lnTo>
                  <a:lnTo>
                    <a:pt x="4279" y="3279"/>
                  </a:lnTo>
                  <a:lnTo>
                    <a:pt x="4257" y="3253"/>
                  </a:lnTo>
                  <a:lnTo>
                    <a:pt x="4235" y="3228"/>
                  </a:lnTo>
                  <a:lnTo>
                    <a:pt x="4212" y="3204"/>
                  </a:lnTo>
                  <a:lnTo>
                    <a:pt x="4189" y="3180"/>
                  </a:lnTo>
                  <a:lnTo>
                    <a:pt x="4166" y="3158"/>
                  </a:lnTo>
                  <a:lnTo>
                    <a:pt x="4142" y="3136"/>
                  </a:lnTo>
                  <a:lnTo>
                    <a:pt x="4117" y="3115"/>
                  </a:lnTo>
                  <a:lnTo>
                    <a:pt x="4093" y="3096"/>
                  </a:lnTo>
                  <a:lnTo>
                    <a:pt x="4069" y="3076"/>
                  </a:lnTo>
                  <a:lnTo>
                    <a:pt x="4043" y="3057"/>
                  </a:lnTo>
                  <a:lnTo>
                    <a:pt x="4019" y="3040"/>
                  </a:lnTo>
                  <a:lnTo>
                    <a:pt x="3968" y="3007"/>
                  </a:lnTo>
                  <a:lnTo>
                    <a:pt x="3917" y="2977"/>
                  </a:lnTo>
                  <a:lnTo>
                    <a:pt x="3867" y="2949"/>
                  </a:lnTo>
                  <a:lnTo>
                    <a:pt x="3816" y="2923"/>
                  </a:lnTo>
                  <a:lnTo>
                    <a:pt x="3765" y="2902"/>
                  </a:lnTo>
                  <a:lnTo>
                    <a:pt x="3715" y="2881"/>
                  </a:lnTo>
                  <a:lnTo>
                    <a:pt x="3667" y="2863"/>
                  </a:lnTo>
                  <a:lnTo>
                    <a:pt x="3619" y="2847"/>
                  </a:lnTo>
                  <a:lnTo>
                    <a:pt x="3573" y="2833"/>
                  </a:lnTo>
                  <a:lnTo>
                    <a:pt x="3529" y="2822"/>
                  </a:lnTo>
                  <a:lnTo>
                    <a:pt x="3488" y="2811"/>
                  </a:lnTo>
                  <a:lnTo>
                    <a:pt x="3448" y="2803"/>
                  </a:lnTo>
                  <a:lnTo>
                    <a:pt x="3492" y="2806"/>
                  </a:lnTo>
                  <a:lnTo>
                    <a:pt x="3535" y="2808"/>
                  </a:lnTo>
                  <a:lnTo>
                    <a:pt x="3577" y="2809"/>
                  </a:lnTo>
                  <a:lnTo>
                    <a:pt x="3618" y="2809"/>
                  </a:lnTo>
                  <a:lnTo>
                    <a:pt x="3660" y="2808"/>
                  </a:lnTo>
                  <a:lnTo>
                    <a:pt x="3699" y="2806"/>
                  </a:lnTo>
                  <a:lnTo>
                    <a:pt x="3740" y="2803"/>
                  </a:lnTo>
                  <a:lnTo>
                    <a:pt x="3779" y="2799"/>
                  </a:lnTo>
                  <a:lnTo>
                    <a:pt x="3817" y="2793"/>
                  </a:lnTo>
                  <a:lnTo>
                    <a:pt x="3855" y="2787"/>
                  </a:lnTo>
                  <a:lnTo>
                    <a:pt x="3893" y="2780"/>
                  </a:lnTo>
                  <a:lnTo>
                    <a:pt x="3930" y="2772"/>
                  </a:lnTo>
                  <a:lnTo>
                    <a:pt x="3966" y="2763"/>
                  </a:lnTo>
                  <a:lnTo>
                    <a:pt x="4002" y="2752"/>
                  </a:lnTo>
                  <a:lnTo>
                    <a:pt x="4036" y="2742"/>
                  </a:lnTo>
                  <a:lnTo>
                    <a:pt x="4071" y="2729"/>
                  </a:lnTo>
                  <a:lnTo>
                    <a:pt x="4106" y="2717"/>
                  </a:lnTo>
                  <a:lnTo>
                    <a:pt x="4139" y="2704"/>
                  </a:lnTo>
                  <a:lnTo>
                    <a:pt x="4173" y="2689"/>
                  </a:lnTo>
                  <a:lnTo>
                    <a:pt x="4205" y="2674"/>
                  </a:lnTo>
                  <a:lnTo>
                    <a:pt x="4236" y="2658"/>
                  </a:lnTo>
                  <a:lnTo>
                    <a:pt x="4267" y="2642"/>
                  </a:lnTo>
                  <a:lnTo>
                    <a:pt x="4299" y="2624"/>
                  </a:lnTo>
                  <a:lnTo>
                    <a:pt x="4329" y="2606"/>
                  </a:lnTo>
                  <a:lnTo>
                    <a:pt x="4359" y="2586"/>
                  </a:lnTo>
                  <a:lnTo>
                    <a:pt x="4389" y="2567"/>
                  </a:lnTo>
                  <a:lnTo>
                    <a:pt x="4418" y="2547"/>
                  </a:lnTo>
                  <a:lnTo>
                    <a:pt x="4445" y="2526"/>
                  </a:lnTo>
                  <a:lnTo>
                    <a:pt x="4473" y="2504"/>
                  </a:lnTo>
                  <a:lnTo>
                    <a:pt x="4501" y="2481"/>
                  </a:lnTo>
                  <a:lnTo>
                    <a:pt x="4527" y="2459"/>
                  </a:lnTo>
                  <a:lnTo>
                    <a:pt x="4554" y="2435"/>
                  </a:lnTo>
                  <a:lnTo>
                    <a:pt x="4580" y="2411"/>
                  </a:lnTo>
                  <a:lnTo>
                    <a:pt x="4606" y="2386"/>
                  </a:lnTo>
                  <a:lnTo>
                    <a:pt x="4630" y="2361"/>
                  </a:lnTo>
                  <a:lnTo>
                    <a:pt x="4654" y="2335"/>
                  </a:lnTo>
                  <a:lnTo>
                    <a:pt x="4703" y="2282"/>
                  </a:lnTo>
                  <a:lnTo>
                    <a:pt x="4748" y="2227"/>
                  </a:lnTo>
                  <a:lnTo>
                    <a:pt x="4792" y="2170"/>
                  </a:lnTo>
                  <a:lnTo>
                    <a:pt x="4835" y="2111"/>
                  </a:lnTo>
                  <a:lnTo>
                    <a:pt x="4875" y="2051"/>
                  </a:lnTo>
                  <a:lnTo>
                    <a:pt x="4913" y="1990"/>
                  </a:lnTo>
                  <a:lnTo>
                    <a:pt x="4951" y="1927"/>
                  </a:lnTo>
                  <a:lnTo>
                    <a:pt x="4987" y="1863"/>
                  </a:lnTo>
                  <a:lnTo>
                    <a:pt x="5021" y="1798"/>
                  </a:lnTo>
                  <a:lnTo>
                    <a:pt x="5053" y="1732"/>
                  </a:lnTo>
                  <a:lnTo>
                    <a:pt x="5084" y="1667"/>
                  </a:lnTo>
                  <a:lnTo>
                    <a:pt x="5113" y="1600"/>
                  </a:lnTo>
                  <a:lnTo>
                    <a:pt x="5142" y="1533"/>
                  </a:lnTo>
                  <a:lnTo>
                    <a:pt x="5168" y="1466"/>
                  </a:lnTo>
                  <a:lnTo>
                    <a:pt x="5194" y="1397"/>
                  </a:lnTo>
                  <a:lnTo>
                    <a:pt x="5218" y="1330"/>
                  </a:lnTo>
                  <a:lnTo>
                    <a:pt x="5240" y="1262"/>
                  </a:lnTo>
                  <a:lnTo>
                    <a:pt x="5262" y="1195"/>
                  </a:lnTo>
                  <a:lnTo>
                    <a:pt x="5282" y="1129"/>
                  </a:lnTo>
                  <a:lnTo>
                    <a:pt x="5301" y="1062"/>
                  </a:lnTo>
                  <a:lnTo>
                    <a:pt x="5319" y="998"/>
                  </a:lnTo>
                  <a:lnTo>
                    <a:pt x="5336" y="933"/>
                  </a:lnTo>
                  <a:lnTo>
                    <a:pt x="5351" y="870"/>
                  </a:lnTo>
                  <a:lnTo>
                    <a:pt x="5366" y="807"/>
                  </a:lnTo>
                  <a:lnTo>
                    <a:pt x="5391" y="686"/>
                  </a:lnTo>
                  <a:lnTo>
                    <a:pt x="5415" y="571"/>
                  </a:lnTo>
                  <a:lnTo>
                    <a:pt x="5433" y="464"/>
                  </a:lnTo>
                  <a:lnTo>
                    <a:pt x="5448" y="366"/>
                  </a:lnTo>
                  <a:lnTo>
                    <a:pt x="5461" y="277"/>
                  </a:lnTo>
                  <a:lnTo>
                    <a:pt x="5471" y="198"/>
                  </a:lnTo>
                  <a:lnTo>
                    <a:pt x="5478" y="131"/>
                  </a:lnTo>
                  <a:lnTo>
                    <a:pt x="5487" y="38"/>
                  </a:lnTo>
                  <a:lnTo>
                    <a:pt x="549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1" name="KSO_Shape"/>
            <p:cNvSpPr/>
            <p:nvPr/>
          </p:nvSpPr>
          <p:spPr bwMode="auto">
            <a:xfrm>
              <a:off x="5881543" y="5308637"/>
              <a:ext cx="428914" cy="353139"/>
            </a:xfrm>
            <a:custGeom>
              <a:avLst/>
              <a:gdLst>
                <a:gd name="T0" fmla="*/ 1810617 w 5490"/>
                <a:gd name="T1" fmla="*/ 347 h 4522"/>
                <a:gd name="T2" fmla="*/ 1609014 w 5490"/>
                <a:gd name="T3" fmla="*/ 21157 h 4522"/>
                <a:gd name="T4" fmla="*/ 1443844 w 5490"/>
                <a:gd name="T5" fmla="*/ 59657 h 4522"/>
                <a:gd name="T6" fmla="*/ 1305046 w 5490"/>
                <a:gd name="T7" fmla="*/ 109255 h 4522"/>
                <a:gd name="T8" fmla="*/ 1164514 w 5490"/>
                <a:gd name="T9" fmla="*/ 180704 h 4522"/>
                <a:gd name="T10" fmla="*/ 1027104 w 5490"/>
                <a:gd name="T11" fmla="*/ 277126 h 4522"/>
                <a:gd name="T12" fmla="*/ 915719 w 5490"/>
                <a:gd name="T13" fmla="*/ 310076 h 4522"/>
                <a:gd name="T14" fmla="*/ 780391 w 5490"/>
                <a:gd name="T15" fmla="*/ 205330 h 4522"/>
                <a:gd name="T16" fmla="*/ 640205 w 5490"/>
                <a:gd name="T17" fmla="*/ 127291 h 4522"/>
                <a:gd name="T18" fmla="*/ 500366 w 5490"/>
                <a:gd name="T19" fmla="*/ 72143 h 4522"/>
                <a:gd name="T20" fmla="*/ 366773 w 5490"/>
                <a:gd name="T21" fmla="*/ 35031 h 4522"/>
                <a:gd name="T22" fmla="*/ 142615 w 5490"/>
                <a:gd name="T23" fmla="*/ 2775 h 4522"/>
                <a:gd name="T24" fmla="*/ 0 w 5490"/>
                <a:gd name="T25" fmla="*/ 1387 h 4522"/>
                <a:gd name="T26" fmla="*/ 19779 w 5490"/>
                <a:gd name="T27" fmla="*/ 160934 h 4522"/>
                <a:gd name="T28" fmla="*/ 65929 w 5490"/>
                <a:gd name="T29" fmla="*/ 368345 h 4522"/>
                <a:gd name="T30" fmla="*/ 121101 w 5490"/>
                <a:gd name="T31" fmla="*/ 531707 h 4522"/>
                <a:gd name="T32" fmla="*/ 200216 w 5490"/>
                <a:gd name="T33" fmla="*/ 690214 h 4522"/>
                <a:gd name="T34" fmla="*/ 298415 w 5490"/>
                <a:gd name="T35" fmla="*/ 818892 h 4522"/>
                <a:gd name="T36" fmla="*/ 362609 w 5490"/>
                <a:gd name="T37" fmla="*/ 876120 h 4522"/>
                <a:gd name="T38" fmla="*/ 435131 w 5490"/>
                <a:gd name="T39" fmla="*/ 921903 h 4522"/>
                <a:gd name="T40" fmla="*/ 516328 w 5490"/>
                <a:gd name="T41" fmla="*/ 954506 h 4522"/>
                <a:gd name="T42" fmla="*/ 607240 w 5490"/>
                <a:gd name="T43" fmla="*/ 972195 h 4522"/>
                <a:gd name="T44" fmla="*/ 708216 w 5490"/>
                <a:gd name="T45" fmla="*/ 972195 h 4522"/>
                <a:gd name="T46" fmla="*/ 615915 w 5490"/>
                <a:gd name="T47" fmla="*/ 999249 h 4522"/>
                <a:gd name="T48" fmla="*/ 502101 w 5490"/>
                <a:gd name="T49" fmla="*/ 1060293 h 4522"/>
                <a:gd name="T50" fmla="*/ 443459 w 5490"/>
                <a:gd name="T51" fmla="*/ 1111279 h 4522"/>
                <a:gd name="T52" fmla="*/ 392104 w 5490"/>
                <a:gd name="T53" fmla="*/ 1177178 h 4522"/>
                <a:gd name="T54" fmla="*/ 351852 w 5490"/>
                <a:gd name="T55" fmla="*/ 1259727 h 4522"/>
                <a:gd name="T56" fmla="*/ 326869 w 5490"/>
                <a:gd name="T57" fmla="*/ 1361351 h 4522"/>
                <a:gd name="T58" fmla="*/ 320623 w 5490"/>
                <a:gd name="T59" fmla="*/ 1484133 h 4522"/>
                <a:gd name="T60" fmla="*/ 347342 w 5490"/>
                <a:gd name="T61" fmla="*/ 1566334 h 4522"/>
                <a:gd name="T62" fmla="*/ 458727 w 5490"/>
                <a:gd name="T63" fmla="*/ 1564947 h 4522"/>
                <a:gd name="T64" fmla="*/ 550680 w 5490"/>
                <a:gd name="T65" fmla="*/ 1546564 h 4522"/>
                <a:gd name="T66" fmla="*/ 640552 w 5490"/>
                <a:gd name="T67" fmla="*/ 1511186 h 4522"/>
                <a:gd name="T68" fmla="*/ 732158 w 5490"/>
                <a:gd name="T69" fmla="*/ 1452570 h 4522"/>
                <a:gd name="T70" fmla="*/ 819948 w 5490"/>
                <a:gd name="T71" fmla="*/ 1365513 h 4522"/>
                <a:gd name="T72" fmla="*/ 898022 w 5490"/>
                <a:gd name="T73" fmla="*/ 1243078 h 4522"/>
                <a:gd name="T74" fmla="*/ 952500 w 5490"/>
                <a:gd name="T75" fmla="*/ 1106423 h 4522"/>
                <a:gd name="T76" fmla="*/ 1017388 w 5490"/>
                <a:gd name="T77" fmla="*/ 1262848 h 4522"/>
                <a:gd name="T78" fmla="*/ 1097197 w 5490"/>
                <a:gd name="T79" fmla="*/ 1379733 h 4522"/>
                <a:gd name="T80" fmla="*/ 1185680 w 5490"/>
                <a:gd name="T81" fmla="*/ 1462628 h 4522"/>
                <a:gd name="T82" fmla="*/ 1277634 w 5490"/>
                <a:gd name="T83" fmla="*/ 1517776 h 4522"/>
                <a:gd name="T84" fmla="*/ 1366464 w 5490"/>
                <a:gd name="T85" fmla="*/ 1549686 h 4522"/>
                <a:gd name="T86" fmla="*/ 1467093 w 5490"/>
                <a:gd name="T87" fmla="*/ 1567028 h 4522"/>
                <a:gd name="T88" fmla="*/ 1572579 w 5490"/>
                <a:gd name="T89" fmla="*/ 1564947 h 4522"/>
                <a:gd name="T90" fmla="*/ 1585071 w 5490"/>
                <a:gd name="T91" fmla="*/ 1465056 h 4522"/>
                <a:gd name="T92" fmla="*/ 1575702 w 5490"/>
                <a:gd name="T93" fmla="*/ 1345743 h 4522"/>
                <a:gd name="T94" fmla="*/ 1548637 w 5490"/>
                <a:gd name="T95" fmla="*/ 1246893 h 4522"/>
                <a:gd name="T96" fmla="*/ 1505956 w 5490"/>
                <a:gd name="T97" fmla="*/ 1166773 h 4522"/>
                <a:gd name="T98" fmla="*/ 1453560 w 5490"/>
                <a:gd name="T99" fmla="*/ 1102954 h 4522"/>
                <a:gd name="T100" fmla="*/ 1394571 w 5490"/>
                <a:gd name="T101" fmla="*/ 1054397 h 4522"/>
                <a:gd name="T102" fmla="*/ 1272429 w 5490"/>
                <a:gd name="T103" fmla="*/ 993006 h 4522"/>
                <a:gd name="T104" fmla="*/ 1211705 w 5490"/>
                <a:gd name="T105" fmla="*/ 973236 h 4522"/>
                <a:gd name="T106" fmla="*/ 1311292 w 5490"/>
                <a:gd name="T107" fmla="*/ 970808 h 4522"/>
                <a:gd name="T108" fmla="*/ 1400470 w 5490"/>
                <a:gd name="T109" fmla="*/ 951038 h 4522"/>
                <a:gd name="T110" fmla="*/ 1480626 w 5490"/>
                <a:gd name="T111" fmla="*/ 916354 h 4522"/>
                <a:gd name="T112" fmla="*/ 1552107 w 5490"/>
                <a:gd name="T113" fmla="*/ 868490 h 4522"/>
                <a:gd name="T114" fmla="*/ 1614913 w 5490"/>
                <a:gd name="T115" fmla="*/ 809874 h 4522"/>
                <a:gd name="T116" fmla="*/ 1717970 w 5490"/>
                <a:gd name="T117" fmla="*/ 668363 h 4522"/>
                <a:gd name="T118" fmla="*/ 1793268 w 5490"/>
                <a:gd name="T119" fmla="*/ 508469 h 4522"/>
                <a:gd name="T120" fmla="*/ 1845664 w 5490"/>
                <a:gd name="T121" fmla="*/ 346147 h 4522"/>
                <a:gd name="T122" fmla="*/ 1890426 w 5490"/>
                <a:gd name="T123" fmla="*/ 126944 h 452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490" h="4522">
                  <a:moveTo>
                    <a:pt x="5490" y="4"/>
                  </a:moveTo>
                  <a:lnTo>
                    <a:pt x="5490" y="4"/>
                  </a:lnTo>
                  <a:lnTo>
                    <a:pt x="5471" y="3"/>
                  </a:lnTo>
                  <a:lnTo>
                    <a:pt x="5418" y="1"/>
                  </a:lnTo>
                  <a:lnTo>
                    <a:pt x="5332" y="0"/>
                  </a:lnTo>
                  <a:lnTo>
                    <a:pt x="5278" y="0"/>
                  </a:lnTo>
                  <a:lnTo>
                    <a:pt x="5218" y="1"/>
                  </a:lnTo>
                  <a:lnTo>
                    <a:pt x="5151" y="4"/>
                  </a:lnTo>
                  <a:lnTo>
                    <a:pt x="5078" y="8"/>
                  </a:lnTo>
                  <a:lnTo>
                    <a:pt x="5000" y="15"/>
                  </a:lnTo>
                  <a:lnTo>
                    <a:pt x="4917" y="22"/>
                  </a:lnTo>
                  <a:lnTo>
                    <a:pt x="4828" y="32"/>
                  </a:lnTo>
                  <a:lnTo>
                    <a:pt x="4734" y="45"/>
                  </a:lnTo>
                  <a:lnTo>
                    <a:pt x="4637" y="61"/>
                  </a:lnTo>
                  <a:lnTo>
                    <a:pt x="4537" y="79"/>
                  </a:lnTo>
                  <a:lnTo>
                    <a:pt x="4433" y="101"/>
                  </a:lnTo>
                  <a:lnTo>
                    <a:pt x="4379" y="113"/>
                  </a:lnTo>
                  <a:lnTo>
                    <a:pt x="4325" y="127"/>
                  </a:lnTo>
                  <a:lnTo>
                    <a:pt x="4271" y="141"/>
                  </a:lnTo>
                  <a:lnTo>
                    <a:pt x="4217" y="156"/>
                  </a:lnTo>
                  <a:lnTo>
                    <a:pt x="4161" y="172"/>
                  </a:lnTo>
                  <a:lnTo>
                    <a:pt x="4105" y="189"/>
                  </a:lnTo>
                  <a:lnTo>
                    <a:pt x="4048" y="208"/>
                  </a:lnTo>
                  <a:lnTo>
                    <a:pt x="3991" y="226"/>
                  </a:lnTo>
                  <a:lnTo>
                    <a:pt x="3935" y="247"/>
                  </a:lnTo>
                  <a:lnTo>
                    <a:pt x="3877" y="269"/>
                  </a:lnTo>
                  <a:lnTo>
                    <a:pt x="3819" y="291"/>
                  </a:lnTo>
                  <a:lnTo>
                    <a:pt x="3761" y="315"/>
                  </a:lnTo>
                  <a:lnTo>
                    <a:pt x="3704" y="340"/>
                  </a:lnTo>
                  <a:lnTo>
                    <a:pt x="3646" y="367"/>
                  </a:lnTo>
                  <a:lnTo>
                    <a:pt x="3587" y="395"/>
                  </a:lnTo>
                  <a:lnTo>
                    <a:pt x="3529" y="425"/>
                  </a:lnTo>
                  <a:lnTo>
                    <a:pt x="3472" y="455"/>
                  </a:lnTo>
                  <a:lnTo>
                    <a:pt x="3414" y="487"/>
                  </a:lnTo>
                  <a:lnTo>
                    <a:pt x="3356" y="521"/>
                  </a:lnTo>
                  <a:lnTo>
                    <a:pt x="3298" y="555"/>
                  </a:lnTo>
                  <a:lnTo>
                    <a:pt x="3240" y="592"/>
                  </a:lnTo>
                  <a:lnTo>
                    <a:pt x="3184" y="630"/>
                  </a:lnTo>
                  <a:lnTo>
                    <a:pt x="3127" y="670"/>
                  </a:lnTo>
                  <a:lnTo>
                    <a:pt x="3071" y="711"/>
                  </a:lnTo>
                  <a:lnTo>
                    <a:pt x="3015" y="754"/>
                  </a:lnTo>
                  <a:lnTo>
                    <a:pt x="2960" y="799"/>
                  </a:lnTo>
                  <a:lnTo>
                    <a:pt x="2905" y="845"/>
                  </a:lnTo>
                  <a:lnTo>
                    <a:pt x="2851" y="894"/>
                  </a:lnTo>
                  <a:lnTo>
                    <a:pt x="2798" y="943"/>
                  </a:lnTo>
                  <a:lnTo>
                    <a:pt x="2745" y="994"/>
                  </a:lnTo>
                  <a:lnTo>
                    <a:pt x="2692" y="943"/>
                  </a:lnTo>
                  <a:lnTo>
                    <a:pt x="2639" y="894"/>
                  </a:lnTo>
                  <a:lnTo>
                    <a:pt x="2584" y="845"/>
                  </a:lnTo>
                  <a:lnTo>
                    <a:pt x="2530" y="799"/>
                  </a:lnTo>
                  <a:lnTo>
                    <a:pt x="2475" y="754"/>
                  </a:lnTo>
                  <a:lnTo>
                    <a:pt x="2419" y="711"/>
                  </a:lnTo>
                  <a:lnTo>
                    <a:pt x="2363" y="670"/>
                  </a:lnTo>
                  <a:lnTo>
                    <a:pt x="2306" y="630"/>
                  </a:lnTo>
                  <a:lnTo>
                    <a:pt x="2249" y="592"/>
                  </a:lnTo>
                  <a:lnTo>
                    <a:pt x="2192" y="555"/>
                  </a:lnTo>
                  <a:lnTo>
                    <a:pt x="2134" y="521"/>
                  </a:lnTo>
                  <a:lnTo>
                    <a:pt x="2076" y="487"/>
                  </a:lnTo>
                  <a:lnTo>
                    <a:pt x="2018" y="455"/>
                  </a:lnTo>
                  <a:lnTo>
                    <a:pt x="1961" y="425"/>
                  </a:lnTo>
                  <a:lnTo>
                    <a:pt x="1903" y="395"/>
                  </a:lnTo>
                  <a:lnTo>
                    <a:pt x="1845" y="367"/>
                  </a:lnTo>
                  <a:lnTo>
                    <a:pt x="1786" y="340"/>
                  </a:lnTo>
                  <a:lnTo>
                    <a:pt x="1728" y="315"/>
                  </a:lnTo>
                  <a:lnTo>
                    <a:pt x="1671" y="291"/>
                  </a:lnTo>
                  <a:lnTo>
                    <a:pt x="1613" y="269"/>
                  </a:lnTo>
                  <a:lnTo>
                    <a:pt x="1556" y="247"/>
                  </a:lnTo>
                  <a:lnTo>
                    <a:pt x="1499" y="226"/>
                  </a:lnTo>
                  <a:lnTo>
                    <a:pt x="1442" y="208"/>
                  </a:lnTo>
                  <a:lnTo>
                    <a:pt x="1385" y="189"/>
                  </a:lnTo>
                  <a:lnTo>
                    <a:pt x="1330" y="172"/>
                  </a:lnTo>
                  <a:lnTo>
                    <a:pt x="1274" y="156"/>
                  </a:lnTo>
                  <a:lnTo>
                    <a:pt x="1219" y="141"/>
                  </a:lnTo>
                  <a:lnTo>
                    <a:pt x="1165" y="127"/>
                  </a:lnTo>
                  <a:lnTo>
                    <a:pt x="1110" y="113"/>
                  </a:lnTo>
                  <a:lnTo>
                    <a:pt x="1057" y="101"/>
                  </a:lnTo>
                  <a:lnTo>
                    <a:pt x="953" y="79"/>
                  </a:lnTo>
                  <a:lnTo>
                    <a:pt x="853" y="61"/>
                  </a:lnTo>
                  <a:lnTo>
                    <a:pt x="756" y="45"/>
                  </a:lnTo>
                  <a:lnTo>
                    <a:pt x="662" y="32"/>
                  </a:lnTo>
                  <a:lnTo>
                    <a:pt x="574" y="22"/>
                  </a:lnTo>
                  <a:lnTo>
                    <a:pt x="490" y="15"/>
                  </a:lnTo>
                  <a:lnTo>
                    <a:pt x="411" y="8"/>
                  </a:lnTo>
                  <a:lnTo>
                    <a:pt x="339" y="4"/>
                  </a:lnTo>
                  <a:lnTo>
                    <a:pt x="272" y="1"/>
                  </a:lnTo>
                  <a:lnTo>
                    <a:pt x="212" y="0"/>
                  </a:lnTo>
                  <a:lnTo>
                    <a:pt x="159" y="0"/>
                  </a:lnTo>
                  <a:lnTo>
                    <a:pt x="73" y="1"/>
                  </a:lnTo>
                  <a:lnTo>
                    <a:pt x="19" y="3"/>
                  </a:lnTo>
                  <a:lnTo>
                    <a:pt x="0" y="4"/>
                  </a:lnTo>
                  <a:lnTo>
                    <a:pt x="3" y="38"/>
                  </a:lnTo>
                  <a:lnTo>
                    <a:pt x="12" y="131"/>
                  </a:lnTo>
                  <a:lnTo>
                    <a:pt x="19" y="198"/>
                  </a:lnTo>
                  <a:lnTo>
                    <a:pt x="29" y="277"/>
                  </a:lnTo>
                  <a:lnTo>
                    <a:pt x="42" y="366"/>
                  </a:lnTo>
                  <a:lnTo>
                    <a:pt x="57" y="464"/>
                  </a:lnTo>
                  <a:lnTo>
                    <a:pt x="76" y="571"/>
                  </a:lnTo>
                  <a:lnTo>
                    <a:pt x="98" y="686"/>
                  </a:lnTo>
                  <a:lnTo>
                    <a:pt x="125" y="807"/>
                  </a:lnTo>
                  <a:lnTo>
                    <a:pt x="139" y="870"/>
                  </a:lnTo>
                  <a:lnTo>
                    <a:pt x="155" y="933"/>
                  </a:lnTo>
                  <a:lnTo>
                    <a:pt x="171" y="998"/>
                  </a:lnTo>
                  <a:lnTo>
                    <a:pt x="190" y="1062"/>
                  </a:lnTo>
                  <a:lnTo>
                    <a:pt x="208" y="1129"/>
                  </a:lnTo>
                  <a:lnTo>
                    <a:pt x="229" y="1195"/>
                  </a:lnTo>
                  <a:lnTo>
                    <a:pt x="250" y="1262"/>
                  </a:lnTo>
                  <a:lnTo>
                    <a:pt x="273" y="1330"/>
                  </a:lnTo>
                  <a:lnTo>
                    <a:pt x="297" y="1397"/>
                  </a:lnTo>
                  <a:lnTo>
                    <a:pt x="321" y="1466"/>
                  </a:lnTo>
                  <a:lnTo>
                    <a:pt x="349" y="1533"/>
                  </a:lnTo>
                  <a:lnTo>
                    <a:pt x="377" y="1600"/>
                  </a:lnTo>
                  <a:lnTo>
                    <a:pt x="406" y="1667"/>
                  </a:lnTo>
                  <a:lnTo>
                    <a:pt x="437" y="1732"/>
                  </a:lnTo>
                  <a:lnTo>
                    <a:pt x="469" y="1798"/>
                  </a:lnTo>
                  <a:lnTo>
                    <a:pt x="504" y="1863"/>
                  </a:lnTo>
                  <a:lnTo>
                    <a:pt x="540" y="1927"/>
                  </a:lnTo>
                  <a:lnTo>
                    <a:pt x="577" y="1990"/>
                  </a:lnTo>
                  <a:lnTo>
                    <a:pt x="615" y="2051"/>
                  </a:lnTo>
                  <a:lnTo>
                    <a:pt x="656" y="2111"/>
                  </a:lnTo>
                  <a:lnTo>
                    <a:pt x="698" y="2170"/>
                  </a:lnTo>
                  <a:lnTo>
                    <a:pt x="742" y="2227"/>
                  </a:lnTo>
                  <a:lnTo>
                    <a:pt x="788" y="2282"/>
                  </a:lnTo>
                  <a:lnTo>
                    <a:pt x="835" y="2335"/>
                  </a:lnTo>
                  <a:lnTo>
                    <a:pt x="860" y="2361"/>
                  </a:lnTo>
                  <a:lnTo>
                    <a:pt x="885" y="2386"/>
                  </a:lnTo>
                  <a:lnTo>
                    <a:pt x="911" y="2411"/>
                  </a:lnTo>
                  <a:lnTo>
                    <a:pt x="936" y="2435"/>
                  </a:lnTo>
                  <a:lnTo>
                    <a:pt x="963" y="2459"/>
                  </a:lnTo>
                  <a:lnTo>
                    <a:pt x="989" y="2481"/>
                  </a:lnTo>
                  <a:lnTo>
                    <a:pt x="1017" y="2504"/>
                  </a:lnTo>
                  <a:lnTo>
                    <a:pt x="1045" y="2526"/>
                  </a:lnTo>
                  <a:lnTo>
                    <a:pt x="1073" y="2547"/>
                  </a:lnTo>
                  <a:lnTo>
                    <a:pt x="1102" y="2567"/>
                  </a:lnTo>
                  <a:lnTo>
                    <a:pt x="1131" y="2586"/>
                  </a:lnTo>
                  <a:lnTo>
                    <a:pt x="1161" y="2606"/>
                  </a:lnTo>
                  <a:lnTo>
                    <a:pt x="1191" y="2624"/>
                  </a:lnTo>
                  <a:lnTo>
                    <a:pt x="1222" y="2642"/>
                  </a:lnTo>
                  <a:lnTo>
                    <a:pt x="1254" y="2658"/>
                  </a:lnTo>
                  <a:lnTo>
                    <a:pt x="1286" y="2674"/>
                  </a:lnTo>
                  <a:lnTo>
                    <a:pt x="1318" y="2689"/>
                  </a:lnTo>
                  <a:lnTo>
                    <a:pt x="1351" y="2704"/>
                  </a:lnTo>
                  <a:lnTo>
                    <a:pt x="1384" y="2717"/>
                  </a:lnTo>
                  <a:lnTo>
                    <a:pt x="1419" y="2729"/>
                  </a:lnTo>
                  <a:lnTo>
                    <a:pt x="1453" y="2742"/>
                  </a:lnTo>
                  <a:lnTo>
                    <a:pt x="1488" y="2752"/>
                  </a:lnTo>
                  <a:lnTo>
                    <a:pt x="1524" y="2763"/>
                  </a:lnTo>
                  <a:lnTo>
                    <a:pt x="1561" y="2772"/>
                  </a:lnTo>
                  <a:lnTo>
                    <a:pt x="1598" y="2780"/>
                  </a:lnTo>
                  <a:lnTo>
                    <a:pt x="1635" y="2787"/>
                  </a:lnTo>
                  <a:lnTo>
                    <a:pt x="1673" y="2793"/>
                  </a:lnTo>
                  <a:lnTo>
                    <a:pt x="1711" y="2799"/>
                  </a:lnTo>
                  <a:lnTo>
                    <a:pt x="1750" y="2803"/>
                  </a:lnTo>
                  <a:lnTo>
                    <a:pt x="1791" y="2806"/>
                  </a:lnTo>
                  <a:lnTo>
                    <a:pt x="1831" y="2808"/>
                  </a:lnTo>
                  <a:lnTo>
                    <a:pt x="1872" y="2809"/>
                  </a:lnTo>
                  <a:lnTo>
                    <a:pt x="1913" y="2809"/>
                  </a:lnTo>
                  <a:lnTo>
                    <a:pt x="1956" y="2808"/>
                  </a:lnTo>
                  <a:lnTo>
                    <a:pt x="1999" y="2806"/>
                  </a:lnTo>
                  <a:lnTo>
                    <a:pt x="2041" y="2803"/>
                  </a:lnTo>
                  <a:lnTo>
                    <a:pt x="2002" y="2811"/>
                  </a:lnTo>
                  <a:lnTo>
                    <a:pt x="1961" y="2822"/>
                  </a:lnTo>
                  <a:lnTo>
                    <a:pt x="1917" y="2833"/>
                  </a:lnTo>
                  <a:lnTo>
                    <a:pt x="1870" y="2847"/>
                  </a:lnTo>
                  <a:lnTo>
                    <a:pt x="1823" y="2863"/>
                  </a:lnTo>
                  <a:lnTo>
                    <a:pt x="1775" y="2881"/>
                  </a:lnTo>
                  <a:lnTo>
                    <a:pt x="1725" y="2902"/>
                  </a:lnTo>
                  <a:lnTo>
                    <a:pt x="1675" y="2923"/>
                  </a:lnTo>
                  <a:lnTo>
                    <a:pt x="1624" y="2949"/>
                  </a:lnTo>
                  <a:lnTo>
                    <a:pt x="1574" y="2977"/>
                  </a:lnTo>
                  <a:lnTo>
                    <a:pt x="1523" y="3007"/>
                  </a:lnTo>
                  <a:lnTo>
                    <a:pt x="1472" y="3040"/>
                  </a:lnTo>
                  <a:lnTo>
                    <a:pt x="1447" y="3057"/>
                  </a:lnTo>
                  <a:lnTo>
                    <a:pt x="1422" y="3076"/>
                  </a:lnTo>
                  <a:lnTo>
                    <a:pt x="1397" y="3096"/>
                  </a:lnTo>
                  <a:lnTo>
                    <a:pt x="1373" y="3115"/>
                  </a:lnTo>
                  <a:lnTo>
                    <a:pt x="1348" y="3136"/>
                  </a:lnTo>
                  <a:lnTo>
                    <a:pt x="1324" y="3158"/>
                  </a:lnTo>
                  <a:lnTo>
                    <a:pt x="1301" y="3180"/>
                  </a:lnTo>
                  <a:lnTo>
                    <a:pt x="1278" y="3204"/>
                  </a:lnTo>
                  <a:lnTo>
                    <a:pt x="1256" y="3228"/>
                  </a:lnTo>
                  <a:lnTo>
                    <a:pt x="1233" y="3253"/>
                  </a:lnTo>
                  <a:lnTo>
                    <a:pt x="1211" y="3279"/>
                  </a:lnTo>
                  <a:lnTo>
                    <a:pt x="1190" y="3306"/>
                  </a:lnTo>
                  <a:lnTo>
                    <a:pt x="1169" y="3335"/>
                  </a:lnTo>
                  <a:lnTo>
                    <a:pt x="1150" y="3364"/>
                  </a:lnTo>
                  <a:lnTo>
                    <a:pt x="1130" y="3394"/>
                  </a:lnTo>
                  <a:lnTo>
                    <a:pt x="1112" y="3425"/>
                  </a:lnTo>
                  <a:lnTo>
                    <a:pt x="1093" y="3456"/>
                  </a:lnTo>
                  <a:lnTo>
                    <a:pt x="1076" y="3490"/>
                  </a:lnTo>
                  <a:lnTo>
                    <a:pt x="1060" y="3523"/>
                  </a:lnTo>
                  <a:lnTo>
                    <a:pt x="1043" y="3559"/>
                  </a:lnTo>
                  <a:lnTo>
                    <a:pt x="1028" y="3595"/>
                  </a:lnTo>
                  <a:lnTo>
                    <a:pt x="1014" y="3632"/>
                  </a:lnTo>
                  <a:lnTo>
                    <a:pt x="1001" y="3670"/>
                  </a:lnTo>
                  <a:lnTo>
                    <a:pt x="988" y="3710"/>
                  </a:lnTo>
                  <a:lnTo>
                    <a:pt x="976" y="3751"/>
                  </a:lnTo>
                  <a:lnTo>
                    <a:pt x="966" y="3792"/>
                  </a:lnTo>
                  <a:lnTo>
                    <a:pt x="957" y="3835"/>
                  </a:lnTo>
                  <a:lnTo>
                    <a:pt x="949" y="3880"/>
                  </a:lnTo>
                  <a:lnTo>
                    <a:pt x="942" y="3925"/>
                  </a:lnTo>
                  <a:lnTo>
                    <a:pt x="935" y="3971"/>
                  </a:lnTo>
                  <a:lnTo>
                    <a:pt x="930" y="4020"/>
                  </a:lnTo>
                  <a:lnTo>
                    <a:pt x="927" y="4068"/>
                  </a:lnTo>
                  <a:lnTo>
                    <a:pt x="924" y="4119"/>
                  </a:lnTo>
                  <a:lnTo>
                    <a:pt x="922" y="4171"/>
                  </a:lnTo>
                  <a:lnTo>
                    <a:pt x="922" y="4224"/>
                  </a:lnTo>
                  <a:lnTo>
                    <a:pt x="924" y="4279"/>
                  </a:lnTo>
                  <a:lnTo>
                    <a:pt x="927" y="4334"/>
                  </a:lnTo>
                  <a:lnTo>
                    <a:pt x="930" y="4391"/>
                  </a:lnTo>
                  <a:lnTo>
                    <a:pt x="936" y="4449"/>
                  </a:lnTo>
                  <a:lnTo>
                    <a:pt x="943" y="4508"/>
                  </a:lnTo>
                  <a:lnTo>
                    <a:pt x="958" y="4512"/>
                  </a:lnTo>
                  <a:lnTo>
                    <a:pt x="1001" y="4516"/>
                  </a:lnTo>
                  <a:lnTo>
                    <a:pt x="1031" y="4519"/>
                  </a:lnTo>
                  <a:lnTo>
                    <a:pt x="1068" y="4521"/>
                  </a:lnTo>
                  <a:lnTo>
                    <a:pt x="1109" y="4522"/>
                  </a:lnTo>
                  <a:lnTo>
                    <a:pt x="1155" y="4522"/>
                  </a:lnTo>
                  <a:lnTo>
                    <a:pt x="1206" y="4521"/>
                  </a:lnTo>
                  <a:lnTo>
                    <a:pt x="1262" y="4518"/>
                  </a:lnTo>
                  <a:lnTo>
                    <a:pt x="1322" y="4512"/>
                  </a:lnTo>
                  <a:lnTo>
                    <a:pt x="1384" y="4504"/>
                  </a:lnTo>
                  <a:lnTo>
                    <a:pt x="1416" y="4498"/>
                  </a:lnTo>
                  <a:lnTo>
                    <a:pt x="1450" y="4492"/>
                  </a:lnTo>
                  <a:lnTo>
                    <a:pt x="1483" y="4485"/>
                  </a:lnTo>
                  <a:lnTo>
                    <a:pt x="1518" y="4477"/>
                  </a:lnTo>
                  <a:lnTo>
                    <a:pt x="1553" y="4468"/>
                  </a:lnTo>
                  <a:lnTo>
                    <a:pt x="1587" y="4459"/>
                  </a:lnTo>
                  <a:lnTo>
                    <a:pt x="1624" y="4447"/>
                  </a:lnTo>
                  <a:lnTo>
                    <a:pt x="1660" y="4436"/>
                  </a:lnTo>
                  <a:lnTo>
                    <a:pt x="1697" y="4423"/>
                  </a:lnTo>
                  <a:lnTo>
                    <a:pt x="1734" y="4408"/>
                  </a:lnTo>
                  <a:lnTo>
                    <a:pt x="1771" y="4393"/>
                  </a:lnTo>
                  <a:lnTo>
                    <a:pt x="1808" y="4376"/>
                  </a:lnTo>
                  <a:lnTo>
                    <a:pt x="1846" y="4357"/>
                  </a:lnTo>
                  <a:lnTo>
                    <a:pt x="1884" y="4337"/>
                  </a:lnTo>
                  <a:lnTo>
                    <a:pt x="1921" y="4317"/>
                  </a:lnTo>
                  <a:lnTo>
                    <a:pt x="1959" y="4295"/>
                  </a:lnTo>
                  <a:lnTo>
                    <a:pt x="1998" y="4270"/>
                  </a:lnTo>
                  <a:lnTo>
                    <a:pt x="2034" y="4245"/>
                  </a:lnTo>
                  <a:lnTo>
                    <a:pt x="2073" y="4217"/>
                  </a:lnTo>
                  <a:lnTo>
                    <a:pt x="2110" y="4188"/>
                  </a:lnTo>
                  <a:lnTo>
                    <a:pt x="2147" y="4158"/>
                  </a:lnTo>
                  <a:lnTo>
                    <a:pt x="2184" y="4126"/>
                  </a:lnTo>
                  <a:lnTo>
                    <a:pt x="2220" y="4091"/>
                  </a:lnTo>
                  <a:lnTo>
                    <a:pt x="2256" y="4056"/>
                  </a:lnTo>
                  <a:lnTo>
                    <a:pt x="2292" y="4017"/>
                  </a:lnTo>
                  <a:lnTo>
                    <a:pt x="2328" y="3978"/>
                  </a:lnTo>
                  <a:lnTo>
                    <a:pt x="2363" y="3937"/>
                  </a:lnTo>
                  <a:lnTo>
                    <a:pt x="2397" y="3893"/>
                  </a:lnTo>
                  <a:lnTo>
                    <a:pt x="2431" y="3846"/>
                  </a:lnTo>
                  <a:lnTo>
                    <a:pt x="2463" y="3799"/>
                  </a:lnTo>
                  <a:lnTo>
                    <a:pt x="2495" y="3748"/>
                  </a:lnTo>
                  <a:lnTo>
                    <a:pt x="2527" y="3696"/>
                  </a:lnTo>
                  <a:lnTo>
                    <a:pt x="2558" y="3641"/>
                  </a:lnTo>
                  <a:lnTo>
                    <a:pt x="2588" y="3584"/>
                  </a:lnTo>
                  <a:lnTo>
                    <a:pt x="2617" y="3525"/>
                  </a:lnTo>
                  <a:lnTo>
                    <a:pt x="2644" y="3463"/>
                  </a:lnTo>
                  <a:lnTo>
                    <a:pt x="2671" y="3398"/>
                  </a:lnTo>
                  <a:lnTo>
                    <a:pt x="2696" y="3332"/>
                  </a:lnTo>
                  <a:lnTo>
                    <a:pt x="2722" y="3263"/>
                  </a:lnTo>
                  <a:lnTo>
                    <a:pt x="2745" y="3190"/>
                  </a:lnTo>
                  <a:lnTo>
                    <a:pt x="2769" y="3263"/>
                  </a:lnTo>
                  <a:lnTo>
                    <a:pt x="2793" y="3332"/>
                  </a:lnTo>
                  <a:lnTo>
                    <a:pt x="2819" y="3398"/>
                  </a:lnTo>
                  <a:lnTo>
                    <a:pt x="2847" y="3463"/>
                  </a:lnTo>
                  <a:lnTo>
                    <a:pt x="2874" y="3525"/>
                  </a:lnTo>
                  <a:lnTo>
                    <a:pt x="2903" y="3584"/>
                  </a:lnTo>
                  <a:lnTo>
                    <a:pt x="2932" y="3641"/>
                  </a:lnTo>
                  <a:lnTo>
                    <a:pt x="2963" y="3696"/>
                  </a:lnTo>
                  <a:lnTo>
                    <a:pt x="2994" y="3748"/>
                  </a:lnTo>
                  <a:lnTo>
                    <a:pt x="3027" y="3799"/>
                  </a:lnTo>
                  <a:lnTo>
                    <a:pt x="3060" y="3846"/>
                  </a:lnTo>
                  <a:lnTo>
                    <a:pt x="3094" y="3893"/>
                  </a:lnTo>
                  <a:lnTo>
                    <a:pt x="3127" y="3937"/>
                  </a:lnTo>
                  <a:lnTo>
                    <a:pt x="3162" y="3978"/>
                  </a:lnTo>
                  <a:lnTo>
                    <a:pt x="3198" y="4017"/>
                  </a:lnTo>
                  <a:lnTo>
                    <a:pt x="3234" y="4056"/>
                  </a:lnTo>
                  <a:lnTo>
                    <a:pt x="3269" y="4091"/>
                  </a:lnTo>
                  <a:lnTo>
                    <a:pt x="3306" y="4126"/>
                  </a:lnTo>
                  <a:lnTo>
                    <a:pt x="3343" y="4158"/>
                  </a:lnTo>
                  <a:lnTo>
                    <a:pt x="3380" y="4188"/>
                  </a:lnTo>
                  <a:lnTo>
                    <a:pt x="3417" y="4217"/>
                  </a:lnTo>
                  <a:lnTo>
                    <a:pt x="3455" y="4245"/>
                  </a:lnTo>
                  <a:lnTo>
                    <a:pt x="3493" y="4270"/>
                  </a:lnTo>
                  <a:lnTo>
                    <a:pt x="3530" y="4295"/>
                  </a:lnTo>
                  <a:lnTo>
                    <a:pt x="3569" y="4317"/>
                  </a:lnTo>
                  <a:lnTo>
                    <a:pt x="3607" y="4337"/>
                  </a:lnTo>
                  <a:lnTo>
                    <a:pt x="3644" y="4357"/>
                  </a:lnTo>
                  <a:lnTo>
                    <a:pt x="3682" y="4376"/>
                  </a:lnTo>
                  <a:lnTo>
                    <a:pt x="3719" y="4393"/>
                  </a:lnTo>
                  <a:lnTo>
                    <a:pt x="3757" y="4408"/>
                  </a:lnTo>
                  <a:lnTo>
                    <a:pt x="3794" y="4423"/>
                  </a:lnTo>
                  <a:lnTo>
                    <a:pt x="3830" y="4436"/>
                  </a:lnTo>
                  <a:lnTo>
                    <a:pt x="3867" y="4447"/>
                  </a:lnTo>
                  <a:lnTo>
                    <a:pt x="3902" y="4459"/>
                  </a:lnTo>
                  <a:lnTo>
                    <a:pt x="3938" y="4468"/>
                  </a:lnTo>
                  <a:lnTo>
                    <a:pt x="3973" y="4477"/>
                  </a:lnTo>
                  <a:lnTo>
                    <a:pt x="4008" y="4485"/>
                  </a:lnTo>
                  <a:lnTo>
                    <a:pt x="4041" y="4492"/>
                  </a:lnTo>
                  <a:lnTo>
                    <a:pt x="4073" y="4498"/>
                  </a:lnTo>
                  <a:lnTo>
                    <a:pt x="4107" y="4504"/>
                  </a:lnTo>
                  <a:lnTo>
                    <a:pt x="4169" y="4512"/>
                  </a:lnTo>
                  <a:lnTo>
                    <a:pt x="4228" y="4518"/>
                  </a:lnTo>
                  <a:lnTo>
                    <a:pt x="4284" y="4521"/>
                  </a:lnTo>
                  <a:lnTo>
                    <a:pt x="4334" y="4522"/>
                  </a:lnTo>
                  <a:lnTo>
                    <a:pt x="4382" y="4522"/>
                  </a:lnTo>
                  <a:lnTo>
                    <a:pt x="4423" y="4521"/>
                  </a:lnTo>
                  <a:lnTo>
                    <a:pt x="4459" y="4519"/>
                  </a:lnTo>
                  <a:lnTo>
                    <a:pt x="4490" y="4516"/>
                  </a:lnTo>
                  <a:lnTo>
                    <a:pt x="4532" y="4512"/>
                  </a:lnTo>
                  <a:lnTo>
                    <a:pt x="4547" y="4508"/>
                  </a:lnTo>
                  <a:lnTo>
                    <a:pt x="4554" y="4449"/>
                  </a:lnTo>
                  <a:lnTo>
                    <a:pt x="4560" y="4391"/>
                  </a:lnTo>
                  <a:lnTo>
                    <a:pt x="4563" y="4334"/>
                  </a:lnTo>
                  <a:lnTo>
                    <a:pt x="4567" y="4279"/>
                  </a:lnTo>
                  <a:lnTo>
                    <a:pt x="4568" y="4224"/>
                  </a:lnTo>
                  <a:lnTo>
                    <a:pt x="4568" y="4171"/>
                  </a:lnTo>
                  <a:lnTo>
                    <a:pt x="4567" y="4119"/>
                  </a:lnTo>
                  <a:lnTo>
                    <a:pt x="4564" y="4068"/>
                  </a:lnTo>
                  <a:lnTo>
                    <a:pt x="4560" y="4020"/>
                  </a:lnTo>
                  <a:lnTo>
                    <a:pt x="4555" y="3971"/>
                  </a:lnTo>
                  <a:lnTo>
                    <a:pt x="4549" y="3925"/>
                  </a:lnTo>
                  <a:lnTo>
                    <a:pt x="4541" y="3880"/>
                  </a:lnTo>
                  <a:lnTo>
                    <a:pt x="4533" y="3835"/>
                  </a:lnTo>
                  <a:lnTo>
                    <a:pt x="4524" y="3792"/>
                  </a:lnTo>
                  <a:lnTo>
                    <a:pt x="4513" y="3751"/>
                  </a:lnTo>
                  <a:lnTo>
                    <a:pt x="4502" y="3710"/>
                  </a:lnTo>
                  <a:lnTo>
                    <a:pt x="4489" y="3670"/>
                  </a:lnTo>
                  <a:lnTo>
                    <a:pt x="4477" y="3632"/>
                  </a:lnTo>
                  <a:lnTo>
                    <a:pt x="4463" y="3595"/>
                  </a:lnTo>
                  <a:lnTo>
                    <a:pt x="4446" y="3559"/>
                  </a:lnTo>
                  <a:lnTo>
                    <a:pt x="4431" y="3523"/>
                  </a:lnTo>
                  <a:lnTo>
                    <a:pt x="4414" y="3490"/>
                  </a:lnTo>
                  <a:lnTo>
                    <a:pt x="4397" y="3456"/>
                  </a:lnTo>
                  <a:lnTo>
                    <a:pt x="4379" y="3425"/>
                  </a:lnTo>
                  <a:lnTo>
                    <a:pt x="4360" y="3394"/>
                  </a:lnTo>
                  <a:lnTo>
                    <a:pt x="4340" y="3364"/>
                  </a:lnTo>
                  <a:lnTo>
                    <a:pt x="4321" y="3335"/>
                  </a:lnTo>
                  <a:lnTo>
                    <a:pt x="4300" y="3306"/>
                  </a:lnTo>
                  <a:lnTo>
                    <a:pt x="4279" y="3279"/>
                  </a:lnTo>
                  <a:lnTo>
                    <a:pt x="4257" y="3253"/>
                  </a:lnTo>
                  <a:lnTo>
                    <a:pt x="4235" y="3228"/>
                  </a:lnTo>
                  <a:lnTo>
                    <a:pt x="4212" y="3204"/>
                  </a:lnTo>
                  <a:lnTo>
                    <a:pt x="4189" y="3180"/>
                  </a:lnTo>
                  <a:lnTo>
                    <a:pt x="4166" y="3158"/>
                  </a:lnTo>
                  <a:lnTo>
                    <a:pt x="4142" y="3136"/>
                  </a:lnTo>
                  <a:lnTo>
                    <a:pt x="4117" y="3115"/>
                  </a:lnTo>
                  <a:lnTo>
                    <a:pt x="4093" y="3096"/>
                  </a:lnTo>
                  <a:lnTo>
                    <a:pt x="4069" y="3076"/>
                  </a:lnTo>
                  <a:lnTo>
                    <a:pt x="4043" y="3057"/>
                  </a:lnTo>
                  <a:lnTo>
                    <a:pt x="4019" y="3040"/>
                  </a:lnTo>
                  <a:lnTo>
                    <a:pt x="3968" y="3007"/>
                  </a:lnTo>
                  <a:lnTo>
                    <a:pt x="3917" y="2977"/>
                  </a:lnTo>
                  <a:lnTo>
                    <a:pt x="3867" y="2949"/>
                  </a:lnTo>
                  <a:lnTo>
                    <a:pt x="3816" y="2923"/>
                  </a:lnTo>
                  <a:lnTo>
                    <a:pt x="3765" y="2902"/>
                  </a:lnTo>
                  <a:lnTo>
                    <a:pt x="3715" y="2881"/>
                  </a:lnTo>
                  <a:lnTo>
                    <a:pt x="3667" y="2863"/>
                  </a:lnTo>
                  <a:lnTo>
                    <a:pt x="3619" y="2847"/>
                  </a:lnTo>
                  <a:lnTo>
                    <a:pt x="3573" y="2833"/>
                  </a:lnTo>
                  <a:lnTo>
                    <a:pt x="3529" y="2822"/>
                  </a:lnTo>
                  <a:lnTo>
                    <a:pt x="3488" y="2811"/>
                  </a:lnTo>
                  <a:lnTo>
                    <a:pt x="3448" y="2803"/>
                  </a:lnTo>
                  <a:lnTo>
                    <a:pt x="3492" y="2806"/>
                  </a:lnTo>
                  <a:lnTo>
                    <a:pt x="3535" y="2808"/>
                  </a:lnTo>
                  <a:lnTo>
                    <a:pt x="3577" y="2809"/>
                  </a:lnTo>
                  <a:lnTo>
                    <a:pt x="3618" y="2809"/>
                  </a:lnTo>
                  <a:lnTo>
                    <a:pt x="3660" y="2808"/>
                  </a:lnTo>
                  <a:lnTo>
                    <a:pt x="3699" y="2806"/>
                  </a:lnTo>
                  <a:lnTo>
                    <a:pt x="3740" y="2803"/>
                  </a:lnTo>
                  <a:lnTo>
                    <a:pt x="3779" y="2799"/>
                  </a:lnTo>
                  <a:lnTo>
                    <a:pt x="3817" y="2793"/>
                  </a:lnTo>
                  <a:lnTo>
                    <a:pt x="3855" y="2787"/>
                  </a:lnTo>
                  <a:lnTo>
                    <a:pt x="3893" y="2780"/>
                  </a:lnTo>
                  <a:lnTo>
                    <a:pt x="3930" y="2772"/>
                  </a:lnTo>
                  <a:lnTo>
                    <a:pt x="3966" y="2763"/>
                  </a:lnTo>
                  <a:lnTo>
                    <a:pt x="4002" y="2752"/>
                  </a:lnTo>
                  <a:lnTo>
                    <a:pt x="4036" y="2742"/>
                  </a:lnTo>
                  <a:lnTo>
                    <a:pt x="4071" y="2729"/>
                  </a:lnTo>
                  <a:lnTo>
                    <a:pt x="4106" y="2717"/>
                  </a:lnTo>
                  <a:lnTo>
                    <a:pt x="4139" y="2704"/>
                  </a:lnTo>
                  <a:lnTo>
                    <a:pt x="4173" y="2689"/>
                  </a:lnTo>
                  <a:lnTo>
                    <a:pt x="4205" y="2674"/>
                  </a:lnTo>
                  <a:lnTo>
                    <a:pt x="4236" y="2658"/>
                  </a:lnTo>
                  <a:lnTo>
                    <a:pt x="4267" y="2642"/>
                  </a:lnTo>
                  <a:lnTo>
                    <a:pt x="4299" y="2624"/>
                  </a:lnTo>
                  <a:lnTo>
                    <a:pt x="4329" y="2606"/>
                  </a:lnTo>
                  <a:lnTo>
                    <a:pt x="4359" y="2586"/>
                  </a:lnTo>
                  <a:lnTo>
                    <a:pt x="4389" y="2567"/>
                  </a:lnTo>
                  <a:lnTo>
                    <a:pt x="4418" y="2547"/>
                  </a:lnTo>
                  <a:lnTo>
                    <a:pt x="4445" y="2526"/>
                  </a:lnTo>
                  <a:lnTo>
                    <a:pt x="4473" y="2504"/>
                  </a:lnTo>
                  <a:lnTo>
                    <a:pt x="4501" y="2481"/>
                  </a:lnTo>
                  <a:lnTo>
                    <a:pt x="4527" y="2459"/>
                  </a:lnTo>
                  <a:lnTo>
                    <a:pt x="4554" y="2435"/>
                  </a:lnTo>
                  <a:lnTo>
                    <a:pt x="4580" y="2411"/>
                  </a:lnTo>
                  <a:lnTo>
                    <a:pt x="4606" y="2386"/>
                  </a:lnTo>
                  <a:lnTo>
                    <a:pt x="4630" y="2361"/>
                  </a:lnTo>
                  <a:lnTo>
                    <a:pt x="4654" y="2335"/>
                  </a:lnTo>
                  <a:lnTo>
                    <a:pt x="4703" y="2282"/>
                  </a:lnTo>
                  <a:lnTo>
                    <a:pt x="4748" y="2227"/>
                  </a:lnTo>
                  <a:lnTo>
                    <a:pt x="4792" y="2170"/>
                  </a:lnTo>
                  <a:lnTo>
                    <a:pt x="4835" y="2111"/>
                  </a:lnTo>
                  <a:lnTo>
                    <a:pt x="4875" y="2051"/>
                  </a:lnTo>
                  <a:lnTo>
                    <a:pt x="4913" y="1990"/>
                  </a:lnTo>
                  <a:lnTo>
                    <a:pt x="4951" y="1927"/>
                  </a:lnTo>
                  <a:lnTo>
                    <a:pt x="4987" y="1863"/>
                  </a:lnTo>
                  <a:lnTo>
                    <a:pt x="5021" y="1798"/>
                  </a:lnTo>
                  <a:lnTo>
                    <a:pt x="5053" y="1732"/>
                  </a:lnTo>
                  <a:lnTo>
                    <a:pt x="5084" y="1667"/>
                  </a:lnTo>
                  <a:lnTo>
                    <a:pt x="5113" y="1600"/>
                  </a:lnTo>
                  <a:lnTo>
                    <a:pt x="5142" y="1533"/>
                  </a:lnTo>
                  <a:lnTo>
                    <a:pt x="5168" y="1466"/>
                  </a:lnTo>
                  <a:lnTo>
                    <a:pt x="5194" y="1397"/>
                  </a:lnTo>
                  <a:lnTo>
                    <a:pt x="5218" y="1330"/>
                  </a:lnTo>
                  <a:lnTo>
                    <a:pt x="5240" y="1262"/>
                  </a:lnTo>
                  <a:lnTo>
                    <a:pt x="5262" y="1195"/>
                  </a:lnTo>
                  <a:lnTo>
                    <a:pt x="5282" y="1129"/>
                  </a:lnTo>
                  <a:lnTo>
                    <a:pt x="5301" y="1062"/>
                  </a:lnTo>
                  <a:lnTo>
                    <a:pt x="5319" y="998"/>
                  </a:lnTo>
                  <a:lnTo>
                    <a:pt x="5336" y="933"/>
                  </a:lnTo>
                  <a:lnTo>
                    <a:pt x="5351" y="870"/>
                  </a:lnTo>
                  <a:lnTo>
                    <a:pt x="5366" y="807"/>
                  </a:lnTo>
                  <a:lnTo>
                    <a:pt x="5391" y="686"/>
                  </a:lnTo>
                  <a:lnTo>
                    <a:pt x="5415" y="571"/>
                  </a:lnTo>
                  <a:lnTo>
                    <a:pt x="5433" y="464"/>
                  </a:lnTo>
                  <a:lnTo>
                    <a:pt x="5448" y="366"/>
                  </a:lnTo>
                  <a:lnTo>
                    <a:pt x="5461" y="277"/>
                  </a:lnTo>
                  <a:lnTo>
                    <a:pt x="5471" y="198"/>
                  </a:lnTo>
                  <a:lnTo>
                    <a:pt x="5478" y="131"/>
                  </a:lnTo>
                  <a:lnTo>
                    <a:pt x="5487" y="38"/>
                  </a:lnTo>
                  <a:lnTo>
                    <a:pt x="549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78261" y="147318"/>
            <a:ext cx="831273" cy="537641"/>
            <a:chOff x="1429789" y="665018"/>
            <a:chExt cx="2214952" cy="1432560"/>
          </a:xfrm>
        </p:grpSpPr>
        <p:sp>
          <p:nvSpPr>
            <p:cNvPr id="2" name="椭圆 1"/>
            <p:cNvSpPr/>
            <p:nvPr/>
          </p:nvSpPr>
          <p:spPr>
            <a:xfrm>
              <a:off x="1429789" y="6650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2212181" y="6650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1582189" y="8174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2364581" y="817418"/>
              <a:ext cx="1280160" cy="1280160"/>
            </a:xfrm>
            <a:prstGeom prst="ellipse">
              <a:avLst/>
            </a:prstGeom>
            <a:gradFill>
              <a:gsLst>
                <a:gs pos="0">
                  <a:srgbClr val="41C2F1">
                    <a:alpha val="55000"/>
                  </a:srgbClr>
                </a:gs>
                <a:gs pos="100000">
                  <a:srgbClr val="F798BA">
                    <a:alpha val="25000"/>
                  </a:srgb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7" name="文本框 6"/>
          <p:cNvSpPr txBox="1"/>
          <p:nvPr/>
        </p:nvSpPr>
        <p:spPr>
          <a:xfrm>
            <a:off x="1166730" y="91451"/>
            <a:ext cx="34163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请输入你的标题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485640" y="2295525"/>
            <a:ext cx="3220085" cy="3220085"/>
          </a:xfrm>
          <a:prstGeom prst="ellipse">
            <a:avLst/>
          </a:prstGeom>
          <a:noFill/>
          <a:ln w="63500">
            <a:solidFill>
              <a:srgbClr val="AA4AFE"/>
            </a:solidFill>
          </a:ln>
          <a:effectLst>
            <a:glow rad="1016000">
              <a:srgbClr val="55E2EA">
                <a:alpha val="30000"/>
              </a:srgbClr>
            </a:glow>
            <a:outerShdw blurRad="571500" sx="115000" sy="115000" algn="ctr" rotWithShape="0">
              <a:srgbClr val="55E2EA">
                <a:alpha val="10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15" name="图片 14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43500" y="2953385"/>
            <a:ext cx="720000" cy="720000"/>
          </a:xfrm>
          <a:prstGeom prst="rect">
            <a:avLst/>
          </a:prstGeom>
        </p:spPr>
      </p:pic>
      <p:pic>
        <p:nvPicPr>
          <p:cNvPr id="16" name="图片 15" descr="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0" y="4406900"/>
            <a:ext cx="720000" cy="720000"/>
          </a:xfrm>
          <a:prstGeom prst="rect">
            <a:avLst/>
          </a:prstGeom>
        </p:spPr>
      </p:pic>
      <p:pic>
        <p:nvPicPr>
          <p:cNvPr id="20" name="图片 19" descr="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9690" y="4406900"/>
            <a:ext cx="720000" cy="720000"/>
          </a:xfrm>
          <a:prstGeom prst="rect">
            <a:avLst/>
          </a:prstGeom>
        </p:spPr>
      </p:pic>
      <p:pic>
        <p:nvPicPr>
          <p:cNvPr id="21" name="图片 20" descr="E:\WPS\PPT\资料\图标\3.png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409963" y="2953975"/>
            <a:ext cx="719455" cy="718820"/>
          </a:xfrm>
          <a:prstGeom prst="rect">
            <a:avLst/>
          </a:prstGeom>
        </p:spPr>
      </p:pic>
      <p:sp>
        <p:nvSpPr>
          <p:cNvPr id="26" name="加号 25"/>
          <p:cNvSpPr/>
          <p:nvPr/>
        </p:nvSpPr>
        <p:spPr>
          <a:xfrm>
            <a:off x="4321810" y="2131695"/>
            <a:ext cx="3548380" cy="3548380"/>
          </a:xfrm>
          <a:prstGeom prst="mathPlus">
            <a:avLst>
              <a:gd name="adj1" fmla="val 1616"/>
            </a:avLst>
          </a:prstGeom>
          <a:gradFill>
            <a:gsLst>
              <a:gs pos="100000">
                <a:srgbClr val="55E2EA">
                  <a:alpha val="60000"/>
                </a:srgbClr>
              </a:gs>
              <a:gs pos="0">
                <a:srgbClr val="5346FC"/>
              </a:gs>
            </a:gsLst>
            <a:path path="circle">
              <a:fillToRect l="50000" t="50000" r="50000" b="50000"/>
            </a:path>
            <a:tileRect/>
          </a:gradFill>
          <a:ln>
            <a:gradFill>
              <a:gsLst>
                <a:gs pos="0">
                  <a:srgbClr val="58E3EA">
                    <a:lumMod val="98000"/>
                    <a:lumOff val="2000"/>
                    <a:alpha val="0"/>
                  </a:srgbClr>
                </a:gs>
                <a:gs pos="100000">
                  <a:srgbClr val="5346FC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561340" y="1247775"/>
            <a:ext cx="3923665" cy="2250440"/>
          </a:xfrm>
          <a:prstGeom prst="rect">
            <a:avLst/>
          </a:prstGeom>
          <a:noFill/>
          <a:ln w="38100">
            <a:gradFill>
              <a:gsLst>
                <a:gs pos="0">
                  <a:srgbClr val="5BE4EA">
                    <a:lumMod val="98000"/>
                    <a:lumOff val="2000"/>
                    <a:alpha val="0"/>
                  </a:srgbClr>
                </a:gs>
                <a:gs pos="100000">
                  <a:srgbClr val="5346FC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输入标题</a:t>
            </a:r>
            <a:endParaRPr lang="zh-CN" altLang="en-US" sz="2400"/>
          </a:p>
          <a:p>
            <a:pPr algn="ctr"/>
            <a:endParaRPr lang="zh-CN" altLang="en-US"/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</a:endParaRPr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The fault-finder will find faults in paradise.</a:t>
            </a:r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1340" y="4406900"/>
            <a:ext cx="3923665" cy="2250440"/>
          </a:xfrm>
          <a:prstGeom prst="rect">
            <a:avLst/>
          </a:prstGeom>
          <a:noFill/>
          <a:ln>
            <a:gradFill>
              <a:gsLst>
                <a:gs pos="0">
                  <a:srgbClr val="5BE4EA">
                    <a:lumMod val="98000"/>
                    <a:lumOff val="2000"/>
                    <a:alpha val="0"/>
                  </a:srgbClr>
                </a:gs>
                <a:gs pos="100000">
                  <a:srgbClr val="5346FC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输入标题</a:t>
            </a:r>
            <a:endParaRPr lang="zh-CN" altLang="en-US" sz="2400"/>
          </a:p>
          <a:p>
            <a:pPr algn="ctr"/>
            <a:endParaRPr lang="zh-CN" altLang="en-US"/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</a:endParaRPr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The fault-finder will find faults in paradise.</a:t>
            </a:r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7705725" y="1247775"/>
            <a:ext cx="3923665" cy="2250440"/>
          </a:xfrm>
          <a:prstGeom prst="rect">
            <a:avLst/>
          </a:prstGeom>
          <a:noFill/>
          <a:ln>
            <a:gradFill>
              <a:gsLst>
                <a:gs pos="0">
                  <a:srgbClr val="5BE4EA">
                    <a:lumMod val="98000"/>
                    <a:lumOff val="2000"/>
                    <a:alpha val="0"/>
                  </a:srgbClr>
                </a:gs>
                <a:gs pos="100000">
                  <a:srgbClr val="5346FC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输入标题</a:t>
            </a:r>
            <a:endParaRPr lang="zh-CN" altLang="en-US" sz="2400"/>
          </a:p>
          <a:p>
            <a:pPr algn="ctr"/>
            <a:endParaRPr lang="zh-CN" altLang="en-US"/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</a:endParaRPr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The fault-finder will find faults in paradise.</a:t>
            </a:r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705725" y="4406900"/>
            <a:ext cx="3923665" cy="2250440"/>
          </a:xfrm>
          <a:prstGeom prst="rect">
            <a:avLst/>
          </a:prstGeom>
          <a:noFill/>
          <a:ln>
            <a:gradFill>
              <a:gsLst>
                <a:gs pos="0">
                  <a:srgbClr val="5BE4EA">
                    <a:lumMod val="98000"/>
                    <a:lumOff val="2000"/>
                    <a:alpha val="0"/>
                  </a:srgbClr>
                </a:gs>
                <a:gs pos="100000">
                  <a:srgbClr val="5346FC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2400"/>
              <a:t>输入标题</a:t>
            </a:r>
            <a:endParaRPr lang="zh-CN" altLang="en-US" sz="2400"/>
          </a:p>
          <a:p>
            <a:pPr algn="ctr"/>
            <a:endParaRPr lang="zh-CN" altLang="en-US"/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</a:endParaRPr>
          </a:p>
          <a:p>
            <a:pPr algn="l"/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The fault-finder will find faults in paradise.</a:t>
            </a:r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  <a:p>
            <a:pPr algn="ctr"/>
            <a:endParaRPr lang="zh-CN" altLang="en-US" sz="140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019175" y="2577307"/>
            <a:ext cx="10117138" cy="1847164"/>
            <a:chOff x="1019175" y="2577307"/>
            <a:chExt cx="8929687" cy="1630362"/>
          </a:xfrm>
        </p:grpSpPr>
        <p:sp>
          <p:nvSpPr>
            <p:cNvPr id="2" name="任意多边形 7"/>
            <p:cNvSpPr/>
            <p:nvPr/>
          </p:nvSpPr>
          <p:spPr bwMode="auto">
            <a:xfrm>
              <a:off x="1019175" y="2577307"/>
              <a:ext cx="2625725" cy="1630362"/>
            </a:xfrm>
            <a:custGeom>
              <a:avLst/>
              <a:gdLst>
                <a:gd name="T0" fmla="*/ 0 w 2389187"/>
                <a:gd name="T1" fmla="*/ 0 h 955675"/>
                <a:gd name="T2" fmla="*/ 2308545 w 2389187"/>
                <a:gd name="T3" fmla="*/ 0 h 955675"/>
                <a:gd name="T4" fmla="*/ 2885681 w 2389187"/>
                <a:gd name="T5" fmla="*/ 1390684 h 955675"/>
                <a:gd name="T6" fmla="*/ 2308545 w 2389187"/>
                <a:gd name="T7" fmla="*/ 2781364 h 955675"/>
                <a:gd name="T8" fmla="*/ 0 w 2389187"/>
                <a:gd name="T9" fmla="*/ 2781364 h 955675"/>
                <a:gd name="T10" fmla="*/ 0 w 2389187"/>
                <a:gd name="T11" fmla="*/ 0 h 95567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389187" h="955675">
                  <a:moveTo>
                    <a:pt x="0" y="0"/>
                  </a:moveTo>
                  <a:lnTo>
                    <a:pt x="1911350" y="0"/>
                  </a:lnTo>
                  <a:lnTo>
                    <a:pt x="2389187" y="477838"/>
                  </a:lnTo>
                  <a:lnTo>
                    <a:pt x="1911350" y="955675"/>
                  </a:lnTo>
                  <a:lnTo>
                    <a:pt x="0" y="9556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36071"/>
            </a:solidFill>
            <a:ln w="12700" cap="flat" cmpd="sng">
              <a:gradFill>
                <a:gsLst>
                  <a:gs pos="0">
                    <a:srgbClr val="F593B5">
                      <a:alpha val="40000"/>
                    </a:srgbClr>
                  </a:gs>
                  <a:gs pos="100000">
                    <a:srgbClr val="B193E4">
                      <a:alpha val="19000"/>
                    </a:srgbClr>
                  </a:gs>
                </a:gsLst>
                <a:lin ang="5400000" scaled="1"/>
              </a:gradFill>
              <a:round/>
            </a:ln>
          </p:spPr>
          <p:txBody>
            <a:bodyPr lIns="250698" tIns="125349" rIns="301594" bIns="125349" anchor="ctr"/>
            <a:lstStyle/>
            <a:p>
              <a:endParaRPr lang="zh-CN" altLang="en-US"/>
            </a:p>
          </p:txBody>
        </p:sp>
        <p:sp>
          <p:nvSpPr>
            <p:cNvPr id="3" name="任意多边形 8"/>
            <p:cNvSpPr/>
            <p:nvPr/>
          </p:nvSpPr>
          <p:spPr bwMode="auto">
            <a:xfrm>
              <a:off x="3121025" y="2577307"/>
              <a:ext cx="2625725" cy="1630362"/>
            </a:xfrm>
            <a:custGeom>
              <a:avLst/>
              <a:gdLst>
                <a:gd name="T0" fmla="*/ 0 w 2389187"/>
                <a:gd name="T1" fmla="*/ 0 h 955675"/>
                <a:gd name="T2" fmla="*/ 2308545 w 2389187"/>
                <a:gd name="T3" fmla="*/ 0 h 955675"/>
                <a:gd name="T4" fmla="*/ 2885681 w 2389187"/>
                <a:gd name="T5" fmla="*/ 1390684 h 955675"/>
                <a:gd name="T6" fmla="*/ 2308545 w 2389187"/>
                <a:gd name="T7" fmla="*/ 2781364 h 955675"/>
                <a:gd name="T8" fmla="*/ 0 w 2389187"/>
                <a:gd name="T9" fmla="*/ 2781364 h 955675"/>
                <a:gd name="T10" fmla="*/ 577137 w 2389187"/>
                <a:gd name="T11" fmla="*/ 1390684 h 955675"/>
                <a:gd name="T12" fmla="*/ 0 w 2389187"/>
                <a:gd name="T13" fmla="*/ 0 h 955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89187" h="955675">
                  <a:moveTo>
                    <a:pt x="0" y="0"/>
                  </a:moveTo>
                  <a:lnTo>
                    <a:pt x="1911350" y="0"/>
                  </a:lnTo>
                  <a:lnTo>
                    <a:pt x="2389187" y="477838"/>
                  </a:lnTo>
                  <a:lnTo>
                    <a:pt x="1911350" y="955675"/>
                  </a:lnTo>
                  <a:lnTo>
                    <a:pt x="0" y="955675"/>
                  </a:lnTo>
                  <a:lnTo>
                    <a:pt x="477838" y="4778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93B5">
                <a:alpha val="20000"/>
              </a:srgbClr>
            </a:solidFill>
            <a:ln w="12700" cap="flat" cmpd="sng">
              <a:gradFill>
                <a:gsLst>
                  <a:gs pos="0">
                    <a:srgbClr val="F593B5">
                      <a:alpha val="40000"/>
                    </a:srgbClr>
                  </a:gs>
                  <a:gs pos="100000">
                    <a:srgbClr val="B193E4">
                      <a:alpha val="19000"/>
                    </a:srgbClr>
                  </a:gs>
                </a:gsLst>
                <a:lin ang="5400000" scaled="1"/>
              </a:gradFill>
              <a:round/>
            </a:ln>
          </p:spPr>
          <p:txBody>
            <a:bodyPr lIns="673863" tIns="130683" rIns="543179" bIns="130683" anchor="ctr"/>
            <a:lstStyle/>
            <a:p>
              <a:endParaRPr lang="zh-CN" altLang="en-US"/>
            </a:p>
          </p:txBody>
        </p:sp>
        <p:sp>
          <p:nvSpPr>
            <p:cNvPr id="4" name="任意多边形 9"/>
            <p:cNvSpPr/>
            <p:nvPr/>
          </p:nvSpPr>
          <p:spPr bwMode="auto">
            <a:xfrm>
              <a:off x="5221287" y="2577307"/>
              <a:ext cx="2625725" cy="1630362"/>
            </a:xfrm>
            <a:custGeom>
              <a:avLst/>
              <a:gdLst>
                <a:gd name="T0" fmla="*/ 0 w 2389187"/>
                <a:gd name="T1" fmla="*/ 0 h 955675"/>
                <a:gd name="T2" fmla="*/ 2308545 w 2389187"/>
                <a:gd name="T3" fmla="*/ 0 h 955675"/>
                <a:gd name="T4" fmla="*/ 2885681 w 2389187"/>
                <a:gd name="T5" fmla="*/ 1390684 h 955675"/>
                <a:gd name="T6" fmla="*/ 2308545 w 2389187"/>
                <a:gd name="T7" fmla="*/ 2781364 h 955675"/>
                <a:gd name="T8" fmla="*/ 0 w 2389187"/>
                <a:gd name="T9" fmla="*/ 2781364 h 955675"/>
                <a:gd name="T10" fmla="*/ 577137 w 2389187"/>
                <a:gd name="T11" fmla="*/ 1390684 h 955675"/>
                <a:gd name="T12" fmla="*/ 0 w 2389187"/>
                <a:gd name="T13" fmla="*/ 0 h 955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89187" h="955675">
                  <a:moveTo>
                    <a:pt x="0" y="0"/>
                  </a:moveTo>
                  <a:lnTo>
                    <a:pt x="1911350" y="0"/>
                  </a:lnTo>
                  <a:lnTo>
                    <a:pt x="2389187" y="477838"/>
                  </a:lnTo>
                  <a:lnTo>
                    <a:pt x="1911350" y="955675"/>
                  </a:lnTo>
                  <a:lnTo>
                    <a:pt x="0" y="955675"/>
                  </a:lnTo>
                  <a:lnTo>
                    <a:pt x="477838" y="4778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93B5">
                <a:alpha val="66000"/>
              </a:srgbClr>
            </a:solidFill>
            <a:ln w="12700" cap="flat" cmpd="sng">
              <a:gradFill>
                <a:gsLst>
                  <a:gs pos="0">
                    <a:srgbClr val="F593B5">
                      <a:alpha val="40000"/>
                    </a:srgbClr>
                  </a:gs>
                  <a:gs pos="100000">
                    <a:srgbClr val="B193E4">
                      <a:alpha val="19000"/>
                    </a:srgbClr>
                  </a:gs>
                </a:gsLst>
                <a:lin ang="5400000" scaled="1"/>
              </a:gradFill>
              <a:round/>
            </a:ln>
          </p:spPr>
          <p:txBody>
            <a:bodyPr lIns="641859" tIns="109347" rIns="532511" bIns="109347" anchor="ctr"/>
            <a:lstStyle/>
            <a:p>
              <a:endParaRPr lang="zh-CN" altLang="en-US"/>
            </a:p>
          </p:txBody>
        </p:sp>
        <p:sp>
          <p:nvSpPr>
            <p:cNvPr id="5" name="任意多边形 10"/>
            <p:cNvSpPr/>
            <p:nvPr/>
          </p:nvSpPr>
          <p:spPr bwMode="auto">
            <a:xfrm>
              <a:off x="7321550" y="2577307"/>
              <a:ext cx="2627312" cy="1630362"/>
            </a:xfrm>
            <a:custGeom>
              <a:avLst/>
              <a:gdLst>
                <a:gd name="T0" fmla="*/ 0 w 2389187"/>
                <a:gd name="T1" fmla="*/ 0 h 955675"/>
                <a:gd name="T2" fmla="*/ 2311337 w 2389187"/>
                <a:gd name="T3" fmla="*/ 0 h 955675"/>
                <a:gd name="T4" fmla="*/ 2889170 w 2389187"/>
                <a:gd name="T5" fmla="*/ 1390684 h 955675"/>
                <a:gd name="T6" fmla="*/ 2311337 w 2389187"/>
                <a:gd name="T7" fmla="*/ 2781364 h 955675"/>
                <a:gd name="T8" fmla="*/ 0 w 2389187"/>
                <a:gd name="T9" fmla="*/ 2781364 h 955675"/>
                <a:gd name="T10" fmla="*/ 577835 w 2389187"/>
                <a:gd name="T11" fmla="*/ 1390684 h 955675"/>
                <a:gd name="T12" fmla="*/ 0 w 2389187"/>
                <a:gd name="T13" fmla="*/ 0 h 95567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89187" h="955675">
                  <a:moveTo>
                    <a:pt x="0" y="0"/>
                  </a:moveTo>
                  <a:lnTo>
                    <a:pt x="1911350" y="0"/>
                  </a:lnTo>
                  <a:lnTo>
                    <a:pt x="2389187" y="477838"/>
                  </a:lnTo>
                  <a:lnTo>
                    <a:pt x="1911350" y="955675"/>
                  </a:lnTo>
                  <a:lnTo>
                    <a:pt x="0" y="955675"/>
                  </a:lnTo>
                  <a:lnTo>
                    <a:pt x="477838" y="47783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93B5">
                <a:alpha val="20000"/>
              </a:srgbClr>
            </a:solidFill>
            <a:ln w="12700" cap="flat" cmpd="sng">
              <a:gradFill>
                <a:gsLst>
                  <a:gs pos="0">
                    <a:srgbClr val="F593B5">
                      <a:alpha val="40000"/>
                    </a:srgbClr>
                  </a:gs>
                  <a:gs pos="100000">
                    <a:srgbClr val="B193E4">
                      <a:alpha val="19000"/>
                    </a:srgbClr>
                  </a:gs>
                </a:gsLst>
                <a:lin ang="5400000" scaled="1"/>
              </a:gradFill>
              <a:round/>
            </a:ln>
          </p:spPr>
          <p:txBody>
            <a:bodyPr lIns="641859" tIns="109347" rIns="532511" bIns="109347" anchor="ctr"/>
            <a:lstStyle/>
            <a:p>
              <a:endParaRPr lang="zh-CN" altLang="en-US"/>
            </a:p>
          </p:txBody>
        </p:sp>
      </p:grpSp>
      <p:sp>
        <p:nvSpPr>
          <p:cNvPr id="98" name="Rectangle 17"/>
          <p:cNvSpPr/>
          <p:nvPr/>
        </p:nvSpPr>
        <p:spPr>
          <a:xfrm>
            <a:off x="1727587" y="3519992"/>
            <a:ext cx="1514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Rectangle 17"/>
          <p:cNvSpPr/>
          <p:nvPr/>
        </p:nvSpPr>
        <p:spPr>
          <a:xfrm>
            <a:off x="4164834" y="3519992"/>
            <a:ext cx="1514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Rectangle 17"/>
          <p:cNvSpPr/>
          <p:nvPr/>
        </p:nvSpPr>
        <p:spPr>
          <a:xfrm>
            <a:off x="6602081" y="3519992"/>
            <a:ext cx="1514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Rectangle 17"/>
          <p:cNvSpPr/>
          <p:nvPr/>
        </p:nvSpPr>
        <p:spPr>
          <a:xfrm>
            <a:off x="9039329" y="3519992"/>
            <a:ext cx="1514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KSO_Shape"/>
          <p:cNvSpPr/>
          <p:nvPr/>
        </p:nvSpPr>
        <p:spPr bwMode="auto">
          <a:xfrm>
            <a:off x="7028123" y="2696168"/>
            <a:ext cx="491520" cy="604537"/>
          </a:xfrm>
          <a:custGeom>
            <a:avLst/>
            <a:gdLst>
              <a:gd name="T0" fmla="*/ 1379976 w 3177"/>
              <a:gd name="T1" fmla="*/ 481089 h 3907"/>
              <a:gd name="T2" fmla="*/ 1463834 w 3177"/>
              <a:gd name="T3" fmla="*/ 622559 h 3907"/>
              <a:gd name="T4" fmla="*/ 1104902 w 3177"/>
              <a:gd name="T5" fmla="*/ 1244196 h 3907"/>
              <a:gd name="T6" fmla="*/ 1082325 w 3177"/>
              <a:gd name="T7" fmla="*/ 1244196 h 3907"/>
              <a:gd name="T8" fmla="*/ 1113196 w 3177"/>
              <a:gd name="T9" fmla="*/ 1399029 h 3907"/>
              <a:gd name="T10" fmla="*/ 711874 w 3177"/>
              <a:gd name="T11" fmla="*/ 1800397 h 3907"/>
              <a:gd name="T12" fmla="*/ 310552 w 3177"/>
              <a:gd name="T13" fmla="*/ 1399029 h 3907"/>
              <a:gd name="T14" fmla="*/ 349256 w 3177"/>
              <a:gd name="T15" fmla="*/ 1227145 h 3907"/>
              <a:gd name="T16" fmla="*/ 0 w 3177"/>
              <a:gd name="T17" fmla="*/ 622559 h 3907"/>
              <a:gd name="T18" fmla="*/ 84319 w 3177"/>
              <a:gd name="T19" fmla="*/ 481089 h 3907"/>
              <a:gd name="T20" fmla="*/ 442790 w 3177"/>
              <a:gd name="T21" fmla="*/ 1101804 h 3907"/>
              <a:gd name="T22" fmla="*/ 564892 w 3177"/>
              <a:gd name="T23" fmla="*/ 1025770 h 3907"/>
              <a:gd name="T24" fmla="*/ 221165 w 3177"/>
              <a:gd name="T25" fmla="*/ 430860 h 3907"/>
              <a:gd name="T26" fmla="*/ 102749 w 3177"/>
              <a:gd name="T27" fmla="*/ 430860 h 3907"/>
              <a:gd name="T28" fmla="*/ 183382 w 3177"/>
              <a:gd name="T29" fmla="*/ 287087 h 3907"/>
              <a:gd name="T30" fmla="*/ 1222396 w 3177"/>
              <a:gd name="T31" fmla="*/ 287087 h 3907"/>
              <a:gd name="T32" fmla="*/ 1303029 w 3177"/>
              <a:gd name="T33" fmla="*/ 430860 h 3907"/>
              <a:gd name="T34" fmla="*/ 1242669 w 3177"/>
              <a:gd name="T35" fmla="*/ 430860 h 3907"/>
              <a:gd name="T36" fmla="*/ 891110 w 3177"/>
              <a:gd name="T37" fmla="*/ 1040055 h 3907"/>
              <a:gd name="T38" fmla="*/ 1006760 w 3177"/>
              <a:gd name="T39" fmla="*/ 1127149 h 3907"/>
              <a:gd name="T40" fmla="*/ 1379976 w 3177"/>
              <a:gd name="T41" fmla="*/ 481089 h 3907"/>
              <a:gd name="T42" fmla="*/ 570421 w 3177"/>
              <a:gd name="T43" fmla="*/ 1322534 h 3907"/>
              <a:gd name="T44" fmla="*/ 665337 w 3177"/>
              <a:gd name="T45" fmla="*/ 1322534 h 3907"/>
              <a:gd name="T46" fmla="*/ 665337 w 3177"/>
              <a:gd name="T47" fmla="*/ 1650633 h 3907"/>
              <a:gd name="T48" fmla="*/ 806330 w 3177"/>
              <a:gd name="T49" fmla="*/ 1650633 h 3907"/>
              <a:gd name="T50" fmla="*/ 806330 w 3177"/>
              <a:gd name="T51" fmla="*/ 1148807 h 3907"/>
              <a:gd name="T52" fmla="*/ 702198 w 3177"/>
              <a:gd name="T53" fmla="*/ 1148807 h 3907"/>
              <a:gd name="T54" fmla="*/ 660730 w 3177"/>
              <a:gd name="T55" fmla="*/ 1223459 h 3907"/>
              <a:gd name="T56" fmla="*/ 570421 w 3177"/>
              <a:gd name="T57" fmla="*/ 1240048 h 3907"/>
              <a:gd name="T58" fmla="*/ 570421 w 3177"/>
              <a:gd name="T59" fmla="*/ 1322534 h 3907"/>
              <a:gd name="T60" fmla="*/ 1077256 w 3177"/>
              <a:gd name="T61" fmla="*/ 430860 h 3907"/>
              <a:gd name="T62" fmla="*/ 387038 w 3177"/>
              <a:gd name="T63" fmla="*/ 430860 h 3907"/>
              <a:gd name="T64" fmla="*/ 714178 w 3177"/>
              <a:gd name="T65" fmla="*/ 997660 h 3907"/>
              <a:gd name="T66" fmla="*/ 748735 w 3177"/>
              <a:gd name="T67" fmla="*/ 999504 h 3907"/>
              <a:gd name="T68" fmla="*/ 1077256 w 3177"/>
              <a:gd name="T69" fmla="*/ 430860 h 3907"/>
              <a:gd name="T70" fmla="*/ 343727 w 3177"/>
              <a:gd name="T71" fmla="*/ 0 h 3907"/>
              <a:gd name="T72" fmla="*/ 1062051 w 3177"/>
              <a:gd name="T73" fmla="*/ 0 h 3907"/>
              <a:gd name="T74" fmla="*/ 1142224 w 3177"/>
              <a:gd name="T75" fmla="*/ 143313 h 3907"/>
              <a:gd name="T76" fmla="*/ 263555 w 3177"/>
              <a:gd name="T77" fmla="*/ 143313 h 3907"/>
              <a:gd name="T78" fmla="*/ 343727 w 3177"/>
              <a:gd name="T79" fmla="*/ 0 h 3907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177" h="3907">
                <a:moveTo>
                  <a:pt x="2995" y="1044"/>
                </a:moveTo>
                <a:cubicBezTo>
                  <a:pt x="3177" y="1351"/>
                  <a:pt x="3177" y="1351"/>
                  <a:pt x="3177" y="1351"/>
                </a:cubicBezTo>
                <a:cubicBezTo>
                  <a:pt x="2398" y="2700"/>
                  <a:pt x="2398" y="2700"/>
                  <a:pt x="2398" y="2700"/>
                </a:cubicBezTo>
                <a:cubicBezTo>
                  <a:pt x="2349" y="2700"/>
                  <a:pt x="2349" y="2700"/>
                  <a:pt x="2349" y="2700"/>
                </a:cubicBezTo>
                <a:cubicBezTo>
                  <a:pt x="2392" y="2803"/>
                  <a:pt x="2416" y="2917"/>
                  <a:pt x="2416" y="3036"/>
                </a:cubicBezTo>
                <a:cubicBezTo>
                  <a:pt x="2416" y="3517"/>
                  <a:pt x="2026" y="3907"/>
                  <a:pt x="1545" y="3907"/>
                </a:cubicBezTo>
                <a:cubicBezTo>
                  <a:pt x="1064" y="3907"/>
                  <a:pt x="674" y="3517"/>
                  <a:pt x="674" y="3036"/>
                </a:cubicBezTo>
                <a:cubicBezTo>
                  <a:pt x="674" y="2902"/>
                  <a:pt x="705" y="2776"/>
                  <a:pt x="758" y="2663"/>
                </a:cubicBezTo>
                <a:cubicBezTo>
                  <a:pt x="0" y="1351"/>
                  <a:pt x="0" y="1351"/>
                  <a:pt x="0" y="1351"/>
                </a:cubicBezTo>
                <a:cubicBezTo>
                  <a:pt x="183" y="1044"/>
                  <a:pt x="183" y="1044"/>
                  <a:pt x="183" y="1044"/>
                </a:cubicBezTo>
                <a:cubicBezTo>
                  <a:pt x="961" y="2391"/>
                  <a:pt x="961" y="2391"/>
                  <a:pt x="961" y="2391"/>
                </a:cubicBezTo>
                <a:cubicBezTo>
                  <a:pt x="1038" y="2321"/>
                  <a:pt x="1127" y="2265"/>
                  <a:pt x="1226" y="2226"/>
                </a:cubicBezTo>
                <a:cubicBezTo>
                  <a:pt x="480" y="935"/>
                  <a:pt x="480" y="935"/>
                  <a:pt x="480" y="935"/>
                </a:cubicBezTo>
                <a:cubicBezTo>
                  <a:pt x="223" y="935"/>
                  <a:pt x="223" y="935"/>
                  <a:pt x="223" y="935"/>
                </a:cubicBezTo>
                <a:cubicBezTo>
                  <a:pt x="398" y="623"/>
                  <a:pt x="398" y="623"/>
                  <a:pt x="398" y="623"/>
                </a:cubicBezTo>
                <a:cubicBezTo>
                  <a:pt x="2653" y="623"/>
                  <a:pt x="2653" y="623"/>
                  <a:pt x="2653" y="623"/>
                </a:cubicBezTo>
                <a:cubicBezTo>
                  <a:pt x="2828" y="935"/>
                  <a:pt x="2828" y="935"/>
                  <a:pt x="2828" y="935"/>
                </a:cubicBezTo>
                <a:cubicBezTo>
                  <a:pt x="2697" y="935"/>
                  <a:pt x="2697" y="935"/>
                  <a:pt x="2697" y="935"/>
                </a:cubicBezTo>
                <a:cubicBezTo>
                  <a:pt x="1934" y="2257"/>
                  <a:pt x="1934" y="2257"/>
                  <a:pt x="1934" y="2257"/>
                </a:cubicBezTo>
                <a:cubicBezTo>
                  <a:pt x="2029" y="2305"/>
                  <a:pt x="2114" y="2369"/>
                  <a:pt x="2185" y="2446"/>
                </a:cubicBezTo>
                <a:lnTo>
                  <a:pt x="2995" y="1044"/>
                </a:lnTo>
                <a:close/>
                <a:moveTo>
                  <a:pt x="1238" y="2870"/>
                </a:moveTo>
                <a:cubicBezTo>
                  <a:pt x="1444" y="2870"/>
                  <a:pt x="1444" y="2870"/>
                  <a:pt x="1444" y="2870"/>
                </a:cubicBezTo>
                <a:cubicBezTo>
                  <a:pt x="1444" y="3582"/>
                  <a:pt x="1444" y="3582"/>
                  <a:pt x="1444" y="3582"/>
                </a:cubicBezTo>
                <a:cubicBezTo>
                  <a:pt x="1750" y="3582"/>
                  <a:pt x="1750" y="3582"/>
                  <a:pt x="1750" y="3582"/>
                </a:cubicBezTo>
                <a:cubicBezTo>
                  <a:pt x="1750" y="2493"/>
                  <a:pt x="1750" y="2493"/>
                  <a:pt x="1750" y="2493"/>
                </a:cubicBezTo>
                <a:cubicBezTo>
                  <a:pt x="1524" y="2493"/>
                  <a:pt x="1524" y="2493"/>
                  <a:pt x="1524" y="2493"/>
                </a:cubicBezTo>
                <a:cubicBezTo>
                  <a:pt x="1506" y="2557"/>
                  <a:pt x="1475" y="2631"/>
                  <a:pt x="1434" y="2655"/>
                </a:cubicBezTo>
                <a:cubicBezTo>
                  <a:pt x="1392" y="2678"/>
                  <a:pt x="1327" y="2691"/>
                  <a:pt x="1238" y="2691"/>
                </a:cubicBezTo>
                <a:lnTo>
                  <a:pt x="1238" y="2870"/>
                </a:lnTo>
                <a:close/>
                <a:moveTo>
                  <a:pt x="2338" y="935"/>
                </a:moveTo>
                <a:cubicBezTo>
                  <a:pt x="840" y="935"/>
                  <a:pt x="840" y="935"/>
                  <a:pt x="840" y="935"/>
                </a:cubicBezTo>
                <a:cubicBezTo>
                  <a:pt x="1550" y="2165"/>
                  <a:pt x="1550" y="2165"/>
                  <a:pt x="1550" y="2165"/>
                </a:cubicBezTo>
                <a:cubicBezTo>
                  <a:pt x="1576" y="2165"/>
                  <a:pt x="1600" y="2167"/>
                  <a:pt x="1625" y="2169"/>
                </a:cubicBezTo>
                <a:lnTo>
                  <a:pt x="2338" y="935"/>
                </a:lnTo>
                <a:close/>
                <a:moveTo>
                  <a:pt x="746" y="0"/>
                </a:moveTo>
                <a:cubicBezTo>
                  <a:pt x="2305" y="0"/>
                  <a:pt x="2305" y="0"/>
                  <a:pt x="2305" y="0"/>
                </a:cubicBezTo>
                <a:cubicBezTo>
                  <a:pt x="2479" y="311"/>
                  <a:pt x="2479" y="311"/>
                  <a:pt x="2479" y="311"/>
                </a:cubicBezTo>
                <a:cubicBezTo>
                  <a:pt x="572" y="311"/>
                  <a:pt x="572" y="311"/>
                  <a:pt x="572" y="311"/>
                </a:cubicBezTo>
                <a:lnTo>
                  <a:pt x="746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txBody>
          <a:bodyPr anchor="ctr" anchorCtr="1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endParaRPr lang="zh-CN" altLang="en-US"/>
          </a:p>
        </p:txBody>
      </p:sp>
      <p:sp>
        <p:nvSpPr>
          <p:cNvPr id="107" name="KSO_Shape"/>
          <p:cNvSpPr/>
          <p:nvPr/>
        </p:nvSpPr>
        <p:spPr bwMode="auto">
          <a:xfrm>
            <a:off x="9441648" y="2729418"/>
            <a:ext cx="537940" cy="598820"/>
          </a:xfrm>
          <a:custGeom>
            <a:avLst/>
            <a:gdLst>
              <a:gd name="T0" fmla="*/ 324081616 w 7313"/>
              <a:gd name="T1" fmla="*/ 0 h 8141"/>
              <a:gd name="T2" fmla="*/ 339365365 w 7313"/>
              <a:gd name="T3" fmla="*/ 6789765 h 8141"/>
              <a:gd name="T4" fmla="*/ 339639393 w 7313"/>
              <a:gd name="T5" fmla="*/ 26009182 h 8141"/>
              <a:gd name="T6" fmla="*/ 326382416 w 7313"/>
              <a:gd name="T7" fmla="*/ 33127484 h 8141"/>
              <a:gd name="T8" fmla="*/ 340954068 w 7313"/>
              <a:gd name="T9" fmla="*/ 36139074 h 8141"/>
              <a:gd name="T10" fmla="*/ 364619402 w 7313"/>
              <a:gd name="T11" fmla="*/ 25187839 h 8141"/>
              <a:gd name="T12" fmla="*/ 386367247 w 7313"/>
              <a:gd name="T13" fmla="*/ 35591512 h 8141"/>
              <a:gd name="T14" fmla="*/ 395296418 w 7313"/>
              <a:gd name="T15" fmla="*/ 52018598 h 8141"/>
              <a:gd name="T16" fmla="*/ 400445838 w 7313"/>
              <a:gd name="T17" fmla="*/ 76604119 h 8141"/>
              <a:gd name="T18" fmla="*/ 386257496 w 7313"/>
              <a:gd name="T19" fmla="*/ 111593547 h 8141"/>
              <a:gd name="T20" fmla="*/ 345555668 w 7313"/>
              <a:gd name="T21" fmla="*/ 148663476 h 8141"/>
              <a:gd name="T22" fmla="*/ 311043908 w 7313"/>
              <a:gd name="T23" fmla="*/ 169525578 h 8141"/>
              <a:gd name="T24" fmla="*/ 317288969 w 7313"/>
              <a:gd name="T25" fmla="*/ 180531569 h 8141"/>
              <a:gd name="T26" fmla="*/ 326053864 w 7313"/>
              <a:gd name="T27" fmla="*/ 197177679 h 8141"/>
              <a:gd name="T28" fmla="*/ 312523094 w 7313"/>
              <a:gd name="T29" fmla="*/ 210154892 h 8141"/>
              <a:gd name="T30" fmla="*/ 284584946 w 7313"/>
              <a:gd name="T31" fmla="*/ 217985025 h 8141"/>
              <a:gd name="T32" fmla="*/ 253798179 w 7313"/>
              <a:gd name="T33" fmla="*/ 242515790 h 8141"/>
              <a:gd name="T34" fmla="*/ 237473548 w 7313"/>
              <a:gd name="T35" fmla="*/ 260530805 h 8141"/>
              <a:gd name="T36" fmla="*/ 245855132 w 7313"/>
              <a:gd name="T37" fmla="*/ 279093147 h 8141"/>
              <a:gd name="T38" fmla="*/ 233091217 w 7313"/>
              <a:gd name="T39" fmla="*/ 290975236 h 8141"/>
              <a:gd name="T40" fmla="*/ 229914045 w 7313"/>
              <a:gd name="T41" fmla="*/ 321529181 h 8141"/>
              <a:gd name="T42" fmla="*/ 254620027 w 7313"/>
              <a:gd name="T43" fmla="*/ 354656899 h 8141"/>
              <a:gd name="T44" fmla="*/ 266069032 w 7313"/>
              <a:gd name="T45" fmla="*/ 365827158 h 8141"/>
              <a:gd name="T46" fmla="*/ 282284147 w 7313"/>
              <a:gd name="T47" fmla="*/ 389974630 h 8141"/>
              <a:gd name="T48" fmla="*/ 284913498 w 7313"/>
              <a:gd name="T49" fmla="*/ 407441849 h 8141"/>
              <a:gd name="T50" fmla="*/ 290720256 w 7313"/>
              <a:gd name="T51" fmla="*/ 422061981 h 8141"/>
              <a:gd name="T52" fmla="*/ 274340866 w 7313"/>
              <a:gd name="T53" fmla="*/ 434984438 h 8141"/>
              <a:gd name="T54" fmla="*/ 211014586 w 7313"/>
              <a:gd name="T55" fmla="*/ 445552379 h 8141"/>
              <a:gd name="T56" fmla="*/ 137499219 w 7313"/>
              <a:gd name="T57" fmla="*/ 438324565 h 8141"/>
              <a:gd name="T58" fmla="*/ 111423568 w 7313"/>
              <a:gd name="T59" fmla="*/ 425894913 h 8141"/>
              <a:gd name="T60" fmla="*/ 115751374 w 7313"/>
              <a:gd name="T61" fmla="*/ 407551362 h 8141"/>
              <a:gd name="T62" fmla="*/ 118654753 w 7313"/>
              <a:gd name="T63" fmla="*/ 389810362 h 8141"/>
              <a:gd name="T64" fmla="*/ 134650599 w 7313"/>
              <a:gd name="T65" fmla="*/ 365443865 h 8141"/>
              <a:gd name="T66" fmla="*/ 146318873 w 7313"/>
              <a:gd name="T67" fmla="*/ 354383118 h 8141"/>
              <a:gd name="T68" fmla="*/ 170860579 w 7313"/>
              <a:gd name="T69" fmla="*/ 321310156 h 8141"/>
              <a:gd name="T70" fmla="*/ 165984952 w 7313"/>
              <a:gd name="T71" fmla="*/ 290372919 h 8141"/>
              <a:gd name="T72" fmla="*/ 154700223 w 7313"/>
              <a:gd name="T73" fmla="*/ 275479240 h 8141"/>
              <a:gd name="T74" fmla="*/ 165218097 w 7313"/>
              <a:gd name="T75" fmla="*/ 257354713 h 8141"/>
              <a:gd name="T76" fmla="*/ 145004197 w 7313"/>
              <a:gd name="T77" fmla="*/ 241475423 h 8141"/>
              <a:gd name="T78" fmla="*/ 114710492 w 7313"/>
              <a:gd name="T79" fmla="*/ 216287583 h 8141"/>
              <a:gd name="T80" fmla="*/ 88689599 w 7313"/>
              <a:gd name="T81" fmla="*/ 210319160 h 8141"/>
              <a:gd name="T82" fmla="*/ 75158829 w 7313"/>
              <a:gd name="T83" fmla="*/ 199203657 h 8141"/>
              <a:gd name="T84" fmla="*/ 81403890 w 7313"/>
              <a:gd name="T85" fmla="*/ 181900473 h 8141"/>
              <a:gd name="T86" fmla="*/ 92469585 w 7313"/>
              <a:gd name="T87" fmla="*/ 173796559 h 8141"/>
              <a:gd name="T88" fmla="*/ 63545314 w 7313"/>
              <a:gd name="T89" fmla="*/ 152934458 h 8141"/>
              <a:gd name="T90" fmla="*/ 18351404 w 7313"/>
              <a:gd name="T91" fmla="*/ 116904896 h 8141"/>
              <a:gd name="T92" fmla="*/ 602579 w 7313"/>
              <a:gd name="T93" fmla="*/ 79889490 h 8141"/>
              <a:gd name="T94" fmla="*/ 5039902 w 7313"/>
              <a:gd name="T95" fmla="*/ 52675672 h 8141"/>
              <a:gd name="T96" fmla="*/ 12654398 w 7313"/>
              <a:gd name="T97" fmla="*/ 39205653 h 8141"/>
              <a:gd name="T98" fmla="*/ 30896284 w 7313"/>
              <a:gd name="T99" fmla="*/ 25625889 h 8141"/>
              <a:gd name="T100" fmla="*/ 57026460 w 7313"/>
              <a:gd name="T101" fmla="*/ 32744191 h 8141"/>
              <a:gd name="T102" fmla="*/ 78171725 w 7313"/>
              <a:gd name="T103" fmla="*/ 41067363 h 8141"/>
              <a:gd name="T104" fmla="*/ 60751686 w 7313"/>
              <a:gd name="T105" fmla="*/ 25461620 h 8141"/>
              <a:gd name="T106" fmla="*/ 62559424 w 7313"/>
              <a:gd name="T107" fmla="*/ 5366105 h 8141"/>
              <a:gd name="T108" fmla="*/ 53246708 w 7313"/>
              <a:gd name="T109" fmla="*/ 102722814 h 8141"/>
              <a:gd name="T110" fmla="*/ 87046372 w 7313"/>
              <a:gd name="T111" fmla="*/ 132455649 h 8141"/>
              <a:gd name="T112" fmla="*/ 65079258 w 7313"/>
              <a:gd name="T113" fmla="*/ 79287172 h 8141"/>
              <a:gd name="T114" fmla="*/ 51164944 w 7313"/>
              <a:gd name="T115" fmla="*/ 85803156 h 8141"/>
              <a:gd name="T116" fmla="*/ 315042928 w 7313"/>
              <a:gd name="T117" fmla="*/ 102558545 h 8141"/>
              <a:gd name="T118" fmla="*/ 341228096 w 7313"/>
              <a:gd name="T119" fmla="*/ 111319533 h 8141"/>
              <a:gd name="T120" fmla="*/ 350759846 w 7313"/>
              <a:gd name="T121" fmla="*/ 89252795 h 8141"/>
              <a:gd name="T122" fmla="*/ 341611406 w 7313"/>
              <a:gd name="T123" fmla="*/ 79068147 h 814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7313" h="8141">
                <a:moveTo>
                  <a:pt x="1162" y="79"/>
                </a:moveTo>
                <a:lnTo>
                  <a:pt x="1162" y="79"/>
                </a:lnTo>
                <a:lnTo>
                  <a:pt x="1173" y="69"/>
                </a:lnTo>
                <a:lnTo>
                  <a:pt x="1185" y="60"/>
                </a:lnTo>
                <a:lnTo>
                  <a:pt x="1198" y="51"/>
                </a:lnTo>
                <a:lnTo>
                  <a:pt x="1211" y="42"/>
                </a:lnTo>
                <a:lnTo>
                  <a:pt x="1224" y="35"/>
                </a:lnTo>
                <a:lnTo>
                  <a:pt x="1238" y="28"/>
                </a:lnTo>
                <a:lnTo>
                  <a:pt x="1252" y="23"/>
                </a:lnTo>
                <a:lnTo>
                  <a:pt x="1266" y="17"/>
                </a:lnTo>
                <a:lnTo>
                  <a:pt x="1282" y="13"/>
                </a:lnTo>
                <a:lnTo>
                  <a:pt x="1296" y="10"/>
                </a:lnTo>
                <a:lnTo>
                  <a:pt x="1326" y="4"/>
                </a:lnTo>
                <a:lnTo>
                  <a:pt x="1357" y="1"/>
                </a:lnTo>
                <a:lnTo>
                  <a:pt x="1388" y="0"/>
                </a:lnTo>
                <a:lnTo>
                  <a:pt x="5916" y="0"/>
                </a:lnTo>
                <a:lnTo>
                  <a:pt x="5936" y="0"/>
                </a:lnTo>
                <a:lnTo>
                  <a:pt x="5954" y="0"/>
                </a:lnTo>
                <a:lnTo>
                  <a:pt x="5973" y="2"/>
                </a:lnTo>
                <a:lnTo>
                  <a:pt x="5992" y="4"/>
                </a:lnTo>
                <a:lnTo>
                  <a:pt x="6011" y="8"/>
                </a:lnTo>
                <a:lnTo>
                  <a:pt x="6029" y="13"/>
                </a:lnTo>
                <a:lnTo>
                  <a:pt x="6048" y="18"/>
                </a:lnTo>
                <a:lnTo>
                  <a:pt x="6065" y="25"/>
                </a:lnTo>
                <a:lnTo>
                  <a:pt x="6083" y="31"/>
                </a:lnTo>
                <a:lnTo>
                  <a:pt x="6099" y="40"/>
                </a:lnTo>
                <a:lnTo>
                  <a:pt x="6115" y="50"/>
                </a:lnTo>
                <a:lnTo>
                  <a:pt x="6132" y="61"/>
                </a:lnTo>
                <a:lnTo>
                  <a:pt x="6146" y="72"/>
                </a:lnTo>
                <a:lnTo>
                  <a:pt x="6160" y="85"/>
                </a:lnTo>
                <a:lnTo>
                  <a:pt x="6173" y="99"/>
                </a:lnTo>
                <a:lnTo>
                  <a:pt x="6186" y="113"/>
                </a:lnTo>
                <a:lnTo>
                  <a:pt x="6195" y="124"/>
                </a:lnTo>
                <a:lnTo>
                  <a:pt x="6202" y="136"/>
                </a:lnTo>
                <a:lnTo>
                  <a:pt x="6210" y="148"/>
                </a:lnTo>
                <a:lnTo>
                  <a:pt x="6216" y="160"/>
                </a:lnTo>
                <a:lnTo>
                  <a:pt x="6223" y="172"/>
                </a:lnTo>
                <a:lnTo>
                  <a:pt x="6228" y="185"/>
                </a:lnTo>
                <a:lnTo>
                  <a:pt x="6238" y="211"/>
                </a:lnTo>
                <a:lnTo>
                  <a:pt x="6245" y="237"/>
                </a:lnTo>
                <a:lnTo>
                  <a:pt x="6249" y="264"/>
                </a:lnTo>
                <a:lnTo>
                  <a:pt x="6251" y="292"/>
                </a:lnTo>
                <a:lnTo>
                  <a:pt x="6251" y="319"/>
                </a:lnTo>
                <a:lnTo>
                  <a:pt x="6249" y="348"/>
                </a:lnTo>
                <a:lnTo>
                  <a:pt x="6243" y="375"/>
                </a:lnTo>
                <a:lnTo>
                  <a:pt x="6236" y="401"/>
                </a:lnTo>
                <a:lnTo>
                  <a:pt x="6226" y="427"/>
                </a:lnTo>
                <a:lnTo>
                  <a:pt x="6221" y="439"/>
                </a:lnTo>
                <a:lnTo>
                  <a:pt x="6214" y="452"/>
                </a:lnTo>
                <a:lnTo>
                  <a:pt x="6208" y="464"/>
                </a:lnTo>
                <a:lnTo>
                  <a:pt x="6200" y="475"/>
                </a:lnTo>
                <a:lnTo>
                  <a:pt x="6191" y="487"/>
                </a:lnTo>
                <a:lnTo>
                  <a:pt x="6183" y="498"/>
                </a:lnTo>
                <a:lnTo>
                  <a:pt x="6173" y="508"/>
                </a:lnTo>
                <a:lnTo>
                  <a:pt x="6163" y="517"/>
                </a:lnTo>
                <a:lnTo>
                  <a:pt x="6151" y="530"/>
                </a:lnTo>
                <a:lnTo>
                  <a:pt x="6137" y="542"/>
                </a:lnTo>
                <a:lnTo>
                  <a:pt x="6123" y="552"/>
                </a:lnTo>
                <a:lnTo>
                  <a:pt x="6109" y="562"/>
                </a:lnTo>
                <a:lnTo>
                  <a:pt x="6093" y="571"/>
                </a:lnTo>
                <a:lnTo>
                  <a:pt x="6077" y="578"/>
                </a:lnTo>
                <a:lnTo>
                  <a:pt x="6061" y="585"/>
                </a:lnTo>
                <a:lnTo>
                  <a:pt x="6045" y="590"/>
                </a:lnTo>
                <a:lnTo>
                  <a:pt x="6027" y="594"/>
                </a:lnTo>
                <a:lnTo>
                  <a:pt x="6010" y="599"/>
                </a:lnTo>
                <a:lnTo>
                  <a:pt x="5992" y="602"/>
                </a:lnTo>
                <a:lnTo>
                  <a:pt x="5975" y="604"/>
                </a:lnTo>
                <a:lnTo>
                  <a:pt x="5958" y="605"/>
                </a:lnTo>
                <a:lnTo>
                  <a:pt x="5939" y="606"/>
                </a:lnTo>
                <a:lnTo>
                  <a:pt x="5922" y="606"/>
                </a:lnTo>
                <a:lnTo>
                  <a:pt x="5904" y="606"/>
                </a:lnTo>
                <a:lnTo>
                  <a:pt x="5870" y="894"/>
                </a:lnTo>
                <a:lnTo>
                  <a:pt x="5908" y="876"/>
                </a:lnTo>
                <a:lnTo>
                  <a:pt x="5947" y="858"/>
                </a:lnTo>
                <a:lnTo>
                  <a:pt x="5985" y="840"/>
                </a:lnTo>
                <a:lnTo>
                  <a:pt x="6024" y="824"/>
                </a:lnTo>
                <a:lnTo>
                  <a:pt x="6103" y="793"/>
                </a:lnTo>
                <a:lnTo>
                  <a:pt x="6183" y="764"/>
                </a:lnTo>
                <a:lnTo>
                  <a:pt x="6186" y="750"/>
                </a:lnTo>
                <a:lnTo>
                  <a:pt x="6189" y="737"/>
                </a:lnTo>
                <a:lnTo>
                  <a:pt x="6199" y="710"/>
                </a:lnTo>
                <a:lnTo>
                  <a:pt x="6210" y="685"/>
                </a:lnTo>
                <a:lnTo>
                  <a:pt x="6224" y="660"/>
                </a:lnTo>
                <a:lnTo>
                  <a:pt x="6239" y="637"/>
                </a:lnTo>
                <a:lnTo>
                  <a:pt x="6255" y="615"/>
                </a:lnTo>
                <a:lnTo>
                  <a:pt x="6274" y="594"/>
                </a:lnTo>
                <a:lnTo>
                  <a:pt x="6295" y="576"/>
                </a:lnTo>
                <a:lnTo>
                  <a:pt x="6316" y="558"/>
                </a:lnTo>
                <a:lnTo>
                  <a:pt x="6339" y="541"/>
                </a:lnTo>
                <a:lnTo>
                  <a:pt x="6363" y="527"/>
                </a:lnTo>
                <a:lnTo>
                  <a:pt x="6387" y="514"/>
                </a:lnTo>
                <a:lnTo>
                  <a:pt x="6413" y="502"/>
                </a:lnTo>
                <a:lnTo>
                  <a:pt x="6439" y="491"/>
                </a:lnTo>
                <a:lnTo>
                  <a:pt x="6465" y="483"/>
                </a:lnTo>
                <a:lnTo>
                  <a:pt x="6492" y="476"/>
                </a:lnTo>
                <a:lnTo>
                  <a:pt x="6524" y="469"/>
                </a:lnTo>
                <a:lnTo>
                  <a:pt x="6556" y="465"/>
                </a:lnTo>
                <a:lnTo>
                  <a:pt x="6590" y="462"/>
                </a:lnTo>
                <a:lnTo>
                  <a:pt x="6623" y="460"/>
                </a:lnTo>
                <a:lnTo>
                  <a:pt x="6656" y="460"/>
                </a:lnTo>
                <a:lnTo>
                  <a:pt x="6690" y="461"/>
                </a:lnTo>
                <a:lnTo>
                  <a:pt x="6723" y="464"/>
                </a:lnTo>
                <a:lnTo>
                  <a:pt x="6755" y="469"/>
                </a:lnTo>
                <a:lnTo>
                  <a:pt x="6788" y="476"/>
                </a:lnTo>
                <a:lnTo>
                  <a:pt x="6820" y="485"/>
                </a:lnTo>
                <a:lnTo>
                  <a:pt x="6851" y="496"/>
                </a:lnTo>
                <a:lnTo>
                  <a:pt x="6881" y="508"/>
                </a:lnTo>
                <a:lnTo>
                  <a:pt x="6911" y="523"/>
                </a:lnTo>
                <a:lnTo>
                  <a:pt x="6939" y="539"/>
                </a:lnTo>
                <a:lnTo>
                  <a:pt x="6966" y="559"/>
                </a:lnTo>
                <a:lnTo>
                  <a:pt x="6979" y="568"/>
                </a:lnTo>
                <a:lnTo>
                  <a:pt x="6992" y="579"/>
                </a:lnTo>
                <a:lnTo>
                  <a:pt x="7006" y="592"/>
                </a:lnTo>
                <a:lnTo>
                  <a:pt x="7020" y="605"/>
                </a:lnTo>
                <a:lnTo>
                  <a:pt x="7031" y="619"/>
                </a:lnTo>
                <a:lnTo>
                  <a:pt x="7043" y="635"/>
                </a:lnTo>
                <a:lnTo>
                  <a:pt x="7053" y="650"/>
                </a:lnTo>
                <a:lnTo>
                  <a:pt x="7063" y="666"/>
                </a:lnTo>
                <a:lnTo>
                  <a:pt x="7072" y="683"/>
                </a:lnTo>
                <a:lnTo>
                  <a:pt x="7079" y="700"/>
                </a:lnTo>
                <a:lnTo>
                  <a:pt x="7086" y="717"/>
                </a:lnTo>
                <a:lnTo>
                  <a:pt x="7091" y="736"/>
                </a:lnTo>
                <a:lnTo>
                  <a:pt x="7095" y="753"/>
                </a:lnTo>
                <a:lnTo>
                  <a:pt x="7098" y="772"/>
                </a:lnTo>
                <a:lnTo>
                  <a:pt x="7100" y="791"/>
                </a:lnTo>
                <a:lnTo>
                  <a:pt x="7100" y="810"/>
                </a:lnTo>
                <a:lnTo>
                  <a:pt x="7099" y="828"/>
                </a:lnTo>
                <a:lnTo>
                  <a:pt x="7097" y="848"/>
                </a:lnTo>
                <a:lnTo>
                  <a:pt x="7121" y="864"/>
                </a:lnTo>
                <a:lnTo>
                  <a:pt x="7143" y="881"/>
                </a:lnTo>
                <a:lnTo>
                  <a:pt x="7165" y="899"/>
                </a:lnTo>
                <a:lnTo>
                  <a:pt x="7187" y="918"/>
                </a:lnTo>
                <a:lnTo>
                  <a:pt x="7206" y="939"/>
                </a:lnTo>
                <a:lnTo>
                  <a:pt x="7216" y="950"/>
                </a:lnTo>
                <a:lnTo>
                  <a:pt x="7225" y="961"/>
                </a:lnTo>
                <a:lnTo>
                  <a:pt x="7233" y="973"/>
                </a:lnTo>
                <a:lnTo>
                  <a:pt x="7240" y="985"/>
                </a:lnTo>
                <a:lnTo>
                  <a:pt x="7247" y="998"/>
                </a:lnTo>
                <a:lnTo>
                  <a:pt x="7253" y="1011"/>
                </a:lnTo>
                <a:lnTo>
                  <a:pt x="7265" y="1041"/>
                </a:lnTo>
                <a:lnTo>
                  <a:pt x="7276" y="1073"/>
                </a:lnTo>
                <a:lnTo>
                  <a:pt x="7285" y="1104"/>
                </a:lnTo>
                <a:lnTo>
                  <a:pt x="7293" y="1137"/>
                </a:lnTo>
                <a:lnTo>
                  <a:pt x="7300" y="1168"/>
                </a:lnTo>
                <a:lnTo>
                  <a:pt x="7305" y="1201"/>
                </a:lnTo>
                <a:lnTo>
                  <a:pt x="7309" y="1234"/>
                </a:lnTo>
                <a:lnTo>
                  <a:pt x="7312" y="1267"/>
                </a:lnTo>
                <a:lnTo>
                  <a:pt x="7313" y="1300"/>
                </a:lnTo>
                <a:lnTo>
                  <a:pt x="7313" y="1333"/>
                </a:lnTo>
                <a:lnTo>
                  <a:pt x="7312" y="1366"/>
                </a:lnTo>
                <a:lnTo>
                  <a:pt x="7310" y="1399"/>
                </a:lnTo>
                <a:lnTo>
                  <a:pt x="7306" y="1431"/>
                </a:lnTo>
                <a:lnTo>
                  <a:pt x="7302" y="1465"/>
                </a:lnTo>
                <a:lnTo>
                  <a:pt x="7297" y="1498"/>
                </a:lnTo>
                <a:lnTo>
                  <a:pt x="7290" y="1529"/>
                </a:lnTo>
                <a:lnTo>
                  <a:pt x="7279" y="1572"/>
                </a:lnTo>
                <a:lnTo>
                  <a:pt x="7267" y="1614"/>
                </a:lnTo>
                <a:lnTo>
                  <a:pt x="7254" y="1655"/>
                </a:lnTo>
                <a:lnTo>
                  <a:pt x="7239" y="1696"/>
                </a:lnTo>
                <a:lnTo>
                  <a:pt x="7223" y="1736"/>
                </a:lnTo>
                <a:lnTo>
                  <a:pt x="7205" y="1776"/>
                </a:lnTo>
                <a:lnTo>
                  <a:pt x="7187" y="1815"/>
                </a:lnTo>
                <a:lnTo>
                  <a:pt x="7166" y="1853"/>
                </a:lnTo>
                <a:lnTo>
                  <a:pt x="7146" y="1891"/>
                </a:lnTo>
                <a:lnTo>
                  <a:pt x="7123" y="1929"/>
                </a:lnTo>
                <a:lnTo>
                  <a:pt x="7100" y="1966"/>
                </a:lnTo>
                <a:lnTo>
                  <a:pt x="7076" y="2002"/>
                </a:lnTo>
                <a:lnTo>
                  <a:pt x="7051" y="2038"/>
                </a:lnTo>
                <a:lnTo>
                  <a:pt x="7026" y="2073"/>
                </a:lnTo>
                <a:lnTo>
                  <a:pt x="7000" y="2108"/>
                </a:lnTo>
                <a:lnTo>
                  <a:pt x="6973" y="2142"/>
                </a:lnTo>
                <a:lnTo>
                  <a:pt x="6933" y="2190"/>
                </a:lnTo>
                <a:lnTo>
                  <a:pt x="6891" y="2237"/>
                </a:lnTo>
                <a:lnTo>
                  <a:pt x="6848" y="2284"/>
                </a:lnTo>
                <a:lnTo>
                  <a:pt x="6804" y="2329"/>
                </a:lnTo>
                <a:lnTo>
                  <a:pt x="6759" y="2373"/>
                </a:lnTo>
                <a:lnTo>
                  <a:pt x="6713" y="2416"/>
                </a:lnTo>
                <a:lnTo>
                  <a:pt x="6666" y="2458"/>
                </a:lnTo>
                <a:lnTo>
                  <a:pt x="6617" y="2499"/>
                </a:lnTo>
                <a:lnTo>
                  <a:pt x="6568" y="2538"/>
                </a:lnTo>
                <a:lnTo>
                  <a:pt x="6518" y="2576"/>
                </a:lnTo>
                <a:lnTo>
                  <a:pt x="6467" y="2613"/>
                </a:lnTo>
                <a:lnTo>
                  <a:pt x="6415" y="2649"/>
                </a:lnTo>
                <a:lnTo>
                  <a:pt x="6362" y="2683"/>
                </a:lnTo>
                <a:lnTo>
                  <a:pt x="6308" y="2715"/>
                </a:lnTo>
                <a:lnTo>
                  <a:pt x="6253" y="2746"/>
                </a:lnTo>
                <a:lnTo>
                  <a:pt x="6198" y="2775"/>
                </a:lnTo>
                <a:lnTo>
                  <a:pt x="6129" y="2805"/>
                </a:lnTo>
                <a:lnTo>
                  <a:pt x="6062" y="2837"/>
                </a:lnTo>
                <a:lnTo>
                  <a:pt x="5995" y="2869"/>
                </a:lnTo>
                <a:lnTo>
                  <a:pt x="5962" y="2887"/>
                </a:lnTo>
                <a:lnTo>
                  <a:pt x="5928" y="2905"/>
                </a:lnTo>
                <a:lnTo>
                  <a:pt x="5897" y="2924"/>
                </a:lnTo>
                <a:lnTo>
                  <a:pt x="5865" y="2943"/>
                </a:lnTo>
                <a:lnTo>
                  <a:pt x="5834" y="2964"/>
                </a:lnTo>
                <a:lnTo>
                  <a:pt x="5803" y="2986"/>
                </a:lnTo>
                <a:lnTo>
                  <a:pt x="5774" y="3008"/>
                </a:lnTo>
                <a:lnTo>
                  <a:pt x="5745" y="3031"/>
                </a:lnTo>
                <a:lnTo>
                  <a:pt x="5717" y="3056"/>
                </a:lnTo>
                <a:lnTo>
                  <a:pt x="5690" y="3083"/>
                </a:lnTo>
                <a:lnTo>
                  <a:pt x="5678" y="3096"/>
                </a:lnTo>
                <a:lnTo>
                  <a:pt x="5666" y="3109"/>
                </a:lnTo>
                <a:lnTo>
                  <a:pt x="5657" y="3123"/>
                </a:lnTo>
                <a:lnTo>
                  <a:pt x="5647" y="3138"/>
                </a:lnTo>
                <a:lnTo>
                  <a:pt x="5638" y="3153"/>
                </a:lnTo>
                <a:lnTo>
                  <a:pt x="5629" y="3169"/>
                </a:lnTo>
                <a:lnTo>
                  <a:pt x="5615" y="3201"/>
                </a:lnTo>
                <a:lnTo>
                  <a:pt x="5623" y="3210"/>
                </a:lnTo>
                <a:lnTo>
                  <a:pt x="5632" y="3217"/>
                </a:lnTo>
                <a:lnTo>
                  <a:pt x="5640" y="3224"/>
                </a:lnTo>
                <a:lnTo>
                  <a:pt x="5650" y="3229"/>
                </a:lnTo>
                <a:lnTo>
                  <a:pt x="5670" y="3240"/>
                </a:lnTo>
                <a:lnTo>
                  <a:pt x="5690" y="3250"/>
                </a:lnTo>
                <a:lnTo>
                  <a:pt x="5733" y="3266"/>
                </a:lnTo>
                <a:lnTo>
                  <a:pt x="5753" y="3275"/>
                </a:lnTo>
                <a:lnTo>
                  <a:pt x="5773" y="3286"/>
                </a:lnTo>
                <a:lnTo>
                  <a:pt x="5792" y="3297"/>
                </a:lnTo>
                <a:lnTo>
                  <a:pt x="5810" y="3309"/>
                </a:lnTo>
                <a:lnTo>
                  <a:pt x="5828" y="3321"/>
                </a:lnTo>
                <a:lnTo>
                  <a:pt x="5845" y="3335"/>
                </a:lnTo>
                <a:lnTo>
                  <a:pt x="5861" y="3350"/>
                </a:lnTo>
                <a:lnTo>
                  <a:pt x="5876" y="3365"/>
                </a:lnTo>
                <a:lnTo>
                  <a:pt x="5890" y="3381"/>
                </a:lnTo>
                <a:lnTo>
                  <a:pt x="5903" y="3399"/>
                </a:lnTo>
                <a:lnTo>
                  <a:pt x="5915" y="3417"/>
                </a:lnTo>
                <a:lnTo>
                  <a:pt x="5926" y="3437"/>
                </a:lnTo>
                <a:lnTo>
                  <a:pt x="5935" y="3456"/>
                </a:lnTo>
                <a:lnTo>
                  <a:pt x="5942" y="3476"/>
                </a:lnTo>
                <a:lnTo>
                  <a:pt x="5948" y="3497"/>
                </a:lnTo>
                <a:lnTo>
                  <a:pt x="5952" y="3518"/>
                </a:lnTo>
                <a:lnTo>
                  <a:pt x="5954" y="3540"/>
                </a:lnTo>
                <a:lnTo>
                  <a:pt x="5954" y="3563"/>
                </a:lnTo>
                <a:lnTo>
                  <a:pt x="5954" y="3581"/>
                </a:lnTo>
                <a:lnTo>
                  <a:pt x="5952" y="3601"/>
                </a:lnTo>
                <a:lnTo>
                  <a:pt x="5948" y="3619"/>
                </a:lnTo>
                <a:lnTo>
                  <a:pt x="5943" y="3637"/>
                </a:lnTo>
                <a:lnTo>
                  <a:pt x="5936" y="3654"/>
                </a:lnTo>
                <a:lnTo>
                  <a:pt x="5928" y="3672"/>
                </a:lnTo>
                <a:lnTo>
                  <a:pt x="5918" y="3687"/>
                </a:lnTo>
                <a:lnTo>
                  <a:pt x="5909" y="3703"/>
                </a:lnTo>
                <a:lnTo>
                  <a:pt x="5897" y="3717"/>
                </a:lnTo>
                <a:lnTo>
                  <a:pt x="5884" y="3733"/>
                </a:lnTo>
                <a:lnTo>
                  <a:pt x="5871" y="3746"/>
                </a:lnTo>
                <a:lnTo>
                  <a:pt x="5857" y="3758"/>
                </a:lnTo>
                <a:lnTo>
                  <a:pt x="5841" y="3769"/>
                </a:lnTo>
                <a:lnTo>
                  <a:pt x="5826" y="3780"/>
                </a:lnTo>
                <a:lnTo>
                  <a:pt x="5810" y="3791"/>
                </a:lnTo>
                <a:lnTo>
                  <a:pt x="5793" y="3800"/>
                </a:lnTo>
                <a:lnTo>
                  <a:pt x="5765" y="3814"/>
                </a:lnTo>
                <a:lnTo>
                  <a:pt x="5735" y="3827"/>
                </a:lnTo>
                <a:lnTo>
                  <a:pt x="5705" y="3838"/>
                </a:lnTo>
                <a:lnTo>
                  <a:pt x="5675" y="3848"/>
                </a:lnTo>
                <a:lnTo>
                  <a:pt x="5643" y="3856"/>
                </a:lnTo>
                <a:lnTo>
                  <a:pt x="5612" y="3863"/>
                </a:lnTo>
                <a:lnTo>
                  <a:pt x="5580" y="3868"/>
                </a:lnTo>
                <a:lnTo>
                  <a:pt x="5549" y="3873"/>
                </a:lnTo>
                <a:lnTo>
                  <a:pt x="5517" y="3875"/>
                </a:lnTo>
                <a:lnTo>
                  <a:pt x="5485" y="3877"/>
                </a:lnTo>
                <a:lnTo>
                  <a:pt x="5452" y="3876"/>
                </a:lnTo>
                <a:lnTo>
                  <a:pt x="5421" y="3875"/>
                </a:lnTo>
                <a:lnTo>
                  <a:pt x="5388" y="3872"/>
                </a:lnTo>
                <a:lnTo>
                  <a:pt x="5357" y="3867"/>
                </a:lnTo>
                <a:lnTo>
                  <a:pt x="5325" y="3862"/>
                </a:lnTo>
                <a:lnTo>
                  <a:pt x="5293" y="3855"/>
                </a:lnTo>
                <a:lnTo>
                  <a:pt x="5270" y="3888"/>
                </a:lnTo>
                <a:lnTo>
                  <a:pt x="5246" y="3919"/>
                </a:lnTo>
                <a:lnTo>
                  <a:pt x="5221" y="3951"/>
                </a:lnTo>
                <a:lnTo>
                  <a:pt x="5195" y="3981"/>
                </a:lnTo>
                <a:lnTo>
                  <a:pt x="5168" y="4012"/>
                </a:lnTo>
                <a:lnTo>
                  <a:pt x="5141" y="4042"/>
                </a:lnTo>
                <a:lnTo>
                  <a:pt x="5114" y="4071"/>
                </a:lnTo>
                <a:lnTo>
                  <a:pt x="5086" y="4100"/>
                </a:lnTo>
                <a:lnTo>
                  <a:pt x="5057" y="4127"/>
                </a:lnTo>
                <a:lnTo>
                  <a:pt x="5027" y="4155"/>
                </a:lnTo>
                <a:lnTo>
                  <a:pt x="4997" y="4181"/>
                </a:lnTo>
                <a:lnTo>
                  <a:pt x="4966" y="4208"/>
                </a:lnTo>
                <a:lnTo>
                  <a:pt x="4935" y="4233"/>
                </a:lnTo>
                <a:lnTo>
                  <a:pt x="4903" y="4258"/>
                </a:lnTo>
                <a:lnTo>
                  <a:pt x="4871" y="4281"/>
                </a:lnTo>
                <a:lnTo>
                  <a:pt x="4838" y="4305"/>
                </a:lnTo>
                <a:lnTo>
                  <a:pt x="4805" y="4327"/>
                </a:lnTo>
                <a:lnTo>
                  <a:pt x="4772" y="4350"/>
                </a:lnTo>
                <a:lnTo>
                  <a:pt x="4737" y="4371"/>
                </a:lnTo>
                <a:lnTo>
                  <a:pt x="4702" y="4391"/>
                </a:lnTo>
                <a:lnTo>
                  <a:pt x="4667" y="4411"/>
                </a:lnTo>
                <a:lnTo>
                  <a:pt x="4633" y="4429"/>
                </a:lnTo>
                <a:lnTo>
                  <a:pt x="4597" y="4448"/>
                </a:lnTo>
                <a:lnTo>
                  <a:pt x="4560" y="4465"/>
                </a:lnTo>
                <a:lnTo>
                  <a:pt x="4524" y="4483"/>
                </a:lnTo>
                <a:lnTo>
                  <a:pt x="4487" y="4498"/>
                </a:lnTo>
                <a:lnTo>
                  <a:pt x="4449" y="4513"/>
                </a:lnTo>
                <a:lnTo>
                  <a:pt x="4412" y="4527"/>
                </a:lnTo>
                <a:lnTo>
                  <a:pt x="4374" y="4540"/>
                </a:lnTo>
                <a:lnTo>
                  <a:pt x="4336" y="4553"/>
                </a:lnTo>
                <a:lnTo>
                  <a:pt x="4297" y="4565"/>
                </a:lnTo>
                <a:lnTo>
                  <a:pt x="4259" y="4576"/>
                </a:lnTo>
                <a:lnTo>
                  <a:pt x="4270" y="4665"/>
                </a:lnTo>
                <a:lnTo>
                  <a:pt x="4285" y="4683"/>
                </a:lnTo>
                <a:lnTo>
                  <a:pt x="4299" y="4700"/>
                </a:lnTo>
                <a:lnTo>
                  <a:pt x="4312" y="4718"/>
                </a:lnTo>
                <a:lnTo>
                  <a:pt x="4324" y="4737"/>
                </a:lnTo>
                <a:lnTo>
                  <a:pt x="4335" y="4758"/>
                </a:lnTo>
                <a:lnTo>
                  <a:pt x="4343" y="4778"/>
                </a:lnTo>
                <a:lnTo>
                  <a:pt x="4350" y="4800"/>
                </a:lnTo>
                <a:lnTo>
                  <a:pt x="4354" y="4823"/>
                </a:lnTo>
                <a:lnTo>
                  <a:pt x="4375" y="4836"/>
                </a:lnTo>
                <a:lnTo>
                  <a:pt x="4396" y="4851"/>
                </a:lnTo>
                <a:lnTo>
                  <a:pt x="4413" y="4867"/>
                </a:lnTo>
                <a:lnTo>
                  <a:pt x="4430" y="4887"/>
                </a:lnTo>
                <a:lnTo>
                  <a:pt x="4445" y="4906"/>
                </a:lnTo>
                <a:lnTo>
                  <a:pt x="4458" y="4928"/>
                </a:lnTo>
                <a:lnTo>
                  <a:pt x="4470" y="4951"/>
                </a:lnTo>
                <a:lnTo>
                  <a:pt x="4478" y="4974"/>
                </a:lnTo>
                <a:lnTo>
                  <a:pt x="4485" y="4998"/>
                </a:lnTo>
                <a:lnTo>
                  <a:pt x="4489" y="5023"/>
                </a:lnTo>
                <a:lnTo>
                  <a:pt x="4491" y="5047"/>
                </a:lnTo>
                <a:lnTo>
                  <a:pt x="4491" y="5072"/>
                </a:lnTo>
                <a:lnTo>
                  <a:pt x="4489" y="5084"/>
                </a:lnTo>
                <a:lnTo>
                  <a:pt x="4488" y="5097"/>
                </a:lnTo>
                <a:lnTo>
                  <a:pt x="4485" y="5109"/>
                </a:lnTo>
                <a:lnTo>
                  <a:pt x="4482" y="5121"/>
                </a:lnTo>
                <a:lnTo>
                  <a:pt x="4478" y="5133"/>
                </a:lnTo>
                <a:lnTo>
                  <a:pt x="4473" y="5144"/>
                </a:lnTo>
                <a:lnTo>
                  <a:pt x="4467" y="5155"/>
                </a:lnTo>
                <a:lnTo>
                  <a:pt x="4462" y="5167"/>
                </a:lnTo>
                <a:lnTo>
                  <a:pt x="4448" y="5187"/>
                </a:lnTo>
                <a:lnTo>
                  <a:pt x="4433" y="5204"/>
                </a:lnTo>
                <a:lnTo>
                  <a:pt x="4416" y="5221"/>
                </a:lnTo>
                <a:lnTo>
                  <a:pt x="4399" y="5237"/>
                </a:lnTo>
                <a:lnTo>
                  <a:pt x="4380" y="5250"/>
                </a:lnTo>
                <a:lnTo>
                  <a:pt x="4361" y="5263"/>
                </a:lnTo>
                <a:lnTo>
                  <a:pt x="4341" y="5275"/>
                </a:lnTo>
                <a:lnTo>
                  <a:pt x="4321" y="5286"/>
                </a:lnTo>
                <a:lnTo>
                  <a:pt x="4299" y="5297"/>
                </a:lnTo>
                <a:lnTo>
                  <a:pt x="4277" y="5305"/>
                </a:lnTo>
                <a:lnTo>
                  <a:pt x="4255" y="5314"/>
                </a:lnTo>
                <a:lnTo>
                  <a:pt x="4233" y="5323"/>
                </a:lnTo>
                <a:lnTo>
                  <a:pt x="4188" y="5337"/>
                </a:lnTo>
                <a:lnTo>
                  <a:pt x="4143" y="5351"/>
                </a:lnTo>
                <a:lnTo>
                  <a:pt x="4146" y="5384"/>
                </a:lnTo>
                <a:lnTo>
                  <a:pt x="4148" y="5416"/>
                </a:lnTo>
                <a:lnTo>
                  <a:pt x="4149" y="5483"/>
                </a:lnTo>
                <a:lnTo>
                  <a:pt x="4150" y="5549"/>
                </a:lnTo>
                <a:lnTo>
                  <a:pt x="4151" y="5614"/>
                </a:lnTo>
                <a:lnTo>
                  <a:pt x="4153" y="5648"/>
                </a:lnTo>
                <a:lnTo>
                  <a:pt x="4155" y="5680"/>
                </a:lnTo>
                <a:lnTo>
                  <a:pt x="4159" y="5713"/>
                </a:lnTo>
                <a:lnTo>
                  <a:pt x="4163" y="5744"/>
                </a:lnTo>
                <a:lnTo>
                  <a:pt x="4170" y="5777"/>
                </a:lnTo>
                <a:lnTo>
                  <a:pt x="4177" y="5809"/>
                </a:lnTo>
                <a:lnTo>
                  <a:pt x="4186" y="5840"/>
                </a:lnTo>
                <a:lnTo>
                  <a:pt x="4197" y="5872"/>
                </a:lnTo>
                <a:lnTo>
                  <a:pt x="4214" y="5915"/>
                </a:lnTo>
                <a:lnTo>
                  <a:pt x="4234" y="5959"/>
                </a:lnTo>
                <a:lnTo>
                  <a:pt x="4254" y="6000"/>
                </a:lnTo>
                <a:lnTo>
                  <a:pt x="4277" y="6040"/>
                </a:lnTo>
                <a:lnTo>
                  <a:pt x="4301" y="6080"/>
                </a:lnTo>
                <a:lnTo>
                  <a:pt x="4327" y="6119"/>
                </a:lnTo>
                <a:lnTo>
                  <a:pt x="4353" y="6158"/>
                </a:lnTo>
                <a:lnTo>
                  <a:pt x="4382" y="6194"/>
                </a:lnTo>
                <a:lnTo>
                  <a:pt x="4411" y="6231"/>
                </a:lnTo>
                <a:lnTo>
                  <a:pt x="4441" y="6266"/>
                </a:lnTo>
                <a:lnTo>
                  <a:pt x="4472" y="6302"/>
                </a:lnTo>
                <a:lnTo>
                  <a:pt x="4504" y="6336"/>
                </a:lnTo>
                <a:lnTo>
                  <a:pt x="4536" y="6369"/>
                </a:lnTo>
                <a:lnTo>
                  <a:pt x="4570" y="6402"/>
                </a:lnTo>
                <a:lnTo>
                  <a:pt x="4603" y="6435"/>
                </a:lnTo>
                <a:lnTo>
                  <a:pt x="4637" y="6466"/>
                </a:lnTo>
                <a:lnTo>
                  <a:pt x="4648" y="6477"/>
                </a:lnTo>
                <a:lnTo>
                  <a:pt x="4660" y="6486"/>
                </a:lnTo>
                <a:lnTo>
                  <a:pt x="4673" y="6494"/>
                </a:lnTo>
                <a:lnTo>
                  <a:pt x="4686" y="6503"/>
                </a:lnTo>
                <a:lnTo>
                  <a:pt x="4712" y="6517"/>
                </a:lnTo>
                <a:lnTo>
                  <a:pt x="4739" y="6531"/>
                </a:lnTo>
                <a:lnTo>
                  <a:pt x="4765" y="6547"/>
                </a:lnTo>
                <a:lnTo>
                  <a:pt x="4778" y="6555"/>
                </a:lnTo>
                <a:lnTo>
                  <a:pt x="4790" y="6564"/>
                </a:lnTo>
                <a:lnTo>
                  <a:pt x="4802" y="6573"/>
                </a:lnTo>
                <a:lnTo>
                  <a:pt x="4813" y="6584"/>
                </a:lnTo>
                <a:lnTo>
                  <a:pt x="4823" y="6596"/>
                </a:lnTo>
                <a:lnTo>
                  <a:pt x="4832" y="6608"/>
                </a:lnTo>
                <a:lnTo>
                  <a:pt x="4840" y="6622"/>
                </a:lnTo>
                <a:lnTo>
                  <a:pt x="4847" y="6637"/>
                </a:lnTo>
                <a:lnTo>
                  <a:pt x="4852" y="6651"/>
                </a:lnTo>
                <a:lnTo>
                  <a:pt x="4855" y="6666"/>
                </a:lnTo>
                <a:lnTo>
                  <a:pt x="4857" y="6681"/>
                </a:lnTo>
                <a:lnTo>
                  <a:pt x="4858" y="6698"/>
                </a:lnTo>
                <a:lnTo>
                  <a:pt x="4857" y="6713"/>
                </a:lnTo>
                <a:lnTo>
                  <a:pt x="4855" y="6728"/>
                </a:lnTo>
                <a:lnTo>
                  <a:pt x="4852" y="6744"/>
                </a:lnTo>
                <a:lnTo>
                  <a:pt x="4849" y="6760"/>
                </a:lnTo>
                <a:lnTo>
                  <a:pt x="4841" y="6791"/>
                </a:lnTo>
                <a:lnTo>
                  <a:pt x="4833" y="6823"/>
                </a:lnTo>
                <a:lnTo>
                  <a:pt x="4825" y="6852"/>
                </a:lnTo>
                <a:lnTo>
                  <a:pt x="4865" y="6886"/>
                </a:lnTo>
                <a:lnTo>
                  <a:pt x="4908" y="6918"/>
                </a:lnTo>
                <a:lnTo>
                  <a:pt x="4992" y="6983"/>
                </a:lnTo>
                <a:lnTo>
                  <a:pt x="5035" y="7015"/>
                </a:lnTo>
                <a:lnTo>
                  <a:pt x="5076" y="7049"/>
                </a:lnTo>
                <a:lnTo>
                  <a:pt x="5096" y="7066"/>
                </a:lnTo>
                <a:lnTo>
                  <a:pt x="5115" y="7084"/>
                </a:lnTo>
                <a:lnTo>
                  <a:pt x="5135" y="7103"/>
                </a:lnTo>
                <a:lnTo>
                  <a:pt x="5153" y="7122"/>
                </a:lnTo>
                <a:lnTo>
                  <a:pt x="5166" y="7138"/>
                </a:lnTo>
                <a:lnTo>
                  <a:pt x="5179" y="7155"/>
                </a:lnTo>
                <a:lnTo>
                  <a:pt x="5189" y="7174"/>
                </a:lnTo>
                <a:lnTo>
                  <a:pt x="5198" y="7193"/>
                </a:lnTo>
                <a:lnTo>
                  <a:pt x="5205" y="7213"/>
                </a:lnTo>
                <a:lnTo>
                  <a:pt x="5211" y="7233"/>
                </a:lnTo>
                <a:lnTo>
                  <a:pt x="5215" y="7253"/>
                </a:lnTo>
                <a:lnTo>
                  <a:pt x="5218" y="7274"/>
                </a:lnTo>
                <a:lnTo>
                  <a:pt x="5220" y="7294"/>
                </a:lnTo>
                <a:lnTo>
                  <a:pt x="5221" y="7316"/>
                </a:lnTo>
                <a:lnTo>
                  <a:pt x="5220" y="7337"/>
                </a:lnTo>
                <a:lnTo>
                  <a:pt x="5217" y="7359"/>
                </a:lnTo>
                <a:lnTo>
                  <a:pt x="5215" y="7379"/>
                </a:lnTo>
                <a:lnTo>
                  <a:pt x="5211" y="7401"/>
                </a:lnTo>
                <a:lnTo>
                  <a:pt x="5207" y="7422"/>
                </a:lnTo>
                <a:lnTo>
                  <a:pt x="5201" y="7441"/>
                </a:lnTo>
                <a:lnTo>
                  <a:pt x="5214" y="7453"/>
                </a:lnTo>
                <a:lnTo>
                  <a:pt x="5227" y="7465"/>
                </a:lnTo>
                <a:lnTo>
                  <a:pt x="5239" y="7478"/>
                </a:lnTo>
                <a:lnTo>
                  <a:pt x="5250" y="7492"/>
                </a:lnTo>
                <a:lnTo>
                  <a:pt x="5261" y="7506"/>
                </a:lnTo>
                <a:lnTo>
                  <a:pt x="5270" y="7522"/>
                </a:lnTo>
                <a:lnTo>
                  <a:pt x="5279" y="7537"/>
                </a:lnTo>
                <a:lnTo>
                  <a:pt x="5287" y="7552"/>
                </a:lnTo>
                <a:lnTo>
                  <a:pt x="5293" y="7568"/>
                </a:lnTo>
                <a:lnTo>
                  <a:pt x="5299" y="7585"/>
                </a:lnTo>
                <a:lnTo>
                  <a:pt x="5304" y="7602"/>
                </a:lnTo>
                <a:lnTo>
                  <a:pt x="5308" y="7619"/>
                </a:lnTo>
                <a:lnTo>
                  <a:pt x="5310" y="7637"/>
                </a:lnTo>
                <a:lnTo>
                  <a:pt x="5311" y="7654"/>
                </a:lnTo>
                <a:lnTo>
                  <a:pt x="5310" y="7672"/>
                </a:lnTo>
                <a:lnTo>
                  <a:pt x="5308" y="7689"/>
                </a:lnTo>
                <a:lnTo>
                  <a:pt x="5307" y="7708"/>
                </a:lnTo>
                <a:lnTo>
                  <a:pt x="5303" y="7725"/>
                </a:lnTo>
                <a:lnTo>
                  <a:pt x="5298" y="7741"/>
                </a:lnTo>
                <a:lnTo>
                  <a:pt x="5291" y="7756"/>
                </a:lnTo>
                <a:lnTo>
                  <a:pt x="5284" y="7771"/>
                </a:lnTo>
                <a:lnTo>
                  <a:pt x="5274" y="7785"/>
                </a:lnTo>
                <a:lnTo>
                  <a:pt x="5264" y="7798"/>
                </a:lnTo>
                <a:lnTo>
                  <a:pt x="5252" y="7811"/>
                </a:lnTo>
                <a:lnTo>
                  <a:pt x="5240" y="7823"/>
                </a:lnTo>
                <a:lnTo>
                  <a:pt x="5227" y="7834"/>
                </a:lnTo>
                <a:lnTo>
                  <a:pt x="5213" y="7844"/>
                </a:lnTo>
                <a:lnTo>
                  <a:pt x="5199" y="7854"/>
                </a:lnTo>
                <a:lnTo>
                  <a:pt x="5170" y="7873"/>
                </a:lnTo>
                <a:lnTo>
                  <a:pt x="5140" y="7888"/>
                </a:lnTo>
                <a:lnTo>
                  <a:pt x="5108" y="7904"/>
                </a:lnTo>
                <a:lnTo>
                  <a:pt x="5074" y="7918"/>
                </a:lnTo>
                <a:lnTo>
                  <a:pt x="5041" y="7931"/>
                </a:lnTo>
                <a:lnTo>
                  <a:pt x="5008" y="7944"/>
                </a:lnTo>
                <a:lnTo>
                  <a:pt x="4974" y="7956"/>
                </a:lnTo>
                <a:lnTo>
                  <a:pt x="4939" y="7968"/>
                </a:lnTo>
                <a:lnTo>
                  <a:pt x="4904" y="7978"/>
                </a:lnTo>
                <a:lnTo>
                  <a:pt x="4870" y="7988"/>
                </a:lnTo>
                <a:lnTo>
                  <a:pt x="4800" y="8006"/>
                </a:lnTo>
                <a:lnTo>
                  <a:pt x="4730" y="8023"/>
                </a:lnTo>
                <a:lnTo>
                  <a:pt x="4660" y="8038"/>
                </a:lnTo>
                <a:lnTo>
                  <a:pt x="4589" y="8052"/>
                </a:lnTo>
                <a:lnTo>
                  <a:pt x="4508" y="8066"/>
                </a:lnTo>
                <a:lnTo>
                  <a:pt x="4426" y="8079"/>
                </a:lnTo>
                <a:lnTo>
                  <a:pt x="4345" y="8091"/>
                </a:lnTo>
                <a:lnTo>
                  <a:pt x="4263" y="8102"/>
                </a:lnTo>
                <a:lnTo>
                  <a:pt x="4180" y="8112"/>
                </a:lnTo>
                <a:lnTo>
                  <a:pt x="4099" y="8119"/>
                </a:lnTo>
                <a:lnTo>
                  <a:pt x="4016" y="8127"/>
                </a:lnTo>
                <a:lnTo>
                  <a:pt x="3935" y="8133"/>
                </a:lnTo>
                <a:lnTo>
                  <a:pt x="3852" y="8137"/>
                </a:lnTo>
                <a:lnTo>
                  <a:pt x="3770" y="8140"/>
                </a:lnTo>
                <a:lnTo>
                  <a:pt x="3687" y="8141"/>
                </a:lnTo>
                <a:lnTo>
                  <a:pt x="3604" y="8141"/>
                </a:lnTo>
                <a:lnTo>
                  <a:pt x="3522" y="8139"/>
                </a:lnTo>
                <a:lnTo>
                  <a:pt x="3439" y="8136"/>
                </a:lnTo>
                <a:lnTo>
                  <a:pt x="3358" y="8131"/>
                </a:lnTo>
                <a:lnTo>
                  <a:pt x="3275" y="8125"/>
                </a:lnTo>
                <a:lnTo>
                  <a:pt x="3157" y="8113"/>
                </a:lnTo>
                <a:lnTo>
                  <a:pt x="3038" y="8100"/>
                </a:lnTo>
                <a:lnTo>
                  <a:pt x="2920" y="8085"/>
                </a:lnTo>
                <a:lnTo>
                  <a:pt x="2860" y="8076"/>
                </a:lnTo>
                <a:lnTo>
                  <a:pt x="2801" y="8066"/>
                </a:lnTo>
                <a:lnTo>
                  <a:pt x="2742" y="8055"/>
                </a:lnTo>
                <a:lnTo>
                  <a:pt x="2684" y="8044"/>
                </a:lnTo>
                <a:lnTo>
                  <a:pt x="2626" y="8033"/>
                </a:lnTo>
                <a:lnTo>
                  <a:pt x="2567" y="8019"/>
                </a:lnTo>
                <a:lnTo>
                  <a:pt x="2510" y="8005"/>
                </a:lnTo>
                <a:lnTo>
                  <a:pt x="2452" y="7990"/>
                </a:lnTo>
                <a:lnTo>
                  <a:pt x="2395" y="7974"/>
                </a:lnTo>
                <a:lnTo>
                  <a:pt x="2338" y="7955"/>
                </a:lnTo>
                <a:lnTo>
                  <a:pt x="2296" y="7940"/>
                </a:lnTo>
                <a:lnTo>
                  <a:pt x="2254" y="7925"/>
                </a:lnTo>
                <a:lnTo>
                  <a:pt x="2213" y="7908"/>
                </a:lnTo>
                <a:lnTo>
                  <a:pt x="2192" y="7898"/>
                </a:lnTo>
                <a:lnTo>
                  <a:pt x="2172" y="7888"/>
                </a:lnTo>
                <a:lnTo>
                  <a:pt x="2152" y="7877"/>
                </a:lnTo>
                <a:lnTo>
                  <a:pt x="2134" y="7866"/>
                </a:lnTo>
                <a:lnTo>
                  <a:pt x="2115" y="7853"/>
                </a:lnTo>
                <a:lnTo>
                  <a:pt x="2097" y="7840"/>
                </a:lnTo>
                <a:lnTo>
                  <a:pt x="2080" y="7826"/>
                </a:lnTo>
                <a:lnTo>
                  <a:pt x="2064" y="7811"/>
                </a:lnTo>
                <a:lnTo>
                  <a:pt x="2049" y="7796"/>
                </a:lnTo>
                <a:lnTo>
                  <a:pt x="2034" y="7778"/>
                </a:lnTo>
                <a:lnTo>
                  <a:pt x="2028" y="7767"/>
                </a:lnTo>
                <a:lnTo>
                  <a:pt x="2023" y="7756"/>
                </a:lnTo>
                <a:lnTo>
                  <a:pt x="2014" y="7735"/>
                </a:lnTo>
                <a:lnTo>
                  <a:pt x="2009" y="7712"/>
                </a:lnTo>
                <a:lnTo>
                  <a:pt x="2005" y="7689"/>
                </a:lnTo>
                <a:lnTo>
                  <a:pt x="2003" y="7666"/>
                </a:lnTo>
                <a:lnTo>
                  <a:pt x="2004" y="7642"/>
                </a:lnTo>
                <a:lnTo>
                  <a:pt x="2008" y="7619"/>
                </a:lnTo>
                <a:lnTo>
                  <a:pt x="2012" y="7597"/>
                </a:lnTo>
                <a:lnTo>
                  <a:pt x="2019" y="7575"/>
                </a:lnTo>
                <a:lnTo>
                  <a:pt x="2027" y="7553"/>
                </a:lnTo>
                <a:lnTo>
                  <a:pt x="2038" y="7533"/>
                </a:lnTo>
                <a:lnTo>
                  <a:pt x="2050" y="7512"/>
                </a:lnTo>
                <a:lnTo>
                  <a:pt x="2063" y="7492"/>
                </a:lnTo>
                <a:lnTo>
                  <a:pt x="2078" y="7475"/>
                </a:lnTo>
                <a:lnTo>
                  <a:pt x="2095" y="7459"/>
                </a:lnTo>
                <a:lnTo>
                  <a:pt x="2113" y="7443"/>
                </a:lnTo>
                <a:lnTo>
                  <a:pt x="2108" y="7424"/>
                </a:lnTo>
                <a:lnTo>
                  <a:pt x="2103" y="7404"/>
                </a:lnTo>
                <a:lnTo>
                  <a:pt x="2100" y="7385"/>
                </a:lnTo>
                <a:lnTo>
                  <a:pt x="2097" y="7365"/>
                </a:lnTo>
                <a:lnTo>
                  <a:pt x="2095" y="7346"/>
                </a:lnTo>
                <a:lnTo>
                  <a:pt x="2094" y="7326"/>
                </a:lnTo>
                <a:lnTo>
                  <a:pt x="2094" y="7306"/>
                </a:lnTo>
                <a:lnTo>
                  <a:pt x="2095" y="7286"/>
                </a:lnTo>
                <a:lnTo>
                  <a:pt x="2097" y="7266"/>
                </a:lnTo>
                <a:lnTo>
                  <a:pt x="2099" y="7247"/>
                </a:lnTo>
                <a:lnTo>
                  <a:pt x="2104" y="7228"/>
                </a:lnTo>
                <a:lnTo>
                  <a:pt x="2110" y="7210"/>
                </a:lnTo>
                <a:lnTo>
                  <a:pt x="2116" y="7191"/>
                </a:lnTo>
                <a:lnTo>
                  <a:pt x="2125" y="7174"/>
                </a:lnTo>
                <a:lnTo>
                  <a:pt x="2136" y="7156"/>
                </a:lnTo>
                <a:lnTo>
                  <a:pt x="2148" y="7140"/>
                </a:lnTo>
                <a:lnTo>
                  <a:pt x="2166" y="7119"/>
                </a:lnTo>
                <a:lnTo>
                  <a:pt x="2185" y="7099"/>
                </a:lnTo>
                <a:lnTo>
                  <a:pt x="2205" y="7079"/>
                </a:lnTo>
                <a:lnTo>
                  <a:pt x="2226" y="7061"/>
                </a:lnTo>
                <a:lnTo>
                  <a:pt x="2247" y="7042"/>
                </a:lnTo>
                <a:lnTo>
                  <a:pt x="2269" y="7025"/>
                </a:lnTo>
                <a:lnTo>
                  <a:pt x="2312" y="6990"/>
                </a:lnTo>
                <a:lnTo>
                  <a:pt x="2402" y="6923"/>
                </a:lnTo>
                <a:lnTo>
                  <a:pt x="2446" y="6889"/>
                </a:lnTo>
                <a:lnTo>
                  <a:pt x="2489" y="6853"/>
                </a:lnTo>
                <a:lnTo>
                  <a:pt x="2483" y="6824"/>
                </a:lnTo>
                <a:lnTo>
                  <a:pt x="2474" y="6794"/>
                </a:lnTo>
                <a:lnTo>
                  <a:pt x="2466" y="6764"/>
                </a:lnTo>
                <a:lnTo>
                  <a:pt x="2460" y="6734"/>
                </a:lnTo>
                <a:lnTo>
                  <a:pt x="2458" y="6718"/>
                </a:lnTo>
                <a:lnTo>
                  <a:pt x="2457" y="6703"/>
                </a:lnTo>
                <a:lnTo>
                  <a:pt x="2457" y="6688"/>
                </a:lnTo>
                <a:lnTo>
                  <a:pt x="2458" y="6674"/>
                </a:lnTo>
                <a:lnTo>
                  <a:pt x="2460" y="6659"/>
                </a:lnTo>
                <a:lnTo>
                  <a:pt x="2464" y="6644"/>
                </a:lnTo>
                <a:lnTo>
                  <a:pt x="2470" y="6630"/>
                </a:lnTo>
                <a:lnTo>
                  <a:pt x="2477" y="6616"/>
                </a:lnTo>
                <a:lnTo>
                  <a:pt x="2486" y="6602"/>
                </a:lnTo>
                <a:lnTo>
                  <a:pt x="2495" y="6590"/>
                </a:lnTo>
                <a:lnTo>
                  <a:pt x="2505" y="6579"/>
                </a:lnTo>
                <a:lnTo>
                  <a:pt x="2516" y="6569"/>
                </a:lnTo>
                <a:lnTo>
                  <a:pt x="2528" y="6561"/>
                </a:lnTo>
                <a:lnTo>
                  <a:pt x="2541" y="6552"/>
                </a:lnTo>
                <a:lnTo>
                  <a:pt x="2567" y="6537"/>
                </a:lnTo>
                <a:lnTo>
                  <a:pt x="2595" y="6522"/>
                </a:lnTo>
                <a:lnTo>
                  <a:pt x="2622" y="6508"/>
                </a:lnTo>
                <a:lnTo>
                  <a:pt x="2635" y="6499"/>
                </a:lnTo>
                <a:lnTo>
                  <a:pt x="2647" y="6491"/>
                </a:lnTo>
                <a:lnTo>
                  <a:pt x="2659" y="6481"/>
                </a:lnTo>
                <a:lnTo>
                  <a:pt x="2671" y="6472"/>
                </a:lnTo>
                <a:lnTo>
                  <a:pt x="2705" y="6440"/>
                </a:lnTo>
                <a:lnTo>
                  <a:pt x="2739" y="6406"/>
                </a:lnTo>
                <a:lnTo>
                  <a:pt x="2773" y="6374"/>
                </a:lnTo>
                <a:lnTo>
                  <a:pt x="2807" y="6339"/>
                </a:lnTo>
                <a:lnTo>
                  <a:pt x="2839" y="6305"/>
                </a:lnTo>
                <a:lnTo>
                  <a:pt x="2871" y="6269"/>
                </a:lnTo>
                <a:lnTo>
                  <a:pt x="2901" y="6234"/>
                </a:lnTo>
                <a:lnTo>
                  <a:pt x="2932" y="6197"/>
                </a:lnTo>
                <a:lnTo>
                  <a:pt x="2960" y="6159"/>
                </a:lnTo>
                <a:lnTo>
                  <a:pt x="2987" y="6119"/>
                </a:lnTo>
                <a:lnTo>
                  <a:pt x="3013" y="6080"/>
                </a:lnTo>
                <a:lnTo>
                  <a:pt x="3038" y="6040"/>
                </a:lnTo>
                <a:lnTo>
                  <a:pt x="3061" y="5999"/>
                </a:lnTo>
                <a:lnTo>
                  <a:pt x="3082" y="5956"/>
                </a:lnTo>
                <a:lnTo>
                  <a:pt x="3101" y="5913"/>
                </a:lnTo>
                <a:lnTo>
                  <a:pt x="3119" y="5868"/>
                </a:lnTo>
                <a:lnTo>
                  <a:pt x="3129" y="5837"/>
                </a:lnTo>
                <a:lnTo>
                  <a:pt x="3138" y="5805"/>
                </a:lnTo>
                <a:lnTo>
                  <a:pt x="3146" y="5774"/>
                </a:lnTo>
                <a:lnTo>
                  <a:pt x="3151" y="5742"/>
                </a:lnTo>
                <a:lnTo>
                  <a:pt x="3155" y="5710"/>
                </a:lnTo>
                <a:lnTo>
                  <a:pt x="3159" y="5678"/>
                </a:lnTo>
                <a:lnTo>
                  <a:pt x="3161" y="5646"/>
                </a:lnTo>
                <a:lnTo>
                  <a:pt x="3163" y="5613"/>
                </a:lnTo>
                <a:lnTo>
                  <a:pt x="3164" y="5548"/>
                </a:lnTo>
                <a:lnTo>
                  <a:pt x="3165" y="5481"/>
                </a:lnTo>
                <a:lnTo>
                  <a:pt x="3167" y="5416"/>
                </a:lnTo>
                <a:lnTo>
                  <a:pt x="3169" y="5384"/>
                </a:lnTo>
                <a:lnTo>
                  <a:pt x="3172" y="5352"/>
                </a:lnTo>
                <a:lnTo>
                  <a:pt x="3125" y="5337"/>
                </a:lnTo>
                <a:lnTo>
                  <a:pt x="3077" y="5321"/>
                </a:lnTo>
                <a:lnTo>
                  <a:pt x="3053" y="5312"/>
                </a:lnTo>
                <a:lnTo>
                  <a:pt x="3030" y="5303"/>
                </a:lnTo>
                <a:lnTo>
                  <a:pt x="3008" y="5292"/>
                </a:lnTo>
                <a:lnTo>
                  <a:pt x="2985" y="5281"/>
                </a:lnTo>
                <a:lnTo>
                  <a:pt x="2963" y="5269"/>
                </a:lnTo>
                <a:lnTo>
                  <a:pt x="2942" y="5256"/>
                </a:lnTo>
                <a:lnTo>
                  <a:pt x="2923" y="5242"/>
                </a:lnTo>
                <a:lnTo>
                  <a:pt x="2903" y="5226"/>
                </a:lnTo>
                <a:lnTo>
                  <a:pt x="2886" y="5210"/>
                </a:lnTo>
                <a:lnTo>
                  <a:pt x="2870" y="5191"/>
                </a:lnTo>
                <a:lnTo>
                  <a:pt x="2855" y="5171"/>
                </a:lnTo>
                <a:lnTo>
                  <a:pt x="2842" y="5149"/>
                </a:lnTo>
                <a:lnTo>
                  <a:pt x="2838" y="5137"/>
                </a:lnTo>
                <a:lnTo>
                  <a:pt x="2834" y="5126"/>
                </a:lnTo>
                <a:lnTo>
                  <a:pt x="2830" y="5114"/>
                </a:lnTo>
                <a:lnTo>
                  <a:pt x="2827" y="5102"/>
                </a:lnTo>
                <a:lnTo>
                  <a:pt x="2824" y="5079"/>
                </a:lnTo>
                <a:lnTo>
                  <a:pt x="2823" y="5055"/>
                </a:lnTo>
                <a:lnTo>
                  <a:pt x="2824" y="5031"/>
                </a:lnTo>
                <a:lnTo>
                  <a:pt x="2827" y="5009"/>
                </a:lnTo>
                <a:lnTo>
                  <a:pt x="2833" y="4986"/>
                </a:lnTo>
                <a:lnTo>
                  <a:pt x="2840" y="4963"/>
                </a:lnTo>
                <a:lnTo>
                  <a:pt x="2850" y="4942"/>
                </a:lnTo>
                <a:lnTo>
                  <a:pt x="2861" y="4921"/>
                </a:lnTo>
                <a:lnTo>
                  <a:pt x="2874" y="4901"/>
                </a:lnTo>
                <a:lnTo>
                  <a:pt x="2889" y="4881"/>
                </a:lnTo>
                <a:lnTo>
                  <a:pt x="2905" y="4864"/>
                </a:lnTo>
                <a:lnTo>
                  <a:pt x="2923" y="4848"/>
                </a:lnTo>
                <a:lnTo>
                  <a:pt x="2941" y="4833"/>
                </a:lnTo>
                <a:lnTo>
                  <a:pt x="2961" y="4819"/>
                </a:lnTo>
                <a:lnTo>
                  <a:pt x="2965" y="4798"/>
                </a:lnTo>
                <a:lnTo>
                  <a:pt x="2973" y="4776"/>
                </a:lnTo>
                <a:lnTo>
                  <a:pt x="2982" y="4755"/>
                </a:lnTo>
                <a:lnTo>
                  <a:pt x="2991" y="4736"/>
                </a:lnTo>
                <a:lnTo>
                  <a:pt x="3003" y="4717"/>
                </a:lnTo>
                <a:lnTo>
                  <a:pt x="3016" y="4700"/>
                </a:lnTo>
                <a:lnTo>
                  <a:pt x="3032" y="4683"/>
                </a:lnTo>
                <a:lnTo>
                  <a:pt x="3047" y="4666"/>
                </a:lnTo>
                <a:lnTo>
                  <a:pt x="3048" y="4643"/>
                </a:lnTo>
                <a:lnTo>
                  <a:pt x="3050" y="4622"/>
                </a:lnTo>
                <a:lnTo>
                  <a:pt x="3055" y="4576"/>
                </a:lnTo>
                <a:lnTo>
                  <a:pt x="3016" y="4565"/>
                </a:lnTo>
                <a:lnTo>
                  <a:pt x="2978" y="4553"/>
                </a:lnTo>
                <a:lnTo>
                  <a:pt x="2940" y="4541"/>
                </a:lnTo>
                <a:lnTo>
                  <a:pt x="2902" y="4527"/>
                </a:lnTo>
                <a:lnTo>
                  <a:pt x="2864" y="4513"/>
                </a:lnTo>
                <a:lnTo>
                  <a:pt x="2827" y="4498"/>
                </a:lnTo>
                <a:lnTo>
                  <a:pt x="2790" y="4481"/>
                </a:lnTo>
                <a:lnTo>
                  <a:pt x="2754" y="4465"/>
                </a:lnTo>
                <a:lnTo>
                  <a:pt x="2717" y="4448"/>
                </a:lnTo>
                <a:lnTo>
                  <a:pt x="2682" y="4429"/>
                </a:lnTo>
                <a:lnTo>
                  <a:pt x="2647" y="4410"/>
                </a:lnTo>
                <a:lnTo>
                  <a:pt x="2612" y="4390"/>
                </a:lnTo>
                <a:lnTo>
                  <a:pt x="2577" y="4369"/>
                </a:lnTo>
                <a:lnTo>
                  <a:pt x="2542" y="4349"/>
                </a:lnTo>
                <a:lnTo>
                  <a:pt x="2509" y="4327"/>
                </a:lnTo>
                <a:lnTo>
                  <a:pt x="2476" y="4304"/>
                </a:lnTo>
                <a:lnTo>
                  <a:pt x="2444" y="4280"/>
                </a:lnTo>
                <a:lnTo>
                  <a:pt x="2411" y="4256"/>
                </a:lnTo>
                <a:lnTo>
                  <a:pt x="2379" y="4231"/>
                </a:lnTo>
                <a:lnTo>
                  <a:pt x="2348" y="4206"/>
                </a:lnTo>
                <a:lnTo>
                  <a:pt x="2317" y="4180"/>
                </a:lnTo>
                <a:lnTo>
                  <a:pt x="2287" y="4153"/>
                </a:lnTo>
                <a:lnTo>
                  <a:pt x="2258" y="4126"/>
                </a:lnTo>
                <a:lnTo>
                  <a:pt x="2228" y="4099"/>
                </a:lnTo>
                <a:lnTo>
                  <a:pt x="2200" y="4069"/>
                </a:lnTo>
                <a:lnTo>
                  <a:pt x="2173" y="4041"/>
                </a:lnTo>
                <a:lnTo>
                  <a:pt x="2146" y="4011"/>
                </a:lnTo>
                <a:lnTo>
                  <a:pt x="2119" y="3980"/>
                </a:lnTo>
                <a:lnTo>
                  <a:pt x="2094" y="3950"/>
                </a:lnTo>
                <a:lnTo>
                  <a:pt x="2069" y="3918"/>
                </a:lnTo>
                <a:lnTo>
                  <a:pt x="2044" y="3887"/>
                </a:lnTo>
                <a:lnTo>
                  <a:pt x="2020" y="3854"/>
                </a:lnTo>
                <a:lnTo>
                  <a:pt x="1991" y="3861"/>
                </a:lnTo>
                <a:lnTo>
                  <a:pt x="1963" y="3866"/>
                </a:lnTo>
                <a:lnTo>
                  <a:pt x="1934" y="3871"/>
                </a:lnTo>
                <a:lnTo>
                  <a:pt x="1905" y="3874"/>
                </a:lnTo>
                <a:lnTo>
                  <a:pt x="1876" y="3876"/>
                </a:lnTo>
                <a:lnTo>
                  <a:pt x="1848" y="3877"/>
                </a:lnTo>
                <a:lnTo>
                  <a:pt x="1819" y="3876"/>
                </a:lnTo>
                <a:lnTo>
                  <a:pt x="1789" y="3875"/>
                </a:lnTo>
                <a:lnTo>
                  <a:pt x="1761" y="3873"/>
                </a:lnTo>
                <a:lnTo>
                  <a:pt x="1732" y="3868"/>
                </a:lnTo>
                <a:lnTo>
                  <a:pt x="1703" y="3863"/>
                </a:lnTo>
                <a:lnTo>
                  <a:pt x="1675" y="3858"/>
                </a:lnTo>
                <a:lnTo>
                  <a:pt x="1647" y="3850"/>
                </a:lnTo>
                <a:lnTo>
                  <a:pt x="1619" y="3841"/>
                </a:lnTo>
                <a:lnTo>
                  <a:pt x="1591" y="3831"/>
                </a:lnTo>
                <a:lnTo>
                  <a:pt x="1564" y="3822"/>
                </a:lnTo>
                <a:lnTo>
                  <a:pt x="1548" y="3814"/>
                </a:lnTo>
                <a:lnTo>
                  <a:pt x="1532" y="3805"/>
                </a:lnTo>
                <a:lnTo>
                  <a:pt x="1515" y="3797"/>
                </a:lnTo>
                <a:lnTo>
                  <a:pt x="1500" y="3787"/>
                </a:lnTo>
                <a:lnTo>
                  <a:pt x="1485" y="3777"/>
                </a:lnTo>
                <a:lnTo>
                  <a:pt x="1470" y="3766"/>
                </a:lnTo>
                <a:lnTo>
                  <a:pt x="1456" y="3754"/>
                </a:lnTo>
                <a:lnTo>
                  <a:pt x="1441" y="3742"/>
                </a:lnTo>
                <a:lnTo>
                  <a:pt x="1429" y="3729"/>
                </a:lnTo>
                <a:lnTo>
                  <a:pt x="1416" y="3716"/>
                </a:lnTo>
                <a:lnTo>
                  <a:pt x="1406" y="3702"/>
                </a:lnTo>
                <a:lnTo>
                  <a:pt x="1396" y="3687"/>
                </a:lnTo>
                <a:lnTo>
                  <a:pt x="1386" y="3672"/>
                </a:lnTo>
                <a:lnTo>
                  <a:pt x="1378" y="3655"/>
                </a:lnTo>
                <a:lnTo>
                  <a:pt x="1372" y="3638"/>
                </a:lnTo>
                <a:lnTo>
                  <a:pt x="1366" y="3619"/>
                </a:lnTo>
                <a:lnTo>
                  <a:pt x="1362" y="3599"/>
                </a:lnTo>
                <a:lnTo>
                  <a:pt x="1359" y="3577"/>
                </a:lnTo>
                <a:lnTo>
                  <a:pt x="1359" y="3556"/>
                </a:lnTo>
                <a:lnTo>
                  <a:pt x="1360" y="3536"/>
                </a:lnTo>
                <a:lnTo>
                  <a:pt x="1363" y="3514"/>
                </a:lnTo>
                <a:lnTo>
                  <a:pt x="1367" y="3493"/>
                </a:lnTo>
                <a:lnTo>
                  <a:pt x="1374" y="3474"/>
                </a:lnTo>
                <a:lnTo>
                  <a:pt x="1382" y="3454"/>
                </a:lnTo>
                <a:lnTo>
                  <a:pt x="1390" y="3435"/>
                </a:lnTo>
                <a:lnTo>
                  <a:pt x="1401" y="3416"/>
                </a:lnTo>
                <a:lnTo>
                  <a:pt x="1412" y="3398"/>
                </a:lnTo>
                <a:lnTo>
                  <a:pt x="1425" y="3380"/>
                </a:lnTo>
                <a:lnTo>
                  <a:pt x="1439" y="3364"/>
                </a:lnTo>
                <a:lnTo>
                  <a:pt x="1454" y="3349"/>
                </a:lnTo>
                <a:lnTo>
                  <a:pt x="1470" y="3335"/>
                </a:lnTo>
                <a:lnTo>
                  <a:pt x="1486" y="3322"/>
                </a:lnTo>
                <a:lnTo>
                  <a:pt x="1497" y="3313"/>
                </a:lnTo>
                <a:lnTo>
                  <a:pt x="1507" y="3305"/>
                </a:lnTo>
                <a:lnTo>
                  <a:pt x="1529" y="3292"/>
                </a:lnTo>
                <a:lnTo>
                  <a:pt x="1552" y="3279"/>
                </a:lnTo>
                <a:lnTo>
                  <a:pt x="1576" y="3268"/>
                </a:lnTo>
                <a:lnTo>
                  <a:pt x="1600" y="3259"/>
                </a:lnTo>
                <a:lnTo>
                  <a:pt x="1624" y="3249"/>
                </a:lnTo>
                <a:lnTo>
                  <a:pt x="1673" y="3230"/>
                </a:lnTo>
                <a:lnTo>
                  <a:pt x="1679" y="3224"/>
                </a:lnTo>
                <a:lnTo>
                  <a:pt x="1685" y="3218"/>
                </a:lnTo>
                <a:lnTo>
                  <a:pt x="1689" y="3211"/>
                </a:lnTo>
                <a:lnTo>
                  <a:pt x="1691" y="3204"/>
                </a:lnTo>
                <a:lnTo>
                  <a:pt x="1692" y="3197"/>
                </a:lnTo>
                <a:lnTo>
                  <a:pt x="1691" y="3189"/>
                </a:lnTo>
                <a:lnTo>
                  <a:pt x="1690" y="3181"/>
                </a:lnTo>
                <a:lnTo>
                  <a:pt x="1688" y="3174"/>
                </a:lnTo>
                <a:lnTo>
                  <a:pt x="1682" y="3159"/>
                </a:lnTo>
                <a:lnTo>
                  <a:pt x="1673" y="3143"/>
                </a:lnTo>
                <a:lnTo>
                  <a:pt x="1663" y="3129"/>
                </a:lnTo>
                <a:lnTo>
                  <a:pt x="1654" y="3117"/>
                </a:lnTo>
                <a:lnTo>
                  <a:pt x="1640" y="3101"/>
                </a:lnTo>
                <a:lnTo>
                  <a:pt x="1625" y="3085"/>
                </a:lnTo>
                <a:lnTo>
                  <a:pt x="1596" y="3055"/>
                </a:lnTo>
                <a:lnTo>
                  <a:pt x="1564" y="3026"/>
                </a:lnTo>
                <a:lnTo>
                  <a:pt x="1532" y="3000"/>
                </a:lnTo>
                <a:lnTo>
                  <a:pt x="1497" y="2975"/>
                </a:lnTo>
                <a:lnTo>
                  <a:pt x="1462" y="2951"/>
                </a:lnTo>
                <a:lnTo>
                  <a:pt x="1426" y="2928"/>
                </a:lnTo>
                <a:lnTo>
                  <a:pt x="1389" y="2908"/>
                </a:lnTo>
                <a:lnTo>
                  <a:pt x="1352" y="2887"/>
                </a:lnTo>
                <a:lnTo>
                  <a:pt x="1314" y="2867"/>
                </a:lnTo>
                <a:lnTo>
                  <a:pt x="1237" y="2829"/>
                </a:lnTo>
                <a:lnTo>
                  <a:pt x="1160" y="2793"/>
                </a:lnTo>
                <a:lnTo>
                  <a:pt x="1084" y="2756"/>
                </a:lnTo>
                <a:lnTo>
                  <a:pt x="1029" y="2727"/>
                </a:lnTo>
                <a:lnTo>
                  <a:pt x="977" y="2697"/>
                </a:lnTo>
                <a:lnTo>
                  <a:pt x="925" y="2664"/>
                </a:lnTo>
                <a:lnTo>
                  <a:pt x="874" y="2630"/>
                </a:lnTo>
                <a:lnTo>
                  <a:pt x="823" y="2596"/>
                </a:lnTo>
                <a:lnTo>
                  <a:pt x="774" y="2560"/>
                </a:lnTo>
                <a:lnTo>
                  <a:pt x="725" y="2522"/>
                </a:lnTo>
                <a:lnTo>
                  <a:pt x="678" y="2484"/>
                </a:lnTo>
                <a:lnTo>
                  <a:pt x="632" y="2443"/>
                </a:lnTo>
                <a:lnTo>
                  <a:pt x="586" y="2402"/>
                </a:lnTo>
                <a:lnTo>
                  <a:pt x="541" y="2360"/>
                </a:lnTo>
                <a:lnTo>
                  <a:pt x="498" y="2317"/>
                </a:lnTo>
                <a:lnTo>
                  <a:pt x="456" y="2273"/>
                </a:lnTo>
                <a:lnTo>
                  <a:pt x="414" y="2227"/>
                </a:lnTo>
                <a:lnTo>
                  <a:pt x="374" y="2181"/>
                </a:lnTo>
                <a:lnTo>
                  <a:pt x="335" y="2135"/>
                </a:lnTo>
                <a:lnTo>
                  <a:pt x="301" y="2090"/>
                </a:lnTo>
                <a:lnTo>
                  <a:pt x="267" y="2046"/>
                </a:lnTo>
                <a:lnTo>
                  <a:pt x="236" y="1999"/>
                </a:lnTo>
                <a:lnTo>
                  <a:pt x="206" y="1952"/>
                </a:lnTo>
                <a:lnTo>
                  <a:pt x="176" y="1903"/>
                </a:lnTo>
                <a:lnTo>
                  <a:pt x="148" y="1854"/>
                </a:lnTo>
                <a:lnTo>
                  <a:pt x="123" y="1804"/>
                </a:lnTo>
                <a:lnTo>
                  <a:pt x="99" y="1753"/>
                </a:lnTo>
                <a:lnTo>
                  <a:pt x="77" y="1701"/>
                </a:lnTo>
                <a:lnTo>
                  <a:pt x="58" y="1649"/>
                </a:lnTo>
                <a:lnTo>
                  <a:pt x="49" y="1623"/>
                </a:lnTo>
                <a:lnTo>
                  <a:pt x="41" y="1596"/>
                </a:lnTo>
                <a:lnTo>
                  <a:pt x="34" y="1568"/>
                </a:lnTo>
                <a:lnTo>
                  <a:pt x="27" y="1541"/>
                </a:lnTo>
                <a:lnTo>
                  <a:pt x="21" y="1514"/>
                </a:lnTo>
                <a:lnTo>
                  <a:pt x="16" y="1487"/>
                </a:lnTo>
                <a:lnTo>
                  <a:pt x="11" y="1459"/>
                </a:lnTo>
                <a:lnTo>
                  <a:pt x="8" y="1431"/>
                </a:lnTo>
                <a:lnTo>
                  <a:pt x="4" y="1403"/>
                </a:lnTo>
                <a:lnTo>
                  <a:pt x="2" y="1375"/>
                </a:lnTo>
                <a:lnTo>
                  <a:pt x="1" y="1347"/>
                </a:lnTo>
                <a:lnTo>
                  <a:pt x="0" y="1318"/>
                </a:lnTo>
                <a:lnTo>
                  <a:pt x="1" y="1286"/>
                </a:lnTo>
                <a:lnTo>
                  <a:pt x="4" y="1252"/>
                </a:lnTo>
                <a:lnTo>
                  <a:pt x="8" y="1217"/>
                </a:lnTo>
                <a:lnTo>
                  <a:pt x="12" y="1184"/>
                </a:lnTo>
                <a:lnTo>
                  <a:pt x="19" y="1150"/>
                </a:lnTo>
                <a:lnTo>
                  <a:pt x="26" y="1116"/>
                </a:lnTo>
                <a:lnTo>
                  <a:pt x="35" y="1084"/>
                </a:lnTo>
                <a:lnTo>
                  <a:pt x="47" y="1051"/>
                </a:lnTo>
                <a:lnTo>
                  <a:pt x="60" y="1021"/>
                </a:lnTo>
                <a:lnTo>
                  <a:pt x="75" y="990"/>
                </a:lnTo>
                <a:lnTo>
                  <a:pt x="83" y="976"/>
                </a:lnTo>
                <a:lnTo>
                  <a:pt x="92" y="962"/>
                </a:lnTo>
                <a:lnTo>
                  <a:pt x="101" y="948"/>
                </a:lnTo>
                <a:lnTo>
                  <a:pt x="112" y="935"/>
                </a:lnTo>
                <a:lnTo>
                  <a:pt x="123" y="923"/>
                </a:lnTo>
                <a:lnTo>
                  <a:pt x="134" y="910"/>
                </a:lnTo>
                <a:lnTo>
                  <a:pt x="146" y="899"/>
                </a:lnTo>
                <a:lnTo>
                  <a:pt x="159" y="887"/>
                </a:lnTo>
                <a:lnTo>
                  <a:pt x="172" y="877"/>
                </a:lnTo>
                <a:lnTo>
                  <a:pt x="186" y="867"/>
                </a:lnTo>
                <a:lnTo>
                  <a:pt x="201" y="858"/>
                </a:lnTo>
                <a:lnTo>
                  <a:pt x="217" y="849"/>
                </a:lnTo>
                <a:lnTo>
                  <a:pt x="215" y="829"/>
                </a:lnTo>
                <a:lnTo>
                  <a:pt x="214" y="811"/>
                </a:lnTo>
                <a:lnTo>
                  <a:pt x="215" y="791"/>
                </a:lnTo>
                <a:lnTo>
                  <a:pt x="217" y="772"/>
                </a:lnTo>
                <a:lnTo>
                  <a:pt x="221" y="753"/>
                </a:lnTo>
                <a:lnTo>
                  <a:pt x="225" y="735"/>
                </a:lnTo>
                <a:lnTo>
                  <a:pt x="231" y="716"/>
                </a:lnTo>
                <a:lnTo>
                  <a:pt x="237" y="698"/>
                </a:lnTo>
                <a:lnTo>
                  <a:pt x="245" y="680"/>
                </a:lnTo>
                <a:lnTo>
                  <a:pt x="253" y="663"/>
                </a:lnTo>
                <a:lnTo>
                  <a:pt x="263" y="647"/>
                </a:lnTo>
                <a:lnTo>
                  <a:pt x="274" y="631"/>
                </a:lnTo>
                <a:lnTo>
                  <a:pt x="286" y="616"/>
                </a:lnTo>
                <a:lnTo>
                  <a:pt x="299" y="601"/>
                </a:lnTo>
                <a:lnTo>
                  <a:pt x="312" y="588"/>
                </a:lnTo>
                <a:lnTo>
                  <a:pt x="327" y="575"/>
                </a:lnTo>
                <a:lnTo>
                  <a:pt x="353" y="554"/>
                </a:lnTo>
                <a:lnTo>
                  <a:pt x="381" y="536"/>
                </a:lnTo>
                <a:lnTo>
                  <a:pt x="409" y="519"/>
                </a:lnTo>
                <a:lnTo>
                  <a:pt x="438" y="505"/>
                </a:lnTo>
                <a:lnTo>
                  <a:pt x="469" y="493"/>
                </a:lnTo>
                <a:lnTo>
                  <a:pt x="500" y="484"/>
                </a:lnTo>
                <a:lnTo>
                  <a:pt x="532" y="475"/>
                </a:lnTo>
                <a:lnTo>
                  <a:pt x="564" y="468"/>
                </a:lnTo>
                <a:lnTo>
                  <a:pt x="597" y="464"/>
                </a:lnTo>
                <a:lnTo>
                  <a:pt x="629" y="461"/>
                </a:lnTo>
                <a:lnTo>
                  <a:pt x="663" y="460"/>
                </a:lnTo>
                <a:lnTo>
                  <a:pt x="696" y="460"/>
                </a:lnTo>
                <a:lnTo>
                  <a:pt x="729" y="462"/>
                </a:lnTo>
                <a:lnTo>
                  <a:pt x="762" y="466"/>
                </a:lnTo>
                <a:lnTo>
                  <a:pt x="795" y="471"/>
                </a:lnTo>
                <a:lnTo>
                  <a:pt x="826" y="477"/>
                </a:lnTo>
                <a:lnTo>
                  <a:pt x="853" y="485"/>
                </a:lnTo>
                <a:lnTo>
                  <a:pt x="879" y="493"/>
                </a:lnTo>
                <a:lnTo>
                  <a:pt x="904" y="504"/>
                </a:lnTo>
                <a:lnTo>
                  <a:pt x="931" y="516"/>
                </a:lnTo>
                <a:lnTo>
                  <a:pt x="954" y="529"/>
                </a:lnTo>
                <a:lnTo>
                  <a:pt x="978" y="544"/>
                </a:lnTo>
                <a:lnTo>
                  <a:pt x="1000" y="561"/>
                </a:lnTo>
                <a:lnTo>
                  <a:pt x="1022" y="578"/>
                </a:lnTo>
                <a:lnTo>
                  <a:pt x="1041" y="598"/>
                </a:lnTo>
                <a:lnTo>
                  <a:pt x="1060" y="617"/>
                </a:lnTo>
                <a:lnTo>
                  <a:pt x="1077" y="639"/>
                </a:lnTo>
                <a:lnTo>
                  <a:pt x="1091" y="662"/>
                </a:lnTo>
                <a:lnTo>
                  <a:pt x="1104" y="687"/>
                </a:lnTo>
                <a:lnTo>
                  <a:pt x="1116" y="712"/>
                </a:lnTo>
                <a:lnTo>
                  <a:pt x="1125" y="738"/>
                </a:lnTo>
                <a:lnTo>
                  <a:pt x="1128" y="752"/>
                </a:lnTo>
                <a:lnTo>
                  <a:pt x="1131" y="766"/>
                </a:lnTo>
                <a:lnTo>
                  <a:pt x="1172" y="779"/>
                </a:lnTo>
                <a:lnTo>
                  <a:pt x="1211" y="793"/>
                </a:lnTo>
                <a:lnTo>
                  <a:pt x="1251" y="809"/>
                </a:lnTo>
                <a:lnTo>
                  <a:pt x="1290" y="825"/>
                </a:lnTo>
                <a:lnTo>
                  <a:pt x="1369" y="858"/>
                </a:lnTo>
                <a:lnTo>
                  <a:pt x="1446" y="892"/>
                </a:lnTo>
                <a:lnTo>
                  <a:pt x="1436" y="822"/>
                </a:lnTo>
                <a:lnTo>
                  <a:pt x="1427" y="750"/>
                </a:lnTo>
                <a:lnTo>
                  <a:pt x="1410" y="606"/>
                </a:lnTo>
                <a:lnTo>
                  <a:pt x="1388" y="608"/>
                </a:lnTo>
                <a:lnTo>
                  <a:pt x="1366" y="608"/>
                </a:lnTo>
                <a:lnTo>
                  <a:pt x="1345" y="605"/>
                </a:lnTo>
                <a:lnTo>
                  <a:pt x="1323" y="603"/>
                </a:lnTo>
                <a:lnTo>
                  <a:pt x="1301" y="599"/>
                </a:lnTo>
                <a:lnTo>
                  <a:pt x="1279" y="593"/>
                </a:lnTo>
                <a:lnTo>
                  <a:pt x="1259" y="586"/>
                </a:lnTo>
                <a:lnTo>
                  <a:pt x="1239" y="578"/>
                </a:lnTo>
                <a:lnTo>
                  <a:pt x="1220" y="568"/>
                </a:lnTo>
                <a:lnTo>
                  <a:pt x="1200" y="558"/>
                </a:lnTo>
                <a:lnTo>
                  <a:pt x="1183" y="546"/>
                </a:lnTo>
                <a:lnTo>
                  <a:pt x="1165" y="531"/>
                </a:lnTo>
                <a:lnTo>
                  <a:pt x="1149" y="517"/>
                </a:lnTo>
                <a:lnTo>
                  <a:pt x="1135" y="501"/>
                </a:lnTo>
                <a:lnTo>
                  <a:pt x="1121" y="484"/>
                </a:lnTo>
                <a:lnTo>
                  <a:pt x="1109" y="465"/>
                </a:lnTo>
                <a:lnTo>
                  <a:pt x="1102" y="453"/>
                </a:lnTo>
                <a:lnTo>
                  <a:pt x="1096" y="442"/>
                </a:lnTo>
                <a:lnTo>
                  <a:pt x="1084" y="418"/>
                </a:lnTo>
                <a:lnTo>
                  <a:pt x="1075" y="393"/>
                </a:lnTo>
                <a:lnTo>
                  <a:pt x="1069" y="367"/>
                </a:lnTo>
                <a:lnTo>
                  <a:pt x="1064" y="341"/>
                </a:lnTo>
                <a:lnTo>
                  <a:pt x="1062" y="315"/>
                </a:lnTo>
                <a:lnTo>
                  <a:pt x="1063" y="289"/>
                </a:lnTo>
                <a:lnTo>
                  <a:pt x="1065" y="263"/>
                </a:lnTo>
                <a:lnTo>
                  <a:pt x="1070" y="237"/>
                </a:lnTo>
                <a:lnTo>
                  <a:pt x="1076" y="211"/>
                </a:lnTo>
                <a:lnTo>
                  <a:pt x="1086" y="186"/>
                </a:lnTo>
                <a:lnTo>
                  <a:pt x="1097" y="162"/>
                </a:lnTo>
                <a:lnTo>
                  <a:pt x="1110" y="139"/>
                </a:lnTo>
                <a:lnTo>
                  <a:pt x="1125" y="118"/>
                </a:lnTo>
                <a:lnTo>
                  <a:pt x="1134" y="108"/>
                </a:lnTo>
                <a:lnTo>
                  <a:pt x="1142" y="98"/>
                </a:lnTo>
                <a:lnTo>
                  <a:pt x="1152" y="89"/>
                </a:lnTo>
                <a:lnTo>
                  <a:pt x="1162" y="79"/>
                </a:lnTo>
                <a:close/>
                <a:moveTo>
                  <a:pt x="925" y="1586"/>
                </a:moveTo>
                <a:lnTo>
                  <a:pt x="925" y="1586"/>
                </a:lnTo>
                <a:lnTo>
                  <a:pt x="917" y="1609"/>
                </a:lnTo>
                <a:lnTo>
                  <a:pt x="912" y="1631"/>
                </a:lnTo>
                <a:lnTo>
                  <a:pt x="910" y="1654"/>
                </a:lnTo>
                <a:lnTo>
                  <a:pt x="909" y="1677"/>
                </a:lnTo>
                <a:lnTo>
                  <a:pt x="910" y="1700"/>
                </a:lnTo>
                <a:lnTo>
                  <a:pt x="913" y="1723"/>
                </a:lnTo>
                <a:lnTo>
                  <a:pt x="917" y="1746"/>
                </a:lnTo>
                <a:lnTo>
                  <a:pt x="924" y="1768"/>
                </a:lnTo>
                <a:lnTo>
                  <a:pt x="932" y="1790"/>
                </a:lnTo>
                <a:lnTo>
                  <a:pt x="940" y="1813"/>
                </a:lnTo>
                <a:lnTo>
                  <a:pt x="950" y="1834"/>
                </a:lnTo>
                <a:lnTo>
                  <a:pt x="961" y="1855"/>
                </a:lnTo>
                <a:lnTo>
                  <a:pt x="972" y="1876"/>
                </a:lnTo>
                <a:lnTo>
                  <a:pt x="984" y="1897"/>
                </a:lnTo>
                <a:lnTo>
                  <a:pt x="1009" y="1935"/>
                </a:lnTo>
                <a:lnTo>
                  <a:pt x="1039" y="1976"/>
                </a:lnTo>
                <a:lnTo>
                  <a:pt x="1071" y="2015"/>
                </a:lnTo>
                <a:lnTo>
                  <a:pt x="1104" y="2053"/>
                </a:lnTo>
                <a:lnTo>
                  <a:pt x="1139" y="2090"/>
                </a:lnTo>
                <a:lnTo>
                  <a:pt x="1176" y="2125"/>
                </a:lnTo>
                <a:lnTo>
                  <a:pt x="1213" y="2160"/>
                </a:lnTo>
                <a:lnTo>
                  <a:pt x="1252" y="2192"/>
                </a:lnTo>
                <a:lnTo>
                  <a:pt x="1291" y="2224"/>
                </a:lnTo>
                <a:lnTo>
                  <a:pt x="1332" y="2254"/>
                </a:lnTo>
                <a:lnTo>
                  <a:pt x="1373" y="2285"/>
                </a:lnTo>
                <a:lnTo>
                  <a:pt x="1415" y="2313"/>
                </a:lnTo>
                <a:lnTo>
                  <a:pt x="1458" y="2341"/>
                </a:lnTo>
                <a:lnTo>
                  <a:pt x="1501" y="2367"/>
                </a:lnTo>
                <a:lnTo>
                  <a:pt x="1545" y="2393"/>
                </a:lnTo>
                <a:lnTo>
                  <a:pt x="1589" y="2419"/>
                </a:lnTo>
                <a:lnTo>
                  <a:pt x="1634" y="2443"/>
                </a:lnTo>
                <a:lnTo>
                  <a:pt x="1540" y="1683"/>
                </a:lnTo>
                <a:lnTo>
                  <a:pt x="1517" y="1669"/>
                </a:lnTo>
                <a:lnTo>
                  <a:pt x="1496" y="1656"/>
                </a:lnTo>
                <a:lnTo>
                  <a:pt x="1474" y="1642"/>
                </a:lnTo>
                <a:lnTo>
                  <a:pt x="1452" y="1628"/>
                </a:lnTo>
                <a:lnTo>
                  <a:pt x="1411" y="1598"/>
                </a:lnTo>
                <a:lnTo>
                  <a:pt x="1370" y="1566"/>
                </a:lnTo>
                <a:lnTo>
                  <a:pt x="1328" y="1536"/>
                </a:lnTo>
                <a:lnTo>
                  <a:pt x="1287" y="1505"/>
                </a:lnTo>
                <a:lnTo>
                  <a:pt x="1265" y="1491"/>
                </a:lnTo>
                <a:lnTo>
                  <a:pt x="1244" y="1477"/>
                </a:lnTo>
                <a:lnTo>
                  <a:pt x="1221" y="1465"/>
                </a:lnTo>
                <a:lnTo>
                  <a:pt x="1198" y="1453"/>
                </a:lnTo>
                <a:lnTo>
                  <a:pt x="1188" y="1448"/>
                </a:lnTo>
                <a:lnTo>
                  <a:pt x="1177" y="1444"/>
                </a:lnTo>
                <a:lnTo>
                  <a:pt x="1167" y="1441"/>
                </a:lnTo>
                <a:lnTo>
                  <a:pt x="1157" y="1439"/>
                </a:lnTo>
                <a:lnTo>
                  <a:pt x="1147" y="1437"/>
                </a:lnTo>
                <a:lnTo>
                  <a:pt x="1136" y="1436"/>
                </a:lnTo>
                <a:lnTo>
                  <a:pt x="1126" y="1436"/>
                </a:lnTo>
                <a:lnTo>
                  <a:pt x="1115" y="1436"/>
                </a:lnTo>
                <a:lnTo>
                  <a:pt x="1096" y="1439"/>
                </a:lnTo>
                <a:lnTo>
                  <a:pt x="1075" y="1444"/>
                </a:lnTo>
                <a:lnTo>
                  <a:pt x="1056" y="1452"/>
                </a:lnTo>
                <a:lnTo>
                  <a:pt x="1037" y="1462"/>
                </a:lnTo>
                <a:lnTo>
                  <a:pt x="1019" y="1473"/>
                </a:lnTo>
                <a:lnTo>
                  <a:pt x="1002" y="1486"/>
                </a:lnTo>
                <a:lnTo>
                  <a:pt x="986" y="1500"/>
                </a:lnTo>
                <a:lnTo>
                  <a:pt x="971" y="1515"/>
                </a:lnTo>
                <a:lnTo>
                  <a:pt x="957" y="1533"/>
                </a:lnTo>
                <a:lnTo>
                  <a:pt x="945" y="1550"/>
                </a:lnTo>
                <a:lnTo>
                  <a:pt x="934" y="1567"/>
                </a:lnTo>
                <a:lnTo>
                  <a:pt x="925" y="1586"/>
                </a:lnTo>
                <a:close/>
                <a:moveTo>
                  <a:pt x="6110" y="1456"/>
                </a:moveTo>
                <a:lnTo>
                  <a:pt x="6110" y="1456"/>
                </a:lnTo>
                <a:lnTo>
                  <a:pt x="6088" y="1468"/>
                </a:lnTo>
                <a:lnTo>
                  <a:pt x="6065" y="1481"/>
                </a:lnTo>
                <a:lnTo>
                  <a:pt x="6045" y="1494"/>
                </a:lnTo>
                <a:lnTo>
                  <a:pt x="6023" y="1509"/>
                </a:lnTo>
                <a:lnTo>
                  <a:pt x="5983" y="1538"/>
                </a:lnTo>
                <a:lnTo>
                  <a:pt x="5941" y="1568"/>
                </a:lnTo>
                <a:lnTo>
                  <a:pt x="5901" y="1599"/>
                </a:lnTo>
                <a:lnTo>
                  <a:pt x="5861" y="1629"/>
                </a:lnTo>
                <a:lnTo>
                  <a:pt x="5840" y="1643"/>
                </a:lnTo>
                <a:lnTo>
                  <a:pt x="5818" y="1658"/>
                </a:lnTo>
                <a:lnTo>
                  <a:pt x="5797" y="1671"/>
                </a:lnTo>
                <a:lnTo>
                  <a:pt x="5775" y="1683"/>
                </a:lnTo>
                <a:lnTo>
                  <a:pt x="5751" y="1873"/>
                </a:lnTo>
                <a:lnTo>
                  <a:pt x="5727" y="2063"/>
                </a:lnTo>
                <a:lnTo>
                  <a:pt x="5683" y="2443"/>
                </a:lnTo>
                <a:lnTo>
                  <a:pt x="5743" y="2410"/>
                </a:lnTo>
                <a:lnTo>
                  <a:pt x="5804" y="2374"/>
                </a:lnTo>
                <a:lnTo>
                  <a:pt x="5863" y="2337"/>
                </a:lnTo>
                <a:lnTo>
                  <a:pt x="5922" y="2298"/>
                </a:lnTo>
                <a:lnTo>
                  <a:pt x="5979" y="2258"/>
                </a:lnTo>
                <a:lnTo>
                  <a:pt x="6008" y="2236"/>
                </a:lnTo>
                <a:lnTo>
                  <a:pt x="6035" y="2214"/>
                </a:lnTo>
                <a:lnTo>
                  <a:pt x="6063" y="2192"/>
                </a:lnTo>
                <a:lnTo>
                  <a:pt x="6089" y="2169"/>
                </a:lnTo>
                <a:lnTo>
                  <a:pt x="6116" y="2147"/>
                </a:lnTo>
                <a:lnTo>
                  <a:pt x="6141" y="2123"/>
                </a:lnTo>
                <a:lnTo>
                  <a:pt x="6186" y="2078"/>
                </a:lnTo>
                <a:lnTo>
                  <a:pt x="6208" y="2055"/>
                </a:lnTo>
                <a:lnTo>
                  <a:pt x="6229" y="2033"/>
                </a:lnTo>
                <a:lnTo>
                  <a:pt x="6250" y="2009"/>
                </a:lnTo>
                <a:lnTo>
                  <a:pt x="6271" y="1984"/>
                </a:lnTo>
                <a:lnTo>
                  <a:pt x="6289" y="1959"/>
                </a:lnTo>
                <a:lnTo>
                  <a:pt x="6308" y="1933"/>
                </a:lnTo>
                <a:lnTo>
                  <a:pt x="6325" y="1906"/>
                </a:lnTo>
                <a:lnTo>
                  <a:pt x="6341" y="1879"/>
                </a:lnTo>
                <a:lnTo>
                  <a:pt x="6355" y="1851"/>
                </a:lnTo>
                <a:lnTo>
                  <a:pt x="6368" y="1823"/>
                </a:lnTo>
                <a:lnTo>
                  <a:pt x="6380" y="1793"/>
                </a:lnTo>
                <a:lnTo>
                  <a:pt x="6390" y="1764"/>
                </a:lnTo>
                <a:lnTo>
                  <a:pt x="6398" y="1734"/>
                </a:lnTo>
                <a:lnTo>
                  <a:pt x="6404" y="1702"/>
                </a:lnTo>
                <a:lnTo>
                  <a:pt x="6406" y="1688"/>
                </a:lnTo>
                <a:lnTo>
                  <a:pt x="6406" y="1674"/>
                </a:lnTo>
                <a:lnTo>
                  <a:pt x="6406" y="1659"/>
                </a:lnTo>
                <a:lnTo>
                  <a:pt x="6405" y="1644"/>
                </a:lnTo>
                <a:lnTo>
                  <a:pt x="6403" y="1630"/>
                </a:lnTo>
                <a:lnTo>
                  <a:pt x="6400" y="1616"/>
                </a:lnTo>
                <a:lnTo>
                  <a:pt x="6396" y="1602"/>
                </a:lnTo>
                <a:lnTo>
                  <a:pt x="6390" y="1589"/>
                </a:lnTo>
                <a:lnTo>
                  <a:pt x="6385" y="1575"/>
                </a:lnTo>
                <a:lnTo>
                  <a:pt x="6378" y="1562"/>
                </a:lnTo>
                <a:lnTo>
                  <a:pt x="6371" y="1550"/>
                </a:lnTo>
                <a:lnTo>
                  <a:pt x="6362" y="1537"/>
                </a:lnTo>
                <a:lnTo>
                  <a:pt x="6353" y="1525"/>
                </a:lnTo>
                <a:lnTo>
                  <a:pt x="6343" y="1514"/>
                </a:lnTo>
                <a:lnTo>
                  <a:pt x="6334" y="1503"/>
                </a:lnTo>
                <a:lnTo>
                  <a:pt x="6323" y="1493"/>
                </a:lnTo>
                <a:lnTo>
                  <a:pt x="6312" y="1484"/>
                </a:lnTo>
                <a:lnTo>
                  <a:pt x="6300" y="1475"/>
                </a:lnTo>
                <a:lnTo>
                  <a:pt x="6288" y="1467"/>
                </a:lnTo>
                <a:lnTo>
                  <a:pt x="6276" y="1460"/>
                </a:lnTo>
                <a:lnTo>
                  <a:pt x="6263" y="1453"/>
                </a:lnTo>
                <a:lnTo>
                  <a:pt x="6250" y="1449"/>
                </a:lnTo>
                <a:lnTo>
                  <a:pt x="6236" y="1444"/>
                </a:lnTo>
                <a:lnTo>
                  <a:pt x="6223" y="1440"/>
                </a:lnTo>
                <a:lnTo>
                  <a:pt x="6209" y="1438"/>
                </a:lnTo>
                <a:lnTo>
                  <a:pt x="6195" y="1437"/>
                </a:lnTo>
                <a:lnTo>
                  <a:pt x="6180" y="1437"/>
                </a:lnTo>
                <a:lnTo>
                  <a:pt x="6166" y="1438"/>
                </a:lnTo>
                <a:lnTo>
                  <a:pt x="6152" y="1441"/>
                </a:lnTo>
                <a:lnTo>
                  <a:pt x="6138" y="1444"/>
                </a:lnTo>
                <a:lnTo>
                  <a:pt x="6124" y="1450"/>
                </a:lnTo>
                <a:lnTo>
                  <a:pt x="6110" y="145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bIns="900000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108" name="KSO_Shape"/>
          <p:cNvSpPr/>
          <p:nvPr/>
        </p:nvSpPr>
        <p:spPr bwMode="auto">
          <a:xfrm>
            <a:off x="2064522" y="2729418"/>
            <a:ext cx="432000" cy="540000"/>
          </a:xfrm>
          <a:custGeom>
            <a:avLst/>
            <a:gdLst>
              <a:gd name="T0" fmla="*/ 2147483646 w 4116"/>
              <a:gd name="T1" fmla="*/ 2147483646 h 5239"/>
              <a:gd name="T2" fmla="*/ 2147483646 w 4116"/>
              <a:gd name="T3" fmla="*/ 2147483646 h 5239"/>
              <a:gd name="T4" fmla="*/ 2147483646 w 4116"/>
              <a:gd name="T5" fmla="*/ 2147483646 h 5239"/>
              <a:gd name="T6" fmla="*/ 2147483646 w 4116"/>
              <a:gd name="T7" fmla="*/ 2147483646 h 5239"/>
              <a:gd name="T8" fmla="*/ 2147483646 w 4116"/>
              <a:gd name="T9" fmla="*/ 2147483646 h 5239"/>
              <a:gd name="T10" fmla="*/ 2147483646 w 4116"/>
              <a:gd name="T11" fmla="*/ 2147483646 h 5239"/>
              <a:gd name="T12" fmla="*/ 2147483646 w 4116"/>
              <a:gd name="T13" fmla="*/ 2147483646 h 5239"/>
              <a:gd name="T14" fmla="*/ 2147483646 w 4116"/>
              <a:gd name="T15" fmla="*/ 2147483646 h 5239"/>
              <a:gd name="T16" fmla="*/ 2147483646 w 4116"/>
              <a:gd name="T17" fmla="*/ 2147483646 h 5239"/>
              <a:gd name="T18" fmla="*/ 2147483646 w 4116"/>
              <a:gd name="T19" fmla="*/ 2147483646 h 5239"/>
              <a:gd name="T20" fmla="*/ 2147483646 w 4116"/>
              <a:gd name="T21" fmla="*/ 2147483646 h 5239"/>
              <a:gd name="T22" fmla="*/ 2147483646 w 4116"/>
              <a:gd name="T23" fmla="*/ 2147483646 h 5239"/>
              <a:gd name="T24" fmla="*/ 2147483646 w 4116"/>
              <a:gd name="T25" fmla="*/ 2147483646 h 5239"/>
              <a:gd name="T26" fmla="*/ 2147483646 w 4116"/>
              <a:gd name="T27" fmla="*/ 2147483646 h 5239"/>
              <a:gd name="T28" fmla="*/ 2147483646 w 4116"/>
              <a:gd name="T29" fmla="*/ 2147483646 h 5239"/>
              <a:gd name="T30" fmla="*/ 2147483646 w 4116"/>
              <a:gd name="T31" fmla="*/ 2147483646 h 5239"/>
              <a:gd name="T32" fmla="*/ 2147483646 w 4116"/>
              <a:gd name="T33" fmla="*/ 2147483646 h 5239"/>
              <a:gd name="T34" fmla="*/ 2147483646 w 4116"/>
              <a:gd name="T35" fmla="*/ 2147483646 h 5239"/>
              <a:gd name="T36" fmla="*/ 2147483646 w 4116"/>
              <a:gd name="T37" fmla="*/ 2147483646 h 5239"/>
              <a:gd name="T38" fmla="*/ 2147483646 w 4116"/>
              <a:gd name="T39" fmla="*/ 2147483646 h 5239"/>
              <a:gd name="T40" fmla="*/ 2147483646 w 4116"/>
              <a:gd name="T41" fmla="*/ 2147483646 h 5239"/>
              <a:gd name="T42" fmla="*/ 2147483646 w 4116"/>
              <a:gd name="T43" fmla="*/ 2147483646 h 5239"/>
              <a:gd name="T44" fmla="*/ 2147483646 w 4116"/>
              <a:gd name="T45" fmla="*/ 2147483646 h 5239"/>
              <a:gd name="T46" fmla="*/ 2147483646 w 4116"/>
              <a:gd name="T47" fmla="*/ 2147483646 h 5239"/>
              <a:gd name="T48" fmla="*/ 2147483646 w 4116"/>
              <a:gd name="T49" fmla="*/ 2147483646 h 5239"/>
              <a:gd name="T50" fmla="*/ 2147483646 w 4116"/>
              <a:gd name="T51" fmla="*/ 2147483646 h 5239"/>
              <a:gd name="T52" fmla="*/ 2147483646 w 4116"/>
              <a:gd name="T53" fmla="*/ 2147483646 h 5239"/>
              <a:gd name="T54" fmla="*/ 2147483646 w 4116"/>
              <a:gd name="T55" fmla="*/ 2147483646 h 5239"/>
              <a:gd name="T56" fmla="*/ 2147483646 w 4116"/>
              <a:gd name="T57" fmla="*/ 2147483646 h 5239"/>
              <a:gd name="T58" fmla="*/ 2147483646 w 4116"/>
              <a:gd name="T59" fmla="*/ 2147483646 h 5239"/>
              <a:gd name="T60" fmla="*/ 2147483646 w 4116"/>
              <a:gd name="T61" fmla="*/ 2147483646 h 5239"/>
              <a:gd name="T62" fmla="*/ 2147483646 w 4116"/>
              <a:gd name="T63" fmla="*/ 2147483646 h 5239"/>
              <a:gd name="T64" fmla="*/ 2147483646 w 4116"/>
              <a:gd name="T65" fmla="*/ 2147483646 h 5239"/>
              <a:gd name="T66" fmla="*/ 2147483646 w 4116"/>
              <a:gd name="T67" fmla="*/ 2147483646 h 5239"/>
              <a:gd name="T68" fmla="*/ 2147483646 w 4116"/>
              <a:gd name="T69" fmla="*/ 2147483646 h 5239"/>
              <a:gd name="T70" fmla="*/ 2147483646 w 4116"/>
              <a:gd name="T71" fmla="*/ 2147483646 h 5239"/>
              <a:gd name="T72" fmla="*/ 2147483646 w 4116"/>
              <a:gd name="T73" fmla="*/ 2147483646 h 5239"/>
              <a:gd name="T74" fmla="*/ 2147483646 w 4116"/>
              <a:gd name="T75" fmla="*/ 2147483646 h 5239"/>
              <a:gd name="T76" fmla="*/ 2147483646 w 4116"/>
              <a:gd name="T77" fmla="*/ 2147483646 h 5239"/>
              <a:gd name="T78" fmla="*/ 2147483646 w 4116"/>
              <a:gd name="T79" fmla="*/ 2147483646 h 5239"/>
              <a:gd name="T80" fmla="*/ 2147483646 w 4116"/>
              <a:gd name="T81" fmla="*/ 2147483646 h 5239"/>
              <a:gd name="T82" fmla="*/ 2147483646 w 4116"/>
              <a:gd name="T83" fmla="*/ 2147483646 h 5239"/>
              <a:gd name="T84" fmla="*/ 2147483646 w 4116"/>
              <a:gd name="T85" fmla="*/ 2147483646 h 5239"/>
              <a:gd name="T86" fmla="*/ 2147483646 w 4116"/>
              <a:gd name="T87" fmla="*/ 2147483646 h 5239"/>
              <a:gd name="T88" fmla="*/ 2147483646 w 4116"/>
              <a:gd name="T89" fmla="*/ 2147483646 h 5239"/>
              <a:gd name="T90" fmla="*/ 2147483646 w 4116"/>
              <a:gd name="T91" fmla="*/ 2147483646 h 5239"/>
              <a:gd name="T92" fmla="*/ 0 w 4116"/>
              <a:gd name="T93" fmla="*/ 2147483646 h 5239"/>
              <a:gd name="T94" fmla="*/ 2147483646 w 4116"/>
              <a:gd name="T95" fmla="*/ 2147483646 h 5239"/>
              <a:gd name="T96" fmla="*/ 2147483646 w 4116"/>
              <a:gd name="T97" fmla="*/ 2147483646 h 5239"/>
              <a:gd name="T98" fmla="*/ 2147483646 w 4116"/>
              <a:gd name="T99" fmla="*/ 2147483646 h 5239"/>
              <a:gd name="T100" fmla="*/ 2147483646 w 4116"/>
              <a:gd name="T101" fmla="*/ 2147483646 h 5239"/>
              <a:gd name="T102" fmla="*/ 2147483646 w 4116"/>
              <a:gd name="T103" fmla="*/ 2147483646 h 5239"/>
              <a:gd name="T104" fmla="*/ 2147483646 w 4116"/>
              <a:gd name="T105" fmla="*/ 2147483646 h 5239"/>
              <a:gd name="T106" fmla="*/ 2147483646 w 4116"/>
              <a:gd name="T107" fmla="*/ 2147483646 h 5239"/>
              <a:gd name="T108" fmla="*/ 2147483646 w 4116"/>
              <a:gd name="T109" fmla="*/ 2147483646 h 5239"/>
              <a:gd name="T110" fmla="*/ 2147483646 w 4116"/>
              <a:gd name="T111" fmla="*/ 2147483646 h 5239"/>
              <a:gd name="T112" fmla="*/ 2147483646 w 4116"/>
              <a:gd name="T113" fmla="*/ 2147483646 h 5239"/>
              <a:gd name="T114" fmla="*/ 2147483646 w 4116"/>
              <a:gd name="T115" fmla="*/ 2147483646 h 5239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4116" h="5239">
                <a:moveTo>
                  <a:pt x="2496" y="2121"/>
                </a:moveTo>
                <a:lnTo>
                  <a:pt x="2496" y="2121"/>
                </a:lnTo>
                <a:lnTo>
                  <a:pt x="2443" y="2107"/>
                </a:lnTo>
                <a:lnTo>
                  <a:pt x="2390" y="2095"/>
                </a:lnTo>
                <a:lnTo>
                  <a:pt x="2336" y="2084"/>
                </a:lnTo>
                <a:lnTo>
                  <a:pt x="2282" y="2075"/>
                </a:lnTo>
                <a:lnTo>
                  <a:pt x="2227" y="2068"/>
                </a:lnTo>
                <a:lnTo>
                  <a:pt x="2171" y="2063"/>
                </a:lnTo>
                <a:lnTo>
                  <a:pt x="2115" y="2060"/>
                </a:lnTo>
                <a:lnTo>
                  <a:pt x="2058" y="2059"/>
                </a:lnTo>
                <a:lnTo>
                  <a:pt x="2002" y="2060"/>
                </a:lnTo>
                <a:lnTo>
                  <a:pt x="1945" y="2063"/>
                </a:lnTo>
                <a:lnTo>
                  <a:pt x="1890" y="2068"/>
                </a:lnTo>
                <a:lnTo>
                  <a:pt x="1835" y="2075"/>
                </a:lnTo>
                <a:lnTo>
                  <a:pt x="1780" y="2084"/>
                </a:lnTo>
                <a:lnTo>
                  <a:pt x="1726" y="2095"/>
                </a:lnTo>
                <a:lnTo>
                  <a:pt x="1673" y="2107"/>
                </a:lnTo>
                <a:lnTo>
                  <a:pt x="1621" y="2121"/>
                </a:lnTo>
                <a:lnTo>
                  <a:pt x="1621" y="761"/>
                </a:lnTo>
                <a:lnTo>
                  <a:pt x="452" y="761"/>
                </a:lnTo>
                <a:lnTo>
                  <a:pt x="452" y="1438"/>
                </a:lnTo>
                <a:lnTo>
                  <a:pt x="1020" y="2446"/>
                </a:lnTo>
                <a:lnTo>
                  <a:pt x="989" y="2473"/>
                </a:lnTo>
                <a:lnTo>
                  <a:pt x="958" y="2502"/>
                </a:lnTo>
                <a:lnTo>
                  <a:pt x="928" y="2532"/>
                </a:lnTo>
                <a:lnTo>
                  <a:pt x="900" y="2561"/>
                </a:lnTo>
                <a:lnTo>
                  <a:pt x="871" y="2593"/>
                </a:lnTo>
                <a:lnTo>
                  <a:pt x="844" y="2624"/>
                </a:lnTo>
                <a:lnTo>
                  <a:pt x="817" y="2656"/>
                </a:lnTo>
                <a:lnTo>
                  <a:pt x="792" y="2689"/>
                </a:lnTo>
                <a:lnTo>
                  <a:pt x="767" y="2723"/>
                </a:lnTo>
                <a:lnTo>
                  <a:pt x="743" y="2758"/>
                </a:lnTo>
                <a:lnTo>
                  <a:pt x="720" y="2792"/>
                </a:lnTo>
                <a:lnTo>
                  <a:pt x="697" y="2828"/>
                </a:lnTo>
                <a:lnTo>
                  <a:pt x="676" y="2864"/>
                </a:lnTo>
                <a:lnTo>
                  <a:pt x="655" y="2901"/>
                </a:lnTo>
                <a:lnTo>
                  <a:pt x="636" y="2938"/>
                </a:lnTo>
                <a:lnTo>
                  <a:pt x="618" y="2977"/>
                </a:lnTo>
                <a:lnTo>
                  <a:pt x="600" y="3015"/>
                </a:lnTo>
                <a:lnTo>
                  <a:pt x="584" y="3054"/>
                </a:lnTo>
                <a:lnTo>
                  <a:pt x="569" y="3094"/>
                </a:lnTo>
                <a:lnTo>
                  <a:pt x="554" y="3134"/>
                </a:lnTo>
                <a:lnTo>
                  <a:pt x="540" y="3174"/>
                </a:lnTo>
                <a:lnTo>
                  <a:pt x="528" y="3216"/>
                </a:lnTo>
                <a:lnTo>
                  <a:pt x="517" y="3257"/>
                </a:lnTo>
                <a:lnTo>
                  <a:pt x="507" y="3300"/>
                </a:lnTo>
                <a:lnTo>
                  <a:pt x="499" y="3341"/>
                </a:lnTo>
                <a:lnTo>
                  <a:pt x="490" y="3384"/>
                </a:lnTo>
                <a:lnTo>
                  <a:pt x="483" y="3428"/>
                </a:lnTo>
                <a:lnTo>
                  <a:pt x="478" y="3472"/>
                </a:lnTo>
                <a:lnTo>
                  <a:pt x="474" y="3515"/>
                </a:lnTo>
                <a:lnTo>
                  <a:pt x="471" y="3559"/>
                </a:lnTo>
                <a:lnTo>
                  <a:pt x="469" y="3604"/>
                </a:lnTo>
                <a:lnTo>
                  <a:pt x="468" y="3649"/>
                </a:lnTo>
                <a:lnTo>
                  <a:pt x="469" y="3691"/>
                </a:lnTo>
                <a:lnTo>
                  <a:pt x="470" y="3731"/>
                </a:lnTo>
                <a:lnTo>
                  <a:pt x="473" y="3771"/>
                </a:lnTo>
                <a:lnTo>
                  <a:pt x="476" y="3812"/>
                </a:lnTo>
                <a:lnTo>
                  <a:pt x="481" y="3852"/>
                </a:lnTo>
                <a:lnTo>
                  <a:pt x="486" y="3891"/>
                </a:lnTo>
                <a:lnTo>
                  <a:pt x="493" y="3931"/>
                </a:lnTo>
                <a:lnTo>
                  <a:pt x="501" y="3970"/>
                </a:lnTo>
                <a:lnTo>
                  <a:pt x="509" y="4008"/>
                </a:lnTo>
                <a:lnTo>
                  <a:pt x="519" y="4046"/>
                </a:lnTo>
                <a:lnTo>
                  <a:pt x="529" y="4085"/>
                </a:lnTo>
                <a:lnTo>
                  <a:pt x="540" y="4122"/>
                </a:lnTo>
                <a:lnTo>
                  <a:pt x="552" y="4159"/>
                </a:lnTo>
                <a:lnTo>
                  <a:pt x="565" y="4196"/>
                </a:lnTo>
                <a:lnTo>
                  <a:pt x="579" y="4233"/>
                </a:lnTo>
                <a:lnTo>
                  <a:pt x="593" y="4268"/>
                </a:lnTo>
                <a:lnTo>
                  <a:pt x="609" y="4304"/>
                </a:lnTo>
                <a:lnTo>
                  <a:pt x="625" y="4339"/>
                </a:lnTo>
                <a:lnTo>
                  <a:pt x="642" y="4373"/>
                </a:lnTo>
                <a:lnTo>
                  <a:pt x="661" y="4407"/>
                </a:lnTo>
                <a:lnTo>
                  <a:pt x="679" y="4440"/>
                </a:lnTo>
                <a:lnTo>
                  <a:pt x="698" y="4474"/>
                </a:lnTo>
                <a:lnTo>
                  <a:pt x="719" y="4507"/>
                </a:lnTo>
                <a:lnTo>
                  <a:pt x="740" y="4538"/>
                </a:lnTo>
                <a:lnTo>
                  <a:pt x="761" y="4570"/>
                </a:lnTo>
                <a:lnTo>
                  <a:pt x="785" y="4600"/>
                </a:lnTo>
                <a:lnTo>
                  <a:pt x="807" y="4631"/>
                </a:lnTo>
                <a:lnTo>
                  <a:pt x="832" y="4660"/>
                </a:lnTo>
                <a:lnTo>
                  <a:pt x="856" y="4690"/>
                </a:lnTo>
                <a:lnTo>
                  <a:pt x="882" y="4718"/>
                </a:lnTo>
                <a:lnTo>
                  <a:pt x="907" y="4746"/>
                </a:lnTo>
                <a:lnTo>
                  <a:pt x="935" y="4773"/>
                </a:lnTo>
                <a:lnTo>
                  <a:pt x="961" y="4800"/>
                </a:lnTo>
                <a:lnTo>
                  <a:pt x="990" y="4826"/>
                </a:lnTo>
                <a:lnTo>
                  <a:pt x="1018" y="4852"/>
                </a:lnTo>
                <a:lnTo>
                  <a:pt x="1047" y="4876"/>
                </a:lnTo>
                <a:lnTo>
                  <a:pt x="1077" y="4900"/>
                </a:lnTo>
                <a:lnTo>
                  <a:pt x="1107" y="4923"/>
                </a:lnTo>
                <a:lnTo>
                  <a:pt x="1138" y="4946"/>
                </a:lnTo>
                <a:lnTo>
                  <a:pt x="1170" y="4968"/>
                </a:lnTo>
                <a:lnTo>
                  <a:pt x="1201" y="4988"/>
                </a:lnTo>
                <a:lnTo>
                  <a:pt x="1234" y="5009"/>
                </a:lnTo>
                <a:lnTo>
                  <a:pt x="1267" y="5028"/>
                </a:lnTo>
                <a:lnTo>
                  <a:pt x="1300" y="5047"/>
                </a:lnTo>
                <a:lnTo>
                  <a:pt x="1335" y="5065"/>
                </a:lnTo>
                <a:lnTo>
                  <a:pt x="1370" y="5082"/>
                </a:lnTo>
                <a:lnTo>
                  <a:pt x="1404" y="5098"/>
                </a:lnTo>
                <a:lnTo>
                  <a:pt x="1440" y="5114"/>
                </a:lnTo>
                <a:lnTo>
                  <a:pt x="1476" y="5129"/>
                </a:lnTo>
                <a:lnTo>
                  <a:pt x="1512" y="5142"/>
                </a:lnTo>
                <a:lnTo>
                  <a:pt x="1549" y="5155"/>
                </a:lnTo>
                <a:lnTo>
                  <a:pt x="1586" y="5168"/>
                </a:lnTo>
                <a:lnTo>
                  <a:pt x="1623" y="5179"/>
                </a:lnTo>
                <a:lnTo>
                  <a:pt x="1661" y="5189"/>
                </a:lnTo>
                <a:lnTo>
                  <a:pt x="1700" y="5198"/>
                </a:lnTo>
                <a:lnTo>
                  <a:pt x="1738" y="5206"/>
                </a:lnTo>
                <a:lnTo>
                  <a:pt x="1777" y="5214"/>
                </a:lnTo>
                <a:lnTo>
                  <a:pt x="1817" y="5221"/>
                </a:lnTo>
                <a:lnTo>
                  <a:pt x="1855" y="5227"/>
                </a:lnTo>
                <a:lnTo>
                  <a:pt x="1896" y="5231"/>
                </a:lnTo>
                <a:lnTo>
                  <a:pt x="1936" y="5235"/>
                </a:lnTo>
                <a:lnTo>
                  <a:pt x="1977" y="5237"/>
                </a:lnTo>
                <a:lnTo>
                  <a:pt x="2017" y="5239"/>
                </a:lnTo>
                <a:lnTo>
                  <a:pt x="2058" y="5239"/>
                </a:lnTo>
                <a:lnTo>
                  <a:pt x="2099" y="5239"/>
                </a:lnTo>
                <a:lnTo>
                  <a:pt x="2141" y="5237"/>
                </a:lnTo>
                <a:lnTo>
                  <a:pt x="2180" y="5235"/>
                </a:lnTo>
                <a:lnTo>
                  <a:pt x="2221" y="5231"/>
                </a:lnTo>
                <a:lnTo>
                  <a:pt x="2261" y="5227"/>
                </a:lnTo>
                <a:lnTo>
                  <a:pt x="2301" y="5221"/>
                </a:lnTo>
                <a:lnTo>
                  <a:pt x="2339" y="5214"/>
                </a:lnTo>
                <a:lnTo>
                  <a:pt x="2379" y="5206"/>
                </a:lnTo>
                <a:lnTo>
                  <a:pt x="2418" y="5198"/>
                </a:lnTo>
                <a:lnTo>
                  <a:pt x="2456" y="5189"/>
                </a:lnTo>
                <a:lnTo>
                  <a:pt x="2494" y="5179"/>
                </a:lnTo>
                <a:lnTo>
                  <a:pt x="2531" y="5168"/>
                </a:lnTo>
                <a:lnTo>
                  <a:pt x="2569" y="5155"/>
                </a:lnTo>
                <a:lnTo>
                  <a:pt x="2605" y="5142"/>
                </a:lnTo>
                <a:lnTo>
                  <a:pt x="2642" y="5129"/>
                </a:lnTo>
                <a:lnTo>
                  <a:pt x="2678" y="5114"/>
                </a:lnTo>
                <a:lnTo>
                  <a:pt x="2713" y="5098"/>
                </a:lnTo>
                <a:lnTo>
                  <a:pt x="2748" y="5082"/>
                </a:lnTo>
                <a:lnTo>
                  <a:pt x="2783" y="5065"/>
                </a:lnTo>
                <a:lnTo>
                  <a:pt x="2816" y="5047"/>
                </a:lnTo>
                <a:lnTo>
                  <a:pt x="2850" y="5028"/>
                </a:lnTo>
                <a:lnTo>
                  <a:pt x="2883" y="5009"/>
                </a:lnTo>
                <a:lnTo>
                  <a:pt x="2915" y="4988"/>
                </a:lnTo>
                <a:lnTo>
                  <a:pt x="2948" y="4968"/>
                </a:lnTo>
                <a:lnTo>
                  <a:pt x="2979" y="4946"/>
                </a:lnTo>
                <a:lnTo>
                  <a:pt x="3010" y="4923"/>
                </a:lnTo>
                <a:lnTo>
                  <a:pt x="3040" y="4900"/>
                </a:lnTo>
                <a:lnTo>
                  <a:pt x="3070" y="4876"/>
                </a:lnTo>
                <a:lnTo>
                  <a:pt x="3099" y="4852"/>
                </a:lnTo>
                <a:lnTo>
                  <a:pt x="3128" y="4826"/>
                </a:lnTo>
                <a:lnTo>
                  <a:pt x="3155" y="4800"/>
                </a:lnTo>
                <a:lnTo>
                  <a:pt x="3183" y="4773"/>
                </a:lnTo>
                <a:lnTo>
                  <a:pt x="3209" y="4746"/>
                </a:lnTo>
                <a:lnTo>
                  <a:pt x="3236" y="4718"/>
                </a:lnTo>
                <a:lnTo>
                  <a:pt x="3260" y="4690"/>
                </a:lnTo>
                <a:lnTo>
                  <a:pt x="3286" y="4660"/>
                </a:lnTo>
                <a:lnTo>
                  <a:pt x="3309" y="4631"/>
                </a:lnTo>
                <a:lnTo>
                  <a:pt x="3333" y="4600"/>
                </a:lnTo>
                <a:lnTo>
                  <a:pt x="3355" y="4570"/>
                </a:lnTo>
                <a:lnTo>
                  <a:pt x="3376" y="4538"/>
                </a:lnTo>
                <a:lnTo>
                  <a:pt x="3398" y="4507"/>
                </a:lnTo>
                <a:lnTo>
                  <a:pt x="3418" y="4474"/>
                </a:lnTo>
                <a:lnTo>
                  <a:pt x="3438" y="4440"/>
                </a:lnTo>
                <a:lnTo>
                  <a:pt x="3457" y="4407"/>
                </a:lnTo>
                <a:lnTo>
                  <a:pt x="3474" y="4373"/>
                </a:lnTo>
                <a:lnTo>
                  <a:pt x="3492" y="4339"/>
                </a:lnTo>
                <a:lnTo>
                  <a:pt x="3508" y="4304"/>
                </a:lnTo>
                <a:lnTo>
                  <a:pt x="3523" y="4268"/>
                </a:lnTo>
                <a:lnTo>
                  <a:pt x="3538" y="4233"/>
                </a:lnTo>
                <a:lnTo>
                  <a:pt x="3552" y="4196"/>
                </a:lnTo>
                <a:lnTo>
                  <a:pt x="3565" y="4159"/>
                </a:lnTo>
                <a:lnTo>
                  <a:pt x="3577" y="4122"/>
                </a:lnTo>
                <a:lnTo>
                  <a:pt x="3588" y="4085"/>
                </a:lnTo>
                <a:lnTo>
                  <a:pt x="3599" y="4046"/>
                </a:lnTo>
                <a:lnTo>
                  <a:pt x="3608" y="4008"/>
                </a:lnTo>
                <a:lnTo>
                  <a:pt x="3616" y="3970"/>
                </a:lnTo>
                <a:lnTo>
                  <a:pt x="3624" y="3931"/>
                </a:lnTo>
                <a:lnTo>
                  <a:pt x="3630" y="3891"/>
                </a:lnTo>
                <a:lnTo>
                  <a:pt x="3635" y="3852"/>
                </a:lnTo>
                <a:lnTo>
                  <a:pt x="3640" y="3812"/>
                </a:lnTo>
                <a:lnTo>
                  <a:pt x="3643" y="3771"/>
                </a:lnTo>
                <a:lnTo>
                  <a:pt x="3646" y="3731"/>
                </a:lnTo>
                <a:lnTo>
                  <a:pt x="3648" y="3691"/>
                </a:lnTo>
                <a:lnTo>
                  <a:pt x="3648" y="3649"/>
                </a:lnTo>
                <a:lnTo>
                  <a:pt x="3647" y="3601"/>
                </a:lnTo>
                <a:lnTo>
                  <a:pt x="3645" y="3552"/>
                </a:lnTo>
                <a:lnTo>
                  <a:pt x="3642" y="3504"/>
                </a:lnTo>
                <a:lnTo>
                  <a:pt x="3637" y="3457"/>
                </a:lnTo>
                <a:lnTo>
                  <a:pt x="3631" y="3411"/>
                </a:lnTo>
                <a:lnTo>
                  <a:pt x="3623" y="3364"/>
                </a:lnTo>
                <a:lnTo>
                  <a:pt x="3614" y="3318"/>
                </a:lnTo>
                <a:lnTo>
                  <a:pt x="3604" y="3272"/>
                </a:lnTo>
                <a:lnTo>
                  <a:pt x="3591" y="3227"/>
                </a:lnTo>
                <a:lnTo>
                  <a:pt x="3579" y="3182"/>
                </a:lnTo>
                <a:lnTo>
                  <a:pt x="3565" y="3139"/>
                </a:lnTo>
                <a:lnTo>
                  <a:pt x="3550" y="3095"/>
                </a:lnTo>
                <a:lnTo>
                  <a:pt x="3532" y="3052"/>
                </a:lnTo>
                <a:lnTo>
                  <a:pt x="3515" y="3010"/>
                </a:lnTo>
                <a:lnTo>
                  <a:pt x="3496" y="2969"/>
                </a:lnTo>
                <a:lnTo>
                  <a:pt x="3475" y="2928"/>
                </a:lnTo>
                <a:lnTo>
                  <a:pt x="3454" y="2887"/>
                </a:lnTo>
                <a:lnTo>
                  <a:pt x="3431" y="2847"/>
                </a:lnTo>
                <a:lnTo>
                  <a:pt x="3408" y="2809"/>
                </a:lnTo>
                <a:lnTo>
                  <a:pt x="3384" y="2771"/>
                </a:lnTo>
                <a:lnTo>
                  <a:pt x="3358" y="2733"/>
                </a:lnTo>
                <a:lnTo>
                  <a:pt x="3332" y="2697"/>
                </a:lnTo>
                <a:lnTo>
                  <a:pt x="3304" y="2661"/>
                </a:lnTo>
                <a:lnTo>
                  <a:pt x="3276" y="2626"/>
                </a:lnTo>
                <a:lnTo>
                  <a:pt x="3246" y="2592"/>
                </a:lnTo>
                <a:lnTo>
                  <a:pt x="3215" y="2559"/>
                </a:lnTo>
                <a:lnTo>
                  <a:pt x="3184" y="2526"/>
                </a:lnTo>
                <a:lnTo>
                  <a:pt x="3151" y="2495"/>
                </a:lnTo>
                <a:lnTo>
                  <a:pt x="3118" y="2464"/>
                </a:lnTo>
                <a:lnTo>
                  <a:pt x="3084" y="2435"/>
                </a:lnTo>
                <a:lnTo>
                  <a:pt x="3049" y="2406"/>
                </a:lnTo>
                <a:lnTo>
                  <a:pt x="3014" y="2378"/>
                </a:lnTo>
                <a:lnTo>
                  <a:pt x="3666" y="1453"/>
                </a:lnTo>
                <a:lnTo>
                  <a:pt x="3666" y="761"/>
                </a:lnTo>
                <a:lnTo>
                  <a:pt x="2496" y="761"/>
                </a:lnTo>
                <a:lnTo>
                  <a:pt x="2496" y="2121"/>
                </a:lnTo>
                <a:close/>
                <a:moveTo>
                  <a:pt x="3080" y="3649"/>
                </a:moveTo>
                <a:lnTo>
                  <a:pt x="3080" y="3649"/>
                </a:lnTo>
                <a:lnTo>
                  <a:pt x="3079" y="3675"/>
                </a:lnTo>
                <a:lnTo>
                  <a:pt x="3078" y="3702"/>
                </a:lnTo>
                <a:lnTo>
                  <a:pt x="3077" y="3727"/>
                </a:lnTo>
                <a:lnTo>
                  <a:pt x="3074" y="3754"/>
                </a:lnTo>
                <a:lnTo>
                  <a:pt x="3072" y="3779"/>
                </a:lnTo>
                <a:lnTo>
                  <a:pt x="3068" y="3805"/>
                </a:lnTo>
                <a:lnTo>
                  <a:pt x="3064" y="3829"/>
                </a:lnTo>
                <a:lnTo>
                  <a:pt x="3059" y="3855"/>
                </a:lnTo>
                <a:lnTo>
                  <a:pt x="3053" y="3879"/>
                </a:lnTo>
                <a:lnTo>
                  <a:pt x="3047" y="3905"/>
                </a:lnTo>
                <a:lnTo>
                  <a:pt x="3041" y="3928"/>
                </a:lnTo>
                <a:lnTo>
                  <a:pt x="3033" y="3952"/>
                </a:lnTo>
                <a:lnTo>
                  <a:pt x="3026" y="3976"/>
                </a:lnTo>
                <a:lnTo>
                  <a:pt x="3018" y="4000"/>
                </a:lnTo>
                <a:lnTo>
                  <a:pt x="3009" y="4023"/>
                </a:lnTo>
                <a:lnTo>
                  <a:pt x="3000" y="4046"/>
                </a:lnTo>
                <a:lnTo>
                  <a:pt x="2979" y="4091"/>
                </a:lnTo>
                <a:lnTo>
                  <a:pt x="2956" y="4136"/>
                </a:lnTo>
                <a:lnTo>
                  <a:pt x="2931" y="4179"/>
                </a:lnTo>
                <a:lnTo>
                  <a:pt x="2905" y="4219"/>
                </a:lnTo>
                <a:lnTo>
                  <a:pt x="2876" y="4260"/>
                </a:lnTo>
                <a:lnTo>
                  <a:pt x="2846" y="4299"/>
                </a:lnTo>
                <a:lnTo>
                  <a:pt x="2814" y="4335"/>
                </a:lnTo>
                <a:lnTo>
                  <a:pt x="2780" y="4371"/>
                </a:lnTo>
                <a:lnTo>
                  <a:pt x="2745" y="4405"/>
                </a:lnTo>
                <a:lnTo>
                  <a:pt x="2707" y="4437"/>
                </a:lnTo>
                <a:lnTo>
                  <a:pt x="2669" y="4467"/>
                </a:lnTo>
                <a:lnTo>
                  <a:pt x="2629" y="4495"/>
                </a:lnTo>
                <a:lnTo>
                  <a:pt x="2588" y="4522"/>
                </a:lnTo>
                <a:lnTo>
                  <a:pt x="2545" y="4547"/>
                </a:lnTo>
                <a:lnTo>
                  <a:pt x="2500" y="4570"/>
                </a:lnTo>
                <a:lnTo>
                  <a:pt x="2456" y="4590"/>
                </a:lnTo>
                <a:lnTo>
                  <a:pt x="2432" y="4599"/>
                </a:lnTo>
                <a:lnTo>
                  <a:pt x="2410" y="4608"/>
                </a:lnTo>
                <a:lnTo>
                  <a:pt x="2385" y="4617"/>
                </a:lnTo>
                <a:lnTo>
                  <a:pt x="2362" y="4625"/>
                </a:lnTo>
                <a:lnTo>
                  <a:pt x="2337" y="4632"/>
                </a:lnTo>
                <a:lnTo>
                  <a:pt x="2313" y="4638"/>
                </a:lnTo>
                <a:lnTo>
                  <a:pt x="2288" y="4644"/>
                </a:lnTo>
                <a:lnTo>
                  <a:pt x="2264" y="4649"/>
                </a:lnTo>
                <a:lnTo>
                  <a:pt x="2239" y="4654"/>
                </a:lnTo>
                <a:lnTo>
                  <a:pt x="2214" y="4658"/>
                </a:lnTo>
                <a:lnTo>
                  <a:pt x="2189" y="4662"/>
                </a:lnTo>
                <a:lnTo>
                  <a:pt x="2163" y="4665"/>
                </a:lnTo>
                <a:lnTo>
                  <a:pt x="2137" y="4668"/>
                </a:lnTo>
                <a:lnTo>
                  <a:pt x="2111" y="4669"/>
                </a:lnTo>
                <a:lnTo>
                  <a:pt x="2085" y="4670"/>
                </a:lnTo>
                <a:lnTo>
                  <a:pt x="2058" y="4671"/>
                </a:lnTo>
                <a:lnTo>
                  <a:pt x="2032" y="4670"/>
                </a:lnTo>
                <a:lnTo>
                  <a:pt x="2006" y="4669"/>
                </a:lnTo>
                <a:lnTo>
                  <a:pt x="1980" y="4668"/>
                </a:lnTo>
                <a:lnTo>
                  <a:pt x="1954" y="4665"/>
                </a:lnTo>
                <a:lnTo>
                  <a:pt x="1929" y="4662"/>
                </a:lnTo>
                <a:lnTo>
                  <a:pt x="1903" y="4658"/>
                </a:lnTo>
                <a:lnTo>
                  <a:pt x="1878" y="4654"/>
                </a:lnTo>
                <a:lnTo>
                  <a:pt x="1852" y="4649"/>
                </a:lnTo>
                <a:lnTo>
                  <a:pt x="1828" y="4644"/>
                </a:lnTo>
                <a:lnTo>
                  <a:pt x="1804" y="4638"/>
                </a:lnTo>
                <a:lnTo>
                  <a:pt x="1779" y="4632"/>
                </a:lnTo>
                <a:lnTo>
                  <a:pt x="1755" y="4625"/>
                </a:lnTo>
                <a:lnTo>
                  <a:pt x="1731" y="4617"/>
                </a:lnTo>
                <a:lnTo>
                  <a:pt x="1708" y="4608"/>
                </a:lnTo>
                <a:lnTo>
                  <a:pt x="1684" y="4599"/>
                </a:lnTo>
                <a:lnTo>
                  <a:pt x="1661" y="4590"/>
                </a:lnTo>
                <a:lnTo>
                  <a:pt x="1616" y="4570"/>
                </a:lnTo>
                <a:lnTo>
                  <a:pt x="1572" y="4547"/>
                </a:lnTo>
                <a:lnTo>
                  <a:pt x="1530" y="4522"/>
                </a:lnTo>
                <a:lnTo>
                  <a:pt x="1488" y="4495"/>
                </a:lnTo>
                <a:lnTo>
                  <a:pt x="1448" y="4467"/>
                </a:lnTo>
                <a:lnTo>
                  <a:pt x="1409" y="4437"/>
                </a:lnTo>
                <a:lnTo>
                  <a:pt x="1373" y="4405"/>
                </a:lnTo>
                <a:lnTo>
                  <a:pt x="1337" y="4371"/>
                </a:lnTo>
                <a:lnTo>
                  <a:pt x="1303" y="4335"/>
                </a:lnTo>
                <a:lnTo>
                  <a:pt x="1271" y="4299"/>
                </a:lnTo>
                <a:lnTo>
                  <a:pt x="1240" y="4260"/>
                </a:lnTo>
                <a:lnTo>
                  <a:pt x="1212" y="4219"/>
                </a:lnTo>
                <a:lnTo>
                  <a:pt x="1185" y="4179"/>
                </a:lnTo>
                <a:lnTo>
                  <a:pt x="1161" y="4136"/>
                </a:lnTo>
                <a:lnTo>
                  <a:pt x="1138" y="4091"/>
                </a:lnTo>
                <a:lnTo>
                  <a:pt x="1118" y="4046"/>
                </a:lnTo>
                <a:lnTo>
                  <a:pt x="1108" y="4023"/>
                </a:lnTo>
                <a:lnTo>
                  <a:pt x="1100" y="4000"/>
                </a:lnTo>
                <a:lnTo>
                  <a:pt x="1091" y="3976"/>
                </a:lnTo>
                <a:lnTo>
                  <a:pt x="1083" y="3952"/>
                </a:lnTo>
                <a:lnTo>
                  <a:pt x="1076" y="3928"/>
                </a:lnTo>
                <a:lnTo>
                  <a:pt x="1069" y="3905"/>
                </a:lnTo>
                <a:lnTo>
                  <a:pt x="1064" y="3879"/>
                </a:lnTo>
                <a:lnTo>
                  <a:pt x="1058" y="3855"/>
                </a:lnTo>
                <a:lnTo>
                  <a:pt x="1053" y="3829"/>
                </a:lnTo>
                <a:lnTo>
                  <a:pt x="1049" y="3805"/>
                </a:lnTo>
                <a:lnTo>
                  <a:pt x="1046" y="3779"/>
                </a:lnTo>
                <a:lnTo>
                  <a:pt x="1043" y="3754"/>
                </a:lnTo>
                <a:lnTo>
                  <a:pt x="1041" y="3727"/>
                </a:lnTo>
                <a:lnTo>
                  <a:pt x="1038" y="3702"/>
                </a:lnTo>
                <a:lnTo>
                  <a:pt x="1037" y="3675"/>
                </a:lnTo>
                <a:lnTo>
                  <a:pt x="1037" y="3649"/>
                </a:lnTo>
                <a:lnTo>
                  <a:pt x="1037" y="3622"/>
                </a:lnTo>
                <a:lnTo>
                  <a:pt x="1038" y="3597"/>
                </a:lnTo>
                <a:lnTo>
                  <a:pt x="1041" y="3571"/>
                </a:lnTo>
                <a:lnTo>
                  <a:pt x="1043" y="3545"/>
                </a:lnTo>
                <a:lnTo>
                  <a:pt x="1046" y="3520"/>
                </a:lnTo>
                <a:lnTo>
                  <a:pt x="1049" y="3494"/>
                </a:lnTo>
                <a:lnTo>
                  <a:pt x="1053" y="3469"/>
                </a:lnTo>
                <a:lnTo>
                  <a:pt x="1058" y="3444"/>
                </a:lnTo>
                <a:lnTo>
                  <a:pt x="1064" y="3419"/>
                </a:lnTo>
                <a:lnTo>
                  <a:pt x="1069" y="3394"/>
                </a:lnTo>
                <a:lnTo>
                  <a:pt x="1076" y="3370"/>
                </a:lnTo>
                <a:lnTo>
                  <a:pt x="1083" y="3346"/>
                </a:lnTo>
                <a:lnTo>
                  <a:pt x="1091" y="3322"/>
                </a:lnTo>
                <a:lnTo>
                  <a:pt x="1100" y="3299"/>
                </a:lnTo>
                <a:lnTo>
                  <a:pt x="1108" y="3275"/>
                </a:lnTo>
                <a:lnTo>
                  <a:pt x="1118" y="3252"/>
                </a:lnTo>
                <a:lnTo>
                  <a:pt x="1138" y="3207"/>
                </a:lnTo>
                <a:lnTo>
                  <a:pt x="1161" y="3163"/>
                </a:lnTo>
                <a:lnTo>
                  <a:pt x="1185" y="3120"/>
                </a:lnTo>
                <a:lnTo>
                  <a:pt x="1212" y="3079"/>
                </a:lnTo>
                <a:lnTo>
                  <a:pt x="1240" y="3039"/>
                </a:lnTo>
                <a:lnTo>
                  <a:pt x="1271" y="3000"/>
                </a:lnTo>
                <a:lnTo>
                  <a:pt x="1303" y="2963"/>
                </a:lnTo>
                <a:lnTo>
                  <a:pt x="1337" y="2928"/>
                </a:lnTo>
                <a:lnTo>
                  <a:pt x="1373" y="2894"/>
                </a:lnTo>
                <a:lnTo>
                  <a:pt x="1409" y="2862"/>
                </a:lnTo>
                <a:lnTo>
                  <a:pt x="1448" y="2831"/>
                </a:lnTo>
                <a:lnTo>
                  <a:pt x="1488" y="2802"/>
                </a:lnTo>
                <a:lnTo>
                  <a:pt x="1530" y="2776"/>
                </a:lnTo>
                <a:lnTo>
                  <a:pt x="1572" y="2752"/>
                </a:lnTo>
                <a:lnTo>
                  <a:pt x="1616" y="2729"/>
                </a:lnTo>
                <a:lnTo>
                  <a:pt x="1661" y="2709"/>
                </a:lnTo>
                <a:lnTo>
                  <a:pt x="1684" y="2700"/>
                </a:lnTo>
                <a:lnTo>
                  <a:pt x="1708" y="2690"/>
                </a:lnTo>
                <a:lnTo>
                  <a:pt x="1731" y="2682"/>
                </a:lnTo>
                <a:lnTo>
                  <a:pt x="1755" y="2674"/>
                </a:lnTo>
                <a:lnTo>
                  <a:pt x="1779" y="2667"/>
                </a:lnTo>
                <a:lnTo>
                  <a:pt x="1804" y="2661"/>
                </a:lnTo>
                <a:lnTo>
                  <a:pt x="1828" y="2655"/>
                </a:lnTo>
                <a:lnTo>
                  <a:pt x="1852" y="2649"/>
                </a:lnTo>
                <a:lnTo>
                  <a:pt x="1878" y="2645"/>
                </a:lnTo>
                <a:lnTo>
                  <a:pt x="1903" y="2640"/>
                </a:lnTo>
                <a:lnTo>
                  <a:pt x="1929" y="2636"/>
                </a:lnTo>
                <a:lnTo>
                  <a:pt x="1954" y="2633"/>
                </a:lnTo>
                <a:lnTo>
                  <a:pt x="1980" y="2631"/>
                </a:lnTo>
                <a:lnTo>
                  <a:pt x="2006" y="2629"/>
                </a:lnTo>
                <a:lnTo>
                  <a:pt x="2032" y="2628"/>
                </a:lnTo>
                <a:lnTo>
                  <a:pt x="2058" y="2628"/>
                </a:lnTo>
                <a:lnTo>
                  <a:pt x="2085" y="2628"/>
                </a:lnTo>
                <a:lnTo>
                  <a:pt x="2111" y="2629"/>
                </a:lnTo>
                <a:lnTo>
                  <a:pt x="2137" y="2631"/>
                </a:lnTo>
                <a:lnTo>
                  <a:pt x="2163" y="2633"/>
                </a:lnTo>
                <a:lnTo>
                  <a:pt x="2189" y="2636"/>
                </a:lnTo>
                <a:lnTo>
                  <a:pt x="2214" y="2640"/>
                </a:lnTo>
                <a:lnTo>
                  <a:pt x="2239" y="2645"/>
                </a:lnTo>
                <a:lnTo>
                  <a:pt x="2264" y="2649"/>
                </a:lnTo>
                <a:lnTo>
                  <a:pt x="2288" y="2655"/>
                </a:lnTo>
                <a:lnTo>
                  <a:pt x="2313" y="2661"/>
                </a:lnTo>
                <a:lnTo>
                  <a:pt x="2337" y="2667"/>
                </a:lnTo>
                <a:lnTo>
                  <a:pt x="2362" y="2674"/>
                </a:lnTo>
                <a:lnTo>
                  <a:pt x="2385" y="2682"/>
                </a:lnTo>
                <a:lnTo>
                  <a:pt x="2410" y="2690"/>
                </a:lnTo>
                <a:lnTo>
                  <a:pt x="2432" y="2700"/>
                </a:lnTo>
                <a:lnTo>
                  <a:pt x="2456" y="2709"/>
                </a:lnTo>
                <a:lnTo>
                  <a:pt x="2500" y="2729"/>
                </a:lnTo>
                <a:lnTo>
                  <a:pt x="2545" y="2752"/>
                </a:lnTo>
                <a:lnTo>
                  <a:pt x="2588" y="2776"/>
                </a:lnTo>
                <a:lnTo>
                  <a:pt x="2629" y="2802"/>
                </a:lnTo>
                <a:lnTo>
                  <a:pt x="2669" y="2831"/>
                </a:lnTo>
                <a:lnTo>
                  <a:pt x="2707" y="2862"/>
                </a:lnTo>
                <a:lnTo>
                  <a:pt x="2745" y="2894"/>
                </a:lnTo>
                <a:lnTo>
                  <a:pt x="2780" y="2928"/>
                </a:lnTo>
                <a:lnTo>
                  <a:pt x="2814" y="2963"/>
                </a:lnTo>
                <a:lnTo>
                  <a:pt x="2846" y="3000"/>
                </a:lnTo>
                <a:lnTo>
                  <a:pt x="2876" y="3039"/>
                </a:lnTo>
                <a:lnTo>
                  <a:pt x="2905" y="3079"/>
                </a:lnTo>
                <a:lnTo>
                  <a:pt x="2931" y="3120"/>
                </a:lnTo>
                <a:lnTo>
                  <a:pt x="2956" y="3163"/>
                </a:lnTo>
                <a:lnTo>
                  <a:pt x="2979" y="3207"/>
                </a:lnTo>
                <a:lnTo>
                  <a:pt x="3000" y="3252"/>
                </a:lnTo>
                <a:lnTo>
                  <a:pt x="3009" y="3275"/>
                </a:lnTo>
                <a:lnTo>
                  <a:pt x="3018" y="3299"/>
                </a:lnTo>
                <a:lnTo>
                  <a:pt x="3026" y="3322"/>
                </a:lnTo>
                <a:lnTo>
                  <a:pt x="3033" y="3346"/>
                </a:lnTo>
                <a:lnTo>
                  <a:pt x="3041" y="3370"/>
                </a:lnTo>
                <a:lnTo>
                  <a:pt x="3047" y="3394"/>
                </a:lnTo>
                <a:lnTo>
                  <a:pt x="3053" y="3419"/>
                </a:lnTo>
                <a:lnTo>
                  <a:pt x="3059" y="3444"/>
                </a:lnTo>
                <a:lnTo>
                  <a:pt x="3064" y="3469"/>
                </a:lnTo>
                <a:lnTo>
                  <a:pt x="3068" y="3494"/>
                </a:lnTo>
                <a:lnTo>
                  <a:pt x="3072" y="3520"/>
                </a:lnTo>
                <a:lnTo>
                  <a:pt x="3074" y="3545"/>
                </a:lnTo>
                <a:lnTo>
                  <a:pt x="3077" y="3571"/>
                </a:lnTo>
                <a:lnTo>
                  <a:pt x="3078" y="3597"/>
                </a:lnTo>
                <a:lnTo>
                  <a:pt x="3079" y="3622"/>
                </a:lnTo>
                <a:lnTo>
                  <a:pt x="3080" y="3649"/>
                </a:lnTo>
                <a:close/>
                <a:moveTo>
                  <a:pt x="0" y="0"/>
                </a:moveTo>
                <a:lnTo>
                  <a:pt x="0" y="462"/>
                </a:lnTo>
                <a:lnTo>
                  <a:pt x="4116" y="462"/>
                </a:lnTo>
                <a:lnTo>
                  <a:pt x="4116" y="0"/>
                </a:lnTo>
                <a:lnTo>
                  <a:pt x="0" y="0"/>
                </a:lnTo>
                <a:close/>
                <a:moveTo>
                  <a:pt x="2024" y="2698"/>
                </a:moveTo>
                <a:lnTo>
                  <a:pt x="1820" y="3321"/>
                </a:lnTo>
                <a:lnTo>
                  <a:pt x="1165" y="3321"/>
                </a:lnTo>
                <a:lnTo>
                  <a:pt x="1159" y="3321"/>
                </a:lnTo>
                <a:lnTo>
                  <a:pt x="1154" y="3323"/>
                </a:lnTo>
                <a:lnTo>
                  <a:pt x="1149" y="3325"/>
                </a:lnTo>
                <a:lnTo>
                  <a:pt x="1143" y="3328"/>
                </a:lnTo>
                <a:lnTo>
                  <a:pt x="1139" y="3331"/>
                </a:lnTo>
                <a:lnTo>
                  <a:pt x="1135" y="3335"/>
                </a:lnTo>
                <a:lnTo>
                  <a:pt x="1133" y="3340"/>
                </a:lnTo>
                <a:lnTo>
                  <a:pt x="1130" y="3345"/>
                </a:lnTo>
                <a:lnTo>
                  <a:pt x="1129" y="3352"/>
                </a:lnTo>
                <a:lnTo>
                  <a:pt x="1129" y="3357"/>
                </a:lnTo>
                <a:lnTo>
                  <a:pt x="1129" y="3363"/>
                </a:lnTo>
                <a:lnTo>
                  <a:pt x="1130" y="3368"/>
                </a:lnTo>
                <a:lnTo>
                  <a:pt x="1132" y="3373"/>
                </a:lnTo>
                <a:lnTo>
                  <a:pt x="1135" y="3378"/>
                </a:lnTo>
                <a:lnTo>
                  <a:pt x="1139" y="3382"/>
                </a:lnTo>
                <a:lnTo>
                  <a:pt x="1143" y="3386"/>
                </a:lnTo>
                <a:lnTo>
                  <a:pt x="1673" y="3772"/>
                </a:lnTo>
                <a:lnTo>
                  <a:pt x="1469" y="4400"/>
                </a:lnTo>
                <a:lnTo>
                  <a:pt x="1468" y="4405"/>
                </a:lnTo>
                <a:lnTo>
                  <a:pt x="1467" y="4411"/>
                </a:lnTo>
                <a:lnTo>
                  <a:pt x="1468" y="4416"/>
                </a:lnTo>
                <a:lnTo>
                  <a:pt x="1469" y="4422"/>
                </a:lnTo>
                <a:lnTo>
                  <a:pt x="1471" y="4427"/>
                </a:lnTo>
                <a:lnTo>
                  <a:pt x="1475" y="4431"/>
                </a:lnTo>
                <a:lnTo>
                  <a:pt x="1479" y="4436"/>
                </a:lnTo>
                <a:lnTo>
                  <a:pt x="1483" y="4439"/>
                </a:lnTo>
                <a:lnTo>
                  <a:pt x="1488" y="4442"/>
                </a:lnTo>
                <a:lnTo>
                  <a:pt x="1493" y="4444"/>
                </a:lnTo>
                <a:lnTo>
                  <a:pt x="1498" y="4446"/>
                </a:lnTo>
                <a:lnTo>
                  <a:pt x="1504" y="4446"/>
                </a:lnTo>
                <a:lnTo>
                  <a:pt x="1509" y="4446"/>
                </a:lnTo>
                <a:lnTo>
                  <a:pt x="1515" y="4444"/>
                </a:lnTo>
                <a:lnTo>
                  <a:pt x="1520" y="4442"/>
                </a:lnTo>
                <a:lnTo>
                  <a:pt x="1525" y="4439"/>
                </a:lnTo>
                <a:lnTo>
                  <a:pt x="2058" y="4052"/>
                </a:lnTo>
                <a:lnTo>
                  <a:pt x="2591" y="4439"/>
                </a:lnTo>
                <a:lnTo>
                  <a:pt x="2596" y="4442"/>
                </a:lnTo>
                <a:lnTo>
                  <a:pt x="2601" y="4444"/>
                </a:lnTo>
                <a:lnTo>
                  <a:pt x="2606" y="4446"/>
                </a:lnTo>
                <a:lnTo>
                  <a:pt x="2612" y="4446"/>
                </a:lnTo>
                <a:lnTo>
                  <a:pt x="2617" y="4446"/>
                </a:lnTo>
                <a:lnTo>
                  <a:pt x="2623" y="4444"/>
                </a:lnTo>
                <a:lnTo>
                  <a:pt x="2628" y="4442"/>
                </a:lnTo>
                <a:lnTo>
                  <a:pt x="2633" y="4439"/>
                </a:lnTo>
                <a:lnTo>
                  <a:pt x="2638" y="4436"/>
                </a:lnTo>
                <a:lnTo>
                  <a:pt x="2641" y="4431"/>
                </a:lnTo>
                <a:lnTo>
                  <a:pt x="2644" y="4427"/>
                </a:lnTo>
                <a:lnTo>
                  <a:pt x="2646" y="4422"/>
                </a:lnTo>
                <a:lnTo>
                  <a:pt x="2648" y="4416"/>
                </a:lnTo>
                <a:lnTo>
                  <a:pt x="2648" y="4411"/>
                </a:lnTo>
                <a:lnTo>
                  <a:pt x="2648" y="4405"/>
                </a:lnTo>
                <a:lnTo>
                  <a:pt x="2646" y="4400"/>
                </a:lnTo>
                <a:lnTo>
                  <a:pt x="2442" y="3772"/>
                </a:lnTo>
                <a:lnTo>
                  <a:pt x="2973" y="3386"/>
                </a:lnTo>
                <a:lnTo>
                  <a:pt x="2977" y="3382"/>
                </a:lnTo>
                <a:lnTo>
                  <a:pt x="2981" y="3378"/>
                </a:lnTo>
                <a:lnTo>
                  <a:pt x="2984" y="3373"/>
                </a:lnTo>
                <a:lnTo>
                  <a:pt x="2986" y="3368"/>
                </a:lnTo>
                <a:lnTo>
                  <a:pt x="2987" y="3363"/>
                </a:lnTo>
                <a:lnTo>
                  <a:pt x="2988" y="3357"/>
                </a:lnTo>
                <a:lnTo>
                  <a:pt x="2987" y="3352"/>
                </a:lnTo>
                <a:lnTo>
                  <a:pt x="2986" y="3345"/>
                </a:lnTo>
                <a:lnTo>
                  <a:pt x="2984" y="3340"/>
                </a:lnTo>
                <a:lnTo>
                  <a:pt x="2981" y="3335"/>
                </a:lnTo>
                <a:lnTo>
                  <a:pt x="2977" y="3331"/>
                </a:lnTo>
                <a:lnTo>
                  <a:pt x="2973" y="3328"/>
                </a:lnTo>
                <a:lnTo>
                  <a:pt x="2968" y="3325"/>
                </a:lnTo>
                <a:lnTo>
                  <a:pt x="2963" y="3323"/>
                </a:lnTo>
                <a:lnTo>
                  <a:pt x="2958" y="3321"/>
                </a:lnTo>
                <a:lnTo>
                  <a:pt x="2952" y="3321"/>
                </a:lnTo>
                <a:lnTo>
                  <a:pt x="2296" y="3321"/>
                </a:lnTo>
                <a:lnTo>
                  <a:pt x="2093" y="2698"/>
                </a:lnTo>
                <a:lnTo>
                  <a:pt x="2091" y="2691"/>
                </a:lnTo>
                <a:lnTo>
                  <a:pt x="2088" y="2687"/>
                </a:lnTo>
                <a:lnTo>
                  <a:pt x="2084" y="2682"/>
                </a:lnTo>
                <a:lnTo>
                  <a:pt x="2080" y="2679"/>
                </a:lnTo>
                <a:lnTo>
                  <a:pt x="2075" y="2676"/>
                </a:lnTo>
                <a:lnTo>
                  <a:pt x="2069" y="2674"/>
                </a:lnTo>
                <a:lnTo>
                  <a:pt x="2064" y="2673"/>
                </a:lnTo>
                <a:lnTo>
                  <a:pt x="2058" y="2672"/>
                </a:lnTo>
                <a:lnTo>
                  <a:pt x="2053" y="2673"/>
                </a:lnTo>
                <a:lnTo>
                  <a:pt x="2047" y="2674"/>
                </a:lnTo>
                <a:lnTo>
                  <a:pt x="2042" y="2676"/>
                </a:lnTo>
                <a:lnTo>
                  <a:pt x="2037" y="2679"/>
                </a:lnTo>
                <a:lnTo>
                  <a:pt x="2033" y="2682"/>
                </a:lnTo>
                <a:lnTo>
                  <a:pt x="2030" y="2687"/>
                </a:lnTo>
                <a:lnTo>
                  <a:pt x="2027" y="2691"/>
                </a:lnTo>
                <a:lnTo>
                  <a:pt x="2024" y="269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09" name="KSO_Shape"/>
          <p:cNvSpPr/>
          <p:nvPr/>
        </p:nvSpPr>
        <p:spPr bwMode="auto">
          <a:xfrm>
            <a:off x="4724183" y="2729418"/>
            <a:ext cx="534407" cy="535299"/>
          </a:xfrm>
          <a:custGeom>
            <a:avLst/>
            <a:gdLst>
              <a:gd name="T0" fmla="*/ 2147483646 w 4409"/>
              <a:gd name="T1" fmla="*/ 2147483646 h 4408"/>
              <a:gd name="T2" fmla="*/ 2147483646 w 4409"/>
              <a:gd name="T3" fmla="*/ 2147483646 h 4408"/>
              <a:gd name="T4" fmla="*/ 2147483646 w 4409"/>
              <a:gd name="T5" fmla="*/ 2147483646 h 4408"/>
              <a:gd name="T6" fmla="*/ 2147483646 w 4409"/>
              <a:gd name="T7" fmla="*/ 2147483646 h 4408"/>
              <a:gd name="T8" fmla="*/ 2147483646 w 4409"/>
              <a:gd name="T9" fmla="*/ 2147483646 h 4408"/>
              <a:gd name="T10" fmla="*/ 2147483646 w 4409"/>
              <a:gd name="T11" fmla="*/ 2147483646 h 4408"/>
              <a:gd name="T12" fmla="*/ 2147483646 w 4409"/>
              <a:gd name="T13" fmla="*/ 2147483646 h 4408"/>
              <a:gd name="T14" fmla="*/ 2147483646 w 4409"/>
              <a:gd name="T15" fmla="*/ 2147483646 h 4408"/>
              <a:gd name="T16" fmla="*/ 481718167 w 4409"/>
              <a:gd name="T17" fmla="*/ 2147483646 h 4408"/>
              <a:gd name="T18" fmla="*/ 321145301 w 4409"/>
              <a:gd name="T19" fmla="*/ 2147483646 h 4408"/>
              <a:gd name="T20" fmla="*/ 2147483646 w 4409"/>
              <a:gd name="T21" fmla="*/ 2147483646 h 4408"/>
              <a:gd name="T22" fmla="*/ 2147483646 w 4409"/>
              <a:gd name="T23" fmla="*/ 2147483646 h 4408"/>
              <a:gd name="T24" fmla="*/ 2147483646 w 4409"/>
              <a:gd name="T25" fmla="*/ 2147483646 h 4408"/>
              <a:gd name="T26" fmla="*/ 2147483646 w 4409"/>
              <a:gd name="T27" fmla="*/ 2147483646 h 4408"/>
              <a:gd name="T28" fmla="*/ 2147483646 w 4409"/>
              <a:gd name="T29" fmla="*/ 2147483646 h 4408"/>
              <a:gd name="T30" fmla="*/ 2147483646 w 4409"/>
              <a:gd name="T31" fmla="*/ 2147483646 h 4408"/>
              <a:gd name="T32" fmla="*/ 2147483646 w 4409"/>
              <a:gd name="T33" fmla="*/ 2147483646 h 4408"/>
              <a:gd name="T34" fmla="*/ 2147483646 w 4409"/>
              <a:gd name="T35" fmla="*/ 2147483646 h 4408"/>
              <a:gd name="T36" fmla="*/ 2147483646 w 4409"/>
              <a:gd name="T37" fmla="*/ 2147483646 h 4408"/>
              <a:gd name="T38" fmla="*/ 2147483646 w 4409"/>
              <a:gd name="T39" fmla="*/ 2147483646 h 4408"/>
              <a:gd name="T40" fmla="*/ 2147483646 w 4409"/>
              <a:gd name="T41" fmla="*/ 2147483646 h 4408"/>
              <a:gd name="T42" fmla="*/ 2147483646 w 4409"/>
              <a:gd name="T43" fmla="*/ 2147483646 h 4408"/>
              <a:gd name="T44" fmla="*/ 2147483646 w 4409"/>
              <a:gd name="T45" fmla="*/ 2147483646 h 4408"/>
              <a:gd name="T46" fmla="*/ 2147483646 w 4409"/>
              <a:gd name="T47" fmla="*/ 2147483646 h 4408"/>
              <a:gd name="T48" fmla="*/ 2147483646 w 4409"/>
              <a:gd name="T49" fmla="*/ 2147483646 h 4408"/>
              <a:gd name="T50" fmla="*/ 2147483646 w 4409"/>
              <a:gd name="T51" fmla="*/ 2147483646 h 4408"/>
              <a:gd name="T52" fmla="*/ 2147483646 w 4409"/>
              <a:gd name="T53" fmla="*/ 2147483646 h 4408"/>
              <a:gd name="T54" fmla="*/ 2147483646 w 4409"/>
              <a:gd name="T55" fmla="*/ 2147483646 h 4408"/>
              <a:gd name="T56" fmla="*/ 2147483646 w 4409"/>
              <a:gd name="T57" fmla="*/ 2147483646 h 4408"/>
              <a:gd name="T58" fmla="*/ 2147483646 w 4409"/>
              <a:gd name="T59" fmla="*/ 2147483646 h 4408"/>
              <a:gd name="T60" fmla="*/ 2147483646 w 4409"/>
              <a:gd name="T61" fmla="*/ 2147483646 h 4408"/>
              <a:gd name="T62" fmla="*/ 2147483646 w 4409"/>
              <a:gd name="T63" fmla="*/ 2147483646 h 4408"/>
              <a:gd name="T64" fmla="*/ 2147483646 w 4409"/>
              <a:gd name="T65" fmla="*/ 2147483646 h 4408"/>
              <a:gd name="T66" fmla="*/ 2147483646 w 4409"/>
              <a:gd name="T67" fmla="*/ 2147483646 h 4408"/>
              <a:gd name="T68" fmla="*/ 2147483646 w 4409"/>
              <a:gd name="T69" fmla="*/ 2147483646 h 4408"/>
              <a:gd name="T70" fmla="*/ 2147483646 w 4409"/>
              <a:gd name="T71" fmla="*/ 2147483646 h 4408"/>
              <a:gd name="T72" fmla="*/ 2147483646 w 4409"/>
              <a:gd name="T73" fmla="*/ 2147483646 h 4408"/>
              <a:gd name="T74" fmla="*/ 2147483646 w 4409"/>
              <a:gd name="T75" fmla="*/ 2147483646 h 4408"/>
              <a:gd name="T76" fmla="*/ 2147483646 w 4409"/>
              <a:gd name="T77" fmla="*/ 2147483646 h 4408"/>
              <a:gd name="T78" fmla="*/ 2147483646 w 4409"/>
              <a:gd name="T79" fmla="*/ 2147483646 h 4408"/>
              <a:gd name="T80" fmla="*/ 2147483646 w 4409"/>
              <a:gd name="T81" fmla="*/ 2147483646 h 4408"/>
              <a:gd name="T82" fmla="*/ 2147483646 w 4409"/>
              <a:gd name="T83" fmla="*/ 2147483646 h 4408"/>
              <a:gd name="T84" fmla="*/ 2147483646 w 4409"/>
              <a:gd name="T85" fmla="*/ 2147483646 h 4408"/>
              <a:gd name="T86" fmla="*/ 2147483646 w 4409"/>
              <a:gd name="T87" fmla="*/ 2147483646 h 4408"/>
              <a:gd name="T88" fmla="*/ 2147483646 w 4409"/>
              <a:gd name="T89" fmla="*/ 2147483646 h 4408"/>
              <a:gd name="T90" fmla="*/ 2147483646 w 4409"/>
              <a:gd name="T91" fmla="*/ 2147483646 h 4408"/>
              <a:gd name="T92" fmla="*/ 2147483646 w 4409"/>
              <a:gd name="T93" fmla="*/ 2147483646 h 4408"/>
              <a:gd name="T94" fmla="*/ 2147483646 w 4409"/>
              <a:gd name="T95" fmla="*/ 2147483646 h 4408"/>
              <a:gd name="T96" fmla="*/ 2147483646 w 4409"/>
              <a:gd name="T97" fmla="*/ 2147483646 h 4408"/>
              <a:gd name="T98" fmla="*/ 2147483646 w 4409"/>
              <a:gd name="T99" fmla="*/ 2147483646 h 4408"/>
              <a:gd name="T100" fmla="*/ 2147483646 w 4409"/>
              <a:gd name="T101" fmla="*/ 2147483646 h 4408"/>
              <a:gd name="T102" fmla="*/ 2147483646 w 4409"/>
              <a:gd name="T103" fmla="*/ 2147483646 h 4408"/>
              <a:gd name="T104" fmla="*/ 2147483646 w 4409"/>
              <a:gd name="T105" fmla="*/ 2147483646 h 4408"/>
              <a:gd name="T106" fmla="*/ 2147483646 w 4409"/>
              <a:gd name="T107" fmla="*/ 2147483646 h 4408"/>
              <a:gd name="T108" fmla="*/ 2147483646 w 4409"/>
              <a:gd name="T109" fmla="*/ 2147483646 h 4408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0" t="0" r="r" b="b"/>
            <a:pathLst>
              <a:path w="4409" h="4408">
                <a:moveTo>
                  <a:pt x="3025" y="2127"/>
                </a:moveTo>
                <a:lnTo>
                  <a:pt x="3025" y="2127"/>
                </a:lnTo>
                <a:lnTo>
                  <a:pt x="3097" y="2107"/>
                </a:lnTo>
                <a:lnTo>
                  <a:pt x="3179" y="2081"/>
                </a:lnTo>
                <a:lnTo>
                  <a:pt x="3271" y="2053"/>
                </a:lnTo>
                <a:lnTo>
                  <a:pt x="3375" y="2020"/>
                </a:lnTo>
                <a:lnTo>
                  <a:pt x="3429" y="2002"/>
                </a:lnTo>
                <a:lnTo>
                  <a:pt x="3481" y="1982"/>
                </a:lnTo>
                <a:lnTo>
                  <a:pt x="3532" y="1961"/>
                </a:lnTo>
                <a:lnTo>
                  <a:pt x="3580" y="1938"/>
                </a:lnTo>
                <a:lnTo>
                  <a:pt x="3626" y="1914"/>
                </a:lnTo>
                <a:lnTo>
                  <a:pt x="3672" y="1889"/>
                </a:lnTo>
                <a:lnTo>
                  <a:pt x="3715" y="1861"/>
                </a:lnTo>
                <a:lnTo>
                  <a:pt x="3756" y="1834"/>
                </a:lnTo>
                <a:lnTo>
                  <a:pt x="3797" y="1804"/>
                </a:lnTo>
                <a:lnTo>
                  <a:pt x="3834" y="1774"/>
                </a:lnTo>
                <a:lnTo>
                  <a:pt x="3871" y="1744"/>
                </a:lnTo>
                <a:lnTo>
                  <a:pt x="3906" y="1711"/>
                </a:lnTo>
                <a:lnTo>
                  <a:pt x="3940" y="1679"/>
                </a:lnTo>
                <a:lnTo>
                  <a:pt x="3971" y="1644"/>
                </a:lnTo>
                <a:lnTo>
                  <a:pt x="4002" y="1610"/>
                </a:lnTo>
                <a:lnTo>
                  <a:pt x="4031" y="1575"/>
                </a:lnTo>
                <a:lnTo>
                  <a:pt x="4059" y="1539"/>
                </a:lnTo>
                <a:lnTo>
                  <a:pt x="4085" y="1502"/>
                </a:lnTo>
                <a:lnTo>
                  <a:pt x="4110" y="1466"/>
                </a:lnTo>
                <a:lnTo>
                  <a:pt x="4134" y="1428"/>
                </a:lnTo>
                <a:lnTo>
                  <a:pt x="4157" y="1390"/>
                </a:lnTo>
                <a:lnTo>
                  <a:pt x="4177" y="1351"/>
                </a:lnTo>
                <a:lnTo>
                  <a:pt x="4198" y="1312"/>
                </a:lnTo>
                <a:lnTo>
                  <a:pt x="4217" y="1274"/>
                </a:lnTo>
                <a:lnTo>
                  <a:pt x="4234" y="1235"/>
                </a:lnTo>
                <a:lnTo>
                  <a:pt x="4251" y="1196"/>
                </a:lnTo>
                <a:lnTo>
                  <a:pt x="4267" y="1156"/>
                </a:lnTo>
                <a:lnTo>
                  <a:pt x="4281" y="1117"/>
                </a:lnTo>
                <a:lnTo>
                  <a:pt x="4295" y="1078"/>
                </a:lnTo>
                <a:lnTo>
                  <a:pt x="4307" y="1039"/>
                </a:lnTo>
                <a:lnTo>
                  <a:pt x="4319" y="1000"/>
                </a:lnTo>
                <a:lnTo>
                  <a:pt x="4329" y="961"/>
                </a:lnTo>
                <a:lnTo>
                  <a:pt x="4340" y="923"/>
                </a:lnTo>
                <a:lnTo>
                  <a:pt x="4349" y="884"/>
                </a:lnTo>
                <a:lnTo>
                  <a:pt x="4357" y="847"/>
                </a:lnTo>
                <a:lnTo>
                  <a:pt x="4365" y="809"/>
                </a:lnTo>
                <a:lnTo>
                  <a:pt x="4377" y="736"/>
                </a:lnTo>
                <a:lnTo>
                  <a:pt x="4387" y="665"/>
                </a:lnTo>
                <a:lnTo>
                  <a:pt x="4395" y="598"/>
                </a:lnTo>
                <a:lnTo>
                  <a:pt x="4401" y="534"/>
                </a:lnTo>
                <a:lnTo>
                  <a:pt x="4405" y="474"/>
                </a:lnTo>
                <a:lnTo>
                  <a:pt x="4407" y="418"/>
                </a:lnTo>
                <a:lnTo>
                  <a:pt x="4409" y="367"/>
                </a:lnTo>
                <a:lnTo>
                  <a:pt x="4409" y="321"/>
                </a:lnTo>
                <a:lnTo>
                  <a:pt x="4409" y="281"/>
                </a:lnTo>
                <a:lnTo>
                  <a:pt x="4407" y="247"/>
                </a:lnTo>
                <a:lnTo>
                  <a:pt x="4404" y="201"/>
                </a:lnTo>
                <a:lnTo>
                  <a:pt x="4403" y="183"/>
                </a:lnTo>
                <a:lnTo>
                  <a:pt x="3786" y="183"/>
                </a:lnTo>
                <a:lnTo>
                  <a:pt x="3491" y="183"/>
                </a:lnTo>
                <a:lnTo>
                  <a:pt x="3491" y="0"/>
                </a:lnTo>
                <a:lnTo>
                  <a:pt x="919" y="0"/>
                </a:lnTo>
                <a:lnTo>
                  <a:pt x="919" y="183"/>
                </a:lnTo>
                <a:lnTo>
                  <a:pt x="624" y="183"/>
                </a:lnTo>
                <a:lnTo>
                  <a:pt x="6" y="183"/>
                </a:lnTo>
                <a:lnTo>
                  <a:pt x="5" y="201"/>
                </a:lnTo>
                <a:lnTo>
                  <a:pt x="2" y="247"/>
                </a:lnTo>
                <a:lnTo>
                  <a:pt x="1" y="282"/>
                </a:lnTo>
                <a:lnTo>
                  <a:pt x="0" y="321"/>
                </a:lnTo>
                <a:lnTo>
                  <a:pt x="1" y="367"/>
                </a:lnTo>
                <a:lnTo>
                  <a:pt x="2" y="419"/>
                </a:lnTo>
                <a:lnTo>
                  <a:pt x="4" y="475"/>
                </a:lnTo>
                <a:lnTo>
                  <a:pt x="8" y="535"/>
                </a:lnTo>
                <a:lnTo>
                  <a:pt x="14" y="599"/>
                </a:lnTo>
                <a:lnTo>
                  <a:pt x="22" y="667"/>
                </a:lnTo>
                <a:lnTo>
                  <a:pt x="32" y="737"/>
                </a:lnTo>
                <a:lnTo>
                  <a:pt x="45" y="811"/>
                </a:lnTo>
                <a:lnTo>
                  <a:pt x="52" y="848"/>
                </a:lnTo>
                <a:lnTo>
                  <a:pt x="61" y="886"/>
                </a:lnTo>
                <a:lnTo>
                  <a:pt x="69" y="924"/>
                </a:lnTo>
                <a:lnTo>
                  <a:pt x="79" y="962"/>
                </a:lnTo>
                <a:lnTo>
                  <a:pt x="91" y="1002"/>
                </a:lnTo>
                <a:lnTo>
                  <a:pt x="102" y="1041"/>
                </a:lnTo>
                <a:lnTo>
                  <a:pt x="115" y="1080"/>
                </a:lnTo>
                <a:lnTo>
                  <a:pt x="128" y="1120"/>
                </a:lnTo>
                <a:lnTo>
                  <a:pt x="142" y="1158"/>
                </a:lnTo>
                <a:lnTo>
                  <a:pt x="159" y="1198"/>
                </a:lnTo>
                <a:lnTo>
                  <a:pt x="175" y="1237"/>
                </a:lnTo>
                <a:lnTo>
                  <a:pt x="193" y="1276"/>
                </a:lnTo>
                <a:lnTo>
                  <a:pt x="211" y="1315"/>
                </a:lnTo>
                <a:lnTo>
                  <a:pt x="232" y="1354"/>
                </a:lnTo>
                <a:lnTo>
                  <a:pt x="253" y="1392"/>
                </a:lnTo>
                <a:lnTo>
                  <a:pt x="275" y="1430"/>
                </a:lnTo>
                <a:lnTo>
                  <a:pt x="299" y="1468"/>
                </a:lnTo>
                <a:lnTo>
                  <a:pt x="324" y="1504"/>
                </a:lnTo>
                <a:lnTo>
                  <a:pt x="350" y="1541"/>
                </a:lnTo>
                <a:lnTo>
                  <a:pt x="378" y="1577"/>
                </a:lnTo>
                <a:lnTo>
                  <a:pt x="407" y="1612"/>
                </a:lnTo>
                <a:lnTo>
                  <a:pt x="438" y="1646"/>
                </a:lnTo>
                <a:lnTo>
                  <a:pt x="470" y="1681"/>
                </a:lnTo>
                <a:lnTo>
                  <a:pt x="503" y="1713"/>
                </a:lnTo>
                <a:lnTo>
                  <a:pt x="538" y="1746"/>
                </a:lnTo>
                <a:lnTo>
                  <a:pt x="574" y="1776"/>
                </a:lnTo>
                <a:lnTo>
                  <a:pt x="613" y="1806"/>
                </a:lnTo>
                <a:lnTo>
                  <a:pt x="653" y="1835"/>
                </a:lnTo>
                <a:lnTo>
                  <a:pt x="694" y="1863"/>
                </a:lnTo>
                <a:lnTo>
                  <a:pt x="738" y="1890"/>
                </a:lnTo>
                <a:lnTo>
                  <a:pt x="782" y="1915"/>
                </a:lnTo>
                <a:lnTo>
                  <a:pt x="829" y="1939"/>
                </a:lnTo>
                <a:lnTo>
                  <a:pt x="878" y="1962"/>
                </a:lnTo>
                <a:lnTo>
                  <a:pt x="928" y="1983"/>
                </a:lnTo>
                <a:lnTo>
                  <a:pt x="981" y="2002"/>
                </a:lnTo>
                <a:lnTo>
                  <a:pt x="1035" y="2020"/>
                </a:lnTo>
                <a:lnTo>
                  <a:pt x="1137" y="2053"/>
                </a:lnTo>
                <a:lnTo>
                  <a:pt x="1230" y="2080"/>
                </a:lnTo>
                <a:lnTo>
                  <a:pt x="1311" y="2105"/>
                </a:lnTo>
                <a:lnTo>
                  <a:pt x="1384" y="2125"/>
                </a:lnTo>
                <a:lnTo>
                  <a:pt x="1417" y="2164"/>
                </a:lnTo>
                <a:lnTo>
                  <a:pt x="1452" y="2203"/>
                </a:lnTo>
                <a:lnTo>
                  <a:pt x="1488" y="2241"/>
                </a:lnTo>
                <a:lnTo>
                  <a:pt x="1525" y="2275"/>
                </a:lnTo>
                <a:lnTo>
                  <a:pt x="1562" y="2309"/>
                </a:lnTo>
                <a:lnTo>
                  <a:pt x="1600" y="2340"/>
                </a:lnTo>
                <a:lnTo>
                  <a:pt x="1639" y="2370"/>
                </a:lnTo>
                <a:lnTo>
                  <a:pt x="1679" y="2398"/>
                </a:lnTo>
                <a:lnTo>
                  <a:pt x="1720" y="2424"/>
                </a:lnTo>
                <a:lnTo>
                  <a:pt x="1761" y="2449"/>
                </a:lnTo>
                <a:lnTo>
                  <a:pt x="1803" y="2471"/>
                </a:lnTo>
                <a:lnTo>
                  <a:pt x="1845" y="2490"/>
                </a:lnTo>
                <a:lnTo>
                  <a:pt x="1888" y="2508"/>
                </a:lnTo>
                <a:lnTo>
                  <a:pt x="1933" y="2525"/>
                </a:lnTo>
                <a:lnTo>
                  <a:pt x="1976" y="2538"/>
                </a:lnTo>
                <a:lnTo>
                  <a:pt x="2021" y="2549"/>
                </a:lnTo>
                <a:lnTo>
                  <a:pt x="2021" y="3864"/>
                </a:lnTo>
                <a:lnTo>
                  <a:pt x="1963" y="3868"/>
                </a:lnTo>
                <a:lnTo>
                  <a:pt x="1906" y="3873"/>
                </a:lnTo>
                <a:lnTo>
                  <a:pt x="1850" y="3880"/>
                </a:lnTo>
                <a:lnTo>
                  <a:pt x="1795" y="3887"/>
                </a:lnTo>
                <a:lnTo>
                  <a:pt x="1741" y="3895"/>
                </a:lnTo>
                <a:lnTo>
                  <a:pt x="1688" y="3904"/>
                </a:lnTo>
                <a:lnTo>
                  <a:pt x="1636" y="3915"/>
                </a:lnTo>
                <a:lnTo>
                  <a:pt x="1587" y="3926"/>
                </a:lnTo>
                <a:lnTo>
                  <a:pt x="1537" y="3939"/>
                </a:lnTo>
                <a:lnTo>
                  <a:pt x="1489" y="3951"/>
                </a:lnTo>
                <a:lnTo>
                  <a:pt x="1444" y="3965"/>
                </a:lnTo>
                <a:lnTo>
                  <a:pt x="1399" y="3980"/>
                </a:lnTo>
                <a:lnTo>
                  <a:pt x="1355" y="3995"/>
                </a:lnTo>
                <a:lnTo>
                  <a:pt x="1314" y="4012"/>
                </a:lnTo>
                <a:lnTo>
                  <a:pt x="1274" y="4029"/>
                </a:lnTo>
                <a:lnTo>
                  <a:pt x="1237" y="4046"/>
                </a:lnTo>
                <a:lnTo>
                  <a:pt x="1200" y="4065"/>
                </a:lnTo>
                <a:lnTo>
                  <a:pt x="1166" y="4085"/>
                </a:lnTo>
                <a:lnTo>
                  <a:pt x="1134" y="4104"/>
                </a:lnTo>
                <a:lnTo>
                  <a:pt x="1104" y="4124"/>
                </a:lnTo>
                <a:lnTo>
                  <a:pt x="1076" y="4146"/>
                </a:lnTo>
                <a:lnTo>
                  <a:pt x="1049" y="4167"/>
                </a:lnTo>
                <a:lnTo>
                  <a:pt x="1026" y="4189"/>
                </a:lnTo>
                <a:lnTo>
                  <a:pt x="1004" y="4211"/>
                </a:lnTo>
                <a:lnTo>
                  <a:pt x="984" y="4235"/>
                </a:lnTo>
                <a:lnTo>
                  <a:pt x="968" y="4259"/>
                </a:lnTo>
                <a:lnTo>
                  <a:pt x="953" y="4282"/>
                </a:lnTo>
                <a:lnTo>
                  <a:pt x="947" y="4295"/>
                </a:lnTo>
                <a:lnTo>
                  <a:pt x="941" y="4307"/>
                </a:lnTo>
                <a:lnTo>
                  <a:pt x="936" y="4320"/>
                </a:lnTo>
                <a:lnTo>
                  <a:pt x="931" y="4332"/>
                </a:lnTo>
                <a:lnTo>
                  <a:pt x="927" y="4344"/>
                </a:lnTo>
                <a:lnTo>
                  <a:pt x="924" y="4358"/>
                </a:lnTo>
                <a:lnTo>
                  <a:pt x="922" y="4370"/>
                </a:lnTo>
                <a:lnTo>
                  <a:pt x="920" y="4383"/>
                </a:lnTo>
                <a:lnTo>
                  <a:pt x="919" y="4396"/>
                </a:lnTo>
                <a:lnTo>
                  <a:pt x="919" y="4408"/>
                </a:lnTo>
                <a:lnTo>
                  <a:pt x="3491" y="4408"/>
                </a:lnTo>
                <a:lnTo>
                  <a:pt x="3491" y="4396"/>
                </a:lnTo>
                <a:lnTo>
                  <a:pt x="3490" y="4383"/>
                </a:lnTo>
                <a:lnTo>
                  <a:pt x="3488" y="4370"/>
                </a:lnTo>
                <a:lnTo>
                  <a:pt x="3486" y="4358"/>
                </a:lnTo>
                <a:lnTo>
                  <a:pt x="3482" y="4344"/>
                </a:lnTo>
                <a:lnTo>
                  <a:pt x="3478" y="4332"/>
                </a:lnTo>
                <a:lnTo>
                  <a:pt x="3474" y="4320"/>
                </a:lnTo>
                <a:lnTo>
                  <a:pt x="3469" y="4307"/>
                </a:lnTo>
                <a:lnTo>
                  <a:pt x="3463" y="4295"/>
                </a:lnTo>
                <a:lnTo>
                  <a:pt x="3457" y="4282"/>
                </a:lnTo>
                <a:lnTo>
                  <a:pt x="3443" y="4259"/>
                </a:lnTo>
                <a:lnTo>
                  <a:pt x="3426" y="4235"/>
                </a:lnTo>
                <a:lnTo>
                  <a:pt x="3406" y="4211"/>
                </a:lnTo>
                <a:lnTo>
                  <a:pt x="3384" y="4189"/>
                </a:lnTo>
                <a:lnTo>
                  <a:pt x="3361" y="4167"/>
                </a:lnTo>
                <a:lnTo>
                  <a:pt x="3334" y="4146"/>
                </a:lnTo>
                <a:lnTo>
                  <a:pt x="3306" y="4124"/>
                </a:lnTo>
                <a:lnTo>
                  <a:pt x="3276" y="4104"/>
                </a:lnTo>
                <a:lnTo>
                  <a:pt x="3244" y="4085"/>
                </a:lnTo>
                <a:lnTo>
                  <a:pt x="3210" y="4065"/>
                </a:lnTo>
                <a:lnTo>
                  <a:pt x="3173" y="4046"/>
                </a:lnTo>
                <a:lnTo>
                  <a:pt x="3136" y="4029"/>
                </a:lnTo>
                <a:lnTo>
                  <a:pt x="3096" y="4012"/>
                </a:lnTo>
                <a:lnTo>
                  <a:pt x="3054" y="3995"/>
                </a:lnTo>
                <a:lnTo>
                  <a:pt x="3011" y="3980"/>
                </a:lnTo>
                <a:lnTo>
                  <a:pt x="2966" y="3965"/>
                </a:lnTo>
                <a:lnTo>
                  <a:pt x="2921" y="3951"/>
                </a:lnTo>
                <a:lnTo>
                  <a:pt x="2873" y="3939"/>
                </a:lnTo>
                <a:lnTo>
                  <a:pt x="2823" y="3926"/>
                </a:lnTo>
                <a:lnTo>
                  <a:pt x="2773" y="3915"/>
                </a:lnTo>
                <a:lnTo>
                  <a:pt x="2722" y="3904"/>
                </a:lnTo>
                <a:lnTo>
                  <a:pt x="2669" y="3895"/>
                </a:lnTo>
                <a:lnTo>
                  <a:pt x="2615" y="3887"/>
                </a:lnTo>
                <a:lnTo>
                  <a:pt x="2559" y="3880"/>
                </a:lnTo>
                <a:lnTo>
                  <a:pt x="2504" y="3873"/>
                </a:lnTo>
                <a:lnTo>
                  <a:pt x="2447" y="3868"/>
                </a:lnTo>
                <a:lnTo>
                  <a:pt x="2389" y="3864"/>
                </a:lnTo>
                <a:lnTo>
                  <a:pt x="2389" y="2549"/>
                </a:lnTo>
                <a:lnTo>
                  <a:pt x="2434" y="2538"/>
                </a:lnTo>
                <a:lnTo>
                  <a:pt x="2477" y="2525"/>
                </a:lnTo>
                <a:lnTo>
                  <a:pt x="2521" y="2508"/>
                </a:lnTo>
                <a:lnTo>
                  <a:pt x="2565" y="2491"/>
                </a:lnTo>
                <a:lnTo>
                  <a:pt x="2607" y="2471"/>
                </a:lnTo>
                <a:lnTo>
                  <a:pt x="2649" y="2449"/>
                </a:lnTo>
                <a:lnTo>
                  <a:pt x="2689" y="2425"/>
                </a:lnTo>
                <a:lnTo>
                  <a:pt x="2730" y="2399"/>
                </a:lnTo>
                <a:lnTo>
                  <a:pt x="2769" y="2370"/>
                </a:lnTo>
                <a:lnTo>
                  <a:pt x="2809" y="2341"/>
                </a:lnTo>
                <a:lnTo>
                  <a:pt x="2846" y="2310"/>
                </a:lnTo>
                <a:lnTo>
                  <a:pt x="2884" y="2276"/>
                </a:lnTo>
                <a:lnTo>
                  <a:pt x="2921" y="2242"/>
                </a:lnTo>
                <a:lnTo>
                  <a:pt x="2956" y="2205"/>
                </a:lnTo>
                <a:lnTo>
                  <a:pt x="2992" y="2167"/>
                </a:lnTo>
                <a:lnTo>
                  <a:pt x="3025" y="2127"/>
                </a:lnTo>
                <a:close/>
                <a:moveTo>
                  <a:pt x="3491" y="791"/>
                </a:moveTo>
                <a:lnTo>
                  <a:pt x="3491" y="367"/>
                </a:lnTo>
                <a:lnTo>
                  <a:pt x="3786" y="367"/>
                </a:lnTo>
                <a:lnTo>
                  <a:pt x="4226" y="367"/>
                </a:lnTo>
                <a:lnTo>
                  <a:pt x="4226" y="403"/>
                </a:lnTo>
                <a:lnTo>
                  <a:pt x="4225" y="441"/>
                </a:lnTo>
                <a:lnTo>
                  <a:pt x="4223" y="482"/>
                </a:lnTo>
                <a:lnTo>
                  <a:pt x="4220" y="525"/>
                </a:lnTo>
                <a:lnTo>
                  <a:pt x="4216" y="570"/>
                </a:lnTo>
                <a:lnTo>
                  <a:pt x="4211" y="617"/>
                </a:lnTo>
                <a:lnTo>
                  <a:pt x="4205" y="665"/>
                </a:lnTo>
                <a:lnTo>
                  <a:pt x="4198" y="716"/>
                </a:lnTo>
                <a:lnTo>
                  <a:pt x="4188" y="767"/>
                </a:lnTo>
                <a:lnTo>
                  <a:pt x="4177" y="819"/>
                </a:lnTo>
                <a:lnTo>
                  <a:pt x="4165" y="873"/>
                </a:lnTo>
                <a:lnTo>
                  <a:pt x="4152" y="927"/>
                </a:lnTo>
                <a:lnTo>
                  <a:pt x="4136" y="982"/>
                </a:lnTo>
                <a:lnTo>
                  <a:pt x="4117" y="1037"/>
                </a:lnTo>
                <a:lnTo>
                  <a:pt x="4097" y="1091"/>
                </a:lnTo>
                <a:lnTo>
                  <a:pt x="4075" y="1146"/>
                </a:lnTo>
                <a:lnTo>
                  <a:pt x="4050" y="1201"/>
                </a:lnTo>
                <a:lnTo>
                  <a:pt x="4037" y="1227"/>
                </a:lnTo>
                <a:lnTo>
                  <a:pt x="4023" y="1255"/>
                </a:lnTo>
                <a:lnTo>
                  <a:pt x="4009" y="1281"/>
                </a:lnTo>
                <a:lnTo>
                  <a:pt x="3994" y="1307"/>
                </a:lnTo>
                <a:lnTo>
                  <a:pt x="3977" y="1334"/>
                </a:lnTo>
                <a:lnTo>
                  <a:pt x="3961" y="1360"/>
                </a:lnTo>
                <a:lnTo>
                  <a:pt x="3944" y="1385"/>
                </a:lnTo>
                <a:lnTo>
                  <a:pt x="3926" y="1412"/>
                </a:lnTo>
                <a:lnTo>
                  <a:pt x="3907" y="1436"/>
                </a:lnTo>
                <a:lnTo>
                  <a:pt x="3887" y="1462"/>
                </a:lnTo>
                <a:lnTo>
                  <a:pt x="3867" y="1486"/>
                </a:lnTo>
                <a:lnTo>
                  <a:pt x="3847" y="1510"/>
                </a:lnTo>
                <a:lnTo>
                  <a:pt x="3824" y="1534"/>
                </a:lnTo>
                <a:lnTo>
                  <a:pt x="3802" y="1557"/>
                </a:lnTo>
                <a:lnTo>
                  <a:pt x="3779" y="1579"/>
                </a:lnTo>
                <a:lnTo>
                  <a:pt x="3754" y="1602"/>
                </a:lnTo>
                <a:lnTo>
                  <a:pt x="3729" y="1623"/>
                </a:lnTo>
                <a:lnTo>
                  <a:pt x="3703" y="1644"/>
                </a:lnTo>
                <a:lnTo>
                  <a:pt x="3676" y="1664"/>
                </a:lnTo>
                <a:lnTo>
                  <a:pt x="3649" y="1685"/>
                </a:lnTo>
                <a:lnTo>
                  <a:pt x="3619" y="1704"/>
                </a:lnTo>
                <a:lnTo>
                  <a:pt x="3590" y="1722"/>
                </a:lnTo>
                <a:lnTo>
                  <a:pt x="3560" y="1740"/>
                </a:lnTo>
                <a:lnTo>
                  <a:pt x="3528" y="1758"/>
                </a:lnTo>
                <a:lnTo>
                  <a:pt x="3496" y="1775"/>
                </a:lnTo>
                <a:lnTo>
                  <a:pt x="3462" y="1790"/>
                </a:lnTo>
                <a:lnTo>
                  <a:pt x="3428" y="1805"/>
                </a:lnTo>
                <a:lnTo>
                  <a:pt x="3392" y="1820"/>
                </a:lnTo>
                <a:lnTo>
                  <a:pt x="3357" y="1833"/>
                </a:lnTo>
                <a:lnTo>
                  <a:pt x="3319" y="1846"/>
                </a:lnTo>
                <a:lnTo>
                  <a:pt x="3192" y="1886"/>
                </a:lnTo>
                <a:lnTo>
                  <a:pt x="3227" y="1825"/>
                </a:lnTo>
                <a:lnTo>
                  <a:pt x="3258" y="1763"/>
                </a:lnTo>
                <a:lnTo>
                  <a:pt x="3289" y="1700"/>
                </a:lnTo>
                <a:lnTo>
                  <a:pt x="3317" y="1635"/>
                </a:lnTo>
                <a:lnTo>
                  <a:pt x="3345" y="1569"/>
                </a:lnTo>
                <a:lnTo>
                  <a:pt x="3369" y="1501"/>
                </a:lnTo>
                <a:lnTo>
                  <a:pt x="3391" y="1433"/>
                </a:lnTo>
                <a:lnTo>
                  <a:pt x="3411" y="1364"/>
                </a:lnTo>
                <a:lnTo>
                  <a:pt x="3430" y="1294"/>
                </a:lnTo>
                <a:lnTo>
                  <a:pt x="3446" y="1223"/>
                </a:lnTo>
                <a:lnTo>
                  <a:pt x="3459" y="1152"/>
                </a:lnTo>
                <a:lnTo>
                  <a:pt x="3470" y="1080"/>
                </a:lnTo>
                <a:lnTo>
                  <a:pt x="3475" y="1044"/>
                </a:lnTo>
                <a:lnTo>
                  <a:pt x="3479" y="1008"/>
                </a:lnTo>
                <a:lnTo>
                  <a:pt x="3482" y="972"/>
                </a:lnTo>
                <a:lnTo>
                  <a:pt x="3486" y="936"/>
                </a:lnTo>
                <a:lnTo>
                  <a:pt x="3488" y="900"/>
                </a:lnTo>
                <a:lnTo>
                  <a:pt x="3490" y="863"/>
                </a:lnTo>
                <a:lnTo>
                  <a:pt x="3491" y="828"/>
                </a:lnTo>
                <a:lnTo>
                  <a:pt x="3491" y="791"/>
                </a:lnTo>
                <a:close/>
                <a:moveTo>
                  <a:pt x="1091" y="1846"/>
                </a:moveTo>
                <a:lnTo>
                  <a:pt x="1091" y="1846"/>
                </a:lnTo>
                <a:lnTo>
                  <a:pt x="1053" y="1833"/>
                </a:lnTo>
                <a:lnTo>
                  <a:pt x="1017" y="1820"/>
                </a:lnTo>
                <a:lnTo>
                  <a:pt x="981" y="1805"/>
                </a:lnTo>
                <a:lnTo>
                  <a:pt x="947" y="1791"/>
                </a:lnTo>
                <a:lnTo>
                  <a:pt x="913" y="1775"/>
                </a:lnTo>
                <a:lnTo>
                  <a:pt x="881" y="1759"/>
                </a:lnTo>
                <a:lnTo>
                  <a:pt x="849" y="1741"/>
                </a:lnTo>
                <a:lnTo>
                  <a:pt x="819" y="1723"/>
                </a:lnTo>
                <a:lnTo>
                  <a:pt x="789" y="1705"/>
                </a:lnTo>
                <a:lnTo>
                  <a:pt x="760" y="1686"/>
                </a:lnTo>
                <a:lnTo>
                  <a:pt x="733" y="1665"/>
                </a:lnTo>
                <a:lnTo>
                  <a:pt x="705" y="1645"/>
                </a:lnTo>
                <a:lnTo>
                  <a:pt x="680" y="1624"/>
                </a:lnTo>
                <a:lnTo>
                  <a:pt x="655" y="1603"/>
                </a:lnTo>
                <a:lnTo>
                  <a:pt x="630" y="1580"/>
                </a:lnTo>
                <a:lnTo>
                  <a:pt x="607" y="1558"/>
                </a:lnTo>
                <a:lnTo>
                  <a:pt x="585" y="1535"/>
                </a:lnTo>
                <a:lnTo>
                  <a:pt x="562" y="1511"/>
                </a:lnTo>
                <a:lnTo>
                  <a:pt x="541" y="1487"/>
                </a:lnTo>
                <a:lnTo>
                  <a:pt x="521" y="1463"/>
                </a:lnTo>
                <a:lnTo>
                  <a:pt x="501" y="1438"/>
                </a:lnTo>
                <a:lnTo>
                  <a:pt x="483" y="1413"/>
                </a:lnTo>
                <a:lnTo>
                  <a:pt x="465" y="1387"/>
                </a:lnTo>
                <a:lnTo>
                  <a:pt x="448" y="1361"/>
                </a:lnTo>
                <a:lnTo>
                  <a:pt x="431" y="1336"/>
                </a:lnTo>
                <a:lnTo>
                  <a:pt x="415" y="1309"/>
                </a:lnTo>
                <a:lnTo>
                  <a:pt x="400" y="1283"/>
                </a:lnTo>
                <a:lnTo>
                  <a:pt x="386" y="1256"/>
                </a:lnTo>
                <a:lnTo>
                  <a:pt x="372" y="1229"/>
                </a:lnTo>
                <a:lnTo>
                  <a:pt x="358" y="1202"/>
                </a:lnTo>
                <a:lnTo>
                  <a:pt x="334" y="1147"/>
                </a:lnTo>
                <a:lnTo>
                  <a:pt x="312" y="1092"/>
                </a:lnTo>
                <a:lnTo>
                  <a:pt x="291" y="1038"/>
                </a:lnTo>
                <a:lnTo>
                  <a:pt x="273" y="983"/>
                </a:lnTo>
                <a:lnTo>
                  <a:pt x="258" y="928"/>
                </a:lnTo>
                <a:lnTo>
                  <a:pt x="244" y="874"/>
                </a:lnTo>
                <a:lnTo>
                  <a:pt x="232" y="820"/>
                </a:lnTo>
                <a:lnTo>
                  <a:pt x="221" y="768"/>
                </a:lnTo>
                <a:lnTo>
                  <a:pt x="212" y="716"/>
                </a:lnTo>
                <a:lnTo>
                  <a:pt x="204" y="666"/>
                </a:lnTo>
                <a:lnTo>
                  <a:pt x="198" y="618"/>
                </a:lnTo>
                <a:lnTo>
                  <a:pt x="194" y="570"/>
                </a:lnTo>
                <a:lnTo>
                  <a:pt x="190" y="525"/>
                </a:lnTo>
                <a:lnTo>
                  <a:pt x="187" y="482"/>
                </a:lnTo>
                <a:lnTo>
                  <a:pt x="185" y="441"/>
                </a:lnTo>
                <a:lnTo>
                  <a:pt x="184" y="404"/>
                </a:lnTo>
                <a:lnTo>
                  <a:pt x="184" y="367"/>
                </a:lnTo>
                <a:lnTo>
                  <a:pt x="624" y="367"/>
                </a:lnTo>
                <a:lnTo>
                  <a:pt x="919" y="367"/>
                </a:lnTo>
                <a:lnTo>
                  <a:pt x="919" y="791"/>
                </a:lnTo>
                <a:lnTo>
                  <a:pt x="919" y="828"/>
                </a:lnTo>
                <a:lnTo>
                  <a:pt x="920" y="863"/>
                </a:lnTo>
                <a:lnTo>
                  <a:pt x="922" y="900"/>
                </a:lnTo>
                <a:lnTo>
                  <a:pt x="924" y="936"/>
                </a:lnTo>
                <a:lnTo>
                  <a:pt x="927" y="972"/>
                </a:lnTo>
                <a:lnTo>
                  <a:pt x="930" y="1008"/>
                </a:lnTo>
                <a:lnTo>
                  <a:pt x="935" y="1044"/>
                </a:lnTo>
                <a:lnTo>
                  <a:pt x="940" y="1080"/>
                </a:lnTo>
                <a:lnTo>
                  <a:pt x="951" y="1151"/>
                </a:lnTo>
                <a:lnTo>
                  <a:pt x="964" y="1223"/>
                </a:lnTo>
                <a:lnTo>
                  <a:pt x="980" y="1293"/>
                </a:lnTo>
                <a:lnTo>
                  <a:pt x="998" y="1363"/>
                </a:lnTo>
                <a:lnTo>
                  <a:pt x="1019" y="1432"/>
                </a:lnTo>
                <a:lnTo>
                  <a:pt x="1041" y="1501"/>
                </a:lnTo>
                <a:lnTo>
                  <a:pt x="1065" y="1568"/>
                </a:lnTo>
                <a:lnTo>
                  <a:pt x="1092" y="1634"/>
                </a:lnTo>
                <a:lnTo>
                  <a:pt x="1120" y="1699"/>
                </a:lnTo>
                <a:lnTo>
                  <a:pt x="1151" y="1763"/>
                </a:lnTo>
                <a:lnTo>
                  <a:pt x="1183" y="1825"/>
                </a:lnTo>
                <a:lnTo>
                  <a:pt x="1217" y="1885"/>
                </a:lnTo>
                <a:lnTo>
                  <a:pt x="1091" y="1846"/>
                </a:lnTo>
                <a:close/>
                <a:moveTo>
                  <a:pt x="2205" y="1626"/>
                </a:moveTo>
                <a:lnTo>
                  <a:pt x="1637" y="2020"/>
                </a:lnTo>
                <a:lnTo>
                  <a:pt x="1837" y="1359"/>
                </a:lnTo>
                <a:lnTo>
                  <a:pt x="1287" y="940"/>
                </a:lnTo>
                <a:lnTo>
                  <a:pt x="1978" y="927"/>
                </a:lnTo>
                <a:lnTo>
                  <a:pt x="2205" y="274"/>
                </a:lnTo>
                <a:lnTo>
                  <a:pt x="2433" y="927"/>
                </a:lnTo>
                <a:lnTo>
                  <a:pt x="3123" y="940"/>
                </a:lnTo>
                <a:lnTo>
                  <a:pt x="2573" y="1359"/>
                </a:lnTo>
                <a:lnTo>
                  <a:pt x="2772" y="2020"/>
                </a:lnTo>
                <a:lnTo>
                  <a:pt x="2205" y="16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889000" y="1579245"/>
            <a:ext cx="3699510" cy="3699510"/>
            <a:chOff x="1249041" y="312871"/>
            <a:chExt cx="1726388" cy="1726388"/>
          </a:xfrm>
        </p:grpSpPr>
        <p:sp>
          <p:nvSpPr>
            <p:cNvPr id="22" name="椭圆 21"/>
            <p:cNvSpPr/>
            <p:nvPr/>
          </p:nvSpPr>
          <p:spPr>
            <a:xfrm>
              <a:off x="1430849" y="494679"/>
              <a:ext cx="1362772" cy="1362772"/>
            </a:xfrm>
            <a:prstGeom prst="ellipse">
              <a:avLst/>
            </a:prstGeom>
            <a:gradFill flip="none" rotWithShape="1">
              <a:gsLst>
                <a:gs pos="0">
                  <a:srgbClr val="EF6B81"/>
                </a:gs>
                <a:gs pos="100000">
                  <a:srgbClr val="6078FE"/>
                </a:gs>
                <a:gs pos="53000">
                  <a:srgbClr val="C43AF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249041" y="312871"/>
              <a:ext cx="1726388" cy="1726388"/>
            </a:xfrm>
            <a:prstGeom prst="ellipse">
              <a:avLst/>
            </a:prstGeom>
            <a:gradFill flip="none" rotWithShape="1">
              <a:gsLst>
                <a:gs pos="0">
                  <a:srgbClr val="EF6B81">
                    <a:alpha val="0"/>
                  </a:srgbClr>
                </a:gs>
                <a:gs pos="100000">
                  <a:srgbClr val="6078FE">
                    <a:alpha val="12000"/>
                  </a:srgbClr>
                </a:gs>
                <a:gs pos="53000">
                  <a:srgbClr val="C43AFE">
                    <a:alpha val="19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649730" y="2312035"/>
            <a:ext cx="2052955" cy="2011680"/>
            <a:chOff x="7288751" y="1310085"/>
            <a:chExt cx="794402" cy="778453"/>
          </a:xfrm>
        </p:grpSpPr>
        <p:grpSp>
          <p:nvGrpSpPr>
            <p:cNvPr id="25" name="组合 24"/>
            <p:cNvGrpSpPr/>
            <p:nvPr/>
          </p:nvGrpSpPr>
          <p:grpSpPr>
            <a:xfrm>
              <a:off x="7473553" y="1310085"/>
              <a:ext cx="609600" cy="637382"/>
              <a:chOff x="7473553" y="1310085"/>
              <a:chExt cx="609600" cy="637382"/>
            </a:xfrm>
          </p:grpSpPr>
          <p:sp>
            <p:nvSpPr>
              <p:cNvPr id="26" name="心形 25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27" name="心形 26"/>
              <p:cNvSpPr/>
              <p:nvPr/>
            </p:nvSpPr>
            <p:spPr>
              <a:xfrm rot="5400000">
                <a:off x="7573168" y="1437482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 rot="16384723" flipH="1">
              <a:off x="7312637" y="1438021"/>
              <a:ext cx="626631" cy="674403"/>
              <a:chOff x="7473553" y="1310085"/>
              <a:chExt cx="626631" cy="674403"/>
            </a:xfrm>
          </p:grpSpPr>
          <p:sp>
            <p:nvSpPr>
              <p:cNvPr id="30" name="心形 29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31" name="心形 30"/>
              <p:cNvSpPr/>
              <p:nvPr/>
            </p:nvSpPr>
            <p:spPr>
              <a:xfrm rot="5400000">
                <a:off x="7590199" y="1474503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5005070" y="3479165"/>
            <a:ext cx="564642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46"/>
          <p:cNvSpPr/>
          <p:nvPr/>
        </p:nvSpPr>
        <p:spPr bwMode="auto">
          <a:xfrm>
            <a:off x="6897688" y="2906713"/>
            <a:ext cx="1785937" cy="2301875"/>
          </a:xfrm>
          <a:custGeom>
            <a:avLst/>
            <a:gdLst>
              <a:gd name="T0" fmla="*/ 2147483647 w 373"/>
              <a:gd name="T1" fmla="*/ 2147483647 h 481"/>
              <a:gd name="T2" fmla="*/ 2147483647 w 373"/>
              <a:gd name="T3" fmla="*/ 2147483647 h 481"/>
              <a:gd name="T4" fmla="*/ 2147483647 w 373"/>
              <a:gd name="T5" fmla="*/ 2147483647 h 481"/>
              <a:gd name="T6" fmla="*/ 2147483647 w 373"/>
              <a:gd name="T7" fmla="*/ 2147483647 h 481"/>
              <a:gd name="T8" fmla="*/ 2147483647 w 373"/>
              <a:gd name="T9" fmla="*/ 0 h 481"/>
              <a:gd name="T10" fmla="*/ 0 w 373"/>
              <a:gd name="T11" fmla="*/ 2147483647 h 481"/>
              <a:gd name="T12" fmla="*/ 2147483647 w 373"/>
              <a:gd name="T13" fmla="*/ 2147483647 h 48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73" h="481">
                <a:moveTo>
                  <a:pt x="146" y="461"/>
                </a:moveTo>
                <a:cubicBezTo>
                  <a:pt x="146" y="468"/>
                  <a:pt x="146" y="474"/>
                  <a:pt x="145" y="481"/>
                </a:cubicBezTo>
                <a:cubicBezTo>
                  <a:pt x="372" y="481"/>
                  <a:pt x="372" y="481"/>
                  <a:pt x="372" y="481"/>
                </a:cubicBezTo>
                <a:cubicBezTo>
                  <a:pt x="372" y="474"/>
                  <a:pt x="373" y="468"/>
                  <a:pt x="373" y="461"/>
                </a:cubicBezTo>
                <a:cubicBezTo>
                  <a:pt x="373" y="265"/>
                  <a:pt x="269" y="95"/>
                  <a:pt x="114" y="0"/>
                </a:cubicBezTo>
                <a:cubicBezTo>
                  <a:pt x="0" y="195"/>
                  <a:pt x="0" y="195"/>
                  <a:pt x="0" y="195"/>
                </a:cubicBezTo>
                <a:cubicBezTo>
                  <a:pt x="88" y="251"/>
                  <a:pt x="146" y="349"/>
                  <a:pt x="146" y="461"/>
                </a:cubicBezTo>
                <a:close/>
              </a:path>
            </a:pathLst>
          </a:custGeom>
          <a:solidFill>
            <a:srgbClr val="39EBC1">
              <a:alpha val="39999"/>
            </a:srgbClr>
          </a:solidFill>
          <a:ln>
            <a:noFill/>
          </a:ln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3" name="Freeform 47"/>
          <p:cNvSpPr/>
          <p:nvPr/>
        </p:nvSpPr>
        <p:spPr bwMode="auto">
          <a:xfrm>
            <a:off x="6102350" y="2522538"/>
            <a:ext cx="1341438" cy="1317625"/>
          </a:xfrm>
          <a:custGeom>
            <a:avLst/>
            <a:gdLst>
              <a:gd name="T0" fmla="*/ 2147483647 w 280"/>
              <a:gd name="T1" fmla="*/ 2147483647 h 275"/>
              <a:gd name="T2" fmla="*/ 2147483647 w 280"/>
              <a:gd name="T3" fmla="*/ 1836572804 h 275"/>
              <a:gd name="T4" fmla="*/ 0 w 280"/>
              <a:gd name="T5" fmla="*/ 0 h 275"/>
              <a:gd name="T6" fmla="*/ 0 w 280"/>
              <a:gd name="T7" fmla="*/ 2147483647 h 275"/>
              <a:gd name="T8" fmla="*/ 2147483647 w 280"/>
              <a:gd name="T9" fmla="*/ 2147483647 h 2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80" h="275">
                <a:moveTo>
                  <a:pt x="166" y="275"/>
                </a:moveTo>
                <a:cubicBezTo>
                  <a:pt x="280" y="80"/>
                  <a:pt x="280" y="80"/>
                  <a:pt x="280" y="80"/>
                </a:cubicBezTo>
                <a:cubicBezTo>
                  <a:pt x="198" y="30"/>
                  <a:pt x="103" y="0"/>
                  <a:pt x="0" y="0"/>
                </a:cubicBezTo>
                <a:cubicBezTo>
                  <a:pt x="0" y="226"/>
                  <a:pt x="0" y="226"/>
                  <a:pt x="0" y="226"/>
                </a:cubicBezTo>
                <a:cubicBezTo>
                  <a:pt x="61" y="227"/>
                  <a:pt x="118" y="245"/>
                  <a:pt x="166" y="275"/>
                </a:cubicBezTo>
                <a:close/>
              </a:path>
            </a:pathLst>
          </a:custGeom>
          <a:solidFill>
            <a:srgbClr val="C2ABFD">
              <a:alpha val="20000"/>
            </a:srgbClr>
          </a:solidFill>
          <a:ln>
            <a:noFill/>
          </a:ln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" name="Freeform 48"/>
          <p:cNvSpPr/>
          <p:nvPr/>
        </p:nvSpPr>
        <p:spPr bwMode="auto">
          <a:xfrm>
            <a:off x="3502025" y="3879850"/>
            <a:ext cx="1249363" cy="1328738"/>
          </a:xfrm>
          <a:custGeom>
            <a:avLst/>
            <a:gdLst>
              <a:gd name="T0" fmla="*/ 2147483647 w 261"/>
              <a:gd name="T1" fmla="*/ 2147483647 h 278"/>
              <a:gd name="T2" fmla="*/ 2147483647 w 261"/>
              <a:gd name="T3" fmla="*/ 2147483647 h 278"/>
              <a:gd name="T4" fmla="*/ 1489393875 w 261"/>
              <a:gd name="T5" fmla="*/ 0 h 278"/>
              <a:gd name="T6" fmla="*/ 0 w 261"/>
              <a:gd name="T7" fmla="*/ 2147483647 h 278"/>
              <a:gd name="T8" fmla="*/ 22914562 w 261"/>
              <a:gd name="T9" fmla="*/ 2147483647 h 278"/>
              <a:gd name="T10" fmla="*/ 2147483647 w 261"/>
              <a:gd name="T11" fmla="*/ 2147483647 h 278"/>
              <a:gd name="T12" fmla="*/ 2147483647 w 261"/>
              <a:gd name="T13" fmla="*/ 2147483647 h 278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61" h="278">
                <a:moveTo>
                  <a:pt x="226" y="258"/>
                </a:moveTo>
                <a:cubicBezTo>
                  <a:pt x="226" y="206"/>
                  <a:pt x="239" y="157"/>
                  <a:pt x="261" y="114"/>
                </a:cubicBezTo>
                <a:cubicBezTo>
                  <a:pt x="65" y="0"/>
                  <a:pt x="65" y="0"/>
                  <a:pt x="65" y="0"/>
                </a:cubicBezTo>
                <a:cubicBezTo>
                  <a:pt x="23" y="77"/>
                  <a:pt x="0" y="164"/>
                  <a:pt x="0" y="258"/>
                </a:cubicBezTo>
                <a:cubicBezTo>
                  <a:pt x="0" y="265"/>
                  <a:pt x="0" y="271"/>
                  <a:pt x="1" y="278"/>
                </a:cubicBezTo>
                <a:cubicBezTo>
                  <a:pt x="227" y="278"/>
                  <a:pt x="227" y="278"/>
                  <a:pt x="227" y="278"/>
                </a:cubicBezTo>
                <a:cubicBezTo>
                  <a:pt x="227" y="271"/>
                  <a:pt x="226" y="265"/>
                  <a:pt x="226" y="258"/>
                </a:cubicBezTo>
                <a:close/>
              </a:path>
            </a:pathLst>
          </a:custGeom>
          <a:solidFill>
            <a:srgbClr val="F593B5">
              <a:alpha val="20000"/>
            </a:srgbClr>
          </a:solidFill>
          <a:ln>
            <a:noFill/>
          </a:ln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5" name="Freeform 49"/>
          <p:cNvSpPr/>
          <p:nvPr/>
        </p:nvSpPr>
        <p:spPr bwMode="auto">
          <a:xfrm>
            <a:off x="3813175" y="2522538"/>
            <a:ext cx="2289175" cy="1901825"/>
          </a:xfrm>
          <a:custGeom>
            <a:avLst/>
            <a:gdLst>
              <a:gd name="T0" fmla="*/ 2147483647 w 478"/>
              <a:gd name="T1" fmla="*/ 2147483647 h 397"/>
              <a:gd name="T2" fmla="*/ 2147483647 w 478"/>
              <a:gd name="T3" fmla="*/ 2147483647 h 397"/>
              <a:gd name="T4" fmla="*/ 2147483647 w 478"/>
              <a:gd name="T5" fmla="*/ 0 h 397"/>
              <a:gd name="T6" fmla="*/ 2147483647 w 478"/>
              <a:gd name="T7" fmla="*/ 0 h 397"/>
              <a:gd name="T8" fmla="*/ 0 w 478"/>
              <a:gd name="T9" fmla="*/ 2147483647 h 397"/>
              <a:gd name="T10" fmla="*/ 2147483647 w 478"/>
              <a:gd name="T11" fmla="*/ 2147483647 h 397"/>
              <a:gd name="T12" fmla="*/ 2147483647 w 478"/>
              <a:gd name="T13" fmla="*/ 2147483647 h 39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478" h="397">
                <a:moveTo>
                  <a:pt x="476" y="226"/>
                </a:moveTo>
                <a:cubicBezTo>
                  <a:pt x="477" y="226"/>
                  <a:pt x="477" y="226"/>
                  <a:pt x="478" y="226"/>
                </a:cubicBezTo>
                <a:cubicBezTo>
                  <a:pt x="478" y="0"/>
                  <a:pt x="478" y="0"/>
                  <a:pt x="478" y="0"/>
                </a:cubicBezTo>
                <a:cubicBezTo>
                  <a:pt x="477" y="0"/>
                  <a:pt x="477" y="0"/>
                  <a:pt x="476" y="0"/>
                </a:cubicBezTo>
                <a:cubicBezTo>
                  <a:pt x="270" y="0"/>
                  <a:pt x="91" y="114"/>
                  <a:pt x="0" y="283"/>
                </a:cubicBezTo>
                <a:cubicBezTo>
                  <a:pt x="196" y="397"/>
                  <a:pt x="196" y="397"/>
                  <a:pt x="196" y="397"/>
                </a:cubicBezTo>
                <a:cubicBezTo>
                  <a:pt x="248" y="296"/>
                  <a:pt x="354" y="226"/>
                  <a:pt x="476" y="226"/>
                </a:cubicBezTo>
                <a:close/>
              </a:path>
            </a:pathLst>
          </a:custGeom>
          <a:solidFill>
            <a:srgbClr val="B193E4">
              <a:alpha val="59999"/>
            </a:srgbClr>
          </a:solidFill>
          <a:ln>
            <a:noFill/>
          </a:ln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6" name="流程图: 联系 26"/>
          <p:cNvSpPr>
            <a:spLocks noChangeArrowheads="1"/>
          </p:cNvSpPr>
          <p:nvPr/>
        </p:nvSpPr>
        <p:spPr bwMode="auto">
          <a:xfrm>
            <a:off x="4860925" y="3275013"/>
            <a:ext cx="190500" cy="190500"/>
          </a:xfrm>
          <a:prstGeom prst="flowChartConnector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000000"/>
              </a:solidFill>
            </a:endParaRPr>
          </a:p>
        </p:txBody>
      </p:sp>
      <p:sp>
        <p:nvSpPr>
          <p:cNvPr id="7" name="流程图: 联系 29"/>
          <p:cNvSpPr>
            <a:spLocks noChangeArrowheads="1"/>
          </p:cNvSpPr>
          <p:nvPr/>
        </p:nvSpPr>
        <p:spPr bwMode="auto">
          <a:xfrm>
            <a:off x="3965575" y="4545013"/>
            <a:ext cx="190500" cy="190500"/>
          </a:xfrm>
          <a:prstGeom prst="flowChartConnector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000000"/>
              </a:solidFill>
            </a:endParaRPr>
          </a:p>
        </p:txBody>
      </p:sp>
      <p:sp>
        <p:nvSpPr>
          <p:cNvPr id="8" name="流程图: 联系 30"/>
          <p:cNvSpPr>
            <a:spLocks noChangeArrowheads="1"/>
          </p:cNvSpPr>
          <p:nvPr/>
        </p:nvSpPr>
        <p:spPr bwMode="auto">
          <a:xfrm>
            <a:off x="6530975" y="3068638"/>
            <a:ext cx="190500" cy="190500"/>
          </a:xfrm>
          <a:prstGeom prst="flowChartConnector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000000"/>
              </a:solidFill>
            </a:endParaRPr>
          </a:p>
        </p:txBody>
      </p:sp>
      <p:sp>
        <p:nvSpPr>
          <p:cNvPr id="9" name="流程图: 联系 31"/>
          <p:cNvSpPr>
            <a:spLocks noChangeArrowheads="1"/>
          </p:cNvSpPr>
          <p:nvPr/>
        </p:nvSpPr>
        <p:spPr bwMode="auto">
          <a:xfrm>
            <a:off x="7821613" y="4057650"/>
            <a:ext cx="190500" cy="190500"/>
          </a:xfrm>
          <a:prstGeom prst="flowChartConnector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121920" tIns="60960" rIns="121920" bIns="6096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400">
              <a:solidFill>
                <a:srgbClr val="000000"/>
              </a:solidFill>
            </a:endParaRPr>
          </a:p>
        </p:txBody>
      </p:sp>
      <p:grpSp>
        <p:nvGrpSpPr>
          <p:cNvPr id="10" name="组合 8"/>
          <p:cNvGrpSpPr/>
          <p:nvPr/>
        </p:nvGrpSpPr>
        <p:grpSpPr bwMode="auto">
          <a:xfrm>
            <a:off x="4770438" y="3738563"/>
            <a:ext cx="2676525" cy="1436687"/>
            <a:chOff x="0" y="0"/>
            <a:chExt cx="2675756" cy="1336599"/>
          </a:xfrm>
        </p:grpSpPr>
        <p:cxnSp>
          <p:nvCxnSpPr>
            <p:cNvPr id="11" name="直接连接符 115"/>
            <p:cNvCxnSpPr>
              <a:cxnSpLocks noChangeShapeType="1"/>
            </p:cNvCxnSpPr>
            <p:nvPr/>
          </p:nvCxnSpPr>
          <p:spPr bwMode="auto">
            <a:xfrm rot="-5400000">
              <a:off x="67878" y="1268721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直接连接符 116"/>
            <p:cNvCxnSpPr>
              <a:cxnSpLocks noChangeShapeType="1"/>
            </p:cNvCxnSpPr>
            <p:nvPr/>
          </p:nvCxnSpPr>
          <p:spPr bwMode="auto">
            <a:xfrm rot="-5091427">
              <a:off x="72991" y="115487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" name="直接连接符 117"/>
            <p:cNvCxnSpPr>
              <a:cxnSpLocks noChangeShapeType="1"/>
            </p:cNvCxnSpPr>
            <p:nvPr/>
          </p:nvCxnSpPr>
          <p:spPr bwMode="auto">
            <a:xfrm rot="-4782858">
              <a:off x="88287" y="1041954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" name="直接连接符 118"/>
            <p:cNvCxnSpPr>
              <a:cxnSpLocks noChangeShapeType="1"/>
            </p:cNvCxnSpPr>
            <p:nvPr/>
          </p:nvCxnSpPr>
          <p:spPr bwMode="auto">
            <a:xfrm rot="-4474285">
              <a:off x="113645" y="930854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" name="直接连接符 119"/>
            <p:cNvCxnSpPr>
              <a:cxnSpLocks noChangeShapeType="1"/>
            </p:cNvCxnSpPr>
            <p:nvPr/>
          </p:nvCxnSpPr>
          <p:spPr bwMode="auto">
            <a:xfrm rot="-4165715">
              <a:off x="148860" y="82247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直接连接符 120"/>
            <p:cNvCxnSpPr>
              <a:cxnSpLocks noChangeShapeType="1"/>
            </p:cNvCxnSpPr>
            <p:nvPr/>
          </p:nvCxnSpPr>
          <p:spPr bwMode="auto">
            <a:xfrm rot="-3857142">
              <a:off x="193647" y="71768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直接连接符 121"/>
            <p:cNvCxnSpPr>
              <a:cxnSpLocks noChangeShapeType="1"/>
            </p:cNvCxnSpPr>
            <p:nvPr/>
          </p:nvCxnSpPr>
          <p:spPr bwMode="auto">
            <a:xfrm rot="-3548571">
              <a:off x="247648" y="61733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直接连接符 122"/>
            <p:cNvCxnSpPr>
              <a:cxnSpLocks noChangeShapeType="1"/>
            </p:cNvCxnSpPr>
            <p:nvPr/>
          </p:nvCxnSpPr>
          <p:spPr bwMode="auto">
            <a:xfrm rot="-3240000">
              <a:off x="310426" y="522234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直接连接符 123"/>
            <p:cNvCxnSpPr>
              <a:cxnSpLocks noChangeShapeType="1"/>
            </p:cNvCxnSpPr>
            <p:nvPr/>
          </p:nvCxnSpPr>
          <p:spPr bwMode="auto">
            <a:xfrm rot="-2931429">
              <a:off x="381477" y="43313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直接连接符 124"/>
            <p:cNvCxnSpPr>
              <a:cxnSpLocks noChangeShapeType="1"/>
            </p:cNvCxnSpPr>
            <p:nvPr/>
          </p:nvCxnSpPr>
          <p:spPr bwMode="auto">
            <a:xfrm rot="-2622858">
              <a:off x="460228" y="350772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1" name="直接连接符 125"/>
            <p:cNvCxnSpPr>
              <a:cxnSpLocks noChangeShapeType="1"/>
            </p:cNvCxnSpPr>
            <p:nvPr/>
          </p:nvCxnSpPr>
          <p:spPr bwMode="auto">
            <a:xfrm rot="-2314285">
              <a:off x="546046" y="27579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2" name="直接连接符 126"/>
            <p:cNvCxnSpPr>
              <a:cxnSpLocks noChangeShapeType="1"/>
            </p:cNvCxnSpPr>
            <p:nvPr/>
          </p:nvCxnSpPr>
          <p:spPr bwMode="auto">
            <a:xfrm rot="-2005715">
              <a:off x="638239" y="208813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3" name="直接连接符 127"/>
            <p:cNvCxnSpPr>
              <a:cxnSpLocks noChangeShapeType="1"/>
            </p:cNvCxnSpPr>
            <p:nvPr/>
          </p:nvCxnSpPr>
          <p:spPr bwMode="auto">
            <a:xfrm rot="-1697142">
              <a:off x="736065" y="15036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" name="直接连接符 128"/>
            <p:cNvCxnSpPr>
              <a:cxnSpLocks noChangeShapeType="1"/>
            </p:cNvCxnSpPr>
            <p:nvPr/>
          </p:nvCxnSpPr>
          <p:spPr bwMode="auto">
            <a:xfrm rot="-1388573">
              <a:off x="838736" y="100921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5" name="直接连接符 129"/>
            <p:cNvCxnSpPr>
              <a:cxnSpLocks noChangeShapeType="1"/>
            </p:cNvCxnSpPr>
            <p:nvPr/>
          </p:nvCxnSpPr>
          <p:spPr bwMode="auto">
            <a:xfrm rot="-1080000">
              <a:off x="945426" y="6087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6" name="直接连接符 130"/>
            <p:cNvCxnSpPr>
              <a:cxnSpLocks noChangeShapeType="1"/>
            </p:cNvCxnSpPr>
            <p:nvPr/>
          </p:nvCxnSpPr>
          <p:spPr bwMode="auto">
            <a:xfrm rot="-771429">
              <a:off x="1055276" y="30563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7" name="直接连接符 131"/>
            <p:cNvCxnSpPr>
              <a:cxnSpLocks noChangeShapeType="1"/>
            </p:cNvCxnSpPr>
            <p:nvPr/>
          </p:nvCxnSpPr>
          <p:spPr bwMode="auto">
            <a:xfrm rot="-462858">
              <a:off x="1167402" y="1021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8" name="直接连接符 132"/>
            <p:cNvCxnSpPr>
              <a:cxnSpLocks noChangeShapeType="1"/>
            </p:cNvCxnSpPr>
            <p:nvPr/>
          </p:nvCxnSpPr>
          <p:spPr bwMode="auto">
            <a:xfrm rot="-154285">
              <a:off x="1280900" y="0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9" name="直接连接符 133"/>
            <p:cNvCxnSpPr>
              <a:cxnSpLocks noChangeShapeType="1"/>
            </p:cNvCxnSpPr>
            <p:nvPr/>
          </p:nvCxnSpPr>
          <p:spPr bwMode="auto">
            <a:xfrm rot="154286">
              <a:off x="1394856" y="0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" name="直接连接符 134"/>
            <p:cNvCxnSpPr>
              <a:cxnSpLocks noChangeShapeType="1"/>
            </p:cNvCxnSpPr>
            <p:nvPr/>
          </p:nvCxnSpPr>
          <p:spPr bwMode="auto">
            <a:xfrm rot="462857">
              <a:off x="1508354" y="1021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1" name="直接连接符 135"/>
            <p:cNvCxnSpPr>
              <a:cxnSpLocks noChangeShapeType="1"/>
            </p:cNvCxnSpPr>
            <p:nvPr/>
          </p:nvCxnSpPr>
          <p:spPr bwMode="auto">
            <a:xfrm rot="771428">
              <a:off x="1620479" y="30562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2" name="直接连接符 136"/>
            <p:cNvCxnSpPr>
              <a:cxnSpLocks noChangeShapeType="1"/>
            </p:cNvCxnSpPr>
            <p:nvPr/>
          </p:nvCxnSpPr>
          <p:spPr bwMode="auto">
            <a:xfrm rot="1080000">
              <a:off x="1730330" y="6087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3" name="直接连接符 137"/>
            <p:cNvCxnSpPr>
              <a:cxnSpLocks noChangeShapeType="1"/>
            </p:cNvCxnSpPr>
            <p:nvPr/>
          </p:nvCxnSpPr>
          <p:spPr bwMode="auto">
            <a:xfrm rot="1388571">
              <a:off x="1837020" y="100921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4" name="直接连接符 138"/>
            <p:cNvCxnSpPr>
              <a:cxnSpLocks noChangeShapeType="1"/>
            </p:cNvCxnSpPr>
            <p:nvPr/>
          </p:nvCxnSpPr>
          <p:spPr bwMode="auto">
            <a:xfrm rot="1697143">
              <a:off x="1939691" y="15036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5" name="直接连接符 139"/>
            <p:cNvCxnSpPr>
              <a:cxnSpLocks noChangeShapeType="1"/>
            </p:cNvCxnSpPr>
            <p:nvPr/>
          </p:nvCxnSpPr>
          <p:spPr bwMode="auto">
            <a:xfrm rot="2005714">
              <a:off x="2037517" y="208813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6" name="直接连接符 140"/>
            <p:cNvCxnSpPr>
              <a:cxnSpLocks noChangeShapeType="1"/>
            </p:cNvCxnSpPr>
            <p:nvPr/>
          </p:nvCxnSpPr>
          <p:spPr bwMode="auto">
            <a:xfrm rot="2314286">
              <a:off x="2129710" y="27579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7" name="直接连接符 141"/>
            <p:cNvCxnSpPr>
              <a:cxnSpLocks noChangeShapeType="1"/>
            </p:cNvCxnSpPr>
            <p:nvPr/>
          </p:nvCxnSpPr>
          <p:spPr bwMode="auto">
            <a:xfrm rot="2622857">
              <a:off x="2215527" y="350771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8" name="直接连接符 142"/>
            <p:cNvCxnSpPr>
              <a:cxnSpLocks noChangeShapeType="1"/>
            </p:cNvCxnSpPr>
            <p:nvPr/>
          </p:nvCxnSpPr>
          <p:spPr bwMode="auto">
            <a:xfrm rot="2931429">
              <a:off x="2294279" y="43313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9" name="直接连接符 143"/>
            <p:cNvCxnSpPr>
              <a:cxnSpLocks noChangeShapeType="1"/>
            </p:cNvCxnSpPr>
            <p:nvPr/>
          </p:nvCxnSpPr>
          <p:spPr bwMode="auto">
            <a:xfrm rot="3240000">
              <a:off x="2365330" y="522234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0" name="直接连接符 144"/>
            <p:cNvCxnSpPr>
              <a:cxnSpLocks noChangeShapeType="1"/>
            </p:cNvCxnSpPr>
            <p:nvPr/>
          </p:nvCxnSpPr>
          <p:spPr bwMode="auto">
            <a:xfrm rot="3548571">
              <a:off x="2428108" y="61733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1" name="直接连接符 145"/>
            <p:cNvCxnSpPr>
              <a:cxnSpLocks noChangeShapeType="1"/>
            </p:cNvCxnSpPr>
            <p:nvPr/>
          </p:nvCxnSpPr>
          <p:spPr bwMode="auto">
            <a:xfrm rot="3857142">
              <a:off x="2482108" y="717688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2" name="直接连接符 146"/>
            <p:cNvCxnSpPr>
              <a:cxnSpLocks noChangeShapeType="1"/>
            </p:cNvCxnSpPr>
            <p:nvPr/>
          </p:nvCxnSpPr>
          <p:spPr bwMode="auto">
            <a:xfrm rot="4165714">
              <a:off x="2526896" y="822475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3" name="直接连接符 147"/>
            <p:cNvCxnSpPr>
              <a:cxnSpLocks noChangeShapeType="1"/>
            </p:cNvCxnSpPr>
            <p:nvPr/>
          </p:nvCxnSpPr>
          <p:spPr bwMode="auto">
            <a:xfrm rot="4474286">
              <a:off x="2562111" y="930854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" name="直接连接符 148"/>
            <p:cNvCxnSpPr>
              <a:cxnSpLocks noChangeShapeType="1"/>
            </p:cNvCxnSpPr>
            <p:nvPr/>
          </p:nvCxnSpPr>
          <p:spPr bwMode="auto">
            <a:xfrm rot="4782857">
              <a:off x="2587468" y="1041953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5" name="直接连接符 149"/>
            <p:cNvCxnSpPr>
              <a:cxnSpLocks noChangeShapeType="1"/>
            </p:cNvCxnSpPr>
            <p:nvPr/>
          </p:nvCxnSpPr>
          <p:spPr bwMode="auto">
            <a:xfrm rot="5091429">
              <a:off x="2602765" y="1154879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" name="直接连接符 150"/>
            <p:cNvCxnSpPr>
              <a:cxnSpLocks noChangeShapeType="1"/>
            </p:cNvCxnSpPr>
            <p:nvPr/>
          </p:nvCxnSpPr>
          <p:spPr bwMode="auto">
            <a:xfrm rot="5400000">
              <a:off x="2607878" y="1268721"/>
              <a:ext cx="0" cy="135756"/>
            </a:xfrm>
            <a:prstGeom prst="line">
              <a:avLst/>
            </a:prstGeom>
            <a:noFill/>
            <a:ln w="12700">
              <a:solidFill>
                <a:srgbClr val="C2ABFD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" name="椭圆 9"/>
          <p:cNvSpPr>
            <a:spLocks noChangeArrowheads="1"/>
          </p:cNvSpPr>
          <p:nvPr/>
        </p:nvSpPr>
        <p:spPr bwMode="auto">
          <a:xfrm>
            <a:off x="5965825" y="4927600"/>
            <a:ext cx="303213" cy="280988"/>
          </a:xfrm>
          <a:prstGeom prst="ellipse">
            <a:avLst/>
          </a:prstGeom>
          <a:solidFill>
            <a:srgbClr val="F593B5"/>
          </a:solidFill>
          <a:ln w="12700">
            <a:solidFill>
              <a:srgbClr val="F593B5"/>
            </a:solidFill>
            <a:round/>
          </a:ln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</a:endParaRPr>
          </a:p>
        </p:txBody>
      </p:sp>
      <p:sp>
        <p:nvSpPr>
          <p:cNvPr id="48" name="等腰三角形 12"/>
          <p:cNvSpPr>
            <a:spLocks noChangeArrowheads="1"/>
          </p:cNvSpPr>
          <p:nvPr/>
        </p:nvSpPr>
        <p:spPr bwMode="auto">
          <a:xfrm rot="1800000">
            <a:off x="6308725" y="4029075"/>
            <a:ext cx="157163" cy="1150938"/>
          </a:xfrm>
          <a:prstGeom prst="triangle">
            <a:avLst>
              <a:gd name="adj" fmla="val 50000"/>
            </a:avLst>
          </a:prstGeom>
          <a:solidFill>
            <a:srgbClr val="F593B5"/>
          </a:solidFill>
          <a:ln w="12700">
            <a:solidFill>
              <a:srgbClr val="F593B5"/>
            </a:solidFill>
            <a:miter lim="800000"/>
          </a:ln>
        </p:spPr>
        <p:txBody>
          <a:bodyPr anchor="ctr"/>
          <a:lstStyle>
            <a:lvl1pPr defTabSz="6858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00">
              <a:solidFill>
                <a:srgbClr val="FFFFFF"/>
              </a:solidFill>
            </a:endParaRPr>
          </a:p>
        </p:txBody>
      </p:sp>
      <p:sp>
        <p:nvSpPr>
          <p:cNvPr id="53" name="任意多边形 1"/>
          <p:cNvSpPr/>
          <p:nvPr/>
        </p:nvSpPr>
        <p:spPr bwMode="auto">
          <a:xfrm>
            <a:off x="3744913" y="3243263"/>
            <a:ext cx="1179512" cy="134937"/>
          </a:xfrm>
          <a:custGeom>
            <a:avLst/>
            <a:gdLst>
              <a:gd name="T0" fmla="*/ 1180465 w 1178560"/>
              <a:gd name="T1" fmla="*/ 134409 h 135467"/>
              <a:gd name="T2" fmla="*/ 135686 w 1178560"/>
              <a:gd name="T3" fmla="*/ 134409 h 135467"/>
              <a:gd name="T4" fmla="*/ 0 w 1178560"/>
              <a:gd name="T5" fmla="*/ 0 h 135467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78560" h="135467">
                <a:moveTo>
                  <a:pt x="1178560" y="135467"/>
                </a:moveTo>
                <a:lnTo>
                  <a:pt x="135467" y="135467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4" name="任意多边形 3"/>
          <p:cNvSpPr/>
          <p:nvPr/>
        </p:nvSpPr>
        <p:spPr bwMode="auto">
          <a:xfrm rot="20649094">
            <a:off x="6479588" y="2668493"/>
            <a:ext cx="1171575" cy="412750"/>
          </a:xfrm>
          <a:custGeom>
            <a:avLst/>
            <a:gdLst>
              <a:gd name="T0" fmla="*/ 0 w 1171787"/>
              <a:gd name="T1" fmla="*/ 412327 h 413173"/>
              <a:gd name="T2" fmla="*/ 859902 w 1171787"/>
              <a:gd name="T3" fmla="*/ 0 h 413173"/>
              <a:gd name="T4" fmla="*/ 1171363 w 1171787"/>
              <a:gd name="T5" fmla="*/ 13519 h 41317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171787" h="413173">
                <a:moveTo>
                  <a:pt x="0" y="413173"/>
                </a:moveTo>
                <a:lnTo>
                  <a:pt x="860214" y="0"/>
                </a:lnTo>
                <a:lnTo>
                  <a:pt x="1171787" y="13547"/>
                </a:lnTo>
              </a:path>
            </a:pathLst>
          </a:custGeom>
          <a:noFill/>
          <a:ln w="12700" cap="flat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5" name="任意多边形 4"/>
          <p:cNvSpPr/>
          <p:nvPr/>
        </p:nvSpPr>
        <p:spPr bwMode="auto">
          <a:xfrm>
            <a:off x="7931150" y="4157663"/>
            <a:ext cx="1057275" cy="331787"/>
          </a:xfrm>
          <a:custGeom>
            <a:avLst/>
            <a:gdLst>
              <a:gd name="T0" fmla="*/ 0 w 1056640"/>
              <a:gd name="T1" fmla="*/ 0 h 331893"/>
              <a:gd name="T2" fmla="*/ 644241 w 1056640"/>
              <a:gd name="T3" fmla="*/ 331681 h 331893"/>
              <a:gd name="T4" fmla="*/ 1057910 w 1056640"/>
              <a:gd name="T5" fmla="*/ 331681 h 331893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56640" h="331893">
                <a:moveTo>
                  <a:pt x="0" y="0"/>
                </a:moveTo>
                <a:lnTo>
                  <a:pt x="643467" y="331893"/>
                </a:lnTo>
                <a:lnTo>
                  <a:pt x="1056640" y="331893"/>
                </a:lnTo>
              </a:path>
            </a:pathLst>
          </a:custGeom>
          <a:noFill/>
          <a:ln w="12700" cap="flat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6" name="任意多边形 6"/>
          <p:cNvSpPr/>
          <p:nvPr/>
        </p:nvSpPr>
        <p:spPr bwMode="auto">
          <a:xfrm>
            <a:off x="3359150" y="4429125"/>
            <a:ext cx="711200" cy="195263"/>
          </a:xfrm>
          <a:custGeom>
            <a:avLst/>
            <a:gdLst>
              <a:gd name="T0" fmla="*/ 711201 w 711199"/>
              <a:gd name="T1" fmla="*/ 194107 h 196426"/>
              <a:gd name="T2" fmla="*/ 237066 w 711199"/>
              <a:gd name="T3" fmla="*/ 194107 h 196426"/>
              <a:gd name="T4" fmla="*/ 0 w 711199"/>
              <a:gd name="T5" fmla="*/ 0 h 19642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711199" h="196426">
                <a:moveTo>
                  <a:pt x="711199" y="196426"/>
                </a:moveTo>
                <a:lnTo>
                  <a:pt x="237066" y="196426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rgbClr val="FFFF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9" name="Rectangle 17"/>
          <p:cNvSpPr/>
          <p:nvPr/>
        </p:nvSpPr>
        <p:spPr>
          <a:xfrm>
            <a:off x="950279" y="2918719"/>
            <a:ext cx="3517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18"/>
          <p:cNvSpPr txBox="1"/>
          <p:nvPr/>
        </p:nvSpPr>
        <p:spPr>
          <a:xfrm>
            <a:off x="950279" y="2474866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Rectangle 17"/>
          <p:cNvSpPr/>
          <p:nvPr/>
        </p:nvSpPr>
        <p:spPr>
          <a:xfrm>
            <a:off x="577258" y="4117013"/>
            <a:ext cx="3517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8"/>
          <p:cNvSpPr txBox="1"/>
          <p:nvPr/>
        </p:nvSpPr>
        <p:spPr>
          <a:xfrm>
            <a:off x="577258" y="3673160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5" name="Rectangle 17"/>
          <p:cNvSpPr/>
          <p:nvPr/>
        </p:nvSpPr>
        <p:spPr>
          <a:xfrm>
            <a:off x="7620001" y="2421791"/>
            <a:ext cx="3517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TextBox 18"/>
          <p:cNvSpPr txBox="1"/>
          <p:nvPr/>
        </p:nvSpPr>
        <p:spPr>
          <a:xfrm>
            <a:off x="7620001" y="1977938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Rectangle 17"/>
          <p:cNvSpPr/>
          <p:nvPr/>
        </p:nvSpPr>
        <p:spPr>
          <a:xfrm>
            <a:off x="8800257" y="4179569"/>
            <a:ext cx="35175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TextBox 18"/>
          <p:cNvSpPr txBox="1"/>
          <p:nvPr/>
        </p:nvSpPr>
        <p:spPr>
          <a:xfrm>
            <a:off x="8800257" y="3735716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587375" y="1298517"/>
            <a:ext cx="10804508" cy="2425584"/>
            <a:chOff x="1128858" y="2229543"/>
            <a:chExt cx="8528050" cy="1914525"/>
          </a:xfrm>
        </p:grpSpPr>
        <p:sp>
          <p:nvSpPr>
            <p:cNvPr id="61" name="MH_Other_1"/>
            <p:cNvSpPr/>
            <p:nvPr>
              <p:custDataLst>
                <p:tags r:id="rId1"/>
              </p:custDataLst>
            </p:nvPr>
          </p:nvSpPr>
          <p:spPr>
            <a:xfrm>
              <a:off x="2095646" y="2229543"/>
              <a:ext cx="795337" cy="795338"/>
            </a:xfrm>
            <a:custGeom>
              <a:avLst/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gradFill>
              <a:gsLst>
                <a:gs pos="0">
                  <a:srgbClr val="4EC3F3"/>
                </a:gs>
                <a:gs pos="97000">
                  <a:srgbClr val="39EBC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A</a:t>
              </a: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2" name="MH_SubTitle_1"/>
            <p:cNvSpPr/>
            <p:nvPr>
              <p:custDataLst>
                <p:tags r:id="rId2"/>
              </p:custDataLst>
            </p:nvPr>
          </p:nvSpPr>
          <p:spPr>
            <a:xfrm rot="19176637" flipH="1">
              <a:off x="1128858" y="3477318"/>
              <a:ext cx="1706563" cy="666750"/>
            </a:xfrm>
            <a:custGeom>
              <a:avLst/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solidFill>
              <a:srgbClr val="75C9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2400" dirty="0">
                  <a:solidFill>
                    <a:srgbClr val="75C9A5"/>
                  </a:solidFill>
                  <a:ea typeface="微软雅黑" panose="020B0503020204020204" pitchFamily="34" charset="-122"/>
                </a:rPr>
                <a:t>项目一</a:t>
              </a:r>
              <a:endParaRPr lang="zh-CN" altLang="en-US" sz="2400" dirty="0">
                <a:solidFill>
                  <a:srgbClr val="75C9A5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3" name="MH_Other_2"/>
            <p:cNvSpPr/>
            <p:nvPr>
              <p:custDataLst>
                <p:tags r:id="rId3"/>
              </p:custDataLst>
            </p:nvPr>
          </p:nvSpPr>
          <p:spPr>
            <a:xfrm>
              <a:off x="3786332" y="2229543"/>
              <a:ext cx="795338" cy="795338"/>
            </a:xfrm>
            <a:custGeom>
              <a:avLst/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97000">
                  <a:srgbClr val="39EBC1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B</a:t>
              </a: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4" name="MH_SubTitle_2"/>
            <p:cNvSpPr/>
            <p:nvPr>
              <p:custDataLst>
                <p:tags r:id="rId4"/>
              </p:custDataLst>
            </p:nvPr>
          </p:nvSpPr>
          <p:spPr>
            <a:xfrm rot="19176637" flipH="1">
              <a:off x="2821133" y="3477318"/>
              <a:ext cx="1704975" cy="666750"/>
            </a:xfrm>
            <a:custGeom>
              <a:avLst/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solidFill>
              <a:srgbClr val="E3895F"/>
            </a:solidFill>
            <a:ln>
              <a:solidFill>
                <a:srgbClr val="B193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2400" dirty="0">
                  <a:solidFill>
                    <a:srgbClr val="C2ABFD"/>
                  </a:solidFill>
                  <a:ea typeface="微软雅黑" panose="020B0503020204020204" pitchFamily="34" charset="-122"/>
                </a:rPr>
                <a:t>项目二</a:t>
              </a:r>
              <a:endParaRPr lang="zh-CN" altLang="en-US" sz="2400" dirty="0">
                <a:solidFill>
                  <a:srgbClr val="C2ABF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5" name="MH_Other_3"/>
            <p:cNvSpPr/>
            <p:nvPr>
              <p:custDataLst>
                <p:tags r:id="rId5"/>
              </p:custDataLst>
            </p:nvPr>
          </p:nvSpPr>
          <p:spPr>
            <a:xfrm>
              <a:off x="5478607" y="2229543"/>
              <a:ext cx="795338" cy="795338"/>
            </a:xfrm>
            <a:custGeom>
              <a:avLst/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gradFill>
              <a:gsLst>
                <a:gs pos="0">
                  <a:srgbClr val="F593B5"/>
                </a:gs>
                <a:gs pos="97000">
                  <a:srgbClr val="B193E4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C</a:t>
              </a: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6" name="MH_SubTitle_3"/>
            <p:cNvSpPr/>
            <p:nvPr>
              <p:custDataLst>
                <p:tags r:id="rId6"/>
              </p:custDataLst>
            </p:nvPr>
          </p:nvSpPr>
          <p:spPr>
            <a:xfrm rot="19176637" flipH="1">
              <a:off x="4511820" y="3477318"/>
              <a:ext cx="1706562" cy="666750"/>
            </a:xfrm>
            <a:custGeom>
              <a:avLst/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solidFill>
              <a:srgbClr val="64C4E9"/>
            </a:solidFill>
            <a:ln>
              <a:solidFill>
                <a:srgbClr val="F593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2400" dirty="0">
                  <a:solidFill>
                    <a:srgbClr val="F594BA"/>
                  </a:solidFill>
                  <a:ea typeface="微软雅黑" panose="020B0503020204020204" pitchFamily="34" charset="-122"/>
                </a:rPr>
                <a:t>项目三</a:t>
              </a:r>
              <a:endParaRPr lang="zh-CN" altLang="en-US" sz="2400" dirty="0">
                <a:solidFill>
                  <a:srgbClr val="F594BA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7" name="MH_Other_4"/>
            <p:cNvSpPr/>
            <p:nvPr>
              <p:custDataLst>
                <p:tags r:id="rId7"/>
              </p:custDataLst>
            </p:nvPr>
          </p:nvSpPr>
          <p:spPr>
            <a:xfrm>
              <a:off x="7169296" y="2229543"/>
              <a:ext cx="795337" cy="795338"/>
            </a:xfrm>
            <a:custGeom>
              <a:avLst/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gradFill>
              <a:gsLst>
                <a:gs pos="0">
                  <a:srgbClr val="39EBC1"/>
                </a:gs>
                <a:gs pos="97000">
                  <a:srgbClr val="B193E4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D</a:t>
              </a: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8" name="MH_SubTitle_4"/>
            <p:cNvSpPr/>
            <p:nvPr>
              <p:custDataLst>
                <p:tags r:id="rId8"/>
              </p:custDataLst>
            </p:nvPr>
          </p:nvSpPr>
          <p:spPr>
            <a:xfrm rot="19176637" flipH="1">
              <a:off x="6204096" y="3477318"/>
              <a:ext cx="1704975" cy="666750"/>
            </a:xfrm>
            <a:custGeom>
              <a:avLst/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solidFill>
              <a:srgbClr val="F9C02F"/>
            </a:solidFill>
            <a:ln>
              <a:solidFill>
                <a:srgbClr val="39EB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2400" dirty="0">
                  <a:solidFill>
                    <a:srgbClr val="A4CF6D"/>
                  </a:solidFill>
                  <a:ea typeface="微软雅黑" panose="020B0503020204020204" pitchFamily="34" charset="-122"/>
                </a:rPr>
                <a:t>项目四</a:t>
              </a:r>
              <a:endParaRPr lang="zh-CN" altLang="en-US" sz="2400" dirty="0">
                <a:solidFill>
                  <a:srgbClr val="A4CF6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1" name="MH_Other_5"/>
            <p:cNvSpPr/>
            <p:nvPr>
              <p:custDataLst>
                <p:tags r:id="rId9"/>
              </p:custDataLst>
            </p:nvPr>
          </p:nvSpPr>
          <p:spPr>
            <a:xfrm>
              <a:off x="8861571" y="2229543"/>
              <a:ext cx="795337" cy="795338"/>
            </a:xfrm>
            <a:custGeom>
              <a:avLst/>
              <a:gdLst>
                <a:gd name="connsiteX0" fmla="*/ 349985 w 663588"/>
                <a:gd name="connsiteY0" fmla="*/ 142900 h 663588"/>
                <a:gd name="connsiteX1" fmla="*/ 482976 w 663588"/>
                <a:gd name="connsiteY1" fmla="*/ 211390 h 663588"/>
                <a:gd name="connsiteX2" fmla="*/ 460097 w 663588"/>
                <a:gd name="connsiteY2" fmla="*/ 486849 h 663588"/>
                <a:gd name="connsiteX3" fmla="*/ 260810 w 663588"/>
                <a:gd name="connsiteY3" fmla="*/ 655570 h 663588"/>
                <a:gd name="connsiteX4" fmla="*/ 202645 w 663588"/>
                <a:gd name="connsiteY4" fmla="*/ 637514 h 663588"/>
                <a:gd name="connsiteX5" fmla="*/ 6741 w 663588"/>
                <a:gd name="connsiteY5" fmla="*/ 398662 h 663588"/>
                <a:gd name="connsiteX6" fmla="*/ 3010 w 663588"/>
                <a:gd name="connsiteY6" fmla="*/ 361650 h 663588"/>
                <a:gd name="connsiteX7" fmla="*/ 207517 w 663588"/>
                <a:gd name="connsiteY7" fmla="*/ 188510 h 663588"/>
                <a:gd name="connsiteX8" fmla="*/ 349985 w 663588"/>
                <a:gd name="connsiteY8" fmla="*/ 142900 h 663588"/>
                <a:gd name="connsiteX9" fmla="*/ 331794 w 663588"/>
                <a:gd name="connsiteY9" fmla="*/ 0 h 663588"/>
                <a:gd name="connsiteX10" fmla="*/ 663588 w 663588"/>
                <a:gd name="connsiteY10" fmla="*/ 331794 h 663588"/>
                <a:gd name="connsiteX11" fmla="*/ 331794 w 663588"/>
                <a:gd name="connsiteY11" fmla="*/ 663588 h 663588"/>
                <a:gd name="connsiteX12" fmla="*/ 278642 w 663588"/>
                <a:gd name="connsiteY12" fmla="*/ 658230 h 663588"/>
                <a:gd name="connsiteX13" fmla="*/ 471280 w 663588"/>
                <a:gd name="connsiteY13" fmla="*/ 495139 h 663588"/>
                <a:gd name="connsiteX14" fmla="*/ 495745 w 663588"/>
                <a:gd name="connsiteY14" fmla="*/ 200580 h 663588"/>
                <a:gd name="connsiteX15" fmla="*/ 495746 w 663588"/>
                <a:gd name="connsiteY15" fmla="*/ 200580 h 663588"/>
                <a:gd name="connsiteX16" fmla="*/ 201187 w 663588"/>
                <a:gd name="connsiteY16" fmla="*/ 176113 h 663588"/>
                <a:gd name="connsiteX17" fmla="*/ 1361 w 663588"/>
                <a:gd name="connsiteY17" fmla="*/ 345290 h 663588"/>
                <a:gd name="connsiteX18" fmla="*/ 0 w 663588"/>
                <a:gd name="connsiteY18" fmla="*/ 331794 h 663588"/>
                <a:gd name="connsiteX19" fmla="*/ 331794 w 663588"/>
                <a:gd name="connsiteY19" fmla="*/ 0 h 6635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663588" h="663588">
                  <a:moveTo>
                    <a:pt x="349985" y="142900"/>
                  </a:moveTo>
                  <a:cubicBezTo>
                    <a:pt x="399833" y="147041"/>
                    <a:pt x="448102" y="170198"/>
                    <a:pt x="482976" y="211390"/>
                  </a:cubicBezTo>
                  <a:cubicBezTo>
                    <a:pt x="552725" y="293774"/>
                    <a:pt x="542481" y="417101"/>
                    <a:pt x="460097" y="486849"/>
                  </a:cubicBezTo>
                  <a:lnTo>
                    <a:pt x="260810" y="655570"/>
                  </a:lnTo>
                  <a:lnTo>
                    <a:pt x="202645" y="637514"/>
                  </a:lnTo>
                  <a:cubicBezTo>
                    <a:pt x="103407" y="595540"/>
                    <a:pt x="28840" y="506657"/>
                    <a:pt x="6741" y="398662"/>
                  </a:cubicBezTo>
                  <a:lnTo>
                    <a:pt x="3010" y="361650"/>
                  </a:lnTo>
                  <a:lnTo>
                    <a:pt x="207517" y="188510"/>
                  </a:lnTo>
                  <a:cubicBezTo>
                    <a:pt x="248709" y="153636"/>
                    <a:pt x="300137" y="138760"/>
                    <a:pt x="349985" y="142900"/>
                  </a:cubicBezTo>
                  <a:close/>
                  <a:moveTo>
                    <a:pt x="331794" y="0"/>
                  </a:moveTo>
                  <a:cubicBezTo>
                    <a:pt x="515039" y="0"/>
                    <a:pt x="663588" y="148549"/>
                    <a:pt x="663588" y="331794"/>
                  </a:cubicBezTo>
                  <a:cubicBezTo>
                    <a:pt x="663588" y="515039"/>
                    <a:pt x="515039" y="663588"/>
                    <a:pt x="331794" y="663588"/>
                  </a:cubicBezTo>
                  <a:lnTo>
                    <a:pt x="278642" y="658230"/>
                  </a:lnTo>
                  <a:lnTo>
                    <a:pt x="471280" y="495139"/>
                  </a:lnTo>
                  <a:cubicBezTo>
                    <a:pt x="559376" y="420555"/>
                    <a:pt x="570330" y="288677"/>
                    <a:pt x="495745" y="200580"/>
                  </a:cubicBezTo>
                  <a:lnTo>
                    <a:pt x="495746" y="200580"/>
                  </a:lnTo>
                  <a:cubicBezTo>
                    <a:pt x="421162" y="112483"/>
                    <a:pt x="289283" y="101529"/>
                    <a:pt x="201187" y="176113"/>
                  </a:cubicBezTo>
                  <a:lnTo>
                    <a:pt x="1361" y="345290"/>
                  </a:lnTo>
                  <a:lnTo>
                    <a:pt x="0" y="331794"/>
                  </a:lnTo>
                  <a:cubicBezTo>
                    <a:pt x="0" y="148549"/>
                    <a:pt x="148549" y="0"/>
                    <a:pt x="331794" y="0"/>
                  </a:cubicBezTo>
                  <a:close/>
                </a:path>
              </a:pathLst>
            </a:custGeom>
            <a:gradFill>
              <a:gsLst>
                <a:gs pos="0">
                  <a:srgbClr val="B193E4"/>
                </a:gs>
                <a:gs pos="97000">
                  <a:schemeClr val="accent2"/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zh-CN" dirty="0">
                  <a:solidFill>
                    <a:srgbClr val="FFFFFF"/>
                  </a:solidFill>
                  <a:ea typeface="微软雅黑" panose="020B0503020204020204" pitchFamily="34" charset="-122"/>
                </a:rPr>
                <a:t>E</a:t>
              </a: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2" name="MH_SubTitle_5"/>
            <p:cNvSpPr/>
            <p:nvPr>
              <p:custDataLst>
                <p:tags r:id="rId10"/>
              </p:custDataLst>
            </p:nvPr>
          </p:nvSpPr>
          <p:spPr>
            <a:xfrm rot="19176637" flipH="1">
              <a:off x="7894783" y="3477318"/>
              <a:ext cx="1706563" cy="666750"/>
            </a:xfrm>
            <a:custGeom>
              <a:avLst/>
              <a:gdLst>
                <a:gd name="connsiteX0" fmla="*/ 302185 w 1423253"/>
                <a:gd name="connsiteY0" fmla="*/ 557176 h 557177"/>
                <a:gd name="connsiteX1" fmla="*/ 313708 w 1423253"/>
                <a:gd name="connsiteY1" fmla="*/ 539112 h 557177"/>
                <a:gd name="connsiteX2" fmla="*/ 1140428 w 1423253"/>
                <a:gd name="connsiteY2" fmla="*/ 539112 h 557177"/>
                <a:gd name="connsiteX3" fmla="*/ 1400952 w 1423253"/>
                <a:gd name="connsiteY3" fmla="*/ 278588 h 557177"/>
                <a:gd name="connsiteX4" fmla="*/ 1140428 w 1423253"/>
                <a:gd name="connsiteY4" fmla="*/ 18063 h 557177"/>
                <a:gd name="connsiteX5" fmla="*/ 0 w 1423253"/>
                <a:gd name="connsiteY5" fmla="*/ 18063 h 557177"/>
                <a:gd name="connsiteX6" fmla="*/ 1016 w 1423253"/>
                <a:gd name="connsiteY6" fmla="*/ 0 h 557177"/>
                <a:gd name="connsiteX7" fmla="*/ 1144665 w 1423253"/>
                <a:gd name="connsiteY7" fmla="*/ 0 h 557177"/>
                <a:gd name="connsiteX8" fmla="*/ 1423253 w 1423253"/>
                <a:gd name="connsiteY8" fmla="*/ 278589 h 557177"/>
                <a:gd name="connsiteX9" fmla="*/ 1423252 w 1423253"/>
                <a:gd name="connsiteY9" fmla="*/ 278589 h 557177"/>
                <a:gd name="connsiteX10" fmla="*/ 1144664 w 1423253"/>
                <a:gd name="connsiteY10" fmla="*/ 557177 h 557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23253" h="557177">
                  <a:moveTo>
                    <a:pt x="302185" y="557176"/>
                  </a:moveTo>
                  <a:lnTo>
                    <a:pt x="313708" y="539112"/>
                  </a:lnTo>
                  <a:lnTo>
                    <a:pt x="1140428" y="539112"/>
                  </a:lnTo>
                  <a:cubicBezTo>
                    <a:pt x="1284311" y="539112"/>
                    <a:pt x="1400952" y="422472"/>
                    <a:pt x="1400952" y="278588"/>
                  </a:cubicBezTo>
                  <a:cubicBezTo>
                    <a:pt x="1400952" y="134704"/>
                    <a:pt x="1284311" y="18063"/>
                    <a:pt x="1140428" y="18063"/>
                  </a:cubicBezTo>
                  <a:lnTo>
                    <a:pt x="0" y="18063"/>
                  </a:lnTo>
                  <a:lnTo>
                    <a:pt x="1016" y="0"/>
                  </a:lnTo>
                  <a:lnTo>
                    <a:pt x="1144665" y="0"/>
                  </a:lnTo>
                  <a:cubicBezTo>
                    <a:pt x="1298525" y="0"/>
                    <a:pt x="1423253" y="124728"/>
                    <a:pt x="1423253" y="278589"/>
                  </a:cubicBezTo>
                  <a:lnTo>
                    <a:pt x="1423252" y="278589"/>
                  </a:lnTo>
                  <a:cubicBezTo>
                    <a:pt x="1423252" y="432449"/>
                    <a:pt x="1298524" y="557177"/>
                    <a:pt x="1144664" y="557177"/>
                  </a:cubicBezTo>
                  <a:close/>
                </a:path>
              </a:pathLst>
            </a:custGeom>
            <a:solidFill>
              <a:srgbClr val="797D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>
                <a:defRPr/>
              </a:pPr>
              <a:r>
                <a:rPr lang="zh-CN" altLang="en-US" sz="2400" dirty="0">
                  <a:solidFill>
                    <a:srgbClr val="797DBB"/>
                  </a:solidFill>
                  <a:ea typeface="微软雅黑" panose="020B0503020204020204" pitchFamily="34" charset="-122"/>
                </a:rPr>
                <a:t>项目五</a:t>
              </a:r>
              <a:endParaRPr lang="zh-CN" altLang="en-US" sz="2400" dirty="0">
                <a:solidFill>
                  <a:srgbClr val="797DBB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84" name="MH_Desc_1"/>
          <p:cNvSpPr/>
          <p:nvPr>
            <p:custDataLst>
              <p:tags r:id="rId11"/>
            </p:custDataLst>
          </p:nvPr>
        </p:nvSpPr>
        <p:spPr>
          <a:xfrm>
            <a:off x="761595" y="4791391"/>
            <a:ext cx="10630288" cy="1414462"/>
          </a:xfrm>
          <a:prstGeom prst="rect">
            <a:avLst/>
          </a:prstGeom>
        </p:spPr>
        <p:txBody>
          <a:bodyPr>
            <a:normAutofit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600" dirty="0">
              <a:solidFill>
                <a:schemeClr val="bg1">
                  <a:lumMod val="65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MH_Other_2"/>
          <p:cNvSpPr/>
          <p:nvPr>
            <p:custDataLst>
              <p:tags r:id="rId1"/>
            </p:custDataLst>
          </p:nvPr>
        </p:nvSpPr>
        <p:spPr>
          <a:xfrm>
            <a:off x="5567616" y="2277659"/>
            <a:ext cx="1374775" cy="1409700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  <a:gd name="connsiteX0-1" fmla="*/ 0 w 1768701"/>
              <a:gd name="connsiteY0-2" fmla="*/ 0 h 1819275"/>
              <a:gd name="connsiteX1-3" fmla="*/ 1239837 w 1768701"/>
              <a:gd name="connsiteY1-4" fmla="*/ 0 h 1819275"/>
              <a:gd name="connsiteX2-5" fmla="*/ 1425575 w 1768701"/>
              <a:gd name="connsiteY2-6" fmla="*/ 1819275 h 1819275"/>
              <a:gd name="connsiteX3-7" fmla="*/ 1217011 w 1768701"/>
              <a:gd name="connsiteY3-8" fmla="*/ 1151279 h 1819275"/>
              <a:gd name="connsiteX4-9" fmla="*/ 1120532 w 1768701"/>
              <a:gd name="connsiteY4-10" fmla="*/ 960656 h 1819275"/>
              <a:gd name="connsiteX5-11" fmla="*/ 1125218 w 1768701"/>
              <a:gd name="connsiteY5-12" fmla="*/ 962449 h 1819275"/>
              <a:gd name="connsiteX6-13" fmla="*/ 1087312 w 1768701"/>
              <a:gd name="connsiteY6-14" fmla="*/ 895020 h 1819275"/>
              <a:gd name="connsiteX7-15" fmla="*/ 1067594 w 1768701"/>
              <a:gd name="connsiteY7-16" fmla="*/ 856060 h 1819275"/>
              <a:gd name="connsiteX8-17" fmla="*/ 1044723 w 1768701"/>
              <a:gd name="connsiteY8-18" fmla="*/ 819259 h 1819275"/>
              <a:gd name="connsiteX9-19" fmla="*/ 1032247 w 1768701"/>
              <a:gd name="connsiteY9-20" fmla="*/ 797066 h 1819275"/>
              <a:gd name="connsiteX10-21" fmla="*/ 1011074 w 1768701"/>
              <a:gd name="connsiteY10-22" fmla="*/ 765115 h 1819275"/>
              <a:gd name="connsiteX11-23" fmla="*/ 976419 w 1768701"/>
              <a:gd name="connsiteY11-24" fmla="*/ 709350 h 1819275"/>
              <a:gd name="connsiteX12-25" fmla="*/ 949071 w 1768701"/>
              <a:gd name="connsiteY12-26" fmla="*/ 671548 h 1819275"/>
              <a:gd name="connsiteX13-27" fmla="*/ 932625 w 1768701"/>
              <a:gd name="connsiteY13-28" fmla="*/ 646730 h 1819275"/>
              <a:gd name="connsiteX14-29" fmla="*/ 911183 w 1768701"/>
              <a:gd name="connsiteY14-30" fmla="*/ 619176 h 1819275"/>
              <a:gd name="connsiteX15-31" fmla="*/ 873826 w 1768701"/>
              <a:gd name="connsiteY15-32" fmla="*/ 567538 h 1819275"/>
              <a:gd name="connsiteX16-33" fmla="*/ 842456 w 1768701"/>
              <a:gd name="connsiteY16-34" fmla="*/ 530859 h 1819275"/>
              <a:gd name="connsiteX17-35" fmla="*/ 827460 w 1768701"/>
              <a:gd name="connsiteY17-36" fmla="*/ 511589 h 1819275"/>
              <a:gd name="connsiteX18-37" fmla="*/ 804660 w 1768701"/>
              <a:gd name="connsiteY18-38" fmla="*/ 486667 h 1819275"/>
              <a:gd name="connsiteX19-39" fmla="*/ 759485 w 1768701"/>
              <a:gd name="connsiteY19-40" fmla="*/ 433846 h 1819275"/>
              <a:gd name="connsiteX20-41" fmla="*/ 732019 w 1768701"/>
              <a:gd name="connsiteY20-42" fmla="*/ 407265 h 1819275"/>
              <a:gd name="connsiteX21-43" fmla="*/ 717863 w 1768701"/>
              <a:gd name="connsiteY21-44" fmla="*/ 391791 h 1819275"/>
              <a:gd name="connsiteX22-45" fmla="*/ 677622 w 1768701"/>
              <a:gd name="connsiteY22-46" fmla="*/ 354620 h 1819275"/>
              <a:gd name="connsiteX23-47" fmla="*/ 633065 w 1768701"/>
              <a:gd name="connsiteY23-48" fmla="*/ 311498 h 1819275"/>
              <a:gd name="connsiteX24-49" fmla="*/ 619739 w 1768701"/>
              <a:gd name="connsiteY24-50" fmla="*/ 301151 h 1819275"/>
              <a:gd name="connsiteX25-51" fmla="*/ 604942 w 1768701"/>
              <a:gd name="connsiteY25-52" fmla="*/ 287483 h 1819275"/>
              <a:gd name="connsiteX26-53" fmla="*/ 29334 w 1768701"/>
              <a:gd name="connsiteY26-54" fmla="*/ 3471 h 1819275"/>
              <a:gd name="connsiteX27-55" fmla="*/ 7152 w 1768701"/>
              <a:gd name="connsiteY27-56" fmla="*/ 1798 h 1819275"/>
              <a:gd name="connsiteX28" fmla="*/ 0 w 1768701"/>
              <a:gd name="connsiteY28" fmla="*/ 0 h 1819275"/>
              <a:gd name="connsiteX0-57" fmla="*/ 0 w 1774058"/>
              <a:gd name="connsiteY0-58" fmla="*/ 0 h 1819275"/>
              <a:gd name="connsiteX1-59" fmla="*/ 1239837 w 1774058"/>
              <a:gd name="connsiteY1-60" fmla="*/ 0 h 1819275"/>
              <a:gd name="connsiteX2-61" fmla="*/ 1425575 w 1774058"/>
              <a:gd name="connsiteY2-62" fmla="*/ 1819275 h 1819275"/>
              <a:gd name="connsiteX3-63" fmla="*/ 1217011 w 1774058"/>
              <a:gd name="connsiteY3-64" fmla="*/ 1151279 h 1819275"/>
              <a:gd name="connsiteX4-65" fmla="*/ 1120532 w 1774058"/>
              <a:gd name="connsiteY4-66" fmla="*/ 960656 h 1819275"/>
              <a:gd name="connsiteX5-67" fmla="*/ 1125218 w 1774058"/>
              <a:gd name="connsiteY5-68" fmla="*/ 962449 h 1819275"/>
              <a:gd name="connsiteX6-69" fmla="*/ 1087312 w 1774058"/>
              <a:gd name="connsiteY6-70" fmla="*/ 895020 h 1819275"/>
              <a:gd name="connsiteX7-71" fmla="*/ 1067594 w 1774058"/>
              <a:gd name="connsiteY7-72" fmla="*/ 856060 h 1819275"/>
              <a:gd name="connsiteX8-73" fmla="*/ 1044723 w 1774058"/>
              <a:gd name="connsiteY8-74" fmla="*/ 819259 h 1819275"/>
              <a:gd name="connsiteX9-75" fmla="*/ 1032247 w 1774058"/>
              <a:gd name="connsiteY9-76" fmla="*/ 797066 h 1819275"/>
              <a:gd name="connsiteX10-77" fmla="*/ 1011074 w 1774058"/>
              <a:gd name="connsiteY10-78" fmla="*/ 765115 h 1819275"/>
              <a:gd name="connsiteX11-79" fmla="*/ 976419 w 1774058"/>
              <a:gd name="connsiteY11-80" fmla="*/ 709350 h 1819275"/>
              <a:gd name="connsiteX12-81" fmla="*/ 949071 w 1774058"/>
              <a:gd name="connsiteY12-82" fmla="*/ 671548 h 1819275"/>
              <a:gd name="connsiteX13-83" fmla="*/ 932625 w 1774058"/>
              <a:gd name="connsiteY13-84" fmla="*/ 646730 h 1819275"/>
              <a:gd name="connsiteX14-85" fmla="*/ 911183 w 1774058"/>
              <a:gd name="connsiteY14-86" fmla="*/ 619176 h 1819275"/>
              <a:gd name="connsiteX15-87" fmla="*/ 873826 w 1774058"/>
              <a:gd name="connsiteY15-88" fmla="*/ 567538 h 1819275"/>
              <a:gd name="connsiteX16-89" fmla="*/ 842456 w 1774058"/>
              <a:gd name="connsiteY16-90" fmla="*/ 530859 h 1819275"/>
              <a:gd name="connsiteX17-91" fmla="*/ 827460 w 1774058"/>
              <a:gd name="connsiteY17-92" fmla="*/ 511589 h 1819275"/>
              <a:gd name="connsiteX18-93" fmla="*/ 804660 w 1774058"/>
              <a:gd name="connsiteY18-94" fmla="*/ 486667 h 1819275"/>
              <a:gd name="connsiteX19-95" fmla="*/ 759485 w 1774058"/>
              <a:gd name="connsiteY19-96" fmla="*/ 433846 h 1819275"/>
              <a:gd name="connsiteX20-97" fmla="*/ 732019 w 1774058"/>
              <a:gd name="connsiteY20-98" fmla="*/ 407265 h 1819275"/>
              <a:gd name="connsiteX21-99" fmla="*/ 717863 w 1774058"/>
              <a:gd name="connsiteY21-100" fmla="*/ 391791 h 1819275"/>
              <a:gd name="connsiteX22-101" fmla="*/ 677622 w 1774058"/>
              <a:gd name="connsiteY22-102" fmla="*/ 354620 h 1819275"/>
              <a:gd name="connsiteX23-103" fmla="*/ 633065 w 1774058"/>
              <a:gd name="connsiteY23-104" fmla="*/ 311498 h 1819275"/>
              <a:gd name="connsiteX24-105" fmla="*/ 619739 w 1774058"/>
              <a:gd name="connsiteY24-106" fmla="*/ 301151 h 1819275"/>
              <a:gd name="connsiteX25-107" fmla="*/ 604942 w 1774058"/>
              <a:gd name="connsiteY25-108" fmla="*/ 287483 h 1819275"/>
              <a:gd name="connsiteX26-109" fmla="*/ 29334 w 1774058"/>
              <a:gd name="connsiteY26-110" fmla="*/ 3471 h 1819275"/>
              <a:gd name="connsiteX27-111" fmla="*/ 7152 w 1774058"/>
              <a:gd name="connsiteY27-112" fmla="*/ 1798 h 1819275"/>
              <a:gd name="connsiteX28-113" fmla="*/ 0 w 1774058"/>
              <a:gd name="connsiteY28-114" fmla="*/ 0 h 1819275"/>
              <a:gd name="connsiteX0-115" fmla="*/ 0 w 1775399"/>
              <a:gd name="connsiteY0-116" fmla="*/ 0 h 1819275"/>
              <a:gd name="connsiteX1-117" fmla="*/ 1239837 w 1775399"/>
              <a:gd name="connsiteY1-118" fmla="*/ 0 h 1819275"/>
              <a:gd name="connsiteX2-119" fmla="*/ 1425575 w 1775399"/>
              <a:gd name="connsiteY2-120" fmla="*/ 1819275 h 1819275"/>
              <a:gd name="connsiteX3-121" fmla="*/ 1217011 w 1775399"/>
              <a:gd name="connsiteY3-122" fmla="*/ 1151279 h 1819275"/>
              <a:gd name="connsiteX4-123" fmla="*/ 1120532 w 1775399"/>
              <a:gd name="connsiteY4-124" fmla="*/ 960656 h 1819275"/>
              <a:gd name="connsiteX5-125" fmla="*/ 1125218 w 1775399"/>
              <a:gd name="connsiteY5-126" fmla="*/ 962449 h 1819275"/>
              <a:gd name="connsiteX6-127" fmla="*/ 1087312 w 1775399"/>
              <a:gd name="connsiteY6-128" fmla="*/ 895020 h 1819275"/>
              <a:gd name="connsiteX7-129" fmla="*/ 1067594 w 1775399"/>
              <a:gd name="connsiteY7-130" fmla="*/ 856060 h 1819275"/>
              <a:gd name="connsiteX8-131" fmla="*/ 1044723 w 1775399"/>
              <a:gd name="connsiteY8-132" fmla="*/ 819259 h 1819275"/>
              <a:gd name="connsiteX9-133" fmla="*/ 1032247 w 1775399"/>
              <a:gd name="connsiteY9-134" fmla="*/ 797066 h 1819275"/>
              <a:gd name="connsiteX10-135" fmla="*/ 1011074 w 1775399"/>
              <a:gd name="connsiteY10-136" fmla="*/ 765115 h 1819275"/>
              <a:gd name="connsiteX11-137" fmla="*/ 976419 w 1775399"/>
              <a:gd name="connsiteY11-138" fmla="*/ 709350 h 1819275"/>
              <a:gd name="connsiteX12-139" fmla="*/ 949071 w 1775399"/>
              <a:gd name="connsiteY12-140" fmla="*/ 671548 h 1819275"/>
              <a:gd name="connsiteX13-141" fmla="*/ 932625 w 1775399"/>
              <a:gd name="connsiteY13-142" fmla="*/ 646730 h 1819275"/>
              <a:gd name="connsiteX14-143" fmla="*/ 911183 w 1775399"/>
              <a:gd name="connsiteY14-144" fmla="*/ 619176 h 1819275"/>
              <a:gd name="connsiteX15-145" fmla="*/ 873826 w 1775399"/>
              <a:gd name="connsiteY15-146" fmla="*/ 567538 h 1819275"/>
              <a:gd name="connsiteX16-147" fmla="*/ 842456 w 1775399"/>
              <a:gd name="connsiteY16-148" fmla="*/ 530859 h 1819275"/>
              <a:gd name="connsiteX17-149" fmla="*/ 827460 w 1775399"/>
              <a:gd name="connsiteY17-150" fmla="*/ 511589 h 1819275"/>
              <a:gd name="connsiteX18-151" fmla="*/ 804660 w 1775399"/>
              <a:gd name="connsiteY18-152" fmla="*/ 486667 h 1819275"/>
              <a:gd name="connsiteX19-153" fmla="*/ 759485 w 1775399"/>
              <a:gd name="connsiteY19-154" fmla="*/ 433846 h 1819275"/>
              <a:gd name="connsiteX20-155" fmla="*/ 732019 w 1775399"/>
              <a:gd name="connsiteY20-156" fmla="*/ 407265 h 1819275"/>
              <a:gd name="connsiteX21-157" fmla="*/ 717863 w 1775399"/>
              <a:gd name="connsiteY21-158" fmla="*/ 391791 h 1819275"/>
              <a:gd name="connsiteX22-159" fmla="*/ 677622 w 1775399"/>
              <a:gd name="connsiteY22-160" fmla="*/ 354620 h 1819275"/>
              <a:gd name="connsiteX23-161" fmla="*/ 633065 w 1775399"/>
              <a:gd name="connsiteY23-162" fmla="*/ 311498 h 1819275"/>
              <a:gd name="connsiteX24-163" fmla="*/ 619739 w 1775399"/>
              <a:gd name="connsiteY24-164" fmla="*/ 301151 h 1819275"/>
              <a:gd name="connsiteX25-165" fmla="*/ 604942 w 1775399"/>
              <a:gd name="connsiteY25-166" fmla="*/ 287483 h 1819275"/>
              <a:gd name="connsiteX26-167" fmla="*/ 29334 w 1775399"/>
              <a:gd name="connsiteY26-168" fmla="*/ 3471 h 1819275"/>
              <a:gd name="connsiteX27-169" fmla="*/ 7152 w 1775399"/>
              <a:gd name="connsiteY27-170" fmla="*/ 1798 h 1819275"/>
              <a:gd name="connsiteX28-171" fmla="*/ 0 w 1775399"/>
              <a:gd name="connsiteY28-172" fmla="*/ 0 h 181927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  <a:cxn ang="0">
                <a:pos x="connsiteX17-35" y="connsiteY17-36"/>
              </a:cxn>
              <a:cxn ang="0">
                <a:pos x="connsiteX18-37" y="connsiteY18-38"/>
              </a:cxn>
              <a:cxn ang="0">
                <a:pos x="connsiteX19-39" y="connsiteY19-40"/>
              </a:cxn>
              <a:cxn ang="0">
                <a:pos x="connsiteX20-41" y="connsiteY20-42"/>
              </a:cxn>
              <a:cxn ang="0">
                <a:pos x="connsiteX21-43" y="connsiteY21-44"/>
              </a:cxn>
              <a:cxn ang="0">
                <a:pos x="connsiteX22-45" y="connsiteY22-46"/>
              </a:cxn>
              <a:cxn ang="0">
                <a:pos x="connsiteX23-47" y="connsiteY23-48"/>
              </a:cxn>
              <a:cxn ang="0">
                <a:pos x="connsiteX24-49" y="connsiteY24-50"/>
              </a:cxn>
              <a:cxn ang="0">
                <a:pos x="connsiteX25-51" y="connsiteY25-52"/>
              </a:cxn>
              <a:cxn ang="0">
                <a:pos x="connsiteX26-53" y="connsiteY26-54"/>
              </a:cxn>
              <a:cxn ang="0">
                <a:pos x="connsiteX27-55" y="connsiteY27-56"/>
              </a:cxn>
              <a:cxn ang="0">
                <a:pos x="connsiteX28-113" y="connsiteY28-114"/>
              </a:cxn>
            </a:cxnLst>
            <a:rect l="l" t="t" r="r" b="b"/>
            <a:pathLst>
              <a:path w="1775399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97075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594BA"/>
              </a:gs>
              <a:gs pos="100000">
                <a:srgbClr val="42C3F2"/>
              </a:gs>
            </a:gsLst>
            <a:lin ang="0" scaled="0"/>
            <a:tileRect/>
          </a:gradFill>
          <a:ln w="3175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2" name="MH_Other_3"/>
          <p:cNvSpPr/>
          <p:nvPr>
            <p:custDataLst>
              <p:tags r:id="rId2"/>
            </p:custDataLst>
          </p:nvPr>
        </p:nvSpPr>
        <p:spPr>
          <a:xfrm rot="18018922">
            <a:off x="4936585" y="2327666"/>
            <a:ext cx="1368425" cy="1408113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gradFill flip="none" rotWithShape="1">
            <a:gsLst>
              <a:gs pos="2000">
                <a:srgbClr val="A3D800">
                  <a:lumMod val="20000"/>
                  <a:lumOff val="80000"/>
                </a:srgbClr>
              </a:gs>
              <a:gs pos="42000">
                <a:srgbClr val="39EBC1">
                  <a:alpha val="88000"/>
                </a:srgbClr>
              </a:gs>
              <a:gs pos="100000">
                <a:srgbClr val="39EBC1">
                  <a:alpha val="20000"/>
                </a:srgbClr>
              </a:gs>
            </a:gsLst>
            <a:lin ang="0" scaled="0"/>
            <a:tileRect/>
          </a:gradFill>
          <a:ln w="3175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3" name="MH_Other_4"/>
          <p:cNvSpPr/>
          <p:nvPr>
            <p:custDataLst>
              <p:tags r:id="rId3"/>
            </p:custDataLst>
          </p:nvPr>
        </p:nvSpPr>
        <p:spPr>
          <a:xfrm rot="14427225">
            <a:off x="4657185" y="2894403"/>
            <a:ext cx="1368425" cy="1408113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gradFill flip="none" rotWithShape="1">
            <a:gsLst>
              <a:gs pos="0">
                <a:srgbClr val="B193E4"/>
              </a:gs>
              <a:gs pos="100000">
                <a:srgbClr val="C2ABFD">
                  <a:alpha val="46000"/>
                </a:srgbClr>
              </a:gs>
            </a:gsLst>
            <a:lin ang="0" scaled="0"/>
            <a:tileRect/>
          </a:gradFill>
          <a:ln w="3175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4" name="MH_Other_5"/>
          <p:cNvSpPr/>
          <p:nvPr>
            <p:custDataLst>
              <p:tags r:id="rId4"/>
            </p:custDataLst>
          </p:nvPr>
        </p:nvSpPr>
        <p:spPr>
          <a:xfrm rot="10859581">
            <a:off x="5008816" y="3425421"/>
            <a:ext cx="1368425" cy="1409700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gradFill flip="none" rotWithShape="1">
            <a:gsLst>
              <a:gs pos="0">
                <a:srgbClr val="C2ABFD"/>
              </a:gs>
              <a:gs pos="100000">
                <a:srgbClr val="42C3F2">
                  <a:alpha val="64000"/>
                </a:srgbClr>
              </a:gs>
            </a:gsLst>
            <a:lin ang="0" scaled="0"/>
            <a:tileRect/>
          </a:gradFill>
          <a:ln w="3175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8" name="MH_Other_6"/>
          <p:cNvSpPr/>
          <p:nvPr>
            <p:custDataLst>
              <p:tags r:id="rId5"/>
            </p:custDataLst>
          </p:nvPr>
        </p:nvSpPr>
        <p:spPr>
          <a:xfrm rot="7267884">
            <a:off x="5635878" y="3385734"/>
            <a:ext cx="1370012" cy="1408112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gradFill flip="none" rotWithShape="1">
            <a:gsLst>
              <a:gs pos="5000">
                <a:srgbClr val="C2ABFD"/>
              </a:gs>
              <a:gs pos="100000">
                <a:srgbClr val="F594BA"/>
              </a:gs>
            </a:gsLst>
            <a:lin ang="0" scaled="0"/>
            <a:tileRect/>
          </a:gradFill>
          <a:ln w="3175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9" name="MH_Other_7"/>
          <p:cNvSpPr/>
          <p:nvPr>
            <p:custDataLst>
              <p:tags r:id="rId6"/>
            </p:custDataLst>
          </p:nvPr>
        </p:nvSpPr>
        <p:spPr>
          <a:xfrm rot="3662163">
            <a:off x="5918453" y="2820584"/>
            <a:ext cx="1368425" cy="1409700"/>
          </a:xfrm>
          <a:custGeom>
            <a:avLst/>
            <a:gdLst>
              <a:gd name="connsiteX0" fmla="*/ 0 w 1768701"/>
              <a:gd name="connsiteY0" fmla="*/ 0 h 1819275"/>
              <a:gd name="connsiteX1" fmla="*/ 1239837 w 1768701"/>
              <a:gd name="connsiteY1" fmla="*/ 0 h 1819275"/>
              <a:gd name="connsiteX2" fmla="*/ 1425575 w 1768701"/>
              <a:gd name="connsiteY2" fmla="*/ 1819275 h 1819275"/>
              <a:gd name="connsiteX3" fmla="*/ 1217011 w 1768701"/>
              <a:gd name="connsiteY3" fmla="*/ 1151279 h 1819275"/>
              <a:gd name="connsiteX4" fmla="*/ 1120532 w 1768701"/>
              <a:gd name="connsiteY4" fmla="*/ 960656 h 1819275"/>
              <a:gd name="connsiteX5" fmla="*/ 1125218 w 1768701"/>
              <a:gd name="connsiteY5" fmla="*/ 962449 h 1819275"/>
              <a:gd name="connsiteX6" fmla="*/ 1087312 w 1768701"/>
              <a:gd name="connsiteY6" fmla="*/ 895020 h 1819275"/>
              <a:gd name="connsiteX7" fmla="*/ 1067594 w 1768701"/>
              <a:gd name="connsiteY7" fmla="*/ 856060 h 1819275"/>
              <a:gd name="connsiteX8" fmla="*/ 1044723 w 1768701"/>
              <a:gd name="connsiteY8" fmla="*/ 819259 h 1819275"/>
              <a:gd name="connsiteX9" fmla="*/ 1032247 w 1768701"/>
              <a:gd name="connsiteY9" fmla="*/ 797066 h 1819275"/>
              <a:gd name="connsiteX10" fmla="*/ 1011074 w 1768701"/>
              <a:gd name="connsiteY10" fmla="*/ 765115 h 1819275"/>
              <a:gd name="connsiteX11" fmla="*/ 976419 w 1768701"/>
              <a:gd name="connsiteY11" fmla="*/ 709350 h 1819275"/>
              <a:gd name="connsiteX12" fmla="*/ 949071 w 1768701"/>
              <a:gd name="connsiteY12" fmla="*/ 671548 h 1819275"/>
              <a:gd name="connsiteX13" fmla="*/ 932625 w 1768701"/>
              <a:gd name="connsiteY13" fmla="*/ 646730 h 1819275"/>
              <a:gd name="connsiteX14" fmla="*/ 911183 w 1768701"/>
              <a:gd name="connsiteY14" fmla="*/ 619176 h 1819275"/>
              <a:gd name="connsiteX15" fmla="*/ 873826 w 1768701"/>
              <a:gd name="connsiteY15" fmla="*/ 567538 h 1819275"/>
              <a:gd name="connsiteX16" fmla="*/ 842456 w 1768701"/>
              <a:gd name="connsiteY16" fmla="*/ 530859 h 1819275"/>
              <a:gd name="connsiteX17" fmla="*/ 827460 w 1768701"/>
              <a:gd name="connsiteY17" fmla="*/ 511589 h 1819275"/>
              <a:gd name="connsiteX18" fmla="*/ 804660 w 1768701"/>
              <a:gd name="connsiteY18" fmla="*/ 486667 h 1819275"/>
              <a:gd name="connsiteX19" fmla="*/ 759485 w 1768701"/>
              <a:gd name="connsiteY19" fmla="*/ 433846 h 1819275"/>
              <a:gd name="connsiteX20" fmla="*/ 732019 w 1768701"/>
              <a:gd name="connsiteY20" fmla="*/ 407265 h 1819275"/>
              <a:gd name="connsiteX21" fmla="*/ 717863 w 1768701"/>
              <a:gd name="connsiteY21" fmla="*/ 391791 h 1819275"/>
              <a:gd name="connsiteX22" fmla="*/ 677622 w 1768701"/>
              <a:gd name="connsiteY22" fmla="*/ 354620 h 1819275"/>
              <a:gd name="connsiteX23" fmla="*/ 633065 w 1768701"/>
              <a:gd name="connsiteY23" fmla="*/ 311498 h 1819275"/>
              <a:gd name="connsiteX24" fmla="*/ 619739 w 1768701"/>
              <a:gd name="connsiteY24" fmla="*/ 301151 h 1819275"/>
              <a:gd name="connsiteX25" fmla="*/ 604942 w 1768701"/>
              <a:gd name="connsiteY25" fmla="*/ 287483 h 1819275"/>
              <a:gd name="connsiteX26" fmla="*/ 29334 w 1768701"/>
              <a:gd name="connsiteY26" fmla="*/ 3471 h 1819275"/>
              <a:gd name="connsiteX27" fmla="*/ 7152 w 1768701"/>
              <a:gd name="connsiteY27" fmla="*/ 1798 h 1819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768701" h="1819275">
                <a:moveTo>
                  <a:pt x="0" y="0"/>
                </a:moveTo>
                <a:lnTo>
                  <a:pt x="1239837" y="0"/>
                </a:lnTo>
                <a:cubicBezTo>
                  <a:pt x="1820863" y="101600"/>
                  <a:pt x="1981200" y="942975"/>
                  <a:pt x="1425575" y="1819275"/>
                </a:cubicBezTo>
                <a:cubicBezTo>
                  <a:pt x="1410692" y="1702594"/>
                  <a:pt x="1345133" y="1441252"/>
                  <a:pt x="1217011" y="1151279"/>
                </a:cubicBezTo>
                <a:lnTo>
                  <a:pt x="1120532" y="960656"/>
                </a:lnTo>
                <a:lnTo>
                  <a:pt x="1125218" y="962449"/>
                </a:lnTo>
                <a:lnTo>
                  <a:pt x="1087312" y="895020"/>
                </a:lnTo>
                <a:lnTo>
                  <a:pt x="1067594" y="856060"/>
                </a:lnTo>
                <a:lnTo>
                  <a:pt x="1044723" y="819259"/>
                </a:lnTo>
                <a:lnTo>
                  <a:pt x="1032247" y="797066"/>
                </a:lnTo>
                <a:lnTo>
                  <a:pt x="1011074" y="765115"/>
                </a:lnTo>
                <a:lnTo>
                  <a:pt x="976419" y="709350"/>
                </a:lnTo>
                <a:lnTo>
                  <a:pt x="949071" y="671548"/>
                </a:lnTo>
                <a:lnTo>
                  <a:pt x="932625" y="646730"/>
                </a:lnTo>
                <a:lnTo>
                  <a:pt x="911183" y="619176"/>
                </a:lnTo>
                <a:lnTo>
                  <a:pt x="873826" y="567538"/>
                </a:lnTo>
                <a:lnTo>
                  <a:pt x="842456" y="530859"/>
                </a:lnTo>
                <a:lnTo>
                  <a:pt x="827460" y="511589"/>
                </a:lnTo>
                <a:lnTo>
                  <a:pt x="804660" y="486667"/>
                </a:lnTo>
                <a:lnTo>
                  <a:pt x="759485" y="433846"/>
                </a:lnTo>
                <a:lnTo>
                  <a:pt x="732019" y="407265"/>
                </a:lnTo>
                <a:lnTo>
                  <a:pt x="717863" y="391791"/>
                </a:lnTo>
                <a:lnTo>
                  <a:pt x="677622" y="354620"/>
                </a:lnTo>
                <a:lnTo>
                  <a:pt x="633065" y="311498"/>
                </a:lnTo>
                <a:lnTo>
                  <a:pt x="619739" y="301151"/>
                </a:lnTo>
                <a:lnTo>
                  <a:pt x="604942" y="287483"/>
                </a:lnTo>
                <a:cubicBezTo>
                  <a:pt x="414589" y="126628"/>
                  <a:pt x="215013" y="30932"/>
                  <a:pt x="29334" y="3471"/>
                </a:cubicBezTo>
                <a:lnTo>
                  <a:pt x="7152" y="1798"/>
                </a:lnTo>
                <a:close/>
              </a:path>
            </a:pathLst>
          </a:custGeom>
          <a:gradFill flip="none" rotWithShape="1">
            <a:gsLst>
              <a:gs pos="14000">
                <a:srgbClr val="EE0076">
                  <a:lumMod val="20000"/>
                  <a:lumOff val="80000"/>
                </a:srgbClr>
              </a:gs>
              <a:gs pos="64000">
                <a:srgbClr val="39EBC1"/>
              </a:gs>
              <a:gs pos="42000">
                <a:srgbClr val="EE0076">
                  <a:lumMod val="40000"/>
                  <a:lumOff val="60000"/>
                </a:srgbClr>
              </a:gs>
              <a:gs pos="100000">
                <a:srgbClr val="EE0076">
                  <a:lumMod val="60000"/>
                  <a:lumOff val="40000"/>
                </a:srgbClr>
              </a:gs>
            </a:gsLst>
            <a:lin ang="0" scaled="0"/>
            <a:tileRect/>
          </a:gradFill>
          <a:ln w="3175" cap="flat" cmpd="sng" algn="ctr">
            <a:noFill/>
            <a:prstDash val="solid"/>
            <a:miter lim="800000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0" name="MH_Other_8"/>
          <p:cNvSpPr/>
          <p:nvPr>
            <p:custDataLst>
              <p:tags r:id="rId7"/>
            </p:custDataLst>
          </p:nvPr>
        </p:nvSpPr>
        <p:spPr>
          <a:xfrm flipH="1">
            <a:off x="4288090" y="2209396"/>
            <a:ext cx="1098550" cy="39528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 algn="ctr">
            <a:solidFill>
              <a:srgbClr val="ADADAD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1" name="MH_Other_9"/>
          <p:cNvSpPr/>
          <p:nvPr>
            <p:custDataLst>
              <p:tags r:id="rId8"/>
            </p:custDataLst>
          </p:nvPr>
        </p:nvSpPr>
        <p:spPr>
          <a:xfrm>
            <a:off x="6526465" y="2209396"/>
            <a:ext cx="1098550" cy="39528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 algn="ctr">
            <a:solidFill>
              <a:srgbClr val="ADADAD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2" name="MH_Other_10"/>
          <p:cNvSpPr/>
          <p:nvPr>
            <p:custDataLst>
              <p:tags r:id="rId9"/>
            </p:custDataLst>
          </p:nvPr>
        </p:nvSpPr>
        <p:spPr>
          <a:xfrm flipH="1" flipV="1">
            <a:off x="4288090" y="4546196"/>
            <a:ext cx="1098550" cy="39528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 algn="ctr">
            <a:solidFill>
              <a:srgbClr val="ADADAD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43" name="MH_Other_11"/>
          <p:cNvSpPr/>
          <p:nvPr>
            <p:custDataLst>
              <p:tags r:id="rId10"/>
            </p:custDataLst>
          </p:nvPr>
        </p:nvSpPr>
        <p:spPr>
          <a:xfrm flipV="1">
            <a:off x="6526465" y="4546196"/>
            <a:ext cx="1098550" cy="395288"/>
          </a:xfrm>
          <a:custGeom>
            <a:avLst/>
            <a:gdLst>
              <a:gd name="connsiteX0" fmla="*/ 0 w 2286000"/>
              <a:gd name="connsiteY0" fmla="*/ 472440 h 472440"/>
              <a:gd name="connsiteX1" fmla="*/ 472440 w 2286000"/>
              <a:gd name="connsiteY1" fmla="*/ 0 h 472440"/>
              <a:gd name="connsiteX2" fmla="*/ 2286000 w 2286000"/>
              <a:gd name="connsiteY2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86000" h="472440">
                <a:moveTo>
                  <a:pt x="0" y="472440"/>
                </a:moveTo>
                <a:lnTo>
                  <a:pt x="472440" y="0"/>
                </a:lnTo>
                <a:lnTo>
                  <a:pt x="2286000" y="0"/>
                </a:lnTo>
              </a:path>
            </a:pathLst>
          </a:custGeom>
          <a:noFill/>
          <a:ln w="19050" cap="flat" cmpd="sng" algn="ctr">
            <a:solidFill>
              <a:srgbClr val="ADADAD"/>
            </a:solidFill>
            <a:prstDash val="sysDot"/>
            <a:miter lim="800000"/>
            <a:headEnd type="oval" w="sm" len="sm"/>
            <a:tailEnd type="oval" w="sm" len="sm"/>
          </a:ln>
          <a:effectLst/>
        </p:spPr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1200" kern="0">
              <a:solidFill>
                <a:sysClr val="window" lastClr="FFFFFF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cxnSp>
        <p:nvCxnSpPr>
          <p:cNvPr id="44" name="MH_Other_12"/>
          <p:cNvCxnSpPr>
            <a:cxnSpLocks noChangeShapeType="1"/>
          </p:cNvCxnSpPr>
          <p:nvPr>
            <p:custDataLst>
              <p:tags r:id="rId11"/>
            </p:custDataLst>
          </p:nvPr>
        </p:nvCxnSpPr>
        <p:spPr bwMode="auto">
          <a:xfrm flipH="1">
            <a:off x="7007479" y="3600047"/>
            <a:ext cx="617537" cy="9525"/>
          </a:xfrm>
          <a:prstGeom prst="straightConnector1">
            <a:avLst/>
          </a:prstGeom>
          <a:noFill/>
          <a:ln w="19050" algn="ctr">
            <a:solidFill>
              <a:srgbClr val="ADADAD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" name="MH_Other_13"/>
          <p:cNvCxnSpPr>
            <a:cxnSpLocks noChangeShapeType="1"/>
          </p:cNvCxnSpPr>
          <p:nvPr>
            <p:custDataLst>
              <p:tags r:id="rId12"/>
            </p:custDataLst>
          </p:nvPr>
        </p:nvCxnSpPr>
        <p:spPr bwMode="auto">
          <a:xfrm flipH="1">
            <a:off x="4288090" y="3615921"/>
            <a:ext cx="463550" cy="0"/>
          </a:xfrm>
          <a:prstGeom prst="straightConnector1">
            <a:avLst/>
          </a:prstGeom>
          <a:noFill/>
          <a:ln w="19050" algn="ctr">
            <a:solidFill>
              <a:srgbClr val="ADADAD"/>
            </a:solidFill>
            <a:prstDash val="sysDot"/>
            <a:miter lim="800000"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3" name="Rectangle 17"/>
          <p:cNvSpPr/>
          <p:nvPr/>
        </p:nvSpPr>
        <p:spPr>
          <a:xfrm>
            <a:off x="989924" y="1677494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Rectangle 17"/>
          <p:cNvSpPr/>
          <p:nvPr/>
        </p:nvSpPr>
        <p:spPr>
          <a:xfrm>
            <a:off x="989924" y="3058736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Rectangle 17"/>
          <p:cNvSpPr/>
          <p:nvPr/>
        </p:nvSpPr>
        <p:spPr>
          <a:xfrm>
            <a:off x="989924" y="4439978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Rectangle 17"/>
          <p:cNvSpPr/>
          <p:nvPr/>
        </p:nvSpPr>
        <p:spPr>
          <a:xfrm>
            <a:off x="7866769" y="1677494"/>
            <a:ext cx="3517512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Rectangle 17"/>
          <p:cNvSpPr/>
          <p:nvPr/>
        </p:nvSpPr>
        <p:spPr>
          <a:xfrm>
            <a:off x="7866769" y="3058736"/>
            <a:ext cx="3517512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8" name="Rectangle 17"/>
          <p:cNvSpPr/>
          <p:nvPr/>
        </p:nvSpPr>
        <p:spPr>
          <a:xfrm>
            <a:off x="7866769" y="4439978"/>
            <a:ext cx="3517512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 rot="444896" flipH="1">
            <a:off x="5437914" y="3065392"/>
            <a:ext cx="1053467" cy="1008998"/>
            <a:chOff x="6730880" y="4560529"/>
            <a:chExt cx="1053467" cy="1008998"/>
          </a:xfrm>
        </p:grpSpPr>
        <p:grpSp>
          <p:nvGrpSpPr>
            <p:cNvPr id="60" name="组合 59"/>
            <p:cNvGrpSpPr/>
            <p:nvPr/>
          </p:nvGrpSpPr>
          <p:grpSpPr>
            <a:xfrm>
              <a:off x="6730880" y="4560529"/>
              <a:ext cx="1053467" cy="1008998"/>
              <a:chOff x="4354716" y="2277659"/>
              <a:chExt cx="2670175" cy="2557462"/>
            </a:xfrm>
          </p:grpSpPr>
          <p:sp>
            <p:nvSpPr>
              <p:cNvPr id="68" name="MH_Other_2"/>
              <p:cNvSpPr/>
              <p:nvPr>
                <p:custDataLst>
                  <p:tags r:id="rId13"/>
                </p:custDataLst>
              </p:nvPr>
            </p:nvSpPr>
            <p:spPr>
              <a:xfrm>
                <a:off x="5284991" y="2277659"/>
                <a:ext cx="1374775" cy="1409700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  <a:gd name="connsiteX0-1" fmla="*/ 0 w 1768701"/>
                  <a:gd name="connsiteY0-2" fmla="*/ 0 h 1819275"/>
                  <a:gd name="connsiteX1-3" fmla="*/ 1239837 w 1768701"/>
                  <a:gd name="connsiteY1-4" fmla="*/ 0 h 1819275"/>
                  <a:gd name="connsiteX2-5" fmla="*/ 1425575 w 1768701"/>
                  <a:gd name="connsiteY2-6" fmla="*/ 1819275 h 1819275"/>
                  <a:gd name="connsiteX3-7" fmla="*/ 1217011 w 1768701"/>
                  <a:gd name="connsiteY3-8" fmla="*/ 1151279 h 1819275"/>
                  <a:gd name="connsiteX4-9" fmla="*/ 1120532 w 1768701"/>
                  <a:gd name="connsiteY4-10" fmla="*/ 960656 h 1819275"/>
                  <a:gd name="connsiteX5-11" fmla="*/ 1125218 w 1768701"/>
                  <a:gd name="connsiteY5-12" fmla="*/ 962449 h 1819275"/>
                  <a:gd name="connsiteX6-13" fmla="*/ 1087312 w 1768701"/>
                  <a:gd name="connsiteY6-14" fmla="*/ 895020 h 1819275"/>
                  <a:gd name="connsiteX7-15" fmla="*/ 1067594 w 1768701"/>
                  <a:gd name="connsiteY7-16" fmla="*/ 856060 h 1819275"/>
                  <a:gd name="connsiteX8-17" fmla="*/ 1044723 w 1768701"/>
                  <a:gd name="connsiteY8-18" fmla="*/ 819259 h 1819275"/>
                  <a:gd name="connsiteX9-19" fmla="*/ 1032247 w 1768701"/>
                  <a:gd name="connsiteY9-20" fmla="*/ 797066 h 1819275"/>
                  <a:gd name="connsiteX10-21" fmla="*/ 1011074 w 1768701"/>
                  <a:gd name="connsiteY10-22" fmla="*/ 765115 h 1819275"/>
                  <a:gd name="connsiteX11-23" fmla="*/ 976419 w 1768701"/>
                  <a:gd name="connsiteY11-24" fmla="*/ 709350 h 1819275"/>
                  <a:gd name="connsiteX12-25" fmla="*/ 949071 w 1768701"/>
                  <a:gd name="connsiteY12-26" fmla="*/ 671548 h 1819275"/>
                  <a:gd name="connsiteX13-27" fmla="*/ 932625 w 1768701"/>
                  <a:gd name="connsiteY13-28" fmla="*/ 646730 h 1819275"/>
                  <a:gd name="connsiteX14-29" fmla="*/ 911183 w 1768701"/>
                  <a:gd name="connsiteY14-30" fmla="*/ 619176 h 1819275"/>
                  <a:gd name="connsiteX15-31" fmla="*/ 873826 w 1768701"/>
                  <a:gd name="connsiteY15-32" fmla="*/ 567538 h 1819275"/>
                  <a:gd name="connsiteX16-33" fmla="*/ 842456 w 1768701"/>
                  <a:gd name="connsiteY16-34" fmla="*/ 530859 h 1819275"/>
                  <a:gd name="connsiteX17-35" fmla="*/ 827460 w 1768701"/>
                  <a:gd name="connsiteY17-36" fmla="*/ 511589 h 1819275"/>
                  <a:gd name="connsiteX18-37" fmla="*/ 804660 w 1768701"/>
                  <a:gd name="connsiteY18-38" fmla="*/ 486667 h 1819275"/>
                  <a:gd name="connsiteX19-39" fmla="*/ 759485 w 1768701"/>
                  <a:gd name="connsiteY19-40" fmla="*/ 433846 h 1819275"/>
                  <a:gd name="connsiteX20-41" fmla="*/ 732019 w 1768701"/>
                  <a:gd name="connsiteY20-42" fmla="*/ 407265 h 1819275"/>
                  <a:gd name="connsiteX21-43" fmla="*/ 717863 w 1768701"/>
                  <a:gd name="connsiteY21-44" fmla="*/ 391791 h 1819275"/>
                  <a:gd name="connsiteX22-45" fmla="*/ 677622 w 1768701"/>
                  <a:gd name="connsiteY22-46" fmla="*/ 354620 h 1819275"/>
                  <a:gd name="connsiteX23-47" fmla="*/ 633065 w 1768701"/>
                  <a:gd name="connsiteY23-48" fmla="*/ 311498 h 1819275"/>
                  <a:gd name="connsiteX24-49" fmla="*/ 619739 w 1768701"/>
                  <a:gd name="connsiteY24-50" fmla="*/ 301151 h 1819275"/>
                  <a:gd name="connsiteX25-51" fmla="*/ 604942 w 1768701"/>
                  <a:gd name="connsiteY25-52" fmla="*/ 287483 h 1819275"/>
                  <a:gd name="connsiteX26-53" fmla="*/ 29334 w 1768701"/>
                  <a:gd name="connsiteY26-54" fmla="*/ 3471 h 1819275"/>
                  <a:gd name="connsiteX27-55" fmla="*/ 7152 w 1768701"/>
                  <a:gd name="connsiteY27-56" fmla="*/ 1798 h 1819275"/>
                  <a:gd name="connsiteX28" fmla="*/ 0 w 1768701"/>
                  <a:gd name="connsiteY28" fmla="*/ 0 h 1819275"/>
                  <a:gd name="connsiteX0-57" fmla="*/ 0 w 1774058"/>
                  <a:gd name="connsiteY0-58" fmla="*/ 0 h 1819275"/>
                  <a:gd name="connsiteX1-59" fmla="*/ 1239837 w 1774058"/>
                  <a:gd name="connsiteY1-60" fmla="*/ 0 h 1819275"/>
                  <a:gd name="connsiteX2-61" fmla="*/ 1425575 w 1774058"/>
                  <a:gd name="connsiteY2-62" fmla="*/ 1819275 h 1819275"/>
                  <a:gd name="connsiteX3-63" fmla="*/ 1217011 w 1774058"/>
                  <a:gd name="connsiteY3-64" fmla="*/ 1151279 h 1819275"/>
                  <a:gd name="connsiteX4-65" fmla="*/ 1120532 w 1774058"/>
                  <a:gd name="connsiteY4-66" fmla="*/ 960656 h 1819275"/>
                  <a:gd name="connsiteX5-67" fmla="*/ 1125218 w 1774058"/>
                  <a:gd name="connsiteY5-68" fmla="*/ 962449 h 1819275"/>
                  <a:gd name="connsiteX6-69" fmla="*/ 1087312 w 1774058"/>
                  <a:gd name="connsiteY6-70" fmla="*/ 895020 h 1819275"/>
                  <a:gd name="connsiteX7-71" fmla="*/ 1067594 w 1774058"/>
                  <a:gd name="connsiteY7-72" fmla="*/ 856060 h 1819275"/>
                  <a:gd name="connsiteX8-73" fmla="*/ 1044723 w 1774058"/>
                  <a:gd name="connsiteY8-74" fmla="*/ 819259 h 1819275"/>
                  <a:gd name="connsiteX9-75" fmla="*/ 1032247 w 1774058"/>
                  <a:gd name="connsiteY9-76" fmla="*/ 797066 h 1819275"/>
                  <a:gd name="connsiteX10-77" fmla="*/ 1011074 w 1774058"/>
                  <a:gd name="connsiteY10-78" fmla="*/ 765115 h 1819275"/>
                  <a:gd name="connsiteX11-79" fmla="*/ 976419 w 1774058"/>
                  <a:gd name="connsiteY11-80" fmla="*/ 709350 h 1819275"/>
                  <a:gd name="connsiteX12-81" fmla="*/ 949071 w 1774058"/>
                  <a:gd name="connsiteY12-82" fmla="*/ 671548 h 1819275"/>
                  <a:gd name="connsiteX13-83" fmla="*/ 932625 w 1774058"/>
                  <a:gd name="connsiteY13-84" fmla="*/ 646730 h 1819275"/>
                  <a:gd name="connsiteX14-85" fmla="*/ 911183 w 1774058"/>
                  <a:gd name="connsiteY14-86" fmla="*/ 619176 h 1819275"/>
                  <a:gd name="connsiteX15-87" fmla="*/ 873826 w 1774058"/>
                  <a:gd name="connsiteY15-88" fmla="*/ 567538 h 1819275"/>
                  <a:gd name="connsiteX16-89" fmla="*/ 842456 w 1774058"/>
                  <a:gd name="connsiteY16-90" fmla="*/ 530859 h 1819275"/>
                  <a:gd name="connsiteX17-91" fmla="*/ 827460 w 1774058"/>
                  <a:gd name="connsiteY17-92" fmla="*/ 511589 h 1819275"/>
                  <a:gd name="connsiteX18-93" fmla="*/ 804660 w 1774058"/>
                  <a:gd name="connsiteY18-94" fmla="*/ 486667 h 1819275"/>
                  <a:gd name="connsiteX19-95" fmla="*/ 759485 w 1774058"/>
                  <a:gd name="connsiteY19-96" fmla="*/ 433846 h 1819275"/>
                  <a:gd name="connsiteX20-97" fmla="*/ 732019 w 1774058"/>
                  <a:gd name="connsiteY20-98" fmla="*/ 407265 h 1819275"/>
                  <a:gd name="connsiteX21-99" fmla="*/ 717863 w 1774058"/>
                  <a:gd name="connsiteY21-100" fmla="*/ 391791 h 1819275"/>
                  <a:gd name="connsiteX22-101" fmla="*/ 677622 w 1774058"/>
                  <a:gd name="connsiteY22-102" fmla="*/ 354620 h 1819275"/>
                  <a:gd name="connsiteX23-103" fmla="*/ 633065 w 1774058"/>
                  <a:gd name="connsiteY23-104" fmla="*/ 311498 h 1819275"/>
                  <a:gd name="connsiteX24-105" fmla="*/ 619739 w 1774058"/>
                  <a:gd name="connsiteY24-106" fmla="*/ 301151 h 1819275"/>
                  <a:gd name="connsiteX25-107" fmla="*/ 604942 w 1774058"/>
                  <a:gd name="connsiteY25-108" fmla="*/ 287483 h 1819275"/>
                  <a:gd name="connsiteX26-109" fmla="*/ 29334 w 1774058"/>
                  <a:gd name="connsiteY26-110" fmla="*/ 3471 h 1819275"/>
                  <a:gd name="connsiteX27-111" fmla="*/ 7152 w 1774058"/>
                  <a:gd name="connsiteY27-112" fmla="*/ 1798 h 1819275"/>
                  <a:gd name="connsiteX28-113" fmla="*/ 0 w 1774058"/>
                  <a:gd name="connsiteY28-114" fmla="*/ 0 h 1819275"/>
                  <a:gd name="connsiteX0-115" fmla="*/ 0 w 1775399"/>
                  <a:gd name="connsiteY0-116" fmla="*/ 0 h 1819275"/>
                  <a:gd name="connsiteX1-117" fmla="*/ 1239837 w 1775399"/>
                  <a:gd name="connsiteY1-118" fmla="*/ 0 h 1819275"/>
                  <a:gd name="connsiteX2-119" fmla="*/ 1425575 w 1775399"/>
                  <a:gd name="connsiteY2-120" fmla="*/ 1819275 h 1819275"/>
                  <a:gd name="connsiteX3-121" fmla="*/ 1217011 w 1775399"/>
                  <a:gd name="connsiteY3-122" fmla="*/ 1151279 h 1819275"/>
                  <a:gd name="connsiteX4-123" fmla="*/ 1120532 w 1775399"/>
                  <a:gd name="connsiteY4-124" fmla="*/ 960656 h 1819275"/>
                  <a:gd name="connsiteX5-125" fmla="*/ 1125218 w 1775399"/>
                  <a:gd name="connsiteY5-126" fmla="*/ 962449 h 1819275"/>
                  <a:gd name="connsiteX6-127" fmla="*/ 1087312 w 1775399"/>
                  <a:gd name="connsiteY6-128" fmla="*/ 895020 h 1819275"/>
                  <a:gd name="connsiteX7-129" fmla="*/ 1067594 w 1775399"/>
                  <a:gd name="connsiteY7-130" fmla="*/ 856060 h 1819275"/>
                  <a:gd name="connsiteX8-131" fmla="*/ 1044723 w 1775399"/>
                  <a:gd name="connsiteY8-132" fmla="*/ 819259 h 1819275"/>
                  <a:gd name="connsiteX9-133" fmla="*/ 1032247 w 1775399"/>
                  <a:gd name="connsiteY9-134" fmla="*/ 797066 h 1819275"/>
                  <a:gd name="connsiteX10-135" fmla="*/ 1011074 w 1775399"/>
                  <a:gd name="connsiteY10-136" fmla="*/ 765115 h 1819275"/>
                  <a:gd name="connsiteX11-137" fmla="*/ 976419 w 1775399"/>
                  <a:gd name="connsiteY11-138" fmla="*/ 709350 h 1819275"/>
                  <a:gd name="connsiteX12-139" fmla="*/ 949071 w 1775399"/>
                  <a:gd name="connsiteY12-140" fmla="*/ 671548 h 1819275"/>
                  <a:gd name="connsiteX13-141" fmla="*/ 932625 w 1775399"/>
                  <a:gd name="connsiteY13-142" fmla="*/ 646730 h 1819275"/>
                  <a:gd name="connsiteX14-143" fmla="*/ 911183 w 1775399"/>
                  <a:gd name="connsiteY14-144" fmla="*/ 619176 h 1819275"/>
                  <a:gd name="connsiteX15-145" fmla="*/ 873826 w 1775399"/>
                  <a:gd name="connsiteY15-146" fmla="*/ 567538 h 1819275"/>
                  <a:gd name="connsiteX16-147" fmla="*/ 842456 w 1775399"/>
                  <a:gd name="connsiteY16-148" fmla="*/ 530859 h 1819275"/>
                  <a:gd name="connsiteX17-149" fmla="*/ 827460 w 1775399"/>
                  <a:gd name="connsiteY17-150" fmla="*/ 511589 h 1819275"/>
                  <a:gd name="connsiteX18-151" fmla="*/ 804660 w 1775399"/>
                  <a:gd name="connsiteY18-152" fmla="*/ 486667 h 1819275"/>
                  <a:gd name="connsiteX19-153" fmla="*/ 759485 w 1775399"/>
                  <a:gd name="connsiteY19-154" fmla="*/ 433846 h 1819275"/>
                  <a:gd name="connsiteX20-155" fmla="*/ 732019 w 1775399"/>
                  <a:gd name="connsiteY20-156" fmla="*/ 407265 h 1819275"/>
                  <a:gd name="connsiteX21-157" fmla="*/ 717863 w 1775399"/>
                  <a:gd name="connsiteY21-158" fmla="*/ 391791 h 1819275"/>
                  <a:gd name="connsiteX22-159" fmla="*/ 677622 w 1775399"/>
                  <a:gd name="connsiteY22-160" fmla="*/ 354620 h 1819275"/>
                  <a:gd name="connsiteX23-161" fmla="*/ 633065 w 1775399"/>
                  <a:gd name="connsiteY23-162" fmla="*/ 311498 h 1819275"/>
                  <a:gd name="connsiteX24-163" fmla="*/ 619739 w 1775399"/>
                  <a:gd name="connsiteY24-164" fmla="*/ 301151 h 1819275"/>
                  <a:gd name="connsiteX25-165" fmla="*/ 604942 w 1775399"/>
                  <a:gd name="connsiteY25-166" fmla="*/ 287483 h 1819275"/>
                  <a:gd name="connsiteX26-167" fmla="*/ 29334 w 1775399"/>
                  <a:gd name="connsiteY26-168" fmla="*/ 3471 h 1819275"/>
                  <a:gd name="connsiteX27-169" fmla="*/ 7152 w 1775399"/>
                  <a:gd name="connsiteY27-170" fmla="*/ 1798 h 1819275"/>
                  <a:gd name="connsiteX28-171" fmla="*/ 0 w 1775399"/>
                  <a:gd name="connsiteY28-172" fmla="*/ 0 h 181927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113" y="connsiteY28-114"/>
                  </a:cxn>
                </a:cxnLst>
                <a:rect l="l" t="t" r="r" b="b"/>
                <a:pathLst>
                  <a:path w="1775399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97075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594BA"/>
                  </a:gs>
                  <a:gs pos="100000">
                    <a:srgbClr val="F594BA">
                      <a:alpha val="58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9" name="MH_Other_3"/>
              <p:cNvSpPr/>
              <p:nvPr>
                <p:custDataLst>
                  <p:tags r:id="rId14"/>
                </p:custDataLst>
              </p:nvPr>
            </p:nvSpPr>
            <p:spPr>
              <a:xfrm rot="18018922">
                <a:off x="4653960" y="2327666"/>
                <a:ext cx="1368425" cy="1408113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2000">
                    <a:srgbClr val="A3D800">
                      <a:lumMod val="20000"/>
                      <a:lumOff val="80000"/>
                    </a:srgbClr>
                  </a:gs>
                  <a:gs pos="42000">
                    <a:srgbClr val="39EBC1">
                      <a:alpha val="88000"/>
                    </a:srgbClr>
                  </a:gs>
                  <a:gs pos="100000">
                    <a:srgbClr val="39EBC1">
                      <a:alpha val="20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0" name="MH_Other_4"/>
              <p:cNvSpPr/>
              <p:nvPr>
                <p:custDataLst>
                  <p:tags r:id="rId15"/>
                </p:custDataLst>
              </p:nvPr>
            </p:nvSpPr>
            <p:spPr>
              <a:xfrm rot="14427225">
                <a:off x="4374560" y="2894403"/>
                <a:ext cx="1368425" cy="1408113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193E4"/>
                  </a:gs>
                  <a:gs pos="100000">
                    <a:srgbClr val="C2ABFD">
                      <a:alpha val="46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1" name="MH_Other_5"/>
              <p:cNvSpPr/>
              <p:nvPr>
                <p:custDataLst>
                  <p:tags r:id="rId16"/>
                </p:custDataLst>
              </p:nvPr>
            </p:nvSpPr>
            <p:spPr>
              <a:xfrm rot="10859581">
                <a:off x="4726191" y="3425421"/>
                <a:ext cx="1368425" cy="1409700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2ABFD"/>
                  </a:gs>
                  <a:gs pos="100000">
                    <a:srgbClr val="42C3F2">
                      <a:alpha val="64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2" name="MH_Other_6"/>
              <p:cNvSpPr/>
              <p:nvPr>
                <p:custDataLst>
                  <p:tags r:id="rId17"/>
                </p:custDataLst>
              </p:nvPr>
            </p:nvSpPr>
            <p:spPr>
              <a:xfrm rot="7267884">
                <a:off x="5353253" y="3385734"/>
                <a:ext cx="1370012" cy="1408112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5000">
                    <a:srgbClr val="C2ABFD"/>
                  </a:gs>
                  <a:gs pos="100000">
                    <a:srgbClr val="F594BA"/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73" name="MH_Other_7"/>
              <p:cNvSpPr/>
              <p:nvPr>
                <p:custDataLst>
                  <p:tags r:id="rId18"/>
                </p:custDataLst>
              </p:nvPr>
            </p:nvSpPr>
            <p:spPr>
              <a:xfrm rot="3662163">
                <a:off x="5635828" y="2820584"/>
                <a:ext cx="1368425" cy="1409700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14000">
                    <a:srgbClr val="EE0076">
                      <a:lumMod val="20000"/>
                      <a:lumOff val="80000"/>
                    </a:srgbClr>
                  </a:gs>
                  <a:gs pos="64000">
                    <a:srgbClr val="EE0076">
                      <a:lumMod val="40000"/>
                      <a:lumOff val="60000"/>
                    </a:srgbClr>
                  </a:gs>
                  <a:gs pos="42000">
                    <a:srgbClr val="EE0076">
                      <a:lumMod val="40000"/>
                      <a:lumOff val="60000"/>
                    </a:srgbClr>
                  </a:gs>
                  <a:gs pos="100000">
                    <a:srgbClr val="EE0076">
                      <a:lumMod val="60000"/>
                      <a:lumOff val="40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7073822" y="4888995"/>
              <a:ext cx="367582" cy="352066"/>
              <a:chOff x="4354716" y="2277659"/>
              <a:chExt cx="2670175" cy="2557462"/>
            </a:xfrm>
          </p:grpSpPr>
          <p:sp>
            <p:nvSpPr>
              <p:cNvPr id="62" name="MH_Other_2"/>
              <p:cNvSpPr/>
              <p:nvPr>
                <p:custDataLst>
                  <p:tags r:id="rId19"/>
                </p:custDataLst>
              </p:nvPr>
            </p:nvSpPr>
            <p:spPr>
              <a:xfrm>
                <a:off x="5284991" y="2277659"/>
                <a:ext cx="1374775" cy="1409700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  <a:gd name="connsiteX0-1" fmla="*/ 0 w 1768701"/>
                  <a:gd name="connsiteY0-2" fmla="*/ 0 h 1819275"/>
                  <a:gd name="connsiteX1-3" fmla="*/ 1239837 w 1768701"/>
                  <a:gd name="connsiteY1-4" fmla="*/ 0 h 1819275"/>
                  <a:gd name="connsiteX2-5" fmla="*/ 1425575 w 1768701"/>
                  <a:gd name="connsiteY2-6" fmla="*/ 1819275 h 1819275"/>
                  <a:gd name="connsiteX3-7" fmla="*/ 1217011 w 1768701"/>
                  <a:gd name="connsiteY3-8" fmla="*/ 1151279 h 1819275"/>
                  <a:gd name="connsiteX4-9" fmla="*/ 1120532 w 1768701"/>
                  <a:gd name="connsiteY4-10" fmla="*/ 960656 h 1819275"/>
                  <a:gd name="connsiteX5-11" fmla="*/ 1125218 w 1768701"/>
                  <a:gd name="connsiteY5-12" fmla="*/ 962449 h 1819275"/>
                  <a:gd name="connsiteX6-13" fmla="*/ 1087312 w 1768701"/>
                  <a:gd name="connsiteY6-14" fmla="*/ 895020 h 1819275"/>
                  <a:gd name="connsiteX7-15" fmla="*/ 1067594 w 1768701"/>
                  <a:gd name="connsiteY7-16" fmla="*/ 856060 h 1819275"/>
                  <a:gd name="connsiteX8-17" fmla="*/ 1044723 w 1768701"/>
                  <a:gd name="connsiteY8-18" fmla="*/ 819259 h 1819275"/>
                  <a:gd name="connsiteX9-19" fmla="*/ 1032247 w 1768701"/>
                  <a:gd name="connsiteY9-20" fmla="*/ 797066 h 1819275"/>
                  <a:gd name="connsiteX10-21" fmla="*/ 1011074 w 1768701"/>
                  <a:gd name="connsiteY10-22" fmla="*/ 765115 h 1819275"/>
                  <a:gd name="connsiteX11-23" fmla="*/ 976419 w 1768701"/>
                  <a:gd name="connsiteY11-24" fmla="*/ 709350 h 1819275"/>
                  <a:gd name="connsiteX12-25" fmla="*/ 949071 w 1768701"/>
                  <a:gd name="connsiteY12-26" fmla="*/ 671548 h 1819275"/>
                  <a:gd name="connsiteX13-27" fmla="*/ 932625 w 1768701"/>
                  <a:gd name="connsiteY13-28" fmla="*/ 646730 h 1819275"/>
                  <a:gd name="connsiteX14-29" fmla="*/ 911183 w 1768701"/>
                  <a:gd name="connsiteY14-30" fmla="*/ 619176 h 1819275"/>
                  <a:gd name="connsiteX15-31" fmla="*/ 873826 w 1768701"/>
                  <a:gd name="connsiteY15-32" fmla="*/ 567538 h 1819275"/>
                  <a:gd name="connsiteX16-33" fmla="*/ 842456 w 1768701"/>
                  <a:gd name="connsiteY16-34" fmla="*/ 530859 h 1819275"/>
                  <a:gd name="connsiteX17-35" fmla="*/ 827460 w 1768701"/>
                  <a:gd name="connsiteY17-36" fmla="*/ 511589 h 1819275"/>
                  <a:gd name="connsiteX18-37" fmla="*/ 804660 w 1768701"/>
                  <a:gd name="connsiteY18-38" fmla="*/ 486667 h 1819275"/>
                  <a:gd name="connsiteX19-39" fmla="*/ 759485 w 1768701"/>
                  <a:gd name="connsiteY19-40" fmla="*/ 433846 h 1819275"/>
                  <a:gd name="connsiteX20-41" fmla="*/ 732019 w 1768701"/>
                  <a:gd name="connsiteY20-42" fmla="*/ 407265 h 1819275"/>
                  <a:gd name="connsiteX21-43" fmla="*/ 717863 w 1768701"/>
                  <a:gd name="connsiteY21-44" fmla="*/ 391791 h 1819275"/>
                  <a:gd name="connsiteX22-45" fmla="*/ 677622 w 1768701"/>
                  <a:gd name="connsiteY22-46" fmla="*/ 354620 h 1819275"/>
                  <a:gd name="connsiteX23-47" fmla="*/ 633065 w 1768701"/>
                  <a:gd name="connsiteY23-48" fmla="*/ 311498 h 1819275"/>
                  <a:gd name="connsiteX24-49" fmla="*/ 619739 w 1768701"/>
                  <a:gd name="connsiteY24-50" fmla="*/ 301151 h 1819275"/>
                  <a:gd name="connsiteX25-51" fmla="*/ 604942 w 1768701"/>
                  <a:gd name="connsiteY25-52" fmla="*/ 287483 h 1819275"/>
                  <a:gd name="connsiteX26-53" fmla="*/ 29334 w 1768701"/>
                  <a:gd name="connsiteY26-54" fmla="*/ 3471 h 1819275"/>
                  <a:gd name="connsiteX27-55" fmla="*/ 7152 w 1768701"/>
                  <a:gd name="connsiteY27-56" fmla="*/ 1798 h 1819275"/>
                  <a:gd name="connsiteX28" fmla="*/ 0 w 1768701"/>
                  <a:gd name="connsiteY28" fmla="*/ 0 h 1819275"/>
                  <a:gd name="connsiteX0-57" fmla="*/ 0 w 1774058"/>
                  <a:gd name="connsiteY0-58" fmla="*/ 0 h 1819275"/>
                  <a:gd name="connsiteX1-59" fmla="*/ 1239837 w 1774058"/>
                  <a:gd name="connsiteY1-60" fmla="*/ 0 h 1819275"/>
                  <a:gd name="connsiteX2-61" fmla="*/ 1425575 w 1774058"/>
                  <a:gd name="connsiteY2-62" fmla="*/ 1819275 h 1819275"/>
                  <a:gd name="connsiteX3-63" fmla="*/ 1217011 w 1774058"/>
                  <a:gd name="connsiteY3-64" fmla="*/ 1151279 h 1819275"/>
                  <a:gd name="connsiteX4-65" fmla="*/ 1120532 w 1774058"/>
                  <a:gd name="connsiteY4-66" fmla="*/ 960656 h 1819275"/>
                  <a:gd name="connsiteX5-67" fmla="*/ 1125218 w 1774058"/>
                  <a:gd name="connsiteY5-68" fmla="*/ 962449 h 1819275"/>
                  <a:gd name="connsiteX6-69" fmla="*/ 1087312 w 1774058"/>
                  <a:gd name="connsiteY6-70" fmla="*/ 895020 h 1819275"/>
                  <a:gd name="connsiteX7-71" fmla="*/ 1067594 w 1774058"/>
                  <a:gd name="connsiteY7-72" fmla="*/ 856060 h 1819275"/>
                  <a:gd name="connsiteX8-73" fmla="*/ 1044723 w 1774058"/>
                  <a:gd name="connsiteY8-74" fmla="*/ 819259 h 1819275"/>
                  <a:gd name="connsiteX9-75" fmla="*/ 1032247 w 1774058"/>
                  <a:gd name="connsiteY9-76" fmla="*/ 797066 h 1819275"/>
                  <a:gd name="connsiteX10-77" fmla="*/ 1011074 w 1774058"/>
                  <a:gd name="connsiteY10-78" fmla="*/ 765115 h 1819275"/>
                  <a:gd name="connsiteX11-79" fmla="*/ 976419 w 1774058"/>
                  <a:gd name="connsiteY11-80" fmla="*/ 709350 h 1819275"/>
                  <a:gd name="connsiteX12-81" fmla="*/ 949071 w 1774058"/>
                  <a:gd name="connsiteY12-82" fmla="*/ 671548 h 1819275"/>
                  <a:gd name="connsiteX13-83" fmla="*/ 932625 w 1774058"/>
                  <a:gd name="connsiteY13-84" fmla="*/ 646730 h 1819275"/>
                  <a:gd name="connsiteX14-85" fmla="*/ 911183 w 1774058"/>
                  <a:gd name="connsiteY14-86" fmla="*/ 619176 h 1819275"/>
                  <a:gd name="connsiteX15-87" fmla="*/ 873826 w 1774058"/>
                  <a:gd name="connsiteY15-88" fmla="*/ 567538 h 1819275"/>
                  <a:gd name="connsiteX16-89" fmla="*/ 842456 w 1774058"/>
                  <a:gd name="connsiteY16-90" fmla="*/ 530859 h 1819275"/>
                  <a:gd name="connsiteX17-91" fmla="*/ 827460 w 1774058"/>
                  <a:gd name="connsiteY17-92" fmla="*/ 511589 h 1819275"/>
                  <a:gd name="connsiteX18-93" fmla="*/ 804660 w 1774058"/>
                  <a:gd name="connsiteY18-94" fmla="*/ 486667 h 1819275"/>
                  <a:gd name="connsiteX19-95" fmla="*/ 759485 w 1774058"/>
                  <a:gd name="connsiteY19-96" fmla="*/ 433846 h 1819275"/>
                  <a:gd name="connsiteX20-97" fmla="*/ 732019 w 1774058"/>
                  <a:gd name="connsiteY20-98" fmla="*/ 407265 h 1819275"/>
                  <a:gd name="connsiteX21-99" fmla="*/ 717863 w 1774058"/>
                  <a:gd name="connsiteY21-100" fmla="*/ 391791 h 1819275"/>
                  <a:gd name="connsiteX22-101" fmla="*/ 677622 w 1774058"/>
                  <a:gd name="connsiteY22-102" fmla="*/ 354620 h 1819275"/>
                  <a:gd name="connsiteX23-103" fmla="*/ 633065 w 1774058"/>
                  <a:gd name="connsiteY23-104" fmla="*/ 311498 h 1819275"/>
                  <a:gd name="connsiteX24-105" fmla="*/ 619739 w 1774058"/>
                  <a:gd name="connsiteY24-106" fmla="*/ 301151 h 1819275"/>
                  <a:gd name="connsiteX25-107" fmla="*/ 604942 w 1774058"/>
                  <a:gd name="connsiteY25-108" fmla="*/ 287483 h 1819275"/>
                  <a:gd name="connsiteX26-109" fmla="*/ 29334 w 1774058"/>
                  <a:gd name="connsiteY26-110" fmla="*/ 3471 h 1819275"/>
                  <a:gd name="connsiteX27-111" fmla="*/ 7152 w 1774058"/>
                  <a:gd name="connsiteY27-112" fmla="*/ 1798 h 1819275"/>
                  <a:gd name="connsiteX28-113" fmla="*/ 0 w 1774058"/>
                  <a:gd name="connsiteY28-114" fmla="*/ 0 h 1819275"/>
                  <a:gd name="connsiteX0-115" fmla="*/ 0 w 1775399"/>
                  <a:gd name="connsiteY0-116" fmla="*/ 0 h 1819275"/>
                  <a:gd name="connsiteX1-117" fmla="*/ 1239837 w 1775399"/>
                  <a:gd name="connsiteY1-118" fmla="*/ 0 h 1819275"/>
                  <a:gd name="connsiteX2-119" fmla="*/ 1425575 w 1775399"/>
                  <a:gd name="connsiteY2-120" fmla="*/ 1819275 h 1819275"/>
                  <a:gd name="connsiteX3-121" fmla="*/ 1217011 w 1775399"/>
                  <a:gd name="connsiteY3-122" fmla="*/ 1151279 h 1819275"/>
                  <a:gd name="connsiteX4-123" fmla="*/ 1120532 w 1775399"/>
                  <a:gd name="connsiteY4-124" fmla="*/ 960656 h 1819275"/>
                  <a:gd name="connsiteX5-125" fmla="*/ 1125218 w 1775399"/>
                  <a:gd name="connsiteY5-126" fmla="*/ 962449 h 1819275"/>
                  <a:gd name="connsiteX6-127" fmla="*/ 1087312 w 1775399"/>
                  <a:gd name="connsiteY6-128" fmla="*/ 895020 h 1819275"/>
                  <a:gd name="connsiteX7-129" fmla="*/ 1067594 w 1775399"/>
                  <a:gd name="connsiteY7-130" fmla="*/ 856060 h 1819275"/>
                  <a:gd name="connsiteX8-131" fmla="*/ 1044723 w 1775399"/>
                  <a:gd name="connsiteY8-132" fmla="*/ 819259 h 1819275"/>
                  <a:gd name="connsiteX9-133" fmla="*/ 1032247 w 1775399"/>
                  <a:gd name="connsiteY9-134" fmla="*/ 797066 h 1819275"/>
                  <a:gd name="connsiteX10-135" fmla="*/ 1011074 w 1775399"/>
                  <a:gd name="connsiteY10-136" fmla="*/ 765115 h 1819275"/>
                  <a:gd name="connsiteX11-137" fmla="*/ 976419 w 1775399"/>
                  <a:gd name="connsiteY11-138" fmla="*/ 709350 h 1819275"/>
                  <a:gd name="connsiteX12-139" fmla="*/ 949071 w 1775399"/>
                  <a:gd name="connsiteY12-140" fmla="*/ 671548 h 1819275"/>
                  <a:gd name="connsiteX13-141" fmla="*/ 932625 w 1775399"/>
                  <a:gd name="connsiteY13-142" fmla="*/ 646730 h 1819275"/>
                  <a:gd name="connsiteX14-143" fmla="*/ 911183 w 1775399"/>
                  <a:gd name="connsiteY14-144" fmla="*/ 619176 h 1819275"/>
                  <a:gd name="connsiteX15-145" fmla="*/ 873826 w 1775399"/>
                  <a:gd name="connsiteY15-146" fmla="*/ 567538 h 1819275"/>
                  <a:gd name="connsiteX16-147" fmla="*/ 842456 w 1775399"/>
                  <a:gd name="connsiteY16-148" fmla="*/ 530859 h 1819275"/>
                  <a:gd name="connsiteX17-149" fmla="*/ 827460 w 1775399"/>
                  <a:gd name="connsiteY17-150" fmla="*/ 511589 h 1819275"/>
                  <a:gd name="connsiteX18-151" fmla="*/ 804660 w 1775399"/>
                  <a:gd name="connsiteY18-152" fmla="*/ 486667 h 1819275"/>
                  <a:gd name="connsiteX19-153" fmla="*/ 759485 w 1775399"/>
                  <a:gd name="connsiteY19-154" fmla="*/ 433846 h 1819275"/>
                  <a:gd name="connsiteX20-155" fmla="*/ 732019 w 1775399"/>
                  <a:gd name="connsiteY20-156" fmla="*/ 407265 h 1819275"/>
                  <a:gd name="connsiteX21-157" fmla="*/ 717863 w 1775399"/>
                  <a:gd name="connsiteY21-158" fmla="*/ 391791 h 1819275"/>
                  <a:gd name="connsiteX22-159" fmla="*/ 677622 w 1775399"/>
                  <a:gd name="connsiteY22-160" fmla="*/ 354620 h 1819275"/>
                  <a:gd name="connsiteX23-161" fmla="*/ 633065 w 1775399"/>
                  <a:gd name="connsiteY23-162" fmla="*/ 311498 h 1819275"/>
                  <a:gd name="connsiteX24-163" fmla="*/ 619739 w 1775399"/>
                  <a:gd name="connsiteY24-164" fmla="*/ 301151 h 1819275"/>
                  <a:gd name="connsiteX25-165" fmla="*/ 604942 w 1775399"/>
                  <a:gd name="connsiteY25-166" fmla="*/ 287483 h 1819275"/>
                  <a:gd name="connsiteX26-167" fmla="*/ 29334 w 1775399"/>
                  <a:gd name="connsiteY26-168" fmla="*/ 3471 h 1819275"/>
                  <a:gd name="connsiteX27-169" fmla="*/ 7152 w 1775399"/>
                  <a:gd name="connsiteY27-170" fmla="*/ 1798 h 1819275"/>
                  <a:gd name="connsiteX28-171" fmla="*/ 0 w 1775399"/>
                  <a:gd name="connsiteY28-172" fmla="*/ 0 h 1819275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113" y="connsiteY28-114"/>
                  </a:cxn>
                </a:cxnLst>
                <a:rect l="l" t="t" r="r" b="b"/>
                <a:pathLst>
                  <a:path w="1775399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97075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F594BA"/>
                  </a:gs>
                  <a:gs pos="100000">
                    <a:srgbClr val="F594BA">
                      <a:alpha val="58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 fontScale="70000" lnSpcReduction="20000"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3" name="MH_Other_3"/>
              <p:cNvSpPr/>
              <p:nvPr>
                <p:custDataLst>
                  <p:tags r:id="rId20"/>
                </p:custDataLst>
              </p:nvPr>
            </p:nvSpPr>
            <p:spPr>
              <a:xfrm rot="18018922">
                <a:off x="4653960" y="2327666"/>
                <a:ext cx="1368425" cy="1408113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2000">
                    <a:srgbClr val="A3D800">
                      <a:lumMod val="20000"/>
                      <a:lumOff val="80000"/>
                    </a:srgbClr>
                  </a:gs>
                  <a:gs pos="42000">
                    <a:srgbClr val="39EBC1">
                      <a:alpha val="88000"/>
                    </a:srgbClr>
                  </a:gs>
                  <a:gs pos="100000">
                    <a:srgbClr val="39EBC1">
                      <a:alpha val="20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 fontScale="70000" lnSpcReduction="20000"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4" name="MH_Other_4"/>
              <p:cNvSpPr/>
              <p:nvPr>
                <p:custDataLst>
                  <p:tags r:id="rId21"/>
                </p:custDataLst>
              </p:nvPr>
            </p:nvSpPr>
            <p:spPr>
              <a:xfrm rot="14427225">
                <a:off x="4374560" y="2894403"/>
                <a:ext cx="1368425" cy="1408113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B193E4"/>
                  </a:gs>
                  <a:gs pos="100000">
                    <a:srgbClr val="C2ABFD">
                      <a:alpha val="46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 fontScale="70000" lnSpcReduction="20000"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5" name="MH_Other_5"/>
              <p:cNvSpPr/>
              <p:nvPr>
                <p:custDataLst>
                  <p:tags r:id="rId22"/>
                </p:custDataLst>
              </p:nvPr>
            </p:nvSpPr>
            <p:spPr>
              <a:xfrm rot="10859581">
                <a:off x="4726191" y="3425421"/>
                <a:ext cx="1368425" cy="1409700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2ABFD"/>
                  </a:gs>
                  <a:gs pos="100000">
                    <a:srgbClr val="42C3F2">
                      <a:alpha val="64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 fontScale="70000" lnSpcReduction="20000"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6" name="MH_Other_6"/>
              <p:cNvSpPr/>
              <p:nvPr>
                <p:custDataLst>
                  <p:tags r:id="rId23"/>
                </p:custDataLst>
              </p:nvPr>
            </p:nvSpPr>
            <p:spPr>
              <a:xfrm rot="7267884">
                <a:off x="5353253" y="3385734"/>
                <a:ext cx="1370012" cy="1408112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5000">
                    <a:srgbClr val="C2ABFD"/>
                  </a:gs>
                  <a:gs pos="100000">
                    <a:srgbClr val="F594BA"/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 fontScale="70000" lnSpcReduction="20000"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  <p:sp>
            <p:nvSpPr>
              <p:cNvPr id="67" name="MH_Other_7"/>
              <p:cNvSpPr/>
              <p:nvPr>
                <p:custDataLst>
                  <p:tags r:id="rId24"/>
                </p:custDataLst>
              </p:nvPr>
            </p:nvSpPr>
            <p:spPr>
              <a:xfrm rot="3662163">
                <a:off x="5635828" y="2820584"/>
                <a:ext cx="1368425" cy="1409700"/>
              </a:xfrm>
              <a:custGeom>
                <a:avLst/>
                <a:gdLst>
                  <a:gd name="connsiteX0" fmla="*/ 0 w 1768701"/>
                  <a:gd name="connsiteY0" fmla="*/ 0 h 1819275"/>
                  <a:gd name="connsiteX1" fmla="*/ 1239837 w 1768701"/>
                  <a:gd name="connsiteY1" fmla="*/ 0 h 1819275"/>
                  <a:gd name="connsiteX2" fmla="*/ 1425575 w 1768701"/>
                  <a:gd name="connsiteY2" fmla="*/ 1819275 h 1819275"/>
                  <a:gd name="connsiteX3" fmla="*/ 1217011 w 1768701"/>
                  <a:gd name="connsiteY3" fmla="*/ 1151279 h 1819275"/>
                  <a:gd name="connsiteX4" fmla="*/ 1120532 w 1768701"/>
                  <a:gd name="connsiteY4" fmla="*/ 960656 h 1819275"/>
                  <a:gd name="connsiteX5" fmla="*/ 1125218 w 1768701"/>
                  <a:gd name="connsiteY5" fmla="*/ 962449 h 1819275"/>
                  <a:gd name="connsiteX6" fmla="*/ 1087312 w 1768701"/>
                  <a:gd name="connsiteY6" fmla="*/ 895020 h 1819275"/>
                  <a:gd name="connsiteX7" fmla="*/ 1067594 w 1768701"/>
                  <a:gd name="connsiteY7" fmla="*/ 856060 h 1819275"/>
                  <a:gd name="connsiteX8" fmla="*/ 1044723 w 1768701"/>
                  <a:gd name="connsiteY8" fmla="*/ 819259 h 1819275"/>
                  <a:gd name="connsiteX9" fmla="*/ 1032247 w 1768701"/>
                  <a:gd name="connsiteY9" fmla="*/ 797066 h 1819275"/>
                  <a:gd name="connsiteX10" fmla="*/ 1011074 w 1768701"/>
                  <a:gd name="connsiteY10" fmla="*/ 765115 h 1819275"/>
                  <a:gd name="connsiteX11" fmla="*/ 976419 w 1768701"/>
                  <a:gd name="connsiteY11" fmla="*/ 709350 h 1819275"/>
                  <a:gd name="connsiteX12" fmla="*/ 949071 w 1768701"/>
                  <a:gd name="connsiteY12" fmla="*/ 671548 h 1819275"/>
                  <a:gd name="connsiteX13" fmla="*/ 932625 w 1768701"/>
                  <a:gd name="connsiteY13" fmla="*/ 646730 h 1819275"/>
                  <a:gd name="connsiteX14" fmla="*/ 911183 w 1768701"/>
                  <a:gd name="connsiteY14" fmla="*/ 619176 h 1819275"/>
                  <a:gd name="connsiteX15" fmla="*/ 873826 w 1768701"/>
                  <a:gd name="connsiteY15" fmla="*/ 567538 h 1819275"/>
                  <a:gd name="connsiteX16" fmla="*/ 842456 w 1768701"/>
                  <a:gd name="connsiteY16" fmla="*/ 530859 h 1819275"/>
                  <a:gd name="connsiteX17" fmla="*/ 827460 w 1768701"/>
                  <a:gd name="connsiteY17" fmla="*/ 511589 h 1819275"/>
                  <a:gd name="connsiteX18" fmla="*/ 804660 w 1768701"/>
                  <a:gd name="connsiteY18" fmla="*/ 486667 h 1819275"/>
                  <a:gd name="connsiteX19" fmla="*/ 759485 w 1768701"/>
                  <a:gd name="connsiteY19" fmla="*/ 433846 h 1819275"/>
                  <a:gd name="connsiteX20" fmla="*/ 732019 w 1768701"/>
                  <a:gd name="connsiteY20" fmla="*/ 407265 h 1819275"/>
                  <a:gd name="connsiteX21" fmla="*/ 717863 w 1768701"/>
                  <a:gd name="connsiteY21" fmla="*/ 391791 h 1819275"/>
                  <a:gd name="connsiteX22" fmla="*/ 677622 w 1768701"/>
                  <a:gd name="connsiteY22" fmla="*/ 354620 h 1819275"/>
                  <a:gd name="connsiteX23" fmla="*/ 633065 w 1768701"/>
                  <a:gd name="connsiteY23" fmla="*/ 311498 h 1819275"/>
                  <a:gd name="connsiteX24" fmla="*/ 619739 w 1768701"/>
                  <a:gd name="connsiteY24" fmla="*/ 301151 h 1819275"/>
                  <a:gd name="connsiteX25" fmla="*/ 604942 w 1768701"/>
                  <a:gd name="connsiteY25" fmla="*/ 287483 h 1819275"/>
                  <a:gd name="connsiteX26" fmla="*/ 29334 w 1768701"/>
                  <a:gd name="connsiteY26" fmla="*/ 3471 h 1819275"/>
                  <a:gd name="connsiteX27" fmla="*/ 7152 w 1768701"/>
                  <a:gd name="connsiteY27" fmla="*/ 1798 h 18192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1768701" h="1819275">
                    <a:moveTo>
                      <a:pt x="0" y="0"/>
                    </a:moveTo>
                    <a:lnTo>
                      <a:pt x="1239837" y="0"/>
                    </a:lnTo>
                    <a:cubicBezTo>
                      <a:pt x="1820863" y="101600"/>
                      <a:pt x="1981200" y="942975"/>
                      <a:pt x="1425575" y="1819275"/>
                    </a:cubicBezTo>
                    <a:cubicBezTo>
                      <a:pt x="1410692" y="1702594"/>
                      <a:pt x="1345133" y="1441252"/>
                      <a:pt x="1217011" y="1151279"/>
                    </a:cubicBezTo>
                    <a:lnTo>
                      <a:pt x="1120532" y="960656"/>
                    </a:lnTo>
                    <a:lnTo>
                      <a:pt x="1125218" y="962449"/>
                    </a:lnTo>
                    <a:lnTo>
                      <a:pt x="1087312" y="895020"/>
                    </a:lnTo>
                    <a:lnTo>
                      <a:pt x="1067594" y="856060"/>
                    </a:lnTo>
                    <a:lnTo>
                      <a:pt x="1044723" y="819259"/>
                    </a:lnTo>
                    <a:lnTo>
                      <a:pt x="1032247" y="797066"/>
                    </a:lnTo>
                    <a:lnTo>
                      <a:pt x="1011074" y="765115"/>
                    </a:lnTo>
                    <a:lnTo>
                      <a:pt x="976419" y="709350"/>
                    </a:lnTo>
                    <a:lnTo>
                      <a:pt x="949071" y="671548"/>
                    </a:lnTo>
                    <a:lnTo>
                      <a:pt x="932625" y="646730"/>
                    </a:lnTo>
                    <a:lnTo>
                      <a:pt x="911183" y="619176"/>
                    </a:lnTo>
                    <a:lnTo>
                      <a:pt x="873826" y="567538"/>
                    </a:lnTo>
                    <a:lnTo>
                      <a:pt x="842456" y="530859"/>
                    </a:lnTo>
                    <a:lnTo>
                      <a:pt x="827460" y="511589"/>
                    </a:lnTo>
                    <a:lnTo>
                      <a:pt x="804660" y="486667"/>
                    </a:lnTo>
                    <a:lnTo>
                      <a:pt x="759485" y="433846"/>
                    </a:lnTo>
                    <a:lnTo>
                      <a:pt x="732019" y="407265"/>
                    </a:lnTo>
                    <a:lnTo>
                      <a:pt x="717863" y="391791"/>
                    </a:lnTo>
                    <a:lnTo>
                      <a:pt x="677622" y="354620"/>
                    </a:lnTo>
                    <a:lnTo>
                      <a:pt x="633065" y="311498"/>
                    </a:lnTo>
                    <a:lnTo>
                      <a:pt x="619739" y="301151"/>
                    </a:lnTo>
                    <a:lnTo>
                      <a:pt x="604942" y="287483"/>
                    </a:lnTo>
                    <a:cubicBezTo>
                      <a:pt x="414589" y="126628"/>
                      <a:pt x="215013" y="30932"/>
                      <a:pt x="29334" y="3471"/>
                    </a:cubicBezTo>
                    <a:lnTo>
                      <a:pt x="7152" y="1798"/>
                    </a:lnTo>
                    <a:close/>
                  </a:path>
                </a:pathLst>
              </a:custGeom>
              <a:gradFill flip="none" rotWithShape="1">
                <a:gsLst>
                  <a:gs pos="14000">
                    <a:srgbClr val="EE0076">
                      <a:lumMod val="20000"/>
                      <a:lumOff val="80000"/>
                    </a:srgbClr>
                  </a:gs>
                  <a:gs pos="64000">
                    <a:srgbClr val="EE0076">
                      <a:lumMod val="40000"/>
                      <a:lumOff val="60000"/>
                    </a:srgbClr>
                  </a:gs>
                  <a:gs pos="42000">
                    <a:srgbClr val="EE0076">
                      <a:lumMod val="40000"/>
                      <a:lumOff val="60000"/>
                    </a:srgbClr>
                  </a:gs>
                  <a:gs pos="100000">
                    <a:srgbClr val="EE0076">
                      <a:lumMod val="60000"/>
                      <a:lumOff val="40000"/>
                    </a:srgbClr>
                  </a:gs>
                </a:gsLst>
                <a:lin ang="0" scaled="0"/>
                <a:tileRect/>
              </a:gradFill>
              <a:ln w="3175" cap="flat" cmpd="sng" algn="ctr">
                <a:noFill/>
                <a:prstDash val="solid"/>
                <a:miter lim="800000"/>
              </a:ln>
              <a:effectLst/>
            </p:spPr>
            <p:txBody>
              <a:bodyPr anchor="ctr">
                <a:normAutofit fontScale="70000" lnSpcReduction="20000"/>
              </a:bodyPr>
              <a:lstStyle/>
              <a:p>
                <a:pPr algn="ctr">
                  <a:defRPr/>
                </a:pPr>
                <a:endParaRPr lang="zh-CN" altLang="en-US" sz="1200" kern="0">
                  <a:solidFill>
                    <a:prstClr val="white"/>
                  </a:solidFill>
                  <a:latin typeface="Calibri" panose="020F0502020204030204"/>
                  <a:ea typeface="宋体" panose="02010600030101010101" pitchFamily="2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889000" y="1579245"/>
            <a:ext cx="3699510" cy="3699510"/>
            <a:chOff x="1249041" y="312871"/>
            <a:chExt cx="1726388" cy="1726388"/>
          </a:xfrm>
        </p:grpSpPr>
        <p:sp>
          <p:nvSpPr>
            <p:cNvPr id="22" name="椭圆 21"/>
            <p:cNvSpPr/>
            <p:nvPr/>
          </p:nvSpPr>
          <p:spPr>
            <a:xfrm>
              <a:off x="1430849" y="494679"/>
              <a:ext cx="1362772" cy="1362772"/>
            </a:xfrm>
            <a:prstGeom prst="ellipse">
              <a:avLst/>
            </a:prstGeom>
            <a:gradFill flip="none" rotWithShape="1">
              <a:gsLst>
                <a:gs pos="0">
                  <a:srgbClr val="EF6B81"/>
                </a:gs>
                <a:gs pos="100000">
                  <a:srgbClr val="6078FE"/>
                </a:gs>
                <a:gs pos="53000">
                  <a:srgbClr val="C43AF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249041" y="312871"/>
              <a:ext cx="1726388" cy="1726388"/>
            </a:xfrm>
            <a:prstGeom prst="ellipse">
              <a:avLst/>
            </a:prstGeom>
            <a:gradFill flip="none" rotWithShape="1">
              <a:gsLst>
                <a:gs pos="0">
                  <a:srgbClr val="EF6B81">
                    <a:alpha val="0"/>
                  </a:srgbClr>
                </a:gs>
                <a:gs pos="100000">
                  <a:srgbClr val="6078FE">
                    <a:alpha val="12000"/>
                  </a:srgbClr>
                </a:gs>
                <a:gs pos="53000">
                  <a:srgbClr val="C43AFE">
                    <a:alpha val="19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649730" y="2312035"/>
            <a:ext cx="2052955" cy="2011680"/>
            <a:chOff x="7288751" y="1310085"/>
            <a:chExt cx="794402" cy="778453"/>
          </a:xfrm>
        </p:grpSpPr>
        <p:grpSp>
          <p:nvGrpSpPr>
            <p:cNvPr id="25" name="组合 24"/>
            <p:cNvGrpSpPr/>
            <p:nvPr/>
          </p:nvGrpSpPr>
          <p:grpSpPr>
            <a:xfrm>
              <a:off x="7473553" y="1310085"/>
              <a:ext cx="609600" cy="637382"/>
              <a:chOff x="7473553" y="1310085"/>
              <a:chExt cx="609600" cy="637382"/>
            </a:xfrm>
          </p:grpSpPr>
          <p:sp>
            <p:nvSpPr>
              <p:cNvPr id="26" name="心形 25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27" name="心形 26"/>
              <p:cNvSpPr/>
              <p:nvPr/>
            </p:nvSpPr>
            <p:spPr>
              <a:xfrm rot="5400000">
                <a:off x="7573168" y="1437482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 rot="16384723" flipH="1">
              <a:off x="7312637" y="1438021"/>
              <a:ext cx="626631" cy="674403"/>
              <a:chOff x="7473553" y="1310085"/>
              <a:chExt cx="626631" cy="674403"/>
            </a:xfrm>
          </p:grpSpPr>
          <p:sp>
            <p:nvSpPr>
              <p:cNvPr id="30" name="心形 29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31" name="心形 30"/>
              <p:cNvSpPr/>
              <p:nvPr/>
            </p:nvSpPr>
            <p:spPr>
              <a:xfrm rot="5400000">
                <a:off x="7590199" y="1474503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5005070" y="3479165"/>
            <a:ext cx="564642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H_Other_1"/>
          <p:cNvSpPr/>
          <p:nvPr>
            <p:custDataLst>
              <p:tags r:id="rId1"/>
            </p:custDataLst>
          </p:nvPr>
        </p:nvSpPr>
        <p:spPr>
          <a:xfrm>
            <a:off x="5267492" y="3831852"/>
            <a:ext cx="1461080" cy="1461080"/>
          </a:xfrm>
          <a:prstGeom prst="ellipse">
            <a:avLst/>
          </a:prstGeom>
          <a:solidFill>
            <a:srgbClr val="FFFFFF"/>
          </a:solidFill>
          <a:ln w="3175">
            <a:solidFill>
              <a:srgbClr val="DDDDDD"/>
            </a:solidFill>
          </a:ln>
          <a:effectLst>
            <a:outerShdw dist="635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MH_Other_2"/>
          <p:cNvSpPr/>
          <p:nvPr>
            <p:custDataLst>
              <p:tags r:id="rId2"/>
            </p:custDataLst>
          </p:nvPr>
        </p:nvSpPr>
        <p:spPr>
          <a:xfrm>
            <a:off x="5397760" y="3960731"/>
            <a:ext cx="1201989" cy="1201989"/>
          </a:xfrm>
          <a:prstGeom prst="ellipse">
            <a:avLst/>
          </a:prstGeom>
          <a:gradFill>
            <a:gsLst>
              <a:gs pos="42000">
                <a:srgbClr val="BAB4EF"/>
              </a:gs>
              <a:gs pos="0">
                <a:srgbClr val="CECBF4"/>
              </a:gs>
              <a:gs pos="100000">
                <a:srgbClr val="A59CEA"/>
              </a:gs>
            </a:gsLst>
            <a:lin ang="0" scaled="1"/>
          </a:gradFill>
          <a:ln>
            <a:noFill/>
          </a:ln>
          <a:effectLst>
            <a:innerShdw dist="76200" dir="13500000">
              <a:prstClr val="black">
                <a:alpha val="1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MH_Other_3"/>
          <p:cNvSpPr/>
          <p:nvPr>
            <p:custDataLst>
              <p:tags r:id="rId3"/>
            </p:custDataLst>
          </p:nvPr>
        </p:nvSpPr>
        <p:spPr>
          <a:xfrm>
            <a:off x="6810358" y="3940162"/>
            <a:ext cx="276300" cy="1244461"/>
          </a:xfrm>
          <a:custGeom>
            <a:avLst/>
            <a:gdLst>
              <a:gd name="connsiteX0" fmla="*/ 0 w 200069"/>
              <a:gd name="connsiteY0" fmla="*/ 0 h 904875"/>
              <a:gd name="connsiteX1" fmla="*/ 200025 w 200069"/>
              <a:gd name="connsiteY1" fmla="*/ 490538 h 904875"/>
              <a:gd name="connsiteX2" fmla="*/ 14288 w 200069"/>
              <a:gd name="connsiteY2" fmla="*/ 904875 h 904875"/>
              <a:gd name="connsiteX0-1" fmla="*/ 0 w 202450"/>
              <a:gd name="connsiteY0-2" fmla="*/ 0 h 904875"/>
              <a:gd name="connsiteX1-3" fmla="*/ 202407 w 202450"/>
              <a:gd name="connsiteY1-4" fmla="*/ 471488 h 904875"/>
              <a:gd name="connsiteX2-5" fmla="*/ 14288 w 202450"/>
              <a:gd name="connsiteY2-6" fmla="*/ 904875 h 904875"/>
              <a:gd name="connsiteX0-7" fmla="*/ 0 w 202558"/>
              <a:gd name="connsiteY0-8" fmla="*/ 0 h 904875"/>
              <a:gd name="connsiteX1-9" fmla="*/ 202407 w 202558"/>
              <a:gd name="connsiteY1-10" fmla="*/ 471488 h 904875"/>
              <a:gd name="connsiteX2-11" fmla="*/ 14288 w 202558"/>
              <a:gd name="connsiteY2-12" fmla="*/ 904875 h 904875"/>
              <a:gd name="connsiteX0-13" fmla="*/ 0 w 204846"/>
              <a:gd name="connsiteY0-14" fmla="*/ 0 h 897731"/>
              <a:gd name="connsiteX1-15" fmla="*/ 204788 w 204846"/>
              <a:gd name="connsiteY1-16" fmla="*/ 464344 h 897731"/>
              <a:gd name="connsiteX2-17" fmla="*/ 16669 w 204846"/>
              <a:gd name="connsiteY2-18" fmla="*/ 897731 h 897731"/>
              <a:gd name="connsiteX0-19" fmla="*/ 0 w 204846"/>
              <a:gd name="connsiteY0-20" fmla="*/ 0 h 897731"/>
              <a:gd name="connsiteX1-21" fmla="*/ 204788 w 204846"/>
              <a:gd name="connsiteY1-22" fmla="*/ 464344 h 897731"/>
              <a:gd name="connsiteX2-23" fmla="*/ 16669 w 204846"/>
              <a:gd name="connsiteY2-24" fmla="*/ 897731 h 897731"/>
              <a:gd name="connsiteX0-25" fmla="*/ 0 w 204798"/>
              <a:gd name="connsiteY0-26" fmla="*/ 0 h 916781"/>
              <a:gd name="connsiteX1-27" fmla="*/ 204788 w 204798"/>
              <a:gd name="connsiteY1-28" fmla="*/ 464344 h 916781"/>
              <a:gd name="connsiteX2-29" fmla="*/ 7144 w 204798"/>
              <a:gd name="connsiteY2-30" fmla="*/ 916781 h 916781"/>
              <a:gd name="connsiteX0-31" fmla="*/ 0 w 204800"/>
              <a:gd name="connsiteY0-32" fmla="*/ 0 h 916781"/>
              <a:gd name="connsiteX1-33" fmla="*/ 204788 w 204800"/>
              <a:gd name="connsiteY1-34" fmla="*/ 464344 h 916781"/>
              <a:gd name="connsiteX2-35" fmla="*/ 7144 w 204800"/>
              <a:gd name="connsiteY2-36" fmla="*/ 916781 h 9167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</a:cxnLst>
            <a:rect l="l" t="t" r="r" b="b"/>
            <a:pathLst>
              <a:path w="204800" h="916781">
                <a:moveTo>
                  <a:pt x="0" y="0"/>
                </a:moveTo>
                <a:cubicBezTo>
                  <a:pt x="158353" y="148432"/>
                  <a:pt x="203597" y="311547"/>
                  <a:pt x="204788" y="464344"/>
                </a:cubicBezTo>
                <a:cubicBezTo>
                  <a:pt x="205979" y="617141"/>
                  <a:pt x="120253" y="789782"/>
                  <a:pt x="7144" y="916781"/>
                </a:cubicBezTo>
              </a:path>
            </a:pathLst>
          </a:custGeom>
          <a:solidFill>
            <a:srgbClr val="23293D"/>
          </a:solidFill>
          <a:ln w="25400">
            <a:solidFill>
              <a:srgbClr val="39EBC1"/>
            </a:solidFill>
            <a:headEnd type="oval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2" name="MH_Other_4"/>
          <p:cNvCxnSpPr/>
          <p:nvPr>
            <p:custDataLst>
              <p:tags r:id="rId4"/>
            </p:custDataLst>
          </p:nvPr>
        </p:nvCxnSpPr>
        <p:spPr>
          <a:xfrm>
            <a:off x="7084449" y="4559075"/>
            <a:ext cx="313878" cy="0"/>
          </a:xfrm>
          <a:prstGeom prst="line">
            <a:avLst/>
          </a:prstGeom>
          <a:ln w="25400">
            <a:solidFill>
              <a:srgbClr val="39EBC1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MH_Other_5"/>
          <p:cNvSpPr/>
          <p:nvPr>
            <p:custDataLst>
              <p:tags r:id="rId5"/>
            </p:custDataLst>
          </p:nvPr>
        </p:nvSpPr>
        <p:spPr>
          <a:xfrm>
            <a:off x="6998242" y="4472871"/>
            <a:ext cx="172412" cy="170201"/>
          </a:xfrm>
          <a:prstGeom prst="ellipse">
            <a:avLst/>
          </a:prstGeom>
          <a:solidFill>
            <a:srgbClr val="39EBC1"/>
          </a:solidFill>
          <a:ln>
            <a:solidFill>
              <a:srgbClr val="39E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MH_Other_6"/>
          <p:cNvSpPr/>
          <p:nvPr>
            <p:custDataLst>
              <p:tags r:id="rId6"/>
            </p:custDataLst>
          </p:nvPr>
        </p:nvSpPr>
        <p:spPr>
          <a:xfrm>
            <a:off x="5698520" y="4351298"/>
            <a:ext cx="601231" cy="413347"/>
          </a:xfrm>
          <a:custGeom>
            <a:avLst/>
            <a:gdLst>
              <a:gd name="connsiteX0" fmla="*/ 1720704 w 1721074"/>
              <a:gd name="connsiteY0" fmla="*/ 0 h 1180530"/>
              <a:gd name="connsiteX1" fmla="*/ 1721074 w 1721074"/>
              <a:gd name="connsiteY1" fmla="*/ 328961 h 1180530"/>
              <a:gd name="connsiteX2" fmla="*/ 1609393 w 1721074"/>
              <a:gd name="connsiteY2" fmla="*/ 253106 h 1180530"/>
              <a:gd name="connsiteX3" fmla="*/ 1153934 w 1721074"/>
              <a:gd name="connsiteY3" fmla="*/ 933995 h 1180530"/>
              <a:gd name="connsiteX4" fmla="*/ 899597 w 1721074"/>
              <a:gd name="connsiteY4" fmla="*/ 519521 h 1180530"/>
              <a:gd name="connsiteX5" fmla="*/ 532223 w 1721074"/>
              <a:gd name="connsiteY5" fmla="*/ 1009354 h 1180530"/>
              <a:gd name="connsiteX6" fmla="*/ 292016 w 1721074"/>
              <a:gd name="connsiteY6" fmla="*/ 792697 h 1180530"/>
              <a:gd name="connsiteX7" fmla="*/ 0 w 1721074"/>
              <a:gd name="connsiteY7" fmla="*/ 1180530 h 1180530"/>
              <a:gd name="connsiteX8" fmla="*/ 0 w 1721074"/>
              <a:gd name="connsiteY8" fmla="*/ 996382 h 1180530"/>
              <a:gd name="connsiteX9" fmla="*/ 277886 w 1721074"/>
              <a:gd name="connsiteY9" fmla="*/ 613720 h 1180530"/>
              <a:gd name="connsiteX10" fmla="*/ 503963 w 1721074"/>
              <a:gd name="connsiteY10" fmla="*/ 839796 h 1180530"/>
              <a:gd name="connsiteX11" fmla="*/ 923147 w 1721074"/>
              <a:gd name="connsiteY11" fmla="*/ 316994 h 1180530"/>
              <a:gd name="connsiteX12" fmla="*/ 1158644 w 1721074"/>
              <a:gd name="connsiteY12" fmla="*/ 731468 h 1180530"/>
              <a:gd name="connsiteX13" fmla="*/ 1529274 w 1721074"/>
              <a:gd name="connsiteY13" fmla="*/ 198688 h 1180530"/>
              <a:gd name="connsiteX14" fmla="*/ 1414772 w 1721074"/>
              <a:gd name="connsiteY14" fmla="*/ 120917 h 1180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721074" h="1180530">
                <a:moveTo>
                  <a:pt x="1720704" y="0"/>
                </a:moveTo>
                <a:lnTo>
                  <a:pt x="1721074" y="328961"/>
                </a:lnTo>
                <a:lnTo>
                  <a:pt x="1609393" y="253106"/>
                </a:lnTo>
                <a:lnTo>
                  <a:pt x="1153934" y="933995"/>
                </a:lnTo>
                <a:lnTo>
                  <a:pt x="899597" y="519521"/>
                </a:lnTo>
                <a:lnTo>
                  <a:pt x="532223" y="1009354"/>
                </a:lnTo>
                <a:lnTo>
                  <a:pt x="292016" y="792697"/>
                </a:lnTo>
                <a:lnTo>
                  <a:pt x="0" y="1180530"/>
                </a:lnTo>
                <a:lnTo>
                  <a:pt x="0" y="996382"/>
                </a:lnTo>
                <a:lnTo>
                  <a:pt x="277886" y="613720"/>
                </a:lnTo>
                <a:lnTo>
                  <a:pt x="503963" y="839796"/>
                </a:lnTo>
                <a:lnTo>
                  <a:pt x="923147" y="316994"/>
                </a:lnTo>
                <a:lnTo>
                  <a:pt x="1158644" y="731468"/>
                </a:lnTo>
                <a:lnTo>
                  <a:pt x="1529274" y="198688"/>
                </a:lnTo>
                <a:lnTo>
                  <a:pt x="1414772" y="1209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5" name="MH_Other_7"/>
          <p:cNvSpPr/>
          <p:nvPr>
            <p:custDataLst>
              <p:tags r:id="rId7"/>
            </p:custDataLst>
          </p:nvPr>
        </p:nvSpPr>
        <p:spPr>
          <a:xfrm flipH="1">
            <a:off x="5139289" y="1773959"/>
            <a:ext cx="1461080" cy="1461081"/>
          </a:xfrm>
          <a:prstGeom prst="ellipse">
            <a:avLst/>
          </a:prstGeom>
          <a:solidFill>
            <a:srgbClr val="FFFFFF"/>
          </a:solidFill>
          <a:ln w="3175">
            <a:solidFill>
              <a:srgbClr val="DDDDDD"/>
            </a:solidFill>
          </a:ln>
          <a:effectLst>
            <a:outerShdw dist="63500" dir="2700000" algn="t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6" name="MH_Other_8"/>
          <p:cNvSpPr/>
          <p:nvPr>
            <p:custDataLst>
              <p:tags r:id="rId8"/>
            </p:custDataLst>
          </p:nvPr>
        </p:nvSpPr>
        <p:spPr>
          <a:xfrm flipH="1">
            <a:off x="5268513" y="1903746"/>
            <a:ext cx="1201989" cy="1201989"/>
          </a:xfrm>
          <a:prstGeom prst="ellipse">
            <a:avLst/>
          </a:prstGeom>
          <a:gradFill>
            <a:gsLst>
              <a:gs pos="42000">
                <a:srgbClr val="BAB4EF"/>
              </a:gs>
              <a:gs pos="0">
                <a:srgbClr val="CECBF4"/>
              </a:gs>
              <a:gs pos="100000">
                <a:srgbClr val="A59CEA"/>
              </a:gs>
            </a:gsLst>
            <a:lin ang="0" scaled="1"/>
          </a:gradFill>
          <a:ln>
            <a:noFill/>
          </a:ln>
          <a:effectLst>
            <a:innerShdw dist="76200" dir="13500000">
              <a:prstClr val="black">
                <a:alpha val="12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469534" y="1882270"/>
            <a:ext cx="587968" cy="1244460"/>
            <a:chOff x="4469534" y="1882270"/>
            <a:chExt cx="587968" cy="1244460"/>
          </a:xfrm>
        </p:grpSpPr>
        <p:sp>
          <p:nvSpPr>
            <p:cNvPr id="27" name="MH_Other_9"/>
            <p:cNvSpPr/>
            <p:nvPr>
              <p:custDataLst>
                <p:tags r:id="rId9"/>
              </p:custDataLst>
            </p:nvPr>
          </p:nvSpPr>
          <p:spPr>
            <a:xfrm flipH="1">
              <a:off x="4781202" y="1882270"/>
              <a:ext cx="276300" cy="1244460"/>
            </a:xfrm>
            <a:custGeom>
              <a:avLst/>
              <a:gdLst>
                <a:gd name="connsiteX0" fmla="*/ 0 w 200069"/>
                <a:gd name="connsiteY0" fmla="*/ 0 h 904875"/>
                <a:gd name="connsiteX1" fmla="*/ 200025 w 200069"/>
                <a:gd name="connsiteY1" fmla="*/ 490538 h 904875"/>
                <a:gd name="connsiteX2" fmla="*/ 14288 w 200069"/>
                <a:gd name="connsiteY2" fmla="*/ 904875 h 904875"/>
                <a:gd name="connsiteX0-1" fmla="*/ 0 w 202450"/>
                <a:gd name="connsiteY0-2" fmla="*/ 0 h 904875"/>
                <a:gd name="connsiteX1-3" fmla="*/ 202407 w 202450"/>
                <a:gd name="connsiteY1-4" fmla="*/ 471488 h 904875"/>
                <a:gd name="connsiteX2-5" fmla="*/ 14288 w 202450"/>
                <a:gd name="connsiteY2-6" fmla="*/ 904875 h 904875"/>
                <a:gd name="connsiteX0-7" fmla="*/ 0 w 202558"/>
                <a:gd name="connsiteY0-8" fmla="*/ 0 h 904875"/>
                <a:gd name="connsiteX1-9" fmla="*/ 202407 w 202558"/>
                <a:gd name="connsiteY1-10" fmla="*/ 471488 h 904875"/>
                <a:gd name="connsiteX2-11" fmla="*/ 14288 w 202558"/>
                <a:gd name="connsiteY2-12" fmla="*/ 904875 h 904875"/>
                <a:gd name="connsiteX0-13" fmla="*/ 0 w 204846"/>
                <a:gd name="connsiteY0-14" fmla="*/ 0 h 897731"/>
                <a:gd name="connsiteX1-15" fmla="*/ 204788 w 204846"/>
                <a:gd name="connsiteY1-16" fmla="*/ 464344 h 897731"/>
                <a:gd name="connsiteX2-17" fmla="*/ 16669 w 204846"/>
                <a:gd name="connsiteY2-18" fmla="*/ 897731 h 897731"/>
                <a:gd name="connsiteX0-19" fmla="*/ 0 w 204846"/>
                <a:gd name="connsiteY0-20" fmla="*/ 0 h 897731"/>
                <a:gd name="connsiteX1-21" fmla="*/ 204788 w 204846"/>
                <a:gd name="connsiteY1-22" fmla="*/ 464344 h 897731"/>
                <a:gd name="connsiteX2-23" fmla="*/ 16669 w 204846"/>
                <a:gd name="connsiteY2-24" fmla="*/ 897731 h 897731"/>
                <a:gd name="connsiteX0-25" fmla="*/ 0 w 204798"/>
                <a:gd name="connsiteY0-26" fmla="*/ 0 h 916781"/>
                <a:gd name="connsiteX1-27" fmla="*/ 204788 w 204798"/>
                <a:gd name="connsiteY1-28" fmla="*/ 464344 h 916781"/>
                <a:gd name="connsiteX2-29" fmla="*/ 7144 w 204798"/>
                <a:gd name="connsiteY2-30" fmla="*/ 916781 h 916781"/>
                <a:gd name="connsiteX0-31" fmla="*/ 0 w 204800"/>
                <a:gd name="connsiteY0-32" fmla="*/ 0 h 916781"/>
                <a:gd name="connsiteX1-33" fmla="*/ 204788 w 204800"/>
                <a:gd name="connsiteY1-34" fmla="*/ 464344 h 916781"/>
                <a:gd name="connsiteX2-35" fmla="*/ 7144 w 204800"/>
                <a:gd name="connsiteY2-36" fmla="*/ 916781 h 91678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204800" h="916781">
                  <a:moveTo>
                    <a:pt x="0" y="0"/>
                  </a:moveTo>
                  <a:cubicBezTo>
                    <a:pt x="158353" y="148432"/>
                    <a:pt x="203597" y="311547"/>
                    <a:pt x="204788" y="464344"/>
                  </a:cubicBezTo>
                  <a:cubicBezTo>
                    <a:pt x="205979" y="617141"/>
                    <a:pt x="120253" y="789782"/>
                    <a:pt x="7144" y="916781"/>
                  </a:cubicBezTo>
                </a:path>
              </a:pathLst>
            </a:custGeom>
            <a:noFill/>
            <a:ln w="25400">
              <a:solidFill>
                <a:srgbClr val="42C3F2">
                  <a:alpha val="72000"/>
                </a:srgbClr>
              </a:solidFill>
              <a:headEnd type="oval" w="sm" len="sm"/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cxnSp>
          <p:nvCxnSpPr>
            <p:cNvPr id="28" name="MH_Other_10"/>
            <p:cNvCxnSpPr/>
            <p:nvPr>
              <p:custDataLst>
                <p:tags r:id="rId10"/>
              </p:custDataLst>
            </p:nvPr>
          </p:nvCxnSpPr>
          <p:spPr>
            <a:xfrm flipH="1">
              <a:off x="4469534" y="2501184"/>
              <a:ext cx="313878" cy="0"/>
            </a:xfrm>
            <a:prstGeom prst="line">
              <a:avLst/>
            </a:prstGeom>
            <a:ln w="25400">
              <a:solidFill>
                <a:srgbClr val="42C3F2">
                  <a:alpha val="72000"/>
                </a:srgbClr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MH_Other_11"/>
            <p:cNvSpPr/>
            <p:nvPr>
              <p:custDataLst>
                <p:tags r:id="rId11"/>
              </p:custDataLst>
            </p:nvPr>
          </p:nvSpPr>
          <p:spPr>
            <a:xfrm flipH="1">
              <a:off x="4697207" y="2414979"/>
              <a:ext cx="172412" cy="172412"/>
            </a:xfrm>
            <a:prstGeom prst="ellipse">
              <a:avLst/>
            </a:prstGeom>
            <a:solidFill>
              <a:srgbClr val="42C3F2"/>
            </a:solidFill>
            <a:ln>
              <a:solidFill>
                <a:srgbClr val="42C3F2">
                  <a:alpha val="7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30" name="MH_Other_12"/>
          <p:cNvSpPr/>
          <p:nvPr>
            <p:custDataLst>
              <p:tags r:id="rId12"/>
            </p:custDataLst>
          </p:nvPr>
        </p:nvSpPr>
        <p:spPr bwMode="auto">
          <a:xfrm>
            <a:off x="5596843" y="2271303"/>
            <a:ext cx="543761" cy="543761"/>
          </a:xfrm>
          <a:custGeom>
            <a:avLst/>
            <a:gdLst>
              <a:gd name="T0" fmla="*/ 984018 w 1589088"/>
              <a:gd name="T1" fmla="*/ 589506 h 1589088"/>
              <a:gd name="T2" fmla="*/ 955171 w 1589088"/>
              <a:gd name="T3" fmla="*/ 645802 h 1589088"/>
              <a:gd name="T4" fmla="*/ 898294 w 1589088"/>
              <a:gd name="T5" fmla="*/ 673272 h 1589088"/>
              <a:gd name="T6" fmla="*/ 881422 w 1589088"/>
              <a:gd name="T7" fmla="*/ 964824 h 1589088"/>
              <a:gd name="T8" fmla="*/ 873530 w 1589088"/>
              <a:gd name="T9" fmla="*/ 1040159 h 1589088"/>
              <a:gd name="T10" fmla="*/ 824817 w 1589088"/>
              <a:gd name="T11" fmla="*/ 1084490 h 1589088"/>
              <a:gd name="T12" fmla="*/ 756238 w 1589088"/>
              <a:gd name="T13" fmla="*/ 1088026 h 1589088"/>
              <a:gd name="T14" fmla="*/ 703444 w 1589088"/>
              <a:gd name="T15" fmla="*/ 1048590 h 1589088"/>
              <a:gd name="T16" fmla="*/ 686571 w 1589088"/>
              <a:gd name="T17" fmla="*/ 985493 h 1589088"/>
              <a:gd name="T18" fmla="*/ 486007 w 1589088"/>
              <a:gd name="T19" fmla="*/ 893024 h 1589088"/>
              <a:gd name="T20" fmla="*/ 398106 w 1589088"/>
              <a:gd name="T21" fmla="*/ 820680 h 1589088"/>
              <a:gd name="T22" fmla="*/ 402189 w 1589088"/>
              <a:gd name="T23" fmla="*/ 755134 h 1589088"/>
              <a:gd name="T24" fmla="*/ 446547 w 1589088"/>
              <a:gd name="T25" fmla="*/ 706452 h 1589088"/>
              <a:gd name="T26" fmla="*/ 514037 w 1589088"/>
              <a:gd name="T27" fmla="*/ 696389 h 1589088"/>
              <a:gd name="T28" fmla="*/ 570641 w 1589088"/>
              <a:gd name="T29" fmla="*/ 730385 h 1589088"/>
              <a:gd name="T30" fmla="*/ 593501 w 1589088"/>
              <a:gd name="T31" fmla="*/ 794027 h 1589088"/>
              <a:gd name="T32" fmla="*/ 818558 w 1589088"/>
              <a:gd name="T33" fmla="*/ 648522 h 1589088"/>
              <a:gd name="T34" fmla="*/ 785901 w 1589088"/>
              <a:gd name="T35" fmla="*/ 575091 h 1589088"/>
              <a:gd name="T36" fmla="*/ 808761 w 1589088"/>
              <a:gd name="T37" fmla="*/ 511721 h 1589088"/>
              <a:gd name="T38" fmla="*/ 865365 w 1589088"/>
              <a:gd name="T39" fmla="*/ 477726 h 1589088"/>
              <a:gd name="T40" fmla="*/ 728574 w 1589088"/>
              <a:gd name="T41" fmla="*/ 144010 h 1589088"/>
              <a:gd name="T42" fmla="*/ 531280 w 1589088"/>
              <a:gd name="T43" fmla="*/ 182593 h 1589088"/>
              <a:gd name="T44" fmla="*/ 353281 w 1589088"/>
              <a:gd name="T45" fmla="*/ 288291 h 1589088"/>
              <a:gd name="T46" fmla="*/ 219577 w 1589088"/>
              <a:gd name="T47" fmla="*/ 451592 h 1589088"/>
              <a:gd name="T48" fmla="*/ 152454 w 1589088"/>
              <a:gd name="T49" fmla="*/ 642880 h 1589088"/>
              <a:gd name="T50" fmla="*/ 152454 w 1589088"/>
              <a:gd name="T51" fmla="*/ 843135 h 1589088"/>
              <a:gd name="T52" fmla="*/ 219577 w 1589088"/>
              <a:gd name="T53" fmla="*/ 1034422 h 1589088"/>
              <a:gd name="T54" fmla="*/ 353281 w 1589088"/>
              <a:gd name="T55" fmla="*/ 1197724 h 1589088"/>
              <a:gd name="T56" fmla="*/ 531280 w 1589088"/>
              <a:gd name="T57" fmla="*/ 1303421 h 1589088"/>
              <a:gd name="T58" fmla="*/ 728574 w 1589088"/>
              <a:gd name="T59" fmla="*/ 1341734 h 1589088"/>
              <a:gd name="T60" fmla="*/ 927227 w 1589088"/>
              <a:gd name="T61" fmla="*/ 1312931 h 1589088"/>
              <a:gd name="T62" fmla="*/ 1109302 w 1589088"/>
              <a:gd name="T63" fmla="*/ 1217015 h 1589088"/>
              <a:gd name="T64" fmla="*/ 1251431 w 1589088"/>
              <a:gd name="T65" fmla="*/ 1059964 h 1589088"/>
              <a:gd name="T66" fmla="*/ 1328065 w 1589088"/>
              <a:gd name="T67" fmla="*/ 871393 h 1589088"/>
              <a:gd name="T68" fmla="*/ 1337576 w 1589088"/>
              <a:gd name="T69" fmla="*/ 671410 h 1589088"/>
              <a:gd name="T70" fmla="*/ 1280237 w 1589088"/>
              <a:gd name="T71" fmla="*/ 477677 h 1589088"/>
              <a:gd name="T72" fmla="*/ 1155500 w 1589088"/>
              <a:gd name="T73" fmla="*/ 308670 h 1589088"/>
              <a:gd name="T74" fmla="*/ 981849 w 1589088"/>
              <a:gd name="T75" fmla="*/ 193462 h 1589088"/>
              <a:gd name="T76" fmla="*/ 785915 w 1589088"/>
              <a:gd name="T77" fmla="*/ 145640 h 1589088"/>
              <a:gd name="T78" fmla="*/ 902226 w 1589088"/>
              <a:gd name="T79" fmla="*/ 17390 h 1589088"/>
              <a:gd name="T80" fmla="*/ 1136207 w 1589088"/>
              <a:gd name="T81" fmla="*/ 112491 h 1589088"/>
              <a:gd name="T82" fmla="*/ 1320999 w 1589088"/>
              <a:gd name="T83" fmla="*/ 276063 h 1589088"/>
              <a:gd name="T84" fmla="*/ 1429702 w 1589088"/>
              <a:gd name="T85" fmla="*/ 459201 h 1589088"/>
              <a:gd name="T86" fmla="*/ 1481334 w 1589088"/>
              <a:gd name="T87" fmla="*/ 660270 h 1589088"/>
              <a:gd name="T88" fmla="*/ 1475356 w 1589088"/>
              <a:gd name="T89" fmla="*/ 866502 h 1589088"/>
              <a:gd name="T90" fmla="*/ 1412581 w 1589088"/>
              <a:gd name="T91" fmla="*/ 1064855 h 1589088"/>
              <a:gd name="T92" fmla="*/ 1892771 w 1589088"/>
              <a:gd name="T93" fmla="*/ 1636001 h 1589088"/>
              <a:gd name="T94" fmla="*/ 1896304 w 1589088"/>
              <a:gd name="T95" fmla="*/ 1759632 h 1589088"/>
              <a:gd name="T96" fmla="*/ 1783798 w 1589088"/>
              <a:gd name="T97" fmla="*/ 1885980 h 1589088"/>
              <a:gd name="T98" fmla="*/ 1662866 w 1589088"/>
              <a:gd name="T99" fmla="*/ 1900381 h 1589088"/>
              <a:gd name="T100" fmla="*/ 1104954 w 1589088"/>
              <a:gd name="T101" fmla="*/ 1391458 h 1589088"/>
              <a:gd name="T102" fmla="*/ 909835 w 1589088"/>
              <a:gd name="T103" fmla="*/ 1466451 h 1589088"/>
              <a:gd name="T104" fmla="*/ 704388 w 1589088"/>
              <a:gd name="T105" fmla="*/ 1484656 h 1589088"/>
              <a:gd name="T106" fmla="*/ 501116 w 1589088"/>
              <a:gd name="T107" fmla="*/ 1445528 h 1589088"/>
              <a:gd name="T108" fmla="*/ 313061 w 1589088"/>
              <a:gd name="T109" fmla="*/ 1349069 h 1589088"/>
              <a:gd name="T110" fmla="*/ 143758 w 1589088"/>
              <a:gd name="T111" fmla="*/ 1181965 h 1589088"/>
              <a:gd name="T112" fmla="*/ 30708 w 1589088"/>
              <a:gd name="T113" fmla="*/ 954538 h 1589088"/>
              <a:gd name="T114" fmla="*/ 815 w 1589088"/>
              <a:gd name="T115" fmla="*/ 707277 h 1589088"/>
              <a:gd name="T116" fmla="*/ 54351 w 1589088"/>
              <a:gd name="T117" fmla="*/ 463275 h 1589088"/>
              <a:gd name="T118" fmla="*/ 191315 w 1589088"/>
              <a:gd name="T119" fmla="*/ 245360 h 1589088"/>
              <a:gd name="T120" fmla="*/ 397577 w 1589088"/>
              <a:gd name="T121" fmla="*/ 85319 h 1589088"/>
              <a:gd name="T122" fmla="*/ 636177 w 1589088"/>
              <a:gd name="T123" fmla="*/ 7880 h 158908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89088" h="1589088">
                <a:moveTo>
                  <a:pt x="916859" y="288925"/>
                </a:moveTo>
                <a:lnTo>
                  <a:pt x="954088" y="332030"/>
                </a:lnTo>
                <a:lnTo>
                  <a:pt x="816067" y="450682"/>
                </a:lnTo>
                <a:lnTo>
                  <a:pt x="817430" y="454085"/>
                </a:lnTo>
                <a:lnTo>
                  <a:pt x="818338" y="457488"/>
                </a:lnTo>
                <a:lnTo>
                  <a:pt x="819246" y="461118"/>
                </a:lnTo>
                <a:lnTo>
                  <a:pt x="820381" y="464748"/>
                </a:lnTo>
                <a:lnTo>
                  <a:pt x="820835" y="468378"/>
                </a:lnTo>
                <a:lnTo>
                  <a:pt x="821289" y="472008"/>
                </a:lnTo>
                <a:lnTo>
                  <a:pt x="821743" y="475865"/>
                </a:lnTo>
                <a:lnTo>
                  <a:pt x="821743" y="479722"/>
                </a:lnTo>
                <a:lnTo>
                  <a:pt x="821743" y="483805"/>
                </a:lnTo>
                <a:lnTo>
                  <a:pt x="821289" y="487662"/>
                </a:lnTo>
                <a:lnTo>
                  <a:pt x="820835" y="491746"/>
                </a:lnTo>
                <a:lnTo>
                  <a:pt x="820154" y="495602"/>
                </a:lnTo>
                <a:lnTo>
                  <a:pt x="819246" y="499459"/>
                </a:lnTo>
                <a:lnTo>
                  <a:pt x="818338" y="503089"/>
                </a:lnTo>
                <a:lnTo>
                  <a:pt x="816976" y="506946"/>
                </a:lnTo>
                <a:lnTo>
                  <a:pt x="815840" y="510349"/>
                </a:lnTo>
                <a:lnTo>
                  <a:pt x="814251" y="513979"/>
                </a:lnTo>
                <a:lnTo>
                  <a:pt x="812662" y="517382"/>
                </a:lnTo>
                <a:lnTo>
                  <a:pt x="810619" y="520785"/>
                </a:lnTo>
                <a:lnTo>
                  <a:pt x="808803" y="523961"/>
                </a:lnTo>
                <a:lnTo>
                  <a:pt x="806760" y="527137"/>
                </a:lnTo>
                <a:lnTo>
                  <a:pt x="804263" y="530313"/>
                </a:lnTo>
                <a:lnTo>
                  <a:pt x="801993" y="533036"/>
                </a:lnTo>
                <a:lnTo>
                  <a:pt x="799496" y="535985"/>
                </a:lnTo>
                <a:lnTo>
                  <a:pt x="796772" y="538707"/>
                </a:lnTo>
                <a:lnTo>
                  <a:pt x="794048" y="541203"/>
                </a:lnTo>
                <a:lnTo>
                  <a:pt x="791324" y="543698"/>
                </a:lnTo>
                <a:lnTo>
                  <a:pt x="788146" y="545967"/>
                </a:lnTo>
                <a:lnTo>
                  <a:pt x="785194" y="548009"/>
                </a:lnTo>
                <a:lnTo>
                  <a:pt x="781789" y="550051"/>
                </a:lnTo>
                <a:lnTo>
                  <a:pt x="778611" y="552093"/>
                </a:lnTo>
                <a:lnTo>
                  <a:pt x="775433" y="553908"/>
                </a:lnTo>
                <a:lnTo>
                  <a:pt x="771801" y="555496"/>
                </a:lnTo>
                <a:lnTo>
                  <a:pt x="768396" y="556857"/>
                </a:lnTo>
                <a:lnTo>
                  <a:pt x="764537" y="558218"/>
                </a:lnTo>
                <a:lnTo>
                  <a:pt x="760905" y="559352"/>
                </a:lnTo>
                <a:lnTo>
                  <a:pt x="757046" y="560260"/>
                </a:lnTo>
                <a:lnTo>
                  <a:pt x="753413" y="560940"/>
                </a:lnTo>
                <a:lnTo>
                  <a:pt x="749327" y="561621"/>
                </a:lnTo>
                <a:lnTo>
                  <a:pt x="745241" y="562075"/>
                </a:lnTo>
                <a:lnTo>
                  <a:pt x="692121" y="754005"/>
                </a:lnTo>
                <a:lnTo>
                  <a:pt x="697343" y="756728"/>
                </a:lnTo>
                <a:lnTo>
                  <a:pt x="702110" y="759904"/>
                </a:lnTo>
                <a:lnTo>
                  <a:pt x="706650" y="763080"/>
                </a:lnTo>
                <a:lnTo>
                  <a:pt x="710963" y="766937"/>
                </a:lnTo>
                <a:lnTo>
                  <a:pt x="715049" y="770794"/>
                </a:lnTo>
                <a:lnTo>
                  <a:pt x="718908" y="774877"/>
                </a:lnTo>
                <a:lnTo>
                  <a:pt x="722313" y="779188"/>
                </a:lnTo>
                <a:lnTo>
                  <a:pt x="725718" y="783952"/>
                </a:lnTo>
                <a:lnTo>
                  <a:pt x="728670" y="788943"/>
                </a:lnTo>
                <a:lnTo>
                  <a:pt x="731167" y="793934"/>
                </a:lnTo>
                <a:lnTo>
                  <a:pt x="733437" y="799379"/>
                </a:lnTo>
                <a:lnTo>
                  <a:pt x="735253" y="804824"/>
                </a:lnTo>
                <a:lnTo>
                  <a:pt x="736615" y="810496"/>
                </a:lnTo>
                <a:lnTo>
                  <a:pt x="737750" y="816167"/>
                </a:lnTo>
                <a:lnTo>
                  <a:pt x="738431" y="822066"/>
                </a:lnTo>
                <a:lnTo>
                  <a:pt x="738658" y="828191"/>
                </a:lnTo>
                <a:lnTo>
                  <a:pt x="738658" y="832729"/>
                </a:lnTo>
                <a:lnTo>
                  <a:pt x="738431" y="836812"/>
                </a:lnTo>
                <a:lnTo>
                  <a:pt x="737523" y="840896"/>
                </a:lnTo>
                <a:lnTo>
                  <a:pt x="736842" y="844980"/>
                </a:lnTo>
                <a:lnTo>
                  <a:pt x="735934" y="849063"/>
                </a:lnTo>
                <a:lnTo>
                  <a:pt x="734799" y="852920"/>
                </a:lnTo>
                <a:lnTo>
                  <a:pt x="733664" y="856777"/>
                </a:lnTo>
                <a:lnTo>
                  <a:pt x="732075" y="860407"/>
                </a:lnTo>
                <a:lnTo>
                  <a:pt x="730259" y="864263"/>
                </a:lnTo>
                <a:lnTo>
                  <a:pt x="728670" y="867666"/>
                </a:lnTo>
                <a:lnTo>
                  <a:pt x="726626" y="871296"/>
                </a:lnTo>
                <a:lnTo>
                  <a:pt x="724583" y="874699"/>
                </a:lnTo>
                <a:lnTo>
                  <a:pt x="722086" y="877876"/>
                </a:lnTo>
                <a:lnTo>
                  <a:pt x="719589" y="881052"/>
                </a:lnTo>
                <a:lnTo>
                  <a:pt x="717092" y="884228"/>
                </a:lnTo>
                <a:lnTo>
                  <a:pt x="714141" y="886950"/>
                </a:lnTo>
                <a:lnTo>
                  <a:pt x="711417" y="889673"/>
                </a:lnTo>
                <a:lnTo>
                  <a:pt x="708239" y="892395"/>
                </a:lnTo>
                <a:lnTo>
                  <a:pt x="705288" y="894891"/>
                </a:lnTo>
                <a:lnTo>
                  <a:pt x="702110" y="896933"/>
                </a:lnTo>
                <a:lnTo>
                  <a:pt x="698705" y="899428"/>
                </a:lnTo>
                <a:lnTo>
                  <a:pt x="695299" y="901243"/>
                </a:lnTo>
                <a:lnTo>
                  <a:pt x="691440" y="903058"/>
                </a:lnTo>
                <a:lnTo>
                  <a:pt x="688035" y="904646"/>
                </a:lnTo>
                <a:lnTo>
                  <a:pt x="684176" y="906234"/>
                </a:lnTo>
                <a:lnTo>
                  <a:pt x="680317" y="907595"/>
                </a:lnTo>
                <a:lnTo>
                  <a:pt x="676231" y="908730"/>
                </a:lnTo>
                <a:lnTo>
                  <a:pt x="672372" y="909637"/>
                </a:lnTo>
                <a:lnTo>
                  <a:pt x="668286" y="910318"/>
                </a:lnTo>
                <a:lnTo>
                  <a:pt x="664199" y="910771"/>
                </a:lnTo>
                <a:lnTo>
                  <a:pt x="659886" y="911225"/>
                </a:lnTo>
                <a:lnTo>
                  <a:pt x="655573" y="911225"/>
                </a:lnTo>
                <a:lnTo>
                  <a:pt x="651260" y="911225"/>
                </a:lnTo>
                <a:lnTo>
                  <a:pt x="646947" y="910771"/>
                </a:lnTo>
                <a:lnTo>
                  <a:pt x="643088" y="910318"/>
                </a:lnTo>
                <a:lnTo>
                  <a:pt x="638775" y="909637"/>
                </a:lnTo>
                <a:lnTo>
                  <a:pt x="634915" y="908730"/>
                </a:lnTo>
                <a:lnTo>
                  <a:pt x="630829" y="907595"/>
                </a:lnTo>
                <a:lnTo>
                  <a:pt x="627197" y="906234"/>
                </a:lnTo>
                <a:lnTo>
                  <a:pt x="623338" y="904646"/>
                </a:lnTo>
                <a:lnTo>
                  <a:pt x="619706" y="903058"/>
                </a:lnTo>
                <a:lnTo>
                  <a:pt x="616074" y="901243"/>
                </a:lnTo>
                <a:lnTo>
                  <a:pt x="612669" y="899428"/>
                </a:lnTo>
                <a:lnTo>
                  <a:pt x="609037" y="896933"/>
                </a:lnTo>
                <a:lnTo>
                  <a:pt x="605858" y="894891"/>
                </a:lnTo>
                <a:lnTo>
                  <a:pt x="602680" y="892395"/>
                </a:lnTo>
                <a:lnTo>
                  <a:pt x="599729" y="889673"/>
                </a:lnTo>
                <a:lnTo>
                  <a:pt x="596778" y="886950"/>
                </a:lnTo>
                <a:lnTo>
                  <a:pt x="594054" y="884228"/>
                </a:lnTo>
                <a:lnTo>
                  <a:pt x="591557" y="881052"/>
                </a:lnTo>
                <a:lnTo>
                  <a:pt x="588833" y="877876"/>
                </a:lnTo>
                <a:lnTo>
                  <a:pt x="586790" y="874699"/>
                </a:lnTo>
                <a:lnTo>
                  <a:pt x="584520" y="871296"/>
                </a:lnTo>
                <a:lnTo>
                  <a:pt x="582704" y="867666"/>
                </a:lnTo>
                <a:lnTo>
                  <a:pt x="580661" y="864263"/>
                </a:lnTo>
                <a:lnTo>
                  <a:pt x="579072" y="860407"/>
                </a:lnTo>
                <a:lnTo>
                  <a:pt x="577710" y="856777"/>
                </a:lnTo>
                <a:lnTo>
                  <a:pt x="576348" y="852920"/>
                </a:lnTo>
                <a:lnTo>
                  <a:pt x="575212" y="849063"/>
                </a:lnTo>
                <a:lnTo>
                  <a:pt x="574077" y="844980"/>
                </a:lnTo>
                <a:lnTo>
                  <a:pt x="573396" y="840896"/>
                </a:lnTo>
                <a:lnTo>
                  <a:pt x="572942" y="836812"/>
                </a:lnTo>
                <a:lnTo>
                  <a:pt x="572488" y="832729"/>
                </a:lnTo>
                <a:lnTo>
                  <a:pt x="572488" y="828191"/>
                </a:lnTo>
                <a:lnTo>
                  <a:pt x="572488" y="825242"/>
                </a:lnTo>
                <a:lnTo>
                  <a:pt x="572715" y="822066"/>
                </a:lnTo>
                <a:lnTo>
                  <a:pt x="573623" y="815940"/>
                </a:lnTo>
                <a:lnTo>
                  <a:pt x="574986" y="810042"/>
                </a:lnTo>
                <a:lnTo>
                  <a:pt x="576575" y="804370"/>
                </a:lnTo>
                <a:lnTo>
                  <a:pt x="454445" y="733134"/>
                </a:lnTo>
                <a:lnTo>
                  <a:pt x="449904" y="736083"/>
                </a:lnTo>
                <a:lnTo>
                  <a:pt x="444910" y="738352"/>
                </a:lnTo>
                <a:lnTo>
                  <a:pt x="439689" y="740166"/>
                </a:lnTo>
                <a:lnTo>
                  <a:pt x="434468" y="741981"/>
                </a:lnTo>
                <a:lnTo>
                  <a:pt x="429020" y="743569"/>
                </a:lnTo>
                <a:lnTo>
                  <a:pt x="423571" y="744477"/>
                </a:lnTo>
                <a:lnTo>
                  <a:pt x="417669" y="745158"/>
                </a:lnTo>
                <a:lnTo>
                  <a:pt x="412221" y="745384"/>
                </a:lnTo>
                <a:lnTo>
                  <a:pt x="408589" y="745158"/>
                </a:lnTo>
                <a:lnTo>
                  <a:pt x="405411" y="744931"/>
                </a:lnTo>
                <a:lnTo>
                  <a:pt x="398828" y="744023"/>
                </a:lnTo>
                <a:lnTo>
                  <a:pt x="305755" y="898294"/>
                </a:lnTo>
                <a:lnTo>
                  <a:pt x="257175" y="869255"/>
                </a:lnTo>
                <a:lnTo>
                  <a:pt x="349113" y="716118"/>
                </a:lnTo>
                <a:lnTo>
                  <a:pt x="347070" y="713396"/>
                </a:lnTo>
                <a:lnTo>
                  <a:pt x="344573" y="710220"/>
                </a:lnTo>
                <a:lnTo>
                  <a:pt x="342757" y="707497"/>
                </a:lnTo>
                <a:lnTo>
                  <a:pt x="340714" y="704321"/>
                </a:lnTo>
                <a:lnTo>
                  <a:pt x="339125" y="701145"/>
                </a:lnTo>
                <a:lnTo>
                  <a:pt x="337536" y="697969"/>
                </a:lnTo>
                <a:lnTo>
                  <a:pt x="335720" y="694793"/>
                </a:lnTo>
                <a:lnTo>
                  <a:pt x="334358" y="691390"/>
                </a:lnTo>
                <a:lnTo>
                  <a:pt x="333223" y="687987"/>
                </a:lnTo>
                <a:lnTo>
                  <a:pt x="332087" y="684584"/>
                </a:lnTo>
                <a:lnTo>
                  <a:pt x="331179" y="680954"/>
                </a:lnTo>
                <a:lnTo>
                  <a:pt x="330498" y="677324"/>
                </a:lnTo>
                <a:lnTo>
                  <a:pt x="329590" y="673467"/>
                </a:lnTo>
                <a:lnTo>
                  <a:pt x="329136" y="670064"/>
                </a:lnTo>
                <a:lnTo>
                  <a:pt x="328909" y="665981"/>
                </a:lnTo>
                <a:lnTo>
                  <a:pt x="328909" y="662351"/>
                </a:lnTo>
                <a:lnTo>
                  <a:pt x="328909" y="658040"/>
                </a:lnTo>
                <a:lnTo>
                  <a:pt x="329363" y="653730"/>
                </a:lnTo>
                <a:lnTo>
                  <a:pt x="330044" y="649646"/>
                </a:lnTo>
                <a:lnTo>
                  <a:pt x="330725" y="645335"/>
                </a:lnTo>
                <a:lnTo>
                  <a:pt x="331633" y="641479"/>
                </a:lnTo>
                <a:lnTo>
                  <a:pt x="332768" y="637395"/>
                </a:lnTo>
                <a:lnTo>
                  <a:pt x="333904" y="633765"/>
                </a:lnTo>
                <a:lnTo>
                  <a:pt x="335493" y="629908"/>
                </a:lnTo>
                <a:lnTo>
                  <a:pt x="337082" y="626279"/>
                </a:lnTo>
                <a:lnTo>
                  <a:pt x="339125" y="622649"/>
                </a:lnTo>
                <a:lnTo>
                  <a:pt x="340941" y="619246"/>
                </a:lnTo>
                <a:lnTo>
                  <a:pt x="342984" y="615843"/>
                </a:lnTo>
                <a:lnTo>
                  <a:pt x="345481" y="612666"/>
                </a:lnTo>
                <a:lnTo>
                  <a:pt x="347978" y="609263"/>
                </a:lnTo>
                <a:lnTo>
                  <a:pt x="350475" y="606314"/>
                </a:lnTo>
                <a:lnTo>
                  <a:pt x="353426" y="603592"/>
                </a:lnTo>
                <a:lnTo>
                  <a:pt x="356150" y="600642"/>
                </a:lnTo>
                <a:lnTo>
                  <a:pt x="359101" y="598147"/>
                </a:lnTo>
                <a:lnTo>
                  <a:pt x="362279" y="595878"/>
                </a:lnTo>
                <a:lnTo>
                  <a:pt x="365458" y="593383"/>
                </a:lnTo>
                <a:lnTo>
                  <a:pt x="369090" y="591341"/>
                </a:lnTo>
                <a:lnTo>
                  <a:pt x="372495" y="589299"/>
                </a:lnTo>
                <a:lnTo>
                  <a:pt x="376127" y="587484"/>
                </a:lnTo>
                <a:lnTo>
                  <a:pt x="379759" y="585669"/>
                </a:lnTo>
                <a:lnTo>
                  <a:pt x="383618" y="584308"/>
                </a:lnTo>
                <a:lnTo>
                  <a:pt x="387250" y="582947"/>
                </a:lnTo>
                <a:lnTo>
                  <a:pt x="391336" y="581812"/>
                </a:lnTo>
                <a:lnTo>
                  <a:pt x="395196" y="580905"/>
                </a:lnTo>
                <a:lnTo>
                  <a:pt x="399509" y="580224"/>
                </a:lnTo>
                <a:lnTo>
                  <a:pt x="403368" y="579544"/>
                </a:lnTo>
                <a:lnTo>
                  <a:pt x="407681" y="579317"/>
                </a:lnTo>
                <a:lnTo>
                  <a:pt x="412221" y="579090"/>
                </a:lnTo>
                <a:lnTo>
                  <a:pt x="416307" y="579317"/>
                </a:lnTo>
                <a:lnTo>
                  <a:pt x="420620" y="579544"/>
                </a:lnTo>
                <a:lnTo>
                  <a:pt x="424707" y="580224"/>
                </a:lnTo>
                <a:lnTo>
                  <a:pt x="428793" y="580905"/>
                </a:lnTo>
                <a:lnTo>
                  <a:pt x="432652" y="581812"/>
                </a:lnTo>
                <a:lnTo>
                  <a:pt x="436738" y="582947"/>
                </a:lnTo>
                <a:lnTo>
                  <a:pt x="440597" y="584308"/>
                </a:lnTo>
                <a:lnTo>
                  <a:pt x="444456" y="585669"/>
                </a:lnTo>
                <a:lnTo>
                  <a:pt x="447861" y="587484"/>
                </a:lnTo>
                <a:lnTo>
                  <a:pt x="451720" y="589299"/>
                </a:lnTo>
                <a:lnTo>
                  <a:pt x="454899" y="591341"/>
                </a:lnTo>
                <a:lnTo>
                  <a:pt x="458531" y="593383"/>
                </a:lnTo>
                <a:lnTo>
                  <a:pt x="461709" y="595878"/>
                </a:lnTo>
                <a:lnTo>
                  <a:pt x="464887" y="598147"/>
                </a:lnTo>
                <a:lnTo>
                  <a:pt x="467838" y="600642"/>
                </a:lnTo>
                <a:lnTo>
                  <a:pt x="470562" y="603592"/>
                </a:lnTo>
                <a:lnTo>
                  <a:pt x="473513" y="606314"/>
                </a:lnTo>
                <a:lnTo>
                  <a:pt x="476010" y="609263"/>
                </a:lnTo>
                <a:lnTo>
                  <a:pt x="478734" y="612666"/>
                </a:lnTo>
                <a:lnTo>
                  <a:pt x="481004" y="615843"/>
                </a:lnTo>
                <a:lnTo>
                  <a:pt x="483047" y="619246"/>
                </a:lnTo>
                <a:lnTo>
                  <a:pt x="484864" y="622649"/>
                </a:lnTo>
                <a:lnTo>
                  <a:pt x="486907" y="626279"/>
                </a:lnTo>
                <a:lnTo>
                  <a:pt x="488496" y="629908"/>
                </a:lnTo>
                <a:lnTo>
                  <a:pt x="490085" y="633765"/>
                </a:lnTo>
                <a:lnTo>
                  <a:pt x="491220" y="637395"/>
                </a:lnTo>
                <a:lnTo>
                  <a:pt x="492355" y="641479"/>
                </a:lnTo>
                <a:lnTo>
                  <a:pt x="493490" y="645335"/>
                </a:lnTo>
                <a:lnTo>
                  <a:pt x="494171" y="649646"/>
                </a:lnTo>
                <a:lnTo>
                  <a:pt x="494625" y="653730"/>
                </a:lnTo>
                <a:lnTo>
                  <a:pt x="495079" y="658040"/>
                </a:lnTo>
                <a:lnTo>
                  <a:pt x="495079" y="662351"/>
                </a:lnTo>
                <a:lnTo>
                  <a:pt x="495079" y="665527"/>
                </a:lnTo>
                <a:lnTo>
                  <a:pt x="494852" y="669157"/>
                </a:lnTo>
                <a:lnTo>
                  <a:pt x="494398" y="672333"/>
                </a:lnTo>
                <a:lnTo>
                  <a:pt x="493944" y="675509"/>
                </a:lnTo>
                <a:lnTo>
                  <a:pt x="492355" y="682088"/>
                </a:lnTo>
                <a:lnTo>
                  <a:pt x="490539" y="688214"/>
                </a:lnTo>
                <a:lnTo>
                  <a:pt x="610853" y="758543"/>
                </a:lnTo>
                <a:lnTo>
                  <a:pt x="616528" y="755140"/>
                </a:lnTo>
                <a:lnTo>
                  <a:pt x="622430" y="752417"/>
                </a:lnTo>
                <a:lnTo>
                  <a:pt x="628559" y="749922"/>
                </a:lnTo>
                <a:lnTo>
                  <a:pt x="634915" y="748107"/>
                </a:lnTo>
                <a:lnTo>
                  <a:pt x="690305" y="547101"/>
                </a:lnTo>
                <a:lnTo>
                  <a:pt x="686673" y="544152"/>
                </a:lnTo>
                <a:lnTo>
                  <a:pt x="682814" y="540976"/>
                </a:lnTo>
                <a:lnTo>
                  <a:pt x="679409" y="537800"/>
                </a:lnTo>
                <a:lnTo>
                  <a:pt x="676004" y="533943"/>
                </a:lnTo>
                <a:lnTo>
                  <a:pt x="673053" y="530540"/>
                </a:lnTo>
                <a:lnTo>
                  <a:pt x="670102" y="526456"/>
                </a:lnTo>
                <a:lnTo>
                  <a:pt x="667605" y="522373"/>
                </a:lnTo>
                <a:lnTo>
                  <a:pt x="665107" y="518062"/>
                </a:lnTo>
                <a:lnTo>
                  <a:pt x="662837" y="513979"/>
                </a:lnTo>
                <a:lnTo>
                  <a:pt x="661021" y="509214"/>
                </a:lnTo>
                <a:lnTo>
                  <a:pt x="659432" y="504450"/>
                </a:lnTo>
                <a:lnTo>
                  <a:pt x="658070" y="499913"/>
                </a:lnTo>
                <a:lnTo>
                  <a:pt x="657162" y="494922"/>
                </a:lnTo>
                <a:lnTo>
                  <a:pt x="656027" y="489931"/>
                </a:lnTo>
                <a:lnTo>
                  <a:pt x="655573" y="484940"/>
                </a:lnTo>
                <a:lnTo>
                  <a:pt x="655573" y="479722"/>
                </a:lnTo>
                <a:lnTo>
                  <a:pt x="655573" y="475411"/>
                </a:lnTo>
                <a:lnTo>
                  <a:pt x="655800" y="471327"/>
                </a:lnTo>
                <a:lnTo>
                  <a:pt x="656708" y="467017"/>
                </a:lnTo>
                <a:lnTo>
                  <a:pt x="657389" y="463160"/>
                </a:lnTo>
                <a:lnTo>
                  <a:pt x="658297" y="458850"/>
                </a:lnTo>
                <a:lnTo>
                  <a:pt x="659432" y="455220"/>
                </a:lnTo>
                <a:lnTo>
                  <a:pt x="660567" y="451136"/>
                </a:lnTo>
                <a:lnTo>
                  <a:pt x="661929" y="447506"/>
                </a:lnTo>
                <a:lnTo>
                  <a:pt x="663745" y="443649"/>
                </a:lnTo>
                <a:lnTo>
                  <a:pt x="665561" y="440246"/>
                </a:lnTo>
                <a:lnTo>
                  <a:pt x="667605" y="436617"/>
                </a:lnTo>
                <a:lnTo>
                  <a:pt x="669648" y="433440"/>
                </a:lnTo>
                <a:lnTo>
                  <a:pt x="672145" y="430037"/>
                </a:lnTo>
                <a:lnTo>
                  <a:pt x="674642" y="426861"/>
                </a:lnTo>
                <a:lnTo>
                  <a:pt x="677139" y="423912"/>
                </a:lnTo>
                <a:lnTo>
                  <a:pt x="679863" y="420963"/>
                </a:lnTo>
                <a:lnTo>
                  <a:pt x="682814" y="418240"/>
                </a:lnTo>
                <a:lnTo>
                  <a:pt x="685765" y="415518"/>
                </a:lnTo>
                <a:lnTo>
                  <a:pt x="688943" y="413249"/>
                </a:lnTo>
                <a:lnTo>
                  <a:pt x="692121" y="410980"/>
                </a:lnTo>
                <a:lnTo>
                  <a:pt x="695526" y="408712"/>
                </a:lnTo>
                <a:lnTo>
                  <a:pt x="698932" y="406670"/>
                </a:lnTo>
                <a:lnTo>
                  <a:pt x="702791" y="404855"/>
                </a:lnTo>
                <a:lnTo>
                  <a:pt x="706196" y="403267"/>
                </a:lnTo>
                <a:lnTo>
                  <a:pt x="710055" y="401679"/>
                </a:lnTo>
                <a:lnTo>
                  <a:pt x="713914" y="400318"/>
                </a:lnTo>
                <a:lnTo>
                  <a:pt x="718000" y="399410"/>
                </a:lnTo>
                <a:lnTo>
                  <a:pt x="721859" y="398503"/>
                </a:lnTo>
                <a:lnTo>
                  <a:pt x="725945" y="397595"/>
                </a:lnTo>
                <a:lnTo>
                  <a:pt x="730032" y="397141"/>
                </a:lnTo>
                <a:lnTo>
                  <a:pt x="734345" y="396915"/>
                </a:lnTo>
                <a:lnTo>
                  <a:pt x="738658" y="396688"/>
                </a:lnTo>
                <a:lnTo>
                  <a:pt x="744106" y="396915"/>
                </a:lnTo>
                <a:lnTo>
                  <a:pt x="749554" y="397595"/>
                </a:lnTo>
                <a:lnTo>
                  <a:pt x="754775" y="398276"/>
                </a:lnTo>
                <a:lnTo>
                  <a:pt x="759770" y="399637"/>
                </a:lnTo>
                <a:lnTo>
                  <a:pt x="764764" y="400998"/>
                </a:lnTo>
                <a:lnTo>
                  <a:pt x="769758" y="403040"/>
                </a:lnTo>
                <a:lnTo>
                  <a:pt x="774298" y="405082"/>
                </a:lnTo>
                <a:lnTo>
                  <a:pt x="778838" y="407577"/>
                </a:lnTo>
                <a:lnTo>
                  <a:pt x="916859" y="288925"/>
                </a:lnTo>
                <a:close/>
                <a:moveTo>
                  <a:pt x="607752" y="120128"/>
                </a:moveTo>
                <a:lnTo>
                  <a:pt x="595738" y="120581"/>
                </a:lnTo>
                <a:lnTo>
                  <a:pt x="583950" y="121488"/>
                </a:lnTo>
                <a:lnTo>
                  <a:pt x="571936" y="122621"/>
                </a:lnTo>
                <a:lnTo>
                  <a:pt x="559921" y="123755"/>
                </a:lnTo>
                <a:lnTo>
                  <a:pt x="548133" y="125341"/>
                </a:lnTo>
                <a:lnTo>
                  <a:pt x="536119" y="127154"/>
                </a:lnTo>
                <a:lnTo>
                  <a:pt x="524331" y="129421"/>
                </a:lnTo>
                <a:lnTo>
                  <a:pt x="512543" y="131688"/>
                </a:lnTo>
                <a:lnTo>
                  <a:pt x="500755" y="134407"/>
                </a:lnTo>
                <a:lnTo>
                  <a:pt x="489194" y="137581"/>
                </a:lnTo>
                <a:lnTo>
                  <a:pt x="477406" y="140754"/>
                </a:lnTo>
                <a:lnTo>
                  <a:pt x="466072" y="144380"/>
                </a:lnTo>
                <a:lnTo>
                  <a:pt x="454511" y="148234"/>
                </a:lnTo>
                <a:lnTo>
                  <a:pt x="443176" y="152313"/>
                </a:lnTo>
                <a:lnTo>
                  <a:pt x="431615" y="156620"/>
                </a:lnTo>
                <a:lnTo>
                  <a:pt x="420508" y="161380"/>
                </a:lnTo>
                <a:lnTo>
                  <a:pt x="409400" y="166593"/>
                </a:lnTo>
                <a:lnTo>
                  <a:pt x="398519" y="171579"/>
                </a:lnTo>
                <a:lnTo>
                  <a:pt x="387411" y="177246"/>
                </a:lnTo>
                <a:lnTo>
                  <a:pt x="376530" y="183139"/>
                </a:lnTo>
                <a:lnTo>
                  <a:pt x="365876" y="189485"/>
                </a:lnTo>
                <a:lnTo>
                  <a:pt x="355221" y="195831"/>
                </a:lnTo>
                <a:lnTo>
                  <a:pt x="344794" y="202631"/>
                </a:lnTo>
                <a:lnTo>
                  <a:pt x="334593" y="209431"/>
                </a:lnTo>
                <a:lnTo>
                  <a:pt x="324392" y="216684"/>
                </a:lnTo>
                <a:lnTo>
                  <a:pt x="314191" y="224163"/>
                </a:lnTo>
                <a:lnTo>
                  <a:pt x="304443" y="232323"/>
                </a:lnTo>
                <a:lnTo>
                  <a:pt x="294695" y="240483"/>
                </a:lnTo>
                <a:lnTo>
                  <a:pt x="284948" y="248869"/>
                </a:lnTo>
                <a:lnTo>
                  <a:pt x="275654" y="257482"/>
                </a:lnTo>
                <a:lnTo>
                  <a:pt x="266359" y="266548"/>
                </a:lnTo>
                <a:lnTo>
                  <a:pt x="257518" y="275614"/>
                </a:lnTo>
                <a:lnTo>
                  <a:pt x="248678" y="285134"/>
                </a:lnTo>
                <a:lnTo>
                  <a:pt x="240290" y="294654"/>
                </a:lnTo>
                <a:lnTo>
                  <a:pt x="232129" y="304400"/>
                </a:lnTo>
                <a:lnTo>
                  <a:pt x="224195" y="314373"/>
                </a:lnTo>
                <a:lnTo>
                  <a:pt x="216714" y="324346"/>
                </a:lnTo>
                <a:lnTo>
                  <a:pt x="209460" y="334545"/>
                </a:lnTo>
                <a:lnTo>
                  <a:pt x="202433" y="344971"/>
                </a:lnTo>
                <a:lnTo>
                  <a:pt x="195632" y="355397"/>
                </a:lnTo>
                <a:lnTo>
                  <a:pt x="189058" y="366050"/>
                </a:lnTo>
                <a:lnTo>
                  <a:pt x="183164" y="376703"/>
                </a:lnTo>
                <a:lnTo>
                  <a:pt x="177271" y="387583"/>
                </a:lnTo>
                <a:lnTo>
                  <a:pt x="171603" y="398462"/>
                </a:lnTo>
                <a:lnTo>
                  <a:pt x="166390" y="409342"/>
                </a:lnTo>
                <a:lnTo>
                  <a:pt x="161402" y="420448"/>
                </a:lnTo>
                <a:lnTo>
                  <a:pt x="156642" y="431554"/>
                </a:lnTo>
                <a:lnTo>
                  <a:pt x="152108" y="443114"/>
                </a:lnTo>
                <a:lnTo>
                  <a:pt x="148028" y="454673"/>
                </a:lnTo>
                <a:lnTo>
                  <a:pt x="144174" y="466006"/>
                </a:lnTo>
                <a:lnTo>
                  <a:pt x="140774" y="477565"/>
                </a:lnTo>
                <a:lnTo>
                  <a:pt x="137373" y="489125"/>
                </a:lnTo>
                <a:lnTo>
                  <a:pt x="134426" y="500911"/>
                </a:lnTo>
                <a:lnTo>
                  <a:pt x="131706" y="512470"/>
                </a:lnTo>
                <a:lnTo>
                  <a:pt x="129213" y="524256"/>
                </a:lnTo>
                <a:lnTo>
                  <a:pt x="127172" y="536269"/>
                </a:lnTo>
                <a:lnTo>
                  <a:pt x="125359" y="548055"/>
                </a:lnTo>
                <a:lnTo>
                  <a:pt x="123772" y="560068"/>
                </a:lnTo>
                <a:lnTo>
                  <a:pt x="122185" y="571854"/>
                </a:lnTo>
                <a:lnTo>
                  <a:pt x="121278" y="583867"/>
                </a:lnTo>
                <a:lnTo>
                  <a:pt x="120598" y="595880"/>
                </a:lnTo>
                <a:lnTo>
                  <a:pt x="120145" y="607666"/>
                </a:lnTo>
                <a:lnTo>
                  <a:pt x="120145" y="619905"/>
                </a:lnTo>
                <a:lnTo>
                  <a:pt x="120145" y="631918"/>
                </a:lnTo>
                <a:lnTo>
                  <a:pt x="120598" y="643704"/>
                </a:lnTo>
                <a:lnTo>
                  <a:pt x="121278" y="655717"/>
                </a:lnTo>
                <a:lnTo>
                  <a:pt x="122185" y="667503"/>
                </a:lnTo>
                <a:lnTo>
                  <a:pt x="123772" y="679516"/>
                </a:lnTo>
                <a:lnTo>
                  <a:pt x="125359" y="691529"/>
                </a:lnTo>
                <a:lnTo>
                  <a:pt x="127172" y="703315"/>
                </a:lnTo>
                <a:lnTo>
                  <a:pt x="129213" y="715328"/>
                </a:lnTo>
                <a:lnTo>
                  <a:pt x="131706" y="726887"/>
                </a:lnTo>
                <a:lnTo>
                  <a:pt x="134426" y="738673"/>
                </a:lnTo>
                <a:lnTo>
                  <a:pt x="137373" y="750460"/>
                </a:lnTo>
                <a:lnTo>
                  <a:pt x="140774" y="762019"/>
                </a:lnTo>
                <a:lnTo>
                  <a:pt x="144174" y="773579"/>
                </a:lnTo>
                <a:lnTo>
                  <a:pt x="148028" y="784911"/>
                </a:lnTo>
                <a:lnTo>
                  <a:pt x="152108" y="796471"/>
                </a:lnTo>
                <a:lnTo>
                  <a:pt x="156642" y="807804"/>
                </a:lnTo>
                <a:lnTo>
                  <a:pt x="161402" y="819136"/>
                </a:lnTo>
                <a:lnTo>
                  <a:pt x="166390" y="830016"/>
                </a:lnTo>
                <a:lnTo>
                  <a:pt x="171603" y="841122"/>
                </a:lnTo>
                <a:lnTo>
                  <a:pt x="177271" y="852002"/>
                </a:lnTo>
                <a:lnTo>
                  <a:pt x="183164" y="862881"/>
                </a:lnTo>
                <a:lnTo>
                  <a:pt x="189058" y="873534"/>
                </a:lnTo>
                <a:lnTo>
                  <a:pt x="195632" y="884187"/>
                </a:lnTo>
                <a:lnTo>
                  <a:pt x="202433" y="894613"/>
                </a:lnTo>
                <a:lnTo>
                  <a:pt x="209460" y="904813"/>
                </a:lnTo>
                <a:lnTo>
                  <a:pt x="216714" y="915239"/>
                </a:lnTo>
                <a:lnTo>
                  <a:pt x="224195" y="925212"/>
                </a:lnTo>
                <a:lnTo>
                  <a:pt x="232129" y="934958"/>
                </a:lnTo>
                <a:lnTo>
                  <a:pt x="240290" y="944931"/>
                </a:lnTo>
                <a:lnTo>
                  <a:pt x="248678" y="954450"/>
                </a:lnTo>
                <a:lnTo>
                  <a:pt x="257518" y="963743"/>
                </a:lnTo>
                <a:lnTo>
                  <a:pt x="266359" y="973036"/>
                </a:lnTo>
                <a:lnTo>
                  <a:pt x="275654" y="982102"/>
                </a:lnTo>
                <a:lnTo>
                  <a:pt x="284948" y="990715"/>
                </a:lnTo>
                <a:lnTo>
                  <a:pt x="294695" y="999102"/>
                </a:lnTo>
                <a:lnTo>
                  <a:pt x="304443" y="1007261"/>
                </a:lnTo>
                <a:lnTo>
                  <a:pt x="314191" y="1015194"/>
                </a:lnTo>
                <a:lnTo>
                  <a:pt x="324392" y="1022674"/>
                </a:lnTo>
                <a:lnTo>
                  <a:pt x="334593" y="1029927"/>
                </a:lnTo>
                <a:lnTo>
                  <a:pt x="344794" y="1036953"/>
                </a:lnTo>
                <a:lnTo>
                  <a:pt x="355221" y="1043753"/>
                </a:lnTo>
                <a:lnTo>
                  <a:pt x="365876" y="1050099"/>
                </a:lnTo>
                <a:lnTo>
                  <a:pt x="376530" y="1056446"/>
                </a:lnTo>
                <a:lnTo>
                  <a:pt x="387411" y="1062339"/>
                </a:lnTo>
                <a:lnTo>
                  <a:pt x="398292" y="1067779"/>
                </a:lnTo>
                <a:lnTo>
                  <a:pt x="409400" y="1072992"/>
                </a:lnTo>
                <a:lnTo>
                  <a:pt x="420508" y="1078205"/>
                </a:lnTo>
                <a:lnTo>
                  <a:pt x="431615" y="1082738"/>
                </a:lnTo>
                <a:lnTo>
                  <a:pt x="443176" y="1087271"/>
                </a:lnTo>
                <a:lnTo>
                  <a:pt x="454511" y="1091351"/>
                </a:lnTo>
                <a:lnTo>
                  <a:pt x="466072" y="1095204"/>
                </a:lnTo>
                <a:lnTo>
                  <a:pt x="477406" y="1098830"/>
                </a:lnTo>
                <a:lnTo>
                  <a:pt x="489194" y="1102004"/>
                </a:lnTo>
                <a:lnTo>
                  <a:pt x="500755" y="1104950"/>
                </a:lnTo>
                <a:lnTo>
                  <a:pt x="512543" y="1107897"/>
                </a:lnTo>
                <a:lnTo>
                  <a:pt x="524331" y="1110163"/>
                </a:lnTo>
                <a:lnTo>
                  <a:pt x="536119" y="1112203"/>
                </a:lnTo>
                <a:lnTo>
                  <a:pt x="548133" y="1114243"/>
                </a:lnTo>
                <a:lnTo>
                  <a:pt x="559921" y="1115830"/>
                </a:lnTo>
                <a:lnTo>
                  <a:pt x="571936" y="1116963"/>
                </a:lnTo>
                <a:lnTo>
                  <a:pt x="583950" y="1118096"/>
                </a:lnTo>
                <a:lnTo>
                  <a:pt x="595738" y="1118776"/>
                </a:lnTo>
                <a:lnTo>
                  <a:pt x="607752" y="1119230"/>
                </a:lnTo>
                <a:lnTo>
                  <a:pt x="619540" y="1119230"/>
                </a:lnTo>
                <a:lnTo>
                  <a:pt x="631782" y="1119230"/>
                </a:lnTo>
                <a:lnTo>
                  <a:pt x="643796" y="1118776"/>
                </a:lnTo>
                <a:lnTo>
                  <a:pt x="655584" y="1118096"/>
                </a:lnTo>
                <a:lnTo>
                  <a:pt x="667598" y="1116963"/>
                </a:lnTo>
                <a:lnTo>
                  <a:pt x="679613" y="1115830"/>
                </a:lnTo>
                <a:lnTo>
                  <a:pt x="691401" y="1114243"/>
                </a:lnTo>
                <a:lnTo>
                  <a:pt x="703415" y="1112203"/>
                </a:lnTo>
                <a:lnTo>
                  <a:pt x="715203" y="1110163"/>
                </a:lnTo>
                <a:lnTo>
                  <a:pt x="726991" y="1107897"/>
                </a:lnTo>
                <a:lnTo>
                  <a:pt x="738779" y="1104950"/>
                </a:lnTo>
                <a:lnTo>
                  <a:pt x="750340" y="1102004"/>
                </a:lnTo>
                <a:lnTo>
                  <a:pt x="762128" y="1098830"/>
                </a:lnTo>
                <a:lnTo>
                  <a:pt x="773462" y="1095204"/>
                </a:lnTo>
                <a:lnTo>
                  <a:pt x="785023" y="1091351"/>
                </a:lnTo>
                <a:lnTo>
                  <a:pt x="796358" y="1087271"/>
                </a:lnTo>
                <a:lnTo>
                  <a:pt x="807692" y="1082738"/>
                </a:lnTo>
                <a:lnTo>
                  <a:pt x="819026" y="1078205"/>
                </a:lnTo>
                <a:lnTo>
                  <a:pt x="830134" y="1072992"/>
                </a:lnTo>
                <a:lnTo>
                  <a:pt x="841015" y="1067779"/>
                </a:lnTo>
                <a:lnTo>
                  <a:pt x="852123" y="1062339"/>
                </a:lnTo>
                <a:lnTo>
                  <a:pt x="862777" y="1056446"/>
                </a:lnTo>
                <a:lnTo>
                  <a:pt x="873658" y="1050099"/>
                </a:lnTo>
                <a:lnTo>
                  <a:pt x="884086" y="1043753"/>
                </a:lnTo>
                <a:lnTo>
                  <a:pt x="894740" y="1036953"/>
                </a:lnTo>
                <a:lnTo>
                  <a:pt x="904941" y="1029927"/>
                </a:lnTo>
                <a:lnTo>
                  <a:pt x="915142" y="1022674"/>
                </a:lnTo>
                <a:lnTo>
                  <a:pt x="925343" y="1015194"/>
                </a:lnTo>
                <a:lnTo>
                  <a:pt x="935091" y="1007261"/>
                </a:lnTo>
                <a:lnTo>
                  <a:pt x="944839" y="999102"/>
                </a:lnTo>
                <a:lnTo>
                  <a:pt x="954586" y="990715"/>
                </a:lnTo>
                <a:lnTo>
                  <a:pt x="963880" y="982102"/>
                </a:lnTo>
                <a:lnTo>
                  <a:pt x="972948" y="973036"/>
                </a:lnTo>
                <a:lnTo>
                  <a:pt x="982016" y="963743"/>
                </a:lnTo>
                <a:lnTo>
                  <a:pt x="990856" y="954450"/>
                </a:lnTo>
                <a:lnTo>
                  <a:pt x="999244" y="944931"/>
                </a:lnTo>
                <a:lnTo>
                  <a:pt x="1007405" y="934958"/>
                </a:lnTo>
                <a:lnTo>
                  <a:pt x="1015339" y="925212"/>
                </a:lnTo>
                <a:lnTo>
                  <a:pt x="1022820" y="915239"/>
                </a:lnTo>
                <a:lnTo>
                  <a:pt x="1030074" y="904813"/>
                </a:lnTo>
                <a:lnTo>
                  <a:pt x="1037101" y="894613"/>
                </a:lnTo>
                <a:lnTo>
                  <a:pt x="1043902" y="884187"/>
                </a:lnTo>
                <a:lnTo>
                  <a:pt x="1050249" y="873534"/>
                </a:lnTo>
                <a:lnTo>
                  <a:pt x="1056370" y="862881"/>
                </a:lnTo>
                <a:lnTo>
                  <a:pt x="1062263" y="852002"/>
                </a:lnTo>
                <a:lnTo>
                  <a:pt x="1067931" y="841122"/>
                </a:lnTo>
                <a:lnTo>
                  <a:pt x="1073144" y="830016"/>
                </a:lnTo>
                <a:lnTo>
                  <a:pt x="1078132" y="819136"/>
                </a:lnTo>
                <a:lnTo>
                  <a:pt x="1082892" y="807804"/>
                </a:lnTo>
                <a:lnTo>
                  <a:pt x="1087426" y="796471"/>
                </a:lnTo>
                <a:lnTo>
                  <a:pt x="1091280" y="784911"/>
                </a:lnTo>
                <a:lnTo>
                  <a:pt x="1095360" y="773579"/>
                </a:lnTo>
                <a:lnTo>
                  <a:pt x="1098760" y="762019"/>
                </a:lnTo>
                <a:lnTo>
                  <a:pt x="1102161" y="750460"/>
                </a:lnTo>
                <a:lnTo>
                  <a:pt x="1105108" y="738673"/>
                </a:lnTo>
                <a:lnTo>
                  <a:pt x="1107828" y="726887"/>
                </a:lnTo>
                <a:lnTo>
                  <a:pt x="1110321" y="715328"/>
                </a:lnTo>
                <a:lnTo>
                  <a:pt x="1112362" y="703315"/>
                </a:lnTo>
                <a:lnTo>
                  <a:pt x="1114175" y="691529"/>
                </a:lnTo>
                <a:lnTo>
                  <a:pt x="1115762" y="679516"/>
                </a:lnTo>
                <a:lnTo>
                  <a:pt x="1117122" y="667503"/>
                </a:lnTo>
                <a:lnTo>
                  <a:pt x="1118256" y="655717"/>
                </a:lnTo>
                <a:lnTo>
                  <a:pt x="1118936" y="643704"/>
                </a:lnTo>
                <a:lnTo>
                  <a:pt x="1119389" y="631918"/>
                </a:lnTo>
                <a:lnTo>
                  <a:pt x="1119389" y="619905"/>
                </a:lnTo>
                <a:lnTo>
                  <a:pt x="1119389" y="607666"/>
                </a:lnTo>
                <a:lnTo>
                  <a:pt x="1118936" y="595880"/>
                </a:lnTo>
                <a:lnTo>
                  <a:pt x="1118256" y="583867"/>
                </a:lnTo>
                <a:lnTo>
                  <a:pt x="1117122" y="571854"/>
                </a:lnTo>
                <a:lnTo>
                  <a:pt x="1115762" y="560068"/>
                </a:lnTo>
                <a:lnTo>
                  <a:pt x="1114175" y="548055"/>
                </a:lnTo>
                <a:lnTo>
                  <a:pt x="1112362" y="536269"/>
                </a:lnTo>
                <a:lnTo>
                  <a:pt x="1110321" y="524256"/>
                </a:lnTo>
                <a:lnTo>
                  <a:pt x="1107828" y="512470"/>
                </a:lnTo>
                <a:lnTo>
                  <a:pt x="1105108" y="500911"/>
                </a:lnTo>
                <a:lnTo>
                  <a:pt x="1102161" y="489125"/>
                </a:lnTo>
                <a:lnTo>
                  <a:pt x="1098760" y="477565"/>
                </a:lnTo>
                <a:lnTo>
                  <a:pt x="1095360" y="466006"/>
                </a:lnTo>
                <a:lnTo>
                  <a:pt x="1091280" y="454673"/>
                </a:lnTo>
                <a:lnTo>
                  <a:pt x="1087426" y="443114"/>
                </a:lnTo>
                <a:lnTo>
                  <a:pt x="1082892" y="431554"/>
                </a:lnTo>
                <a:lnTo>
                  <a:pt x="1078132" y="420448"/>
                </a:lnTo>
                <a:lnTo>
                  <a:pt x="1073144" y="409342"/>
                </a:lnTo>
                <a:lnTo>
                  <a:pt x="1067931" y="398462"/>
                </a:lnTo>
                <a:lnTo>
                  <a:pt x="1062263" y="387583"/>
                </a:lnTo>
                <a:lnTo>
                  <a:pt x="1056370" y="376703"/>
                </a:lnTo>
                <a:lnTo>
                  <a:pt x="1050249" y="366050"/>
                </a:lnTo>
                <a:lnTo>
                  <a:pt x="1043902" y="355397"/>
                </a:lnTo>
                <a:lnTo>
                  <a:pt x="1037101" y="344971"/>
                </a:lnTo>
                <a:lnTo>
                  <a:pt x="1030074" y="334545"/>
                </a:lnTo>
                <a:lnTo>
                  <a:pt x="1022820" y="324346"/>
                </a:lnTo>
                <a:lnTo>
                  <a:pt x="1015339" y="314373"/>
                </a:lnTo>
                <a:lnTo>
                  <a:pt x="1007405" y="304400"/>
                </a:lnTo>
                <a:lnTo>
                  <a:pt x="999244" y="294654"/>
                </a:lnTo>
                <a:lnTo>
                  <a:pt x="990856" y="285134"/>
                </a:lnTo>
                <a:lnTo>
                  <a:pt x="982016" y="275614"/>
                </a:lnTo>
                <a:lnTo>
                  <a:pt x="972948" y="266548"/>
                </a:lnTo>
                <a:lnTo>
                  <a:pt x="963880" y="257482"/>
                </a:lnTo>
                <a:lnTo>
                  <a:pt x="954586" y="248869"/>
                </a:lnTo>
                <a:lnTo>
                  <a:pt x="944839" y="240483"/>
                </a:lnTo>
                <a:lnTo>
                  <a:pt x="935091" y="232323"/>
                </a:lnTo>
                <a:lnTo>
                  <a:pt x="925343" y="224163"/>
                </a:lnTo>
                <a:lnTo>
                  <a:pt x="915142" y="216684"/>
                </a:lnTo>
                <a:lnTo>
                  <a:pt x="904941" y="209431"/>
                </a:lnTo>
                <a:lnTo>
                  <a:pt x="894740" y="202631"/>
                </a:lnTo>
                <a:lnTo>
                  <a:pt x="884086" y="195831"/>
                </a:lnTo>
                <a:lnTo>
                  <a:pt x="873658" y="189485"/>
                </a:lnTo>
                <a:lnTo>
                  <a:pt x="862777" y="183139"/>
                </a:lnTo>
                <a:lnTo>
                  <a:pt x="852123" y="177246"/>
                </a:lnTo>
                <a:lnTo>
                  <a:pt x="841015" y="171579"/>
                </a:lnTo>
                <a:lnTo>
                  <a:pt x="830134" y="166593"/>
                </a:lnTo>
                <a:lnTo>
                  <a:pt x="819026" y="161380"/>
                </a:lnTo>
                <a:lnTo>
                  <a:pt x="807692" y="156620"/>
                </a:lnTo>
                <a:lnTo>
                  <a:pt x="796358" y="152313"/>
                </a:lnTo>
                <a:lnTo>
                  <a:pt x="785023" y="148234"/>
                </a:lnTo>
                <a:lnTo>
                  <a:pt x="773462" y="144380"/>
                </a:lnTo>
                <a:lnTo>
                  <a:pt x="762128" y="140754"/>
                </a:lnTo>
                <a:lnTo>
                  <a:pt x="750340" y="137581"/>
                </a:lnTo>
                <a:lnTo>
                  <a:pt x="738779" y="134407"/>
                </a:lnTo>
                <a:lnTo>
                  <a:pt x="726991" y="131688"/>
                </a:lnTo>
                <a:lnTo>
                  <a:pt x="715203" y="129421"/>
                </a:lnTo>
                <a:lnTo>
                  <a:pt x="703415" y="127154"/>
                </a:lnTo>
                <a:lnTo>
                  <a:pt x="691401" y="125341"/>
                </a:lnTo>
                <a:lnTo>
                  <a:pt x="679613" y="123755"/>
                </a:lnTo>
                <a:lnTo>
                  <a:pt x="667598" y="122621"/>
                </a:lnTo>
                <a:lnTo>
                  <a:pt x="655584" y="121488"/>
                </a:lnTo>
                <a:lnTo>
                  <a:pt x="643796" y="120581"/>
                </a:lnTo>
                <a:lnTo>
                  <a:pt x="631782" y="120128"/>
                </a:lnTo>
                <a:lnTo>
                  <a:pt x="619540" y="120128"/>
                </a:lnTo>
                <a:lnTo>
                  <a:pt x="607752" y="120128"/>
                </a:lnTo>
                <a:close/>
                <a:moveTo>
                  <a:pt x="619540" y="0"/>
                </a:moveTo>
                <a:lnTo>
                  <a:pt x="634502" y="227"/>
                </a:lnTo>
                <a:lnTo>
                  <a:pt x="649690" y="907"/>
                </a:lnTo>
                <a:lnTo>
                  <a:pt x="664198" y="1587"/>
                </a:lnTo>
                <a:lnTo>
                  <a:pt x="678933" y="3173"/>
                </a:lnTo>
                <a:lnTo>
                  <a:pt x="694121" y="4533"/>
                </a:lnTo>
                <a:lnTo>
                  <a:pt x="708629" y="6573"/>
                </a:lnTo>
                <a:lnTo>
                  <a:pt x="723364" y="8840"/>
                </a:lnTo>
                <a:lnTo>
                  <a:pt x="738098" y="11560"/>
                </a:lnTo>
                <a:lnTo>
                  <a:pt x="752607" y="14506"/>
                </a:lnTo>
                <a:lnTo>
                  <a:pt x="767115" y="17906"/>
                </a:lnTo>
                <a:lnTo>
                  <a:pt x="781623" y="21533"/>
                </a:lnTo>
                <a:lnTo>
                  <a:pt x="796131" y="25839"/>
                </a:lnTo>
                <a:lnTo>
                  <a:pt x="810412" y="30146"/>
                </a:lnTo>
                <a:lnTo>
                  <a:pt x="824694" y="34905"/>
                </a:lnTo>
                <a:lnTo>
                  <a:pt x="838975" y="40118"/>
                </a:lnTo>
                <a:lnTo>
                  <a:pt x="853030" y="45558"/>
                </a:lnTo>
                <a:lnTo>
                  <a:pt x="866858" y="51451"/>
                </a:lnTo>
                <a:lnTo>
                  <a:pt x="880686" y="57571"/>
                </a:lnTo>
                <a:lnTo>
                  <a:pt x="894514" y="64144"/>
                </a:lnTo>
                <a:lnTo>
                  <a:pt x="907888" y="71170"/>
                </a:lnTo>
                <a:lnTo>
                  <a:pt x="921263" y="78423"/>
                </a:lnTo>
                <a:lnTo>
                  <a:pt x="934638" y="85903"/>
                </a:lnTo>
                <a:lnTo>
                  <a:pt x="947786" y="93836"/>
                </a:lnTo>
                <a:lnTo>
                  <a:pt x="960934" y="102222"/>
                </a:lnTo>
                <a:lnTo>
                  <a:pt x="973401" y="110835"/>
                </a:lnTo>
                <a:lnTo>
                  <a:pt x="986096" y="119901"/>
                </a:lnTo>
                <a:lnTo>
                  <a:pt x="998791" y="129421"/>
                </a:lnTo>
                <a:lnTo>
                  <a:pt x="1010805" y="139167"/>
                </a:lnTo>
                <a:lnTo>
                  <a:pt x="1023046" y="149140"/>
                </a:lnTo>
                <a:lnTo>
                  <a:pt x="1034607" y="159793"/>
                </a:lnTo>
                <a:lnTo>
                  <a:pt x="1046395" y="170446"/>
                </a:lnTo>
                <a:lnTo>
                  <a:pt x="1057956" y="181779"/>
                </a:lnTo>
                <a:lnTo>
                  <a:pt x="1067251" y="191072"/>
                </a:lnTo>
                <a:lnTo>
                  <a:pt x="1076318" y="200591"/>
                </a:lnTo>
                <a:lnTo>
                  <a:pt x="1084932" y="210564"/>
                </a:lnTo>
                <a:lnTo>
                  <a:pt x="1093546" y="220310"/>
                </a:lnTo>
                <a:lnTo>
                  <a:pt x="1101934" y="230283"/>
                </a:lnTo>
                <a:lnTo>
                  <a:pt x="1110095" y="240709"/>
                </a:lnTo>
                <a:lnTo>
                  <a:pt x="1117802" y="250909"/>
                </a:lnTo>
                <a:lnTo>
                  <a:pt x="1125510" y="261108"/>
                </a:lnTo>
                <a:lnTo>
                  <a:pt x="1132764" y="271988"/>
                </a:lnTo>
                <a:lnTo>
                  <a:pt x="1139791" y="282414"/>
                </a:lnTo>
                <a:lnTo>
                  <a:pt x="1146592" y="293294"/>
                </a:lnTo>
                <a:lnTo>
                  <a:pt x="1153166" y="304173"/>
                </a:lnTo>
                <a:lnTo>
                  <a:pt x="1159513" y="315279"/>
                </a:lnTo>
                <a:lnTo>
                  <a:pt x="1165634" y="326159"/>
                </a:lnTo>
                <a:lnTo>
                  <a:pt x="1171527" y="337492"/>
                </a:lnTo>
                <a:lnTo>
                  <a:pt x="1177195" y="348598"/>
                </a:lnTo>
                <a:lnTo>
                  <a:pt x="1182408" y="360157"/>
                </a:lnTo>
                <a:lnTo>
                  <a:pt x="1187622" y="371490"/>
                </a:lnTo>
                <a:lnTo>
                  <a:pt x="1192610" y="383050"/>
                </a:lnTo>
                <a:lnTo>
                  <a:pt x="1197143" y="394609"/>
                </a:lnTo>
                <a:lnTo>
                  <a:pt x="1201677" y="406395"/>
                </a:lnTo>
                <a:lnTo>
                  <a:pt x="1205984" y="418181"/>
                </a:lnTo>
                <a:lnTo>
                  <a:pt x="1209611" y="429741"/>
                </a:lnTo>
                <a:lnTo>
                  <a:pt x="1213465" y="441754"/>
                </a:lnTo>
                <a:lnTo>
                  <a:pt x="1216865" y="453540"/>
                </a:lnTo>
                <a:lnTo>
                  <a:pt x="1219812" y="465552"/>
                </a:lnTo>
                <a:lnTo>
                  <a:pt x="1222986" y="477792"/>
                </a:lnTo>
                <a:lnTo>
                  <a:pt x="1225706" y="489578"/>
                </a:lnTo>
                <a:lnTo>
                  <a:pt x="1228200" y="501818"/>
                </a:lnTo>
                <a:lnTo>
                  <a:pt x="1230240" y="514057"/>
                </a:lnTo>
                <a:lnTo>
                  <a:pt x="1232280" y="526070"/>
                </a:lnTo>
                <a:lnTo>
                  <a:pt x="1233867" y="538536"/>
                </a:lnTo>
                <a:lnTo>
                  <a:pt x="1235680" y="550775"/>
                </a:lnTo>
                <a:lnTo>
                  <a:pt x="1236814" y="563015"/>
                </a:lnTo>
                <a:lnTo>
                  <a:pt x="1237720" y="575254"/>
                </a:lnTo>
                <a:lnTo>
                  <a:pt x="1238401" y="587720"/>
                </a:lnTo>
                <a:lnTo>
                  <a:pt x="1239081" y="599733"/>
                </a:lnTo>
                <a:lnTo>
                  <a:pt x="1239307" y="612199"/>
                </a:lnTo>
                <a:lnTo>
                  <a:pt x="1239307" y="624665"/>
                </a:lnTo>
                <a:lnTo>
                  <a:pt x="1239081" y="636678"/>
                </a:lnTo>
                <a:lnTo>
                  <a:pt x="1238627" y="649144"/>
                </a:lnTo>
                <a:lnTo>
                  <a:pt x="1237947" y="661610"/>
                </a:lnTo>
                <a:lnTo>
                  <a:pt x="1237040" y="673623"/>
                </a:lnTo>
                <a:lnTo>
                  <a:pt x="1235907" y="686089"/>
                </a:lnTo>
                <a:lnTo>
                  <a:pt x="1234320" y="698102"/>
                </a:lnTo>
                <a:lnTo>
                  <a:pt x="1232507" y="710341"/>
                </a:lnTo>
                <a:lnTo>
                  <a:pt x="1230693" y="722807"/>
                </a:lnTo>
                <a:lnTo>
                  <a:pt x="1228653" y="734820"/>
                </a:lnTo>
                <a:lnTo>
                  <a:pt x="1226159" y="746833"/>
                </a:lnTo>
                <a:lnTo>
                  <a:pt x="1223439" y="759073"/>
                </a:lnTo>
                <a:lnTo>
                  <a:pt x="1220719" y="771085"/>
                </a:lnTo>
                <a:lnTo>
                  <a:pt x="1217545" y="783098"/>
                </a:lnTo>
                <a:lnTo>
                  <a:pt x="1214145" y="795111"/>
                </a:lnTo>
                <a:lnTo>
                  <a:pt x="1210518" y="806897"/>
                </a:lnTo>
                <a:lnTo>
                  <a:pt x="1206664" y="818683"/>
                </a:lnTo>
                <a:lnTo>
                  <a:pt x="1202357" y="830469"/>
                </a:lnTo>
                <a:lnTo>
                  <a:pt x="1198277" y="842255"/>
                </a:lnTo>
                <a:lnTo>
                  <a:pt x="1193516" y="853588"/>
                </a:lnTo>
                <a:lnTo>
                  <a:pt x="1188529" y="865374"/>
                </a:lnTo>
                <a:lnTo>
                  <a:pt x="1183769" y="876934"/>
                </a:lnTo>
                <a:lnTo>
                  <a:pt x="1178328" y="888267"/>
                </a:lnTo>
                <a:lnTo>
                  <a:pt x="1172661" y="899599"/>
                </a:lnTo>
                <a:lnTo>
                  <a:pt x="1166767" y="910706"/>
                </a:lnTo>
                <a:lnTo>
                  <a:pt x="1160646" y="921812"/>
                </a:lnTo>
                <a:lnTo>
                  <a:pt x="1534229" y="1295115"/>
                </a:lnTo>
                <a:lnTo>
                  <a:pt x="1540350" y="1301461"/>
                </a:lnTo>
                <a:lnTo>
                  <a:pt x="1545790" y="1308034"/>
                </a:lnTo>
                <a:lnTo>
                  <a:pt x="1551231" y="1314607"/>
                </a:lnTo>
                <a:lnTo>
                  <a:pt x="1556445" y="1321407"/>
                </a:lnTo>
                <a:lnTo>
                  <a:pt x="1560752" y="1328433"/>
                </a:lnTo>
                <a:lnTo>
                  <a:pt x="1565286" y="1335460"/>
                </a:lnTo>
                <a:lnTo>
                  <a:pt x="1569366" y="1342713"/>
                </a:lnTo>
                <a:lnTo>
                  <a:pt x="1572766" y="1349966"/>
                </a:lnTo>
                <a:lnTo>
                  <a:pt x="1576167" y="1357219"/>
                </a:lnTo>
                <a:lnTo>
                  <a:pt x="1578887" y="1364698"/>
                </a:lnTo>
                <a:lnTo>
                  <a:pt x="1581381" y="1372178"/>
                </a:lnTo>
                <a:lnTo>
                  <a:pt x="1583648" y="1379658"/>
                </a:lnTo>
                <a:lnTo>
                  <a:pt x="1585461" y="1387137"/>
                </a:lnTo>
                <a:lnTo>
                  <a:pt x="1586821" y="1394617"/>
                </a:lnTo>
                <a:lnTo>
                  <a:pt x="1587955" y="1402323"/>
                </a:lnTo>
                <a:lnTo>
                  <a:pt x="1588635" y="1409803"/>
                </a:lnTo>
                <a:lnTo>
                  <a:pt x="1589088" y="1417283"/>
                </a:lnTo>
                <a:lnTo>
                  <a:pt x="1589088" y="1424762"/>
                </a:lnTo>
                <a:lnTo>
                  <a:pt x="1588861" y="1432242"/>
                </a:lnTo>
                <a:lnTo>
                  <a:pt x="1588181" y="1439495"/>
                </a:lnTo>
                <a:lnTo>
                  <a:pt x="1587274" y="1446748"/>
                </a:lnTo>
                <a:lnTo>
                  <a:pt x="1585914" y="1454001"/>
                </a:lnTo>
                <a:lnTo>
                  <a:pt x="1584101" y="1461027"/>
                </a:lnTo>
                <a:lnTo>
                  <a:pt x="1581834" y="1467827"/>
                </a:lnTo>
                <a:lnTo>
                  <a:pt x="1579340" y="1474627"/>
                </a:lnTo>
                <a:lnTo>
                  <a:pt x="1576620" y="1481200"/>
                </a:lnTo>
                <a:lnTo>
                  <a:pt x="1573220" y="1487773"/>
                </a:lnTo>
                <a:lnTo>
                  <a:pt x="1569593" y="1494119"/>
                </a:lnTo>
                <a:lnTo>
                  <a:pt x="1565512" y="1500239"/>
                </a:lnTo>
                <a:lnTo>
                  <a:pt x="1561432" y="1506132"/>
                </a:lnTo>
                <a:lnTo>
                  <a:pt x="1556445" y="1511572"/>
                </a:lnTo>
                <a:lnTo>
                  <a:pt x="1551231" y="1517011"/>
                </a:lnTo>
                <a:lnTo>
                  <a:pt x="1517228" y="1551237"/>
                </a:lnTo>
                <a:lnTo>
                  <a:pt x="1511787" y="1556223"/>
                </a:lnTo>
                <a:lnTo>
                  <a:pt x="1506120" y="1561209"/>
                </a:lnTo>
                <a:lnTo>
                  <a:pt x="1500226" y="1565516"/>
                </a:lnTo>
                <a:lnTo>
                  <a:pt x="1494106" y="1569369"/>
                </a:lnTo>
                <a:lnTo>
                  <a:pt x="1487985" y="1573222"/>
                </a:lnTo>
                <a:lnTo>
                  <a:pt x="1481411" y="1576395"/>
                </a:lnTo>
                <a:lnTo>
                  <a:pt x="1474837" y="1579342"/>
                </a:lnTo>
                <a:lnTo>
                  <a:pt x="1468036" y="1581835"/>
                </a:lnTo>
                <a:lnTo>
                  <a:pt x="1461009" y="1583875"/>
                </a:lnTo>
                <a:lnTo>
                  <a:pt x="1453982" y="1585688"/>
                </a:lnTo>
                <a:lnTo>
                  <a:pt x="1446728" y="1587275"/>
                </a:lnTo>
                <a:lnTo>
                  <a:pt x="1439474" y="1588182"/>
                </a:lnTo>
                <a:lnTo>
                  <a:pt x="1432219" y="1588862"/>
                </a:lnTo>
                <a:lnTo>
                  <a:pt x="1424739" y="1589088"/>
                </a:lnTo>
                <a:lnTo>
                  <a:pt x="1417258" y="1589088"/>
                </a:lnTo>
                <a:lnTo>
                  <a:pt x="1409777" y="1588862"/>
                </a:lnTo>
                <a:lnTo>
                  <a:pt x="1402296" y="1587955"/>
                </a:lnTo>
                <a:lnTo>
                  <a:pt x="1394589" y="1587048"/>
                </a:lnTo>
                <a:lnTo>
                  <a:pt x="1387108" y="1585235"/>
                </a:lnTo>
                <a:lnTo>
                  <a:pt x="1379628" y="1583422"/>
                </a:lnTo>
                <a:lnTo>
                  <a:pt x="1372147" y="1581382"/>
                </a:lnTo>
                <a:lnTo>
                  <a:pt x="1364666" y="1578662"/>
                </a:lnTo>
                <a:lnTo>
                  <a:pt x="1357186" y="1575942"/>
                </a:lnTo>
                <a:lnTo>
                  <a:pt x="1349931" y="1572769"/>
                </a:lnTo>
                <a:lnTo>
                  <a:pt x="1342677" y="1569142"/>
                </a:lnTo>
                <a:lnTo>
                  <a:pt x="1335423" y="1565289"/>
                </a:lnTo>
                <a:lnTo>
                  <a:pt x="1328396" y="1560756"/>
                </a:lnTo>
                <a:lnTo>
                  <a:pt x="1321369" y="1556223"/>
                </a:lnTo>
                <a:lnTo>
                  <a:pt x="1314568" y="1551237"/>
                </a:lnTo>
                <a:lnTo>
                  <a:pt x="1307994" y="1545797"/>
                </a:lnTo>
                <a:lnTo>
                  <a:pt x="1301420" y="1540130"/>
                </a:lnTo>
                <a:lnTo>
                  <a:pt x="1295299" y="1534011"/>
                </a:lnTo>
                <a:lnTo>
                  <a:pt x="921716" y="1160708"/>
                </a:lnTo>
                <a:lnTo>
                  <a:pt x="910835" y="1166827"/>
                </a:lnTo>
                <a:lnTo>
                  <a:pt x="899501" y="1172720"/>
                </a:lnTo>
                <a:lnTo>
                  <a:pt x="888166" y="1178160"/>
                </a:lnTo>
                <a:lnTo>
                  <a:pt x="876832" y="1183600"/>
                </a:lnTo>
                <a:lnTo>
                  <a:pt x="865498" y="1188586"/>
                </a:lnTo>
                <a:lnTo>
                  <a:pt x="853710" y="1193346"/>
                </a:lnTo>
                <a:lnTo>
                  <a:pt x="842375" y="1198106"/>
                </a:lnTo>
                <a:lnTo>
                  <a:pt x="830588" y="1202412"/>
                </a:lnTo>
                <a:lnTo>
                  <a:pt x="818573" y="1206492"/>
                </a:lnTo>
                <a:lnTo>
                  <a:pt x="807012" y="1210572"/>
                </a:lnTo>
                <a:lnTo>
                  <a:pt x="794997" y="1213972"/>
                </a:lnTo>
                <a:lnTo>
                  <a:pt x="783210" y="1217598"/>
                </a:lnTo>
                <a:lnTo>
                  <a:pt x="771195" y="1220545"/>
                </a:lnTo>
                <a:lnTo>
                  <a:pt x="758954" y="1223265"/>
                </a:lnTo>
                <a:lnTo>
                  <a:pt x="746939" y="1226211"/>
                </a:lnTo>
                <a:lnTo>
                  <a:pt x="734698" y="1228478"/>
                </a:lnTo>
                <a:lnTo>
                  <a:pt x="722457" y="1230518"/>
                </a:lnTo>
                <a:lnTo>
                  <a:pt x="710442" y="1232784"/>
                </a:lnTo>
                <a:lnTo>
                  <a:pt x="698201" y="1234371"/>
                </a:lnTo>
                <a:lnTo>
                  <a:pt x="685960" y="1235731"/>
                </a:lnTo>
                <a:lnTo>
                  <a:pt x="673719" y="1236864"/>
                </a:lnTo>
                <a:lnTo>
                  <a:pt x="661478" y="1237771"/>
                </a:lnTo>
                <a:lnTo>
                  <a:pt x="649010" y="1238451"/>
                </a:lnTo>
                <a:lnTo>
                  <a:pt x="636769" y="1239131"/>
                </a:lnTo>
                <a:lnTo>
                  <a:pt x="624527" y="1239357"/>
                </a:lnTo>
                <a:lnTo>
                  <a:pt x="612060" y="1239357"/>
                </a:lnTo>
                <a:lnTo>
                  <a:pt x="599818" y="1239131"/>
                </a:lnTo>
                <a:lnTo>
                  <a:pt x="587577" y="1238451"/>
                </a:lnTo>
                <a:lnTo>
                  <a:pt x="575109" y="1237544"/>
                </a:lnTo>
                <a:lnTo>
                  <a:pt x="562868" y="1236638"/>
                </a:lnTo>
                <a:lnTo>
                  <a:pt x="550627" y="1235504"/>
                </a:lnTo>
                <a:lnTo>
                  <a:pt x="538612" y="1233918"/>
                </a:lnTo>
                <a:lnTo>
                  <a:pt x="526145" y="1232331"/>
                </a:lnTo>
                <a:lnTo>
                  <a:pt x="513903" y="1230291"/>
                </a:lnTo>
                <a:lnTo>
                  <a:pt x="501889" y="1228025"/>
                </a:lnTo>
                <a:lnTo>
                  <a:pt x="489648" y="1225758"/>
                </a:lnTo>
                <a:lnTo>
                  <a:pt x="477633" y="1222811"/>
                </a:lnTo>
                <a:lnTo>
                  <a:pt x="465619" y="1219865"/>
                </a:lnTo>
                <a:lnTo>
                  <a:pt x="453604" y="1216918"/>
                </a:lnTo>
                <a:lnTo>
                  <a:pt x="441590" y="1213292"/>
                </a:lnTo>
                <a:lnTo>
                  <a:pt x="429802" y="1209665"/>
                </a:lnTo>
                <a:lnTo>
                  <a:pt x="418014" y="1205812"/>
                </a:lnTo>
                <a:lnTo>
                  <a:pt x="406453" y="1201506"/>
                </a:lnTo>
                <a:lnTo>
                  <a:pt x="394665" y="1197199"/>
                </a:lnTo>
                <a:lnTo>
                  <a:pt x="383104" y="1192440"/>
                </a:lnTo>
                <a:lnTo>
                  <a:pt x="371543" y="1187680"/>
                </a:lnTo>
                <a:lnTo>
                  <a:pt x="359982" y="1182467"/>
                </a:lnTo>
                <a:lnTo>
                  <a:pt x="348647" y="1177027"/>
                </a:lnTo>
                <a:lnTo>
                  <a:pt x="337313" y="1171360"/>
                </a:lnTo>
                <a:lnTo>
                  <a:pt x="326205" y="1165694"/>
                </a:lnTo>
                <a:lnTo>
                  <a:pt x="315097" y="1159574"/>
                </a:lnTo>
                <a:lnTo>
                  <a:pt x="304216" y="1153228"/>
                </a:lnTo>
                <a:lnTo>
                  <a:pt x="293109" y="1146655"/>
                </a:lnTo>
                <a:lnTo>
                  <a:pt x="282454" y="1139629"/>
                </a:lnTo>
                <a:lnTo>
                  <a:pt x="272026" y="1132602"/>
                </a:lnTo>
                <a:lnTo>
                  <a:pt x="261145" y="1125349"/>
                </a:lnTo>
                <a:lnTo>
                  <a:pt x="250944" y="1117643"/>
                </a:lnTo>
                <a:lnTo>
                  <a:pt x="240517" y="1109937"/>
                </a:lnTo>
                <a:lnTo>
                  <a:pt x="230316" y="1101777"/>
                </a:lnTo>
                <a:lnTo>
                  <a:pt x="220341" y="1093617"/>
                </a:lnTo>
                <a:lnTo>
                  <a:pt x="210367" y="1085004"/>
                </a:lnTo>
                <a:lnTo>
                  <a:pt x="200620" y="1076391"/>
                </a:lnTo>
                <a:lnTo>
                  <a:pt x="191099" y="1067099"/>
                </a:lnTo>
                <a:lnTo>
                  <a:pt x="181578" y="1057806"/>
                </a:lnTo>
                <a:lnTo>
                  <a:pt x="170470" y="1046473"/>
                </a:lnTo>
                <a:lnTo>
                  <a:pt x="159589" y="1034913"/>
                </a:lnTo>
                <a:lnTo>
                  <a:pt x="149161" y="1022901"/>
                </a:lnTo>
                <a:lnTo>
                  <a:pt x="139187" y="1010888"/>
                </a:lnTo>
                <a:lnTo>
                  <a:pt x="129213" y="998648"/>
                </a:lnTo>
                <a:lnTo>
                  <a:pt x="119918" y="985956"/>
                </a:lnTo>
                <a:lnTo>
                  <a:pt x="110851" y="973489"/>
                </a:lnTo>
                <a:lnTo>
                  <a:pt x="102237" y="960797"/>
                </a:lnTo>
                <a:lnTo>
                  <a:pt x="93849" y="947651"/>
                </a:lnTo>
                <a:lnTo>
                  <a:pt x="85688" y="934505"/>
                </a:lnTo>
                <a:lnTo>
                  <a:pt x="78208" y="921358"/>
                </a:lnTo>
                <a:lnTo>
                  <a:pt x="70954" y="907986"/>
                </a:lnTo>
                <a:lnTo>
                  <a:pt x="64153" y="894386"/>
                </a:lnTo>
                <a:lnTo>
                  <a:pt x="57579" y="880560"/>
                </a:lnTo>
                <a:lnTo>
                  <a:pt x="51232" y="866734"/>
                </a:lnTo>
                <a:lnTo>
                  <a:pt x="45338" y="852908"/>
                </a:lnTo>
                <a:lnTo>
                  <a:pt x="39897" y="838856"/>
                </a:lnTo>
                <a:lnTo>
                  <a:pt x="34910" y="824803"/>
                </a:lnTo>
                <a:lnTo>
                  <a:pt x="30150" y="810524"/>
                </a:lnTo>
                <a:lnTo>
                  <a:pt x="25616" y="796244"/>
                </a:lnTo>
                <a:lnTo>
                  <a:pt x="21535" y="781738"/>
                </a:lnTo>
                <a:lnTo>
                  <a:pt x="17682" y="767232"/>
                </a:lnTo>
                <a:lnTo>
                  <a:pt x="14508" y="752726"/>
                </a:lnTo>
                <a:lnTo>
                  <a:pt x="11334" y="738220"/>
                </a:lnTo>
                <a:lnTo>
                  <a:pt x="8841" y="723487"/>
                </a:lnTo>
                <a:lnTo>
                  <a:pt x="6574" y="708755"/>
                </a:lnTo>
                <a:lnTo>
                  <a:pt x="4307" y="694022"/>
                </a:lnTo>
                <a:lnTo>
                  <a:pt x="2947" y="679289"/>
                </a:lnTo>
                <a:lnTo>
                  <a:pt x="1587" y="664330"/>
                </a:lnTo>
                <a:lnTo>
                  <a:pt x="680" y="649597"/>
                </a:lnTo>
                <a:lnTo>
                  <a:pt x="227" y="634638"/>
                </a:lnTo>
                <a:lnTo>
                  <a:pt x="0" y="619905"/>
                </a:lnTo>
                <a:lnTo>
                  <a:pt x="227" y="604946"/>
                </a:lnTo>
                <a:lnTo>
                  <a:pt x="680" y="589987"/>
                </a:lnTo>
                <a:lnTo>
                  <a:pt x="1587" y="575254"/>
                </a:lnTo>
                <a:lnTo>
                  <a:pt x="2947" y="560295"/>
                </a:lnTo>
                <a:lnTo>
                  <a:pt x="4307" y="545562"/>
                </a:lnTo>
                <a:lnTo>
                  <a:pt x="6574" y="530830"/>
                </a:lnTo>
                <a:lnTo>
                  <a:pt x="8841" y="516097"/>
                </a:lnTo>
                <a:lnTo>
                  <a:pt x="11334" y="501364"/>
                </a:lnTo>
                <a:lnTo>
                  <a:pt x="14508" y="486858"/>
                </a:lnTo>
                <a:lnTo>
                  <a:pt x="17682" y="472352"/>
                </a:lnTo>
                <a:lnTo>
                  <a:pt x="21535" y="457846"/>
                </a:lnTo>
                <a:lnTo>
                  <a:pt x="25616" y="443340"/>
                </a:lnTo>
                <a:lnTo>
                  <a:pt x="30150" y="429061"/>
                </a:lnTo>
                <a:lnTo>
                  <a:pt x="34910" y="414781"/>
                </a:lnTo>
                <a:lnTo>
                  <a:pt x="39897" y="400502"/>
                </a:lnTo>
                <a:lnTo>
                  <a:pt x="45338" y="386449"/>
                </a:lnTo>
                <a:lnTo>
                  <a:pt x="51232" y="372850"/>
                </a:lnTo>
                <a:lnTo>
                  <a:pt x="57579" y="359024"/>
                </a:lnTo>
                <a:lnTo>
                  <a:pt x="64153" y="345198"/>
                </a:lnTo>
                <a:lnTo>
                  <a:pt x="70954" y="331599"/>
                </a:lnTo>
                <a:lnTo>
                  <a:pt x="78208" y="318226"/>
                </a:lnTo>
                <a:lnTo>
                  <a:pt x="85688" y="304853"/>
                </a:lnTo>
                <a:lnTo>
                  <a:pt x="93849" y="291934"/>
                </a:lnTo>
                <a:lnTo>
                  <a:pt x="102237" y="278788"/>
                </a:lnTo>
                <a:lnTo>
                  <a:pt x="110851" y="266095"/>
                </a:lnTo>
                <a:lnTo>
                  <a:pt x="119918" y="253402"/>
                </a:lnTo>
                <a:lnTo>
                  <a:pt x="129213" y="240936"/>
                </a:lnTo>
                <a:lnTo>
                  <a:pt x="139187" y="228697"/>
                </a:lnTo>
                <a:lnTo>
                  <a:pt x="149161" y="216457"/>
                </a:lnTo>
                <a:lnTo>
                  <a:pt x="159589" y="204671"/>
                </a:lnTo>
                <a:lnTo>
                  <a:pt x="170470" y="193111"/>
                </a:lnTo>
                <a:lnTo>
                  <a:pt x="181578" y="181779"/>
                </a:lnTo>
                <a:lnTo>
                  <a:pt x="193139" y="170446"/>
                </a:lnTo>
                <a:lnTo>
                  <a:pt x="204473" y="159793"/>
                </a:lnTo>
                <a:lnTo>
                  <a:pt x="216488" y="149140"/>
                </a:lnTo>
                <a:lnTo>
                  <a:pt x="228729" y="139167"/>
                </a:lnTo>
                <a:lnTo>
                  <a:pt x="240743" y="129421"/>
                </a:lnTo>
                <a:lnTo>
                  <a:pt x="253438" y="119901"/>
                </a:lnTo>
                <a:lnTo>
                  <a:pt x="266133" y="110835"/>
                </a:lnTo>
                <a:lnTo>
                  <a:pt x="278600" y="102222"/>
                </a:lnTo>
                <a:lnTo>
                  <a:pt x="291748" y="93836"/>
                </a:lnTo>
                <a:lnTo>
                  <a:pt x="304896" y="85903"/>
                </a:lnTo>
                <a:lnTo>
                  <a:pt x="318271" y="78423"/>
                </a:lnTo>
                <a:lnTo>
                  <a:pt x="331646" y="71170"/>
                </a:lnTo>
                <a:lnTo>
                  <a:pt x="345020" y="64144"/>
                </a:lnTo>
                <a:lnTo>
                  <a:pt x="358848" y="57571"/>
                </a:lnTo>
                <a:lnTo>
                  <a:pt x="372676" y="51451"/>
                </a:lnTo>
                <a:lnTo>
                  <a:pt x="386504" y="45558"/>
                </a:lnTo>
                <a:lnTo>
                  <a:pt x="400559" y="40118"/>
                </a:lnTo>
                <a:lnTo>
                  <a:pt x="414840" y="34905"/>
                </a:lnTo>
                <a:lnTo>
                  <a:pt x="429122" y="30146"/>
                </a:lnTo>
                <a:lnTo>
                  <a:pt x="443403" y="25839"/>
                </a:lnTo>
                <a:lnTo>
                  <a:pt x="457911" y="21533"/>
                </a:lnTo>
                <a:lnTo>
                  <a:pt x="472419" y="17906"/>
                </a:lnTo>
                <a:lnTo>
                  <a:pt x="486927" y="14506"/>
                </a:lnTo>
                <a:lnTo>
                  <a:pt x="501435" y="11560"/>
                </a:lnTo>
                <a:lnTo>
                  <a:pt x="515944" y="8840"/>
                </a:lnTo>
                <a:lnTo>
                  <a:pt x="530678" y="6573"/>
                </a:lnTo>
                <a:lnTo>
                  <a:pt x="545413" y="4533"/>
                </a:lnTo>
                <a:lnTo>
                  <a:pt x="560148" y="3173"/>
                </a:lnTo>
                <a:lnTo>
                  <a:pt x="575109" y="1587"/>
                </a:lnTo>
                <a:lnTo>
                  <a:pt x="589844" y="907"/>
                </a:lnTo>
                <a:lnTo>
                  <a:pt x="604806" y="227"/>
                </a:lnTo>
                <a:lnTo>
                  <a:pt x="61954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5" name="Rectangle 17"/>
          <p:cNvSpPr/>
          <p:nvPr/>
        </p:nvSpPr>
        <p:spPr>
          <a:xfrm>
            <a:off x="1214776" y="2034711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17"/>
          <p:cNvSpPr/>
          <p:nvPr/>
        </p:nvSpPr>
        <p:spPr>
          <a:xfrm>
            <a:off x="7484534" y="4164480"/>
            <a:ext cx="3517512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泪滴形 4"/>
          <p:cNvSpPr/>
          <p:nvPr/>
        </p:nvSpPr>
        <p:spPr bwMode="auto">
          <a:xfrm>
            <a:off x="4505325" y="3681413"/>
            <a:ext cx="1304925" cy="1304925"/>
          </a:xfrm>
          <a:custGeom>
            <a:avLst/>
            <a:gdLst>
              <a:gd name="T0" fmla="*/ 0 w 1304925"/>
              <a:gd name="T1" fmla="*/ 652463 h 1304925"/>
              <a:gd name="T2" fmla="*/ 652463 w 1304925"/>
              <a:gd name="T3" fmla="*/ 0 h 1304925"/>
              <a:gd name="T4" fmla="*/ 1304925 w 1304925"/>
              <a:gd name="T5" fmla="*/ 0 h 1304925"/>
              <a:gd name="T6" fmla="*/ 1304925 w 1304925"/>
              <a:gd name="T7" fmla="*/ 652463 h 1304925"/>
              <a:gd name="T8" fmla="*/ 652462 w 1304925"/>
              <a:gd name="T9" fmla="*/ 1304926 h 1304925"/>
              <a:gd name="T10" fmla="*/ -1 w 1304925"/>
              <a:gd name="T11" fmla="*/ 652463 h 1304925"/>
              <a:gd name="T12" fmla="*/ 0 w 1304925"/>
              <a:gd name="T13" fmla="*/ 652463 h 13049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04925" h="1304925">
                <a:moveTo>
                  <a:pt x="0" y="652463"/>
                </a:moveTo>
                <a:cubicBezTo>
                  <a:pt x="0" y="292118"/>
                  <a:pt x="292118" y="0"/>
                  <a:pt x="652463" y="0"/>
                </a:cubicBezTo>
                <a:lnTo>
                  <a:pt x="1304925" y="0"/>
                </a:lnTo>
                <a:lnTo>
                  <a:pt x="1304925" y="652463"/>
                </a:lnTo>
                <a:cubicBezTo>
                  <a:pt x="1304925" y="1012808"/>
                  <a:pt x="1012807" y="1304926"/>
                  <a:pt x="652462" y="1304926"/>
                </a:cubicBezTo>
                <a:cubicBezTo>
                  <a:pt x="292117" y="1304926"/>
                  <a:pt x="-1" y="1012808"/>
                  <a:pt x="-1" y="652463"/>
                </a:cubicBezTo>
                <a:lnTo>
                  <a:pt x="0" y="652463"/>
                </a:lnTo>
                <a:close/>
              </a:path>
            </a:pathLst>
          </a:custGeom>
          <a:solidFill>
            <a:srgbClr val="39EBC1">
              <a:alpha val="20000"/>
            </a:srgb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" name="泪滴形 5"/>
          <p:cNvSpPr/>
          <p:nvPr/>
        </p:nvSpPr>
        <p:spPr bwMode="auto">
          <a:xfrm rot="10800000">
            <a:off x="5810250" y="2376488"/>
            <a:ext cx="1304925" cy="1304925"/>
          </a:xfrm>
          <a:custGeom>
            <a:avLst/>
            <a:gdLst>
              <a:gd name="T0" fmla="*/ 0 w 1304925"/>
              <a:gd name="T1" fmla="*/ 652463 h 1304925"/>
              <a:gd name="T2" fmla="*/ 652463 w 1304925"/>
              <a:gd name="T3" fmla="*/ 0 h 1304925"/>
              <a:gd name="T4" fmla="*/ 1304925 w 1304925"/>
              <a:gd name="T5" fmla="*/ 0 h 1304925"/>
              <a:gd name="T6" fmla="*/ 1304925 w 1304925"/>
              <a:gd name="T7" fmla="*/ 652463 h 1304925"/>
              <a:gd name="T8" fmla="*/ 652462 w 1304925"/>
              <a:gd name="T9" fmla="*/ 1304926 h 1304925"/>
              <a:gd name="T10" fmla="*/ -1 w 1304925"/>
              <a:gd name="T11" fmla="*/ 652463 h 1304925"/>
              <a:gd name="T12" fmla="*/ 0 w 1304925"/>
              <a:gd name="T13" fmla="*/ 652463 h 13049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04925" h="1304925">
                <a:moveTo>
                  <a:pt x="0" y="652463"/>
                </a:moveTo>
                <a:cubicBezTo>
                  <a:pt x="0" y="292118"/>
                  <a:pt x="292118" y="0"/>
                  <a:pt x="652463" y="0"/>
                </a:cubicBezTo>
                <a:lnTo>
                  <a:pt x="1304925" y="0"/>
                </a:lnTo>
                <a:lnTo>
                  <a:pt x="1304925" y="652463"/>
                </a:lnTo>
                <a:cubicBezTo>
                  <a:pt x="1304925" y="1012808"/>
                  <a:pt x="1012807" y="1304926"/>
                  <a:pt x="652462" y="1304926"/>
                </a:cubicBezTo>
                <a:cubicBezTo>
                  <a:pt x="292117" y="1304926"/>
                  <a:pt x="-1" y="1012808"/>
                  <a:pt x="-1" y="652463"/>
                </a:cubicBezTo>
                <a:lnTo>
                  <a:pt x="0" y="652463"/>
                </a:lnTo>
                <a:close/>
              </a:path>
            </a:pathLst>
          </a:custGeom>
          <a:solidFill>
            <a:srgbClr val="39EBC1">
              <a:alpha val="20000"/>
            </a:srgbClr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4" name="泪滴形 6"/>
          <p:cNvSpPr/>
          <p:nvPr/>
        </p:nvSpPr>
        <p:spPr bwMode="auto">
          <a:xfrm rot="-5400000">
            <a:off x="5810250" y="3681413"/>
            <a:ext cx="1304925" cy="1304925"/>
          </a:xfrm>
          <a:custGeom>
            <a:avLst/>
            <a:gdLst>
              <a:gd name="T0" fmla="*/ 0 w 1304925"/>
              <a:gd name="T1" fmla="*/ 652463 h 1304925"/>
              <a:gd name="T2" fmla="*/ 652463 w 1304925"/>
              <a:gd name="T3" fmla="*/ 0 h 1304925"/>
              <a:gd name="T4" fmla="*/ 1304925 w 1304925"/>
              <a:gd name="T5" fmla="*/ 0 h 1304925"/>
              <a:gd name="T6" fmla="*/ 1304925 w 1304925"/>
              <a:gd name="T7" fmla="*/ 652463 h 1304925"/>
              <a:gd name="T8" fmla="*/ 652462 w 1304925"/>
              <a:gd name="T9" fmla="*/ 1304926 h 1304925"/>
              <a:gd name="T10" fmla="*/ -1 w 1304925"/>
              <a:gd name="T11" fmla="*/ 652463 h 1304925"/>
              <a:gd name="T12" fmla="*/ 0 w 1304925"/>
              <a:gd name="T13" fmla="*/ 652463 h 13049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04925" h="1304925">
                <a:moveTo>
                  <a:pt x="0" y="652463"/>
                </a:moveTo>
                <a:cubicBezTo>
                  <a:pt x="0" y="292118"/>
                  <a:pt x="292118" y="0"/>
                  <a:pt x="652463" y="0"/>
                </a:cubicBezTo>
                <a:lnTo>
                  <a:pt x="1304925" y="0"/>
                </a:lnTo>
                <a:lnTo>
                  <a:pt x="1304925" y="652463"/>
                </a:lnTo>
                <a:cubicBezTo>
                  <a:pt x="1304925" y="1012808"/>
                  <a:pt x="1012807" y="1304926"/>
                  <a:pt x="652462" y="1304926"/>
                </a:cubicBezTo>
                <a:cubicBezTo>
                  <a:pt x="292117" y="1304926"/>
                  <a:pt x="-1" y="1012808"/>
                  <a:pt x="-1" y="652463"/>
                </a:cubicBezTo>
                <a:lnTo>
                  <a:pt x="0" y="652463"/>
                </a:lnTo>
                <a:close/>
              </a:path>
            </a:pathLst>
          </a:custGeom>
          <a:gradFill>
            <a:gsLst>
              <a:gs pos="42000">
                <a:srgbClr val="BAB4EF"/>
              </a:gs>
              <a:gs pos="0">
                <a:srgbClr val="CECBF4"/>
              </a:gs>
              <a:gs pos="100000">
                <a:srgbClr val="A59CEA"/>
              </a:gs>
            </a:gsLst>
            <a:lin scaled="1"/>
          </a:gra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5" name="泪滴形 7"/>
          <p:cNvSpPr/>
          <p:nvPr/>
        </p:nvSpPr>
        <p:spPr bwMode="auto">
          <a:xfrm rot="5400000">
            <a:off x="4505325" y="2376488"/>
            <a:ext cx="1304925" cy="1304925"/>
          </a:xfrm>
          <a:custGeom>
            <a:avLst/>
            <a:gdLst>
              <a:gd name="T0" fmla="*/ 0 w 1304925"/>
              <a:gd name="T1" fmla="*/ 652463 h 1304925"/>
              <a:gd name="T2" fmla="*/ 652463 w 1304925"/>
              <a:gd name="T3" fmla="*/ 0 h 1304925"/>
              <a:gd name="T4" fmla="*/ 1304925 w 1304925"/>
              <a:gd name="T5" fmla="*/ 0 h 1304925"/>
              <a:gd name="T6" fmla="*/ 1304925 w 1304925"/>
              <a:gd name="T7" fmla="*/ 652463 h 1304925"/>
              <a:gd name="T8" fmla="*/ 652462 w 1304925"/>
              <a:gd name="T9" fmla="*/ 1304926 h 1304925"/>
              <a:gd name="T10" fmla="*/ -1 w 1304925"/>
              <a:gd name="T11" fmla="*/ 652463 h 1304925"/>
              <a:gd name="T12" fmla="*/ 0 w 1304925"/>
              <a:gd name="T13" fmla="*/ 652463 h 1304925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304925" h="1304925">
                <a:moveTo>
                  <a:pt x="0" y="652463"/>
                </a:moveTo>
                <a:cubicBezTo>
                  <a:pt x="0" y="292118"/>
                  <a:pt x="292118" y="0"/>
                  <a:pt x="652463" y="0"/>
                </a:cubicBezTo>
                <a:lnTo>
                  <a:pt x="1304925" y="0"/>
                </a:lnTo>
                <a:lnTo>
                  <a:pt x="1304925" y="652463"/>
                </a:lnTo>
                <a:cubicBezTo>
                  <a:pt x="1304925" y="1012808"/>
                  <a:pt x="1012807" y="1304926"/>
                  <a:pt x="652462" y="1304926"/>
                </a:cubicBezTo>
                <a:cubicBezTo>
                  <a:pt x="292117" y="1304926"/>
                  <a:pt x="-1" y="1012808"/>
                  <a:pt x="-1" y="652463"/>
                </a:cubicBezTo>
                <a:lnTo>
                  <a:pt x="0" y="652463"/>
                </a:lnTo>
                <a:close/>
              </a:path>
            </a:pathLst>
          </a:custGeom>
          <a:gradFill>
            <a:gsLst>
              <a:gs pos="42000">
                <a:srgbClr val="BAB4EF"/>
              </a:gs>
              <a:gs pos="0">
                <a:srgbClr val="CECBF4"/>
              </a:gs>
              <a:gs pos="100000">
                <a:srgbClr val="A59CEA"/>
              </a:gs>
            </a:gsLst>
            <a:lin scaled="1"/>
          </a:gra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8" name="组合 57"/>
          <p:cNvGrpSpPr/>
          <p:nvPr/>
        </p:nvGrpSpPr>
        <p:grpSpPr>
          <a:xfrm flipV="1">
            <a:off x="5250579" y="3121742"/>
            <a:ext cx="1119342" cy="1119342"/>
            <a:chOff x="4657725" y="2528888"/>
            <a:chExt cx="2609850" cy="2609850"/>
          </a:xfrm>
        </p:grpSpPr>
        <p:sp>
          <p:nvSpPr>
            <p:cNvPr id="54" name="泪滴形 4"/>
            <p:cNvSpPr/>
            <p:nvPr/>
          </p:nvSpPr>
          <p:spPr bwMode="auto">
            <a:xfrm>
              <a:off x="4657725" y="3833813"/>
              <a:ext cx="1304925" cy="1304925"/>
            </a:xfrm>
            <a:custGeom>
              <a:avLst/>
              <a:gdLst>
                <a:gd name="T0" fmla="*/ 0 w 1304925"/>
                <a:gd name="T1" fmla="*/ 652463 h 1304925"/>
                <a:gd name="T2" fmla="*/ 652463 w 1304925"/>
                <a:gd name="T3" fmla="*/ 0 h 1304925"/>
                <a:gd name="T4" fmla="*/ 1304925 w 1304925"/>
                <a:gd name="T5" fmla="*/ 0 h 1304925"/>
                <a:gd name="T6" fmla="*/ 1304925 w 1304925"/>
                <a:gd name="T7" fmla="*/ 652463 h 1304925"/>
                <a:gd name="T8" fmla="*/ 652462 w 1304925"/>
                <a:gd name="T9" fmla="*/ 1304926 h 1304925"/>
                <a:gd name="T10" fmla="*/ -1 w 1304925"/>
                <a:gd name="T11" fmla="*/ 652463 h 1304925"/>
                <a:gd name="T12" fmla="*/ 0 w 1304925"/>
                <a:gd name="T13" fmla="*/ 652463 h 13049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04925" h="1304925">
                  <a:moveTo>
                    <a:pt x="0" y="652463"/>
                  </a:moveTo>
                  <a:cubicBezTo>
                    <a:pt x="0" y="292118"/>
                    <a:pt x="292118" y="0"/>
                    <a:pt x="652463" y="0"/>
                  </a:cubicBezTo>
                  <a:lnTo>
                    <a:pt x="1304925" y="0"/>
                  </a:lnTo>
                  <a:lnTo>
                    <a:pt x="1304925" y="652463"/>
                  </a:lnTo>
                  <a:cubicBezTo>
                    <a:pt x="1304925" y="1012808"/>
                    <a:pt x="1012807" y="1304926"/>
                    <a:pt x="652462" y="1304926"/>
                  </a:cubicBezTo>
                  <a:cubicBezTo>
                    <a:pt x="292117" y="1304926"/>
                    <a:pt x="-1" y="1012808"/>
                    <a:pt x="-1" y="652463"/>
                  </a:cubicBezTo>
                  <a:lnTo>
                    <a:pt x="0" y="652463"/>
                  </a:lnTo>
                  <a:close/>
                </a:path>
              </a:pathLst>
            </a:custGeom>
            <a:solidFill>
              <a:srgbClr val="AA4AFE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5" name="泪滴形 5"/>
            <p:cNvSpPr/>
            <p:nvPr/>
          </p:nvSpPr>
          <p:spPr bwMode="auto">
            <a:xfrm rot="10800000">
              <a:off x="5962650" y="2528888"/>
              <a:ext cx="1304925" cy="1304925"/>
            </a:xfrm>
            <a:custGeom>
              <a:avLst/>
              <a:gdLst>
                <a:gd name="T0" fmla="*/ 0 w 1304925"/>
                <a:gd name="T1" fmla="*/ 652463 h 1304925"/>
                <a:gd name="T2" fmla="*/ 652463 w 1304925"/>
                <a:gd name="T3" fmla="*/ 0 h 1304925"/>
                <a:gd name="T4" fmla="*/ 1304925 w 1304925"/>
                <a:gd name="T5" fmla="*/ 0 h 1304925"/>
                <a:gd name="T6" fmla="*/ 1304925 w 1304925"/>
                <a:gd name="T7" fmla="*/ 652463 h 1304925"/>
                <a:gd name="T8" fmla="*/ 652462 w 1304925"/>
                <a:gd name="T9" fmla="*/ 1304926 h 1304925"/>
                <a:gd name="T10" fmla="*/ -1 w 1304925"/>
                <a:gd name="T11" fmla="*/ 652463 h 1304925"/>
                <a:gd name="T12" fmla="*/ 0 w 1304925"/>
                <a:gd name="T13" fmla="*/ 652463 h 13049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04925" h="1304925">
                  <a:moveTo>
                    <a:pt x="0" y="652463"/>
                  </a:moveTo>
                  <a:cubicBezTo>
                    <a:pt x="0" y="292118"/>
                    <a:pt x="292118" y="0"/>
                    <a:pt x="652463" y="0"/>
                  </a:cubicBezTo>
                  <a:lnTo>
                    <a:pt x="1304925" y="0"/>
                  </a:lnTo>
                  <a:lnTo>
                    <a:pt x="1304925" y="652463"/>
                  </a:lnTo>
                  <a:cubicBezTo>
                    <a:pt x="1304925" y="1012808"/>
                    <a:pt x="1012807" y="1304926"/>
                    <a:pt x="652462" y="1304926"/>
                  </a:cubicBezTo>
                  <a:cubicBezTo>
                    <a:pt x="292117" y="1304926"/>
                    <a:pt x="-1" y="1012808"/>
                    <a:pt x="-1" y="652463"/>
                  </a:cubicBezTo>
                  <a:lnTo>
                    <a:pt x="0" y="652463"/>
                  </a:lnTo>
                  <a:close/>
                </a:path>
              </a:pathLst>
            </a:custGeom>
            <a:solidFill>
              <a:srgbClr val="AA4AFE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6" name="泪滴形 6"/>
            <p:cNvSpPr/>
            <p:nvPr/>
          </p:nvSpPr>
          <p:spPr bwMode="auto">
            <a:xfrm rot="-5400000">
              <a:off x="5962650" y="3833813"/>
              <a:ext cx="1304925" cy="1304925"/>
            </a:xfrm>
            <a:custGeom>
              <a:avLst/>
              <a:gdLst>
                <a:gd name="T0" fmla="*/ 0 w 1304925"/>
                <a:gd name="T1" fmla="*/ 652463 h 1304925"/>
                <a:gd name="T2" fmla="*/ 652463 w 1304925"/>
                <a:gd name="T3" fmla="*/ 0 h 1304925"/>
                <a:gd name="T4" fmla="*/ 1304925 w 1304925"/>
                <a:gd name="T5" fmla="*/ 0 h 1304925"/>
                <a:gd name="T6" fmla="*/ 1304925 w 1304925"/>
                <a:gd name="T7" fmla="*/ 652463 h 1304925"/>
                <a:gd name="T8" fmla="*/ 652462 w 1304925"/>
                <a:gd name="T9" fmla="*/ 1304926 h 1304925"/>
                <a:gd name="T10" fmla="*/ -1 w 1304925"/>
                <a:gd name="T11" fmla="*/ 652463 h 1304925"/>
                <a:gd name="T12" fmla="*/ 0 w 1304925"/>
                <a:gd name="T13" fmla="*/ 652463 h 13049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04925" h="1304925">
                  <a:moveTo>
                    <a:pt x="0" y="652463"/>
                  </a:moveTo>
                  <a:cubicBezTo>
                    <a:pt x="0" y="292118"/>
                    <a:pt x="292118" y="0"/>
                    <a:pt x="652463" y="0"/>
                  </a:cubicBezTo>
                  <a:lnTo>
                    <a:pt x="1304925" y="0"/>
                  </a:lnTo>
                  <a:lnTo>
                    <a:pt x="1304925" y="652463"/>
                  </a:lnTo>
                  <a:cubicBezTo>
                    <a:pt x="1304925" y="1012808"/>
                    <a:pt x="1012807" y="1304926"/>
                    <a:pt x="652462" y="1304926"/>
                  </a:cubicBezTo>
                  <a:cubicBezTo>
                    <a:pt x="292117" y="1304926"/>
                    <a:pt x="-1" y="1012808"/>
                    <a:pt x="-1" y="652463"/>
                  </a:cubicBezTo>
                  <a:lnTo>
                    <a:pt x="0" y="652463"/>
                  </a:lnTo>
                  <a:close/>
                </a:path>
              </a:pathLst>
            </a:custGeom>
            <a:solidFill>
              <a:srgbClr val="39EBC1">
                <a:alpha val="20000"/>
              </a:srgbClr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57" name="泪滴形 7"/>
            <p:cNvSpPr/>
            <p:nvPr/>
          </p:nvSpPr>
          <p:spPr bwMode="auto">
            <a:xfrm rot="5400000">
              <a:off x="4657725" y="2528888"/>
              <a:ext cx="1304925" cy="1304925"/>
            </a:xfrm>
            <a:custGeom>
              <a:avLst/>
              <a:gdLst>
                <a:gd name="T0" fmla="*/ 0 w 1304925"/>
                <a:gd name="T1" fmla="*/ 652463 h 1304925"/>
                <a:gd name="T2" fmla="*/ 652463 w 1304925"/>
                <a:gd name="T3" fmla="*/ 0 h 1304925"/>
                <a:gd name="T4" fmla="*/ 1304925 w 1304925"/>
                <a:gd name="T5" fmla="*/ 0 h 1304925"/>
                <a:gd name="T6" fmla="*/ 1304925 w 1304925"/>
                <a:gd name="T7" fmla="*/ 652463 h 1304925"/>
                <a:gd name="T8" fmla="*/ 652462 w 1304925"/>
                <a:gd name="T9" fmla="*/ 1304926 h 1304925"/>
                <a:gd name="T10" fmla="*/ -1 w 1304925"/>
                <a:gd name="T11" fmla="*/ 652463 h 1304925"/>
                <a:gd name="T12" fmla="*/ 0 w 1304925"/>
                <a:gd name="T13" fmla="*/ 652463 h 13049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304925" h="1304925">
                  <a:moveTo>
                    <a:pt x="0" y="652463"/>
                  </a:moveTo>
                  <a:cubicBezTo>
                    <a:pt x="0" y="292118"/>
                    <a:pt x="292118" y="0"/>
                    <a:pt x="652463" y="0"/>
                  </a:cubicBezTo>
                  <a:lnTo>
                    <a:pt x="1304925" y="0"/>
                  </a:lnTo>
                  <a:lnTo>
                    <a:pt x="1304925" y="652463"/>
                  </a:lnTo>
                  <a:cubicBezTo>
                    <a:pt x="1304925" y="1012808"/>
                    <a:pt x="1012807" y="1304926"/>
                    <a:pt x="652462" y="1304926"/>
                  </a:cubicBezTo>
                  <a:cubicBezTo>
                    <a:pt x="292117" y="1304926"/>
                    <a:pt x="-1" y="1012808"/>
                    <a:pt x="-1" y="652463"/>
                  </a:cubicBezTo>
                  <a:lnTo>
                    <a:pt x="0" y="652463"/>
                  </a:lnTo>
                  <a:close/>
                </a:path>
              </a:pathLst>
            </a:custGeom>
            <a:solidFill>
              <a:srgbClr val="39EBC1">
                <a:alpha val="59999"/>
              </a:srgbClr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64" name="Rectangle 17"/>
          <p:cNvSpPr/>
          <p:nvPr/>
        </p:nvSpPr>
        <p:spPr>
          <a:xfrm>
            <a:off x="979569" y="2620286"/>
            <a:ext cx="3517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TextBox 18"/>
          <p:cNvSpPr txBox="1"/>
          <p:nvPr/>
        </p:nvSpPr>
        <p:spPr>
          <a:xfrm>
            <a:off x="979569" y="2176433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" name="Rectangle 17"/>
          <p:cNvSpPr/>
          <p:nvPr/>
        </p:nvSpPr>
        <p:spPr>
          <a:xfrm>
            <a:off x="979569" y="4424029"/>
            <a:ext cx="3517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18"/>
          <p:cNvSpPr txBox="1"/>
          <p:nvPr/>
        </p:nvSpPr>
        <p:spPr>
          <a:xfrm>
            <a:off x="979569" y="3980176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Rectangle 17"/>
          <p:cNvSpPr/>
          <p:nvPr/>
        </p:nvSpPr>
        <p:spPr>
          <a:xfrm>
            <a:off x="7525221" y="2664029"/>
            <a:ext cx="3517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18"/>
          <p:cNvSpPr txBox="1"/>
          <p:nvPr/>
        </p:nvSpPr>
        <p:spPr>
          <a:xfrm>
            <a:off x="7525221" y="2220176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Rectangle 17"/>
          <p:cNvSpPr/>
          <p:nvPr/>
        </p:nvSpPr>
        <p:spPr>
          <a:xfrm>
            <a:off x="7525221" y="4467772"/>
            <a:ext cx="35175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请在此处输入内容，可以是一定篇幅的文本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18"/>
          <p:cNvSpPr txBox="1"/>
          <p:nvPr/>
        </p:nvSpPr>
        <p:spPr>
          <a:xfrm>
            <a:off x="7525221" y="4023919"/>
            <a:ext cx="427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</a:t>
            </a:r>
            <a:endParaRPr lang="en-US" sz="2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835171" y="1667220"/>
            <a:ext cx="1761779" cy="1761780"/>
            <a:chOff x="1013894" y="2311003"/>
            <a:chExt cx="1400175" cy="1400176"/>
          </a:xfrm>
          <a:gradFill>
            <a:gsLst>
              <a:gs pos="100000">
                <a:srgbClr val="F594BA">
                  <a:alpha val="40000"/>
                </a:srgbClr>
              </a:gs>
              <a:gs pos="0">
                <a:srgbClr val="C2ABFD">
                  <a:alpha val="73000"/>
                </a:srgbClr>
              </a:gs>
            </a:gsLst>
            <a:path path="circle">
              <a:fillToRect l="100000" t="100000"/>
            </a:path>
          </a:gradFill>
        </p:grpSpPr>
        <p:sp>
          <p:nvSpPr>
            <p:cNvPr id="37" name="MH_Other_1"/>
            <p:cNvSpPr/>
            <p:nvPr>
              <p:custDataLst>
                <p:tags r:id="rId1"/>
              </p:custDataLst>
            </p:nvPr>
          </p:nvSpPr>
          <p:spPr bwMode="auto">
            <a:xfrm>
              <a:off x="1013894" y="2311003"/>
              <a:ext cx="1400175" cy="1400175"/>
            </a:xfrm>
            <a:custGeom>
              <a:avLst/>
              <a:gdLst>
                <a:gd name="T0" fmla="*/ 2147483646 w 77"/>
                <a:gd name="T1" fmla="*/ 2147483646 h 77"/>
                <a:gd name="T2" fmla="*/ 2147483646 w 77"/>
                <a:gd name="T3" fmla="*/ 2147483646 h 77"/>
                <a:gd name="T4" fmla="*/ 2147483646 w 77"/>
                <a:gd name="T5" fmla="*/ 2147483646 h 77"/>
                <a:gd name="T6" fmla="*/ 0 w 77"/>
                <a:gd name="T7" fmla="*/ 2147483646 h 77"/>
                <a:gd name="T8" fmla="*/ 0 w 77"/>
                <a:gd name="T9" fmla="*/ 2147483646 h 77"/>
                <a:gd name="T10" fmla="*/ 2147483646 w 77"/>
                <a:gd name="T11" fmla="*/ 0 h 77"/>
                <a:gd name="T12" fmla="*/ 2147483646 w 77"/>
                <a:gd name="T13" fmla="*/ 0 h 77"/>
                <a:gd name="T14" fmla="*/ 2147483646 w 77"/>
                <a:gd name="T15" fmla="*/ 2147483646 h 77"/>
                <a:gd name="T16" fmla="*/ 2147483646 w 77"/>
                <a:gd name="T17" fmla="*/ 2147483646 h 7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7" h="77">
                  <a:moveTo>
                    <a:pt x="77" y="68"/>
                  </a:moveTo>
                  <a:cubicBezTo>
                    <a:pt x="77" y="73"/>
                    <a:pt x="73" y="77"/>
                    <a:pt x="69" y="77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4" y="77"/>
                    <a:pt x="0" y="73"/>
                    <a:pt x="0" y="6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73" y="0"/>
                    <a:pt x="77" y="4"/>
                    <a:pt x="77" y="8"/>
                  </a:cubicBezTo>
                  <a:cubicBezTo>
                    <a:pt x="77" y="68"/>
                    <a:pt x="77" y="68"/>
                    <a:pt x="77" y="68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0" name="MH_Other_4"/>
            <p:cNvSpPr/>
            <p:nvPr>
              <p:custDataLst>
                <p:tags r:id="rId2"/>
              </p:custDataLst>
            </p:nvPr>
          </p:nvSpPr>
          <p:spPr bwMode="auto">
            <a:xfrm>
              <a:off x="1636591" y="2593182"/>
              <a:ext cx="766763" cy="1117997"/>
            </a:xfrm>
            <a:custGeom>
              <a:avLst/>
              <a:gdLst>
                <a:gd name="T0" fmla="*/ 2147483646 w 9817"/>
                <a:gd name="T1" fmla="*/ 676491680 h 10218"/>
                <a:gd name="T2" fmla="*/ 0 w 9817"/>
                <a:gd name="T3" fmla="*/ 2147483646 h 10218"/>
                <a:gd name="T4" fmla="*/ 2147483646 w 9817"/>
                <a:gd name="T5" fmla="*/ 2147483646 h 10218"/>
                <a:gd name="T6" fmla="*/ 2147483646 w 9817"/>
                <a:gd name="T7" fmla="*/ 2147483646 h 10218"/>
                <a:gd name="T8" fmla="*/ 2147483646 w 9817"/>
                <a:gd name="T9" fmla="*/ 2147483646 h 10218"/>
                <a:gd name="T10" fmla="*/ 2147483646 w 9817"/>
                <a:gd name="T11" fmla="*/ 2147483646 h 10218"/>
                <a:gd name="T12" fmla="*/ 2147483646 w 9817"/>
                <a:gd name="T13" fmla="*/ 0 h 10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9817" h="10218">
                  <a:moveTo>
                    <a:pt x="6007" y="218"/>
                  </a:moveTo>
                  <a:lnTo>
                    <a:pt x="0" y="7119"/>
                  </a:lnTo>
                  <a:lnTo>
                    <a:pt x="3627" y="10218"/>
                  </a:lnTo>
                  <a:lnTo>
                    <a:pt x="7912" y="10218"/>
                  </a:lnTo>
                  <a:cubicBezTo>
                    <a:pt x="8865" y="10218"/>
                    <a:pt x="9817" y="9540"/>
                    <a:pt x="9817" y="8693"/>
                  </a:cubicBezTo>
                  <a:lnTo>
                    <a:pt x="9817" y="3099"/>
                  </a:lnTo>
                  <a:cubicBezTo>
                    <a:pt x="6007" y="218"/>
                    <a:pt x="6068" y="0"/>
                    <a:pt x="6068" y="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221953" y="1667221"/>
            <a:ext cx="1761779" cy="1761779"/>
            <a:chOff x="5400676" y="2650332"/>
            <a:chExt cx="1400175" cy="1400175"/>
          </a:xfrm>
          <a:gradFill>
            <a:gsLst>
              <a:gs pos="1000">
                <a:srgbClr val="F594BA">
                  <a:alpha val="40000"/>
                </a:srgbClr>
              </a:gs>
              <a:gs pos="87000">
                <a:srgbClr val="C2ABFD">
                  <a:alpha val="73000"/>
                </a:srgbClr>
              </a:gs>
            </a:gsLst>
            <a:path path="circle">
              <a:fillToRect l="100000" t="100000"/>
            </a:path>
          </a:gradFill>
        </p:grpSpPr>
        <p:sp>
          <p:nvSpPr>
            <p:cNvPr id="38" name="MH_Other_2"/>
            <p:cNvSpPr/>
            <p:nvPr>
              <p:custDataLst>
                <p:tags r:id="rId3"/>
              </p:custDataLst>
            </p:nvPr>
          </p:nvSpPr>
          <p:spPr bwMode="auto">
            <a:xfrm>
              <a:off x="5400676" y="2650332"/>
              <a:ext cx="1400175" cy="1400175"/>
            </a:xfrm>
            <a:custGeom>
              <a:avLst/>
              <a:gdLst>
                <a:gd name="T0" fmla="*/ 2147483646 w 77"/>
                <a:gd name="T1" fmla="*/ 2147483646 h 77"/>
                <a:gd name="T2" fmla="*/ 2147483646 w 77"/>
                <a:gd name="T3" fmla="*/ 2147483646 h 77"/>
                <a:gd name="T4" fmla="*/ 2147483646 w 77"/>
                <a:gd name="T5" fmla="*/ 2147483646 h 77"/>
                <a:gd name="T6" fmla="*/ 0 w 77"/>
                <a:gd name="T7" fmla="*/ 2147483646 h 77"/>
                <a:gd name="T8" fmla="*/ 0 w 77"/>
                <a:gd name="T9" fmla="*/ 2147483646 h 77"/>
                <a:gd name="T10" fmla="*/ 2147483646 w 77"/>
                <a:gd name="T11" fmla="*/ 0 h 77"/>
                <a:gd name="T12" fmla="*/ 2147483646 w 77"/>
                <a:gd name="T13" fmla="*/ 0 h 77"/>
                <a:gd name="T14" fmla="*/ 2147483646 w 77"/>
                <a:gd name="T15" fmla="*/ 2147483646 h 77"/>
                <a:gd name="T16" fmla="*/ 2147483646 w 77"/>
                <a:gd name="T17" fmla="*/ 2147483646 h 7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7" h="77">
                  <a:moveTo>
                    <a:pt x="77" y="68"/>
                  </a:moveTo>
                  <a:cubicBezTo>
                    <a:pt x="77" y="73"/>
                    <a:pt x="74" y="77"/>
                    <a:pt x="69" y="77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4" y="77"/>
                    <a:pt x="0" y="73"/>
                    <a:pt x="0" y="6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74" y="0"/>
                    <a:pt x="77" y="4"/>
                    <a:pt x="77" y="8"/>
                  </a:cubicBezTo>
                  <a:cubicBezTo>
                    <a:pt x="77" y="68"/>
                    <a:pt x="77" y="68"/>
                    <a:pt x="77" y="68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2" name="MH_Other_6"/>
            <p:cNvSpPr/>
            <p:nvPr>
              <p:custDataLst>
                <p:tags r:id="rId4"/>
              </p:custDataLst>
            </p:nvPr>
          </p:nvSpPr>
          <p:spPr bwMode="auto">
            <a:xfrm>
              <a:off x="6033665" y="3387329"/>
              <a:ext cx="767185" cy="663177"/>
            </a:xfrm>
            <a:custGeom>
              <a:avLst/>
              <a:gdLst>
                <a:gd name="T0" fmla="*/ 2147483646 w 10149"/>
                <a:gd name="T1" fmla="*/ 708200252 h 11183"/>
                <a:gd name="T2" fmla="*/ 0 w 10149"/>
                <a:gd name="T3" fmla="*/ 566557414 h 11183"/>
                <a:gd name="T4" fmla="*/ 473781509 w 10149"/>
                <a:gd name="T5" fmla="*/ 2147483646 h 11183"/>
                <a:gd name="T6" fmla="*/ 2147483646 w 10149"/>
                <a:gd name="T7" fmla="*/ 2147483646 h 11183"/>
                <a:gd name="T8" fmla="*/ 2147483646 w 10149"/>
                <a:gd name="T9" fmla="*/ 2147483646 h 11183"/>
                <a:gd name="T10" fmla="*/ 2147483646 w 10149"/>
                <a:gd name="T11" fmla="*/ 2147483646 h 11183"/>
                <a:gd name="T12" fmla="*/ 2147483646 w 10149"/>
                <a:gd name="T13" fmla="*/ 2147483646 h 11183"/>
                <a:gd name="T14" fmla="*/ 2147483646 w 10149"/>
                <a:gd name="T15" fmla="*/ 0 h 11183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0149" h="11183">
                  <a:moveTo>
                    <a:pt x="7428" y="430"/>
                  </a:moveTo>
                  <a:lnTo>
                    <a:pt x="0" y="344"/>
                  </a:lnTo>
                  <a:cubicBezTo>
                    <a:pt x="-8" y="2424"/>
                    <a:pt x="157" y="4503"/>
                    <a:pt x="149" y="6583"/>
                  </a:cubicBezTo>
                  <a:lnTo>
                    <a:pt x="3697" y="11183"/>
                  </a:lnTo>
                  <a:lnTo>
                    <a:pt x="8859" y="11183"/>
                  </a:lnTo>
                  <a:cubicBezTo>
                    <a:pt x="9504" y="11183"/>
                    <a:pt x="10149" y="10383"/>
                    <a:pt x="10149" y="9383"/>
                  </a:cubicBezTo>
                  <a:lnTo>
                    <a:pt x="10149" y="3983"/>
                  </a:lnTo>
                  <a:lnTo>
                    <a:pt x="7644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9608735" y="1667221"/>
            <a:ext cx="1761779" cy="1761779"/>
            <a:chOff x="9787458" y="2274094"/>
            <a:chExt cx="1400175" cy="1400175"/>
          </a:xfrm>
          <a:gradFill>
            <a:gsLst>
              <a:gs pos="100000">
                <a:srgbClr val="F594BA">
                  <a:alpha val="40000"/>
                </a:srgbClr>
              </a:gs>
              <a:gs pos="0">
                <a:srgbClr val="C2ABFD">
                  <a:alpha val="73000"/>
                </a:srgbClr>
              </a:gs>
            </a:gsLst>
            <a:path path="circle">
              <a:fillToRect l="100000" t="100000"/>
            </a:path>
          </a:gradFill>
        </p:grpSpPr>
        <p:sp>
          <p:nvSpPr>
            <p:cNvPr id="39" name="MH_Other_3"/>
            <p:cNvSpPr/>
            <p:nvPr>
              <p:custDataLst>
                <p:tags r:id="rId5"/>
              </p:custDataLst>
            </p:nvPr>
          </p:nvSpPr>
          <p:spPr bwMode="auto">
            <a:xfrm>
              <a:off x="9787458" y="2274094"/>
              <a:ext cx="1400175" cy="1400175"/>
            </a:xfrm>
            <a:custGeom>
              <a:avLst/>
              <a:gdLst>
                <a:gd name="T0" fmla="*/ 2147483646 w 77"/>
                <a:gd name="T1" fmla="*/ 2147483646 h 77"/>
                <a:gd name="T2" fmla="*/ 2147483646 w 77"/>
                <a:gd name="T3" fmla="*/ 2147483646 h 77"/>
                <a:gd name="T4" fmla="*/ 2147483646 w 77"/>
                <a:gd name="T5" fmla="*/ 2147483646 h 77"/>
                <a:gd name="T6" fmla="*/ 0 w 77"/>
                <a:gd name="T7" fmla="*/ 2147483646 h 77"/>
                <a:gd name="T8" fmla="*/ 0 w 77"/>
                <a:gd name="T9" fmla="*/ 2147483646 h 77"/>
                <a:gd name="T10" fmla="*/ 2147483646 w 77"/>
                <a:gd name="T11" fmla="*/ 0 h 77"/>
                <a:gd name="T12" fmla="*/ 2147483646 w 77"/>
                <a:gd name="T13" fmla="*/ 0 h 77"/>
                <a:gd name="T14" fmla="*/ 2147483646 w 77"/>
                <a:gd name="T15" fmla="*/ 2147483646 h 77"/>
                <a:gd name="T16" fmla="*/ 2147483646 w 77"/>
                <a:gd name="T17" fmla="*/ 2147483646 h 7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7" h="77">
                  <a:moveTo>
                    <a:pt x="77" y="68"/>
                  </a:moveTo>
                  <a:cubicBezTo>
                    <a:pt x="77" y="73"/>
                    <a:pt x="73" y="77"/>
                    <a:pt x="69" y="77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4" y="77"/>
                    <a:pt x="0" y="73"/>
                    <a:pt x="0" y="6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73" y="0"/>
                    <a:pt x="77" y="4"/>
                    <a:pt x="77" y="8"/>
                  </a:cubicBezTo>
                  <a:cubicBezTo>
                    <a:pt x="77" y="68"/>
                    <a:pt x="77" y="68"/>
                    <a:pt x="77" y="68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43" name="MH_Other_7"/>
            <p:cNvSpPr/>
            <p:nvPr>
              <p:custDataLst>
                <p:tags r:id="rId6"/>
              </p:custDataLst>
            </p:nvPr>
          </p:nvSpPr>
          <p:spPr bwMode="auto">
            <a:xfrm>
              <a:off x="10314915" y="2616995"/>
              <a:ext cx="872717" cy="1050131"/>
            </a:xfrm>
            <a:custGeom>
              <a:avLst/>
              <a:gdLst>
                <a:gd name="T0" fmla="*/ 2147483646 w 58"/>
                <a:gd name="T1" fmla="*/ 0 h 56"/>
                <a:gd name="T2" fmla="*/ 2147483646 w 58"/>
                <a:gd name="T3" fmla="*/ 2147483646 h 56"/>
                <a:gd name="T4" fmla="*/ 2147483646 w 58"/>
                <a:gd name="T5" fmla="*/ 2147483646 h 56"/>
                <a:gd name="T6" fmla="*/ 2147483646 w 58"/>
                <a:gd name="T7" fmla="*/ 2147483646 h 56"/>
                <a:gd name="T8" fmla="*/ 2147483646 w 58"/>
                <a:gd name="T9" fmla="*/ 2147483646 h 56"/>
                <a:gd name="T10" fmla="*/ 0 w 58"/>
                <a:gd name="T11" fmla="*/ 2147483646 h 56"/>
                <a:gd name="T12" fmla="*/ 2147483646 w 58"/>
                <a:gd name="T13" fmla="*/ 2147483646 h 56"/>
                <a:gd name="T14" fmla="*/ 2147483646 w 58"/>
                <a:gd name="T15" fmla="*/ 2147483646 h 56"/>
                <a:gd name="T16" fmla="*/ 2147483646 w 58"/>
                <a:gd name="T17" fmla="*/ 2147483646 h 56"/>
                <a:gd name="T18" fmla="*/ 2147483646 w 58"/>
                <a:gd name="T19" fmla="*/ 2147483646 h 56"/>
                <a:gd name="T20" fmla="*/ 2147483646 w 58"/>
                <a:gd name="T21" fmla="*/ 0 h 5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8" h="56">
                  <a:moveTo>
                    <a:pt x="41" y="0"/>
                  </a:moveTo>
                  <a:cubicBezTo>
                    <a:pt x="39" y="18"/>
                    <a:pt x="39" y="18"/>
                    <a:pt x="39" y="18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6"/>
                    <a:pt x="18" y="56"/>
                    <a:pt x="18" y="56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4" y="56"/>
                    <a:pt x="58" y="52"/>
                    <a:pt x="58" y="47"/>
                  </a:cubicBezTo>
                  <a:cubicBezTo>
                    <a:pt x="58" y="17"/>
                    <a:pt x="58" y="17"/>
                    <a:pt x="58" y="17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MH_Other_9"/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10422060" y="3011091"/>
              <a:ext cx="8334" cy="8334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zh-CN" altLang="en-US" sz="1350">
                <a:latin typeface="Arial" panose="020B0604020202020204" pitchFamily="34" charset="0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9814941" y="1930450"/>
            <a:ext cx="1349366" cy="1239675"/>
            <a:chOff x="6986519" y="4789897"/>
            <a:chExt cx="1599801" cy="1469752"/>
          </a:xfrm>
          <a:effectLst>
            <a:glow rad="101600">
              <a:srgbClr val="F593B5">
                <a:alpha val="40000"/>
              </a:srgbClr>
            </a:glow>
          </a:effectLst>
        </p:grpSpPr>
        <p:grpSp>
          <p:nvGrpSpPr>
            <p:cNvPr id="53" name="组合 52"/>
            <p:cNvGrpSpPr/>
            <p:nvPr/>
          </p:nvGrpSpPr>
          <p:grpSpPr>
            <a:xfrm>
              <a:off x="7442258" y="4789897"/>
              <a:ext cx="1144062" cy="1271670"/>
              <a:chOff x="5979218" y="4793009"/>
              <a:chExt cx="1144062" cy="1271670"/>
            </a:xfrm>
          </p:grpSpPr>
          <p:sp>
            <p:nvSpPr>
              <p:cNvPr id="58" name="椭圆 33"/>
              <p:cNvSpPr/>
              <p:nvPr/>
            </p:nvSpPr>
            <p:spPr>
              <a:xfrm rot="20409926">
                <a:off x="5979218" y="4793009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33"/>
              <p:cNvSpPr/>
              <p:nvPr/>
            </p:nvSpPr>
            <p:spPr>
              <a:xfrm rot="2157468">
                <a:off x="6280086" y="4926323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33"/>
              <p:cNvSpPr/>
              <p:nvPr/>
            </p:nvSpPr>
            <p:spPr>
              <a:xfrm rot="5088928">
                <a:off x="6283760" y="5225158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 rot="11692195">
              <a:off x="6986519" y="4987979"/>
              <a:ext cx="1144063" cy="1271670"/>
              <a:chOff x="5979218" y="4793009"/>
              <a:chExt cx="1144063" cy="1271670"/>
            </a:xfrm>
          </p:grpSpPr>
          <p:sp>
            <p:nvSpPr>
              <p:cNvPr id="56" name="椭圆 33"/>
              <p:cNvSpPr/>
              <p:nvPr/>
            </p:nvSpPr>
            <p:spPr>
              <a:xfrm rot="5802933">
                <a:off x="6283761" y="5225158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33"/>
              <p:cNvSpPr/>
              <p:nvPr/>
            </p:nvSpPr>
            <p:spPr>
              <a:xfrm rot="20409926">
                <a:off x="5979218" y="4793009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chemeClr val="bg1">
                      <a:lumMod val="95000"/>
                      <a:alpha val="31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33"/>
              <p:cNvSpPr/>
              <p:nvPr/>
            </p:nvSpPr>
            <p:spPr>
              <a:xfrm rot="2157468">
                <a:off x="6280086" y="4926323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5380265" y="1827196"/>
            <a:ext cx="1450924" cy="1334419"/>
            <a:chOff x="8867694" y="840221"/>
            <a:chExt cx="1506165" cy="1385224"/>
          </a:xfrm>
          <a:effectLst>
            <a:glow rad="101600">
              <a:srgbClr val="F593B5">
                <a:alpha val="40000"/>
              </a:srgbClr>
            </a:glow>
          </a:effectLst>
        </p:grpSpPr>
        <p:grpSp>
          <p:nvGrpSpPr>
            <p:cNvPr id="62" name="组合 61"/>
            <p:cNvGrpSpPr/>
            <p:nvPr/>
          </p:nvGrpSpPr>
          <p:grpSpPr>
            <a:xfrm>
              <a:off x="8879466" y="840221"/>
              <a:ext cx="1494393" cy="902609"/>
              <a:chOff x="8879466" y="840221"/>
              <a:chExt cx="1494393" cy="902609"/>
            </a:xfrm>
          </p:grpSpPr>
          <p:grpSp>
            <p:nvGrpSpPr>
              <p:cNvPr id="70" name="组合 69"/>
              <p:cNvGrpSpPr/>
              <p:nvPr/>
            </p:nvGrpSpPr>
            <p:grpSpPr>
              <a:xfrm>
                <a:off x="8879466" y="840221"/>
                <a:ext cx="1022574" cy="902609"/>
                <a:chOff x="8879466" y="840221"/>
                <a:chExt cx="1022574" cy="902609"/>
              </a:xfrm>
            </p:grpSpPr>
            <p:sp>
              <p:nvSpPr>
                <p:cNvPr id="74" name="任意多边形 73"/>
                <p:cNvSpPr/>
                <p:nvPr/>
              </p:nvSpPr>
              <p:spPr>
                <a:xfrm rot="18241327" flipH="1">
                  <a:off x="9196666" y="1037457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任意多边形 74"/>
                <p:cNvSpPr/>
                <p:nvPr/>
              </p:nvSpPr>
              <p:spPr>
                <a:xfrm rot="12841327" flipH="1">
                  <a:off x="8879466" y="1156426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71" name="组合 70"/>
              <p:cNvGrpSpPr/>
              <p:nvPr/>
            </p:nvGrpSpPr>
            <p:grpSpPr>
              <a:xfrm flipH="1">
                <a:off x="9351285" y="840221"/>
                <a:ext cx="1022574" cy="902609"/>
                <a:chOff x="8879466" y="840221"/>
                <a:chExt cx="1022574" cy="902609"/>
              </a:xfrm>
            </p:grpSpPr>
            <p:sp>
              <p:nvSpPr>
                <p:cNvPr id="72" name="任意多边形 71"/>
                <p:cNvSpPr/>
                <p:nvPr/>
              </p:nvSpPr>
              <p:spPr>
                <a:xfrm rot="18241327" flipH="1">
                  <a:off x="9196666" y="1037457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任意多边形 72"/>
                <p:cNvSpPr/>
                <p:nvPr/>
              </p:nvSpPr>
              <p:spPr>
                <a:xfrm rot="12841327" flipH="1">
                  <a:off x="8879466" y="1156426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63" name="组合 62"/>
            <p:cNvGrpSpPr/>
            <p:nvPr/>
          </p:nvGrpSpPr>
          <p:grpSpPr>
            <a:xfrm flipV="1">
              <a:off x="8867694" y="1322836"/>
              <a:ext cx="1494393" cy="902609"/>
              <a:chOff x="8879466" y="840221"/>
              <a:chExt cx="1494393" cy="902609"/>
            </a:xfrm>
          </p:grpSpPr>
          <p:grpSp>
            <p:nvGrpSpPr>
              <p:cNvPr id="64" name="组合 63"/>
              <p:cNvGrpSpPr/>
              <p:nvPr/>
            </p:nvGrpSpPr>
            <p:grpSpPr>
              <a:xfrm>
                <a:off x="8879466" y="840221"/>
                <a:ext cx="1022574" cy="902609"/>
                <a:chOff x="8879466" y="840221"/>
                <a:chExt cx="1022574" cy="902609"/>
              </a:xfrm>
            </p:grpSpPr>
            <p:sp>
              <p:nvSpPr>
                <p:cNvPr id="68" name="任意多边形 67"/>
                <p:cNvSpPr/>
                <p:nvPr/>
              </p:nvSpPr>
              <p:spPr>
                <a:xfrm rot="18241327" flipH="1">
                  <a:off x="9196666" y="1037457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9" name="任意多边形 68"/>
                <p:cNvSpPr/>
                <p:nvPr/>
              </p:nvSpPr>
              <p:spPr>
                <a:xfrm rot="12841327" flipH="1">
                  <a:off x="8879466" y="1156426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65" name="组合 64"/>
              <p:cNvGrpSpPr/>
              <p:nvPr/>
            </p:nvGrpSpPr>
            <p:grpSpPr>
              <a:xfrm flipH="1">
                <a:off x="9351285" y="840221"/>
                <a:ext cx="1022574" cy="902609"/>
                <a:chOff x="8879466" y="840221"/>
                <a:chExt cx="1022574" cy="902609"/>
              </a:xfrm>
            </p:grpSpPr>
            <p:sp>
              <p:nvSpPr>
                <p:cNvPr id="66" name="任意多边形 65"/>
                <p:cNvSpPr/>
                <p:nvPr/>
              </p:nvSpPr>
              <p:spPr>
                <a:xfrm rot="18241327" flipH="1">
                  <a:off x="9196666" y="1037457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7" name="任意多边形 66"/>
                <p:cNvSpPr/>
                <p:nvPr/>
              </p:nvSpPr>
              <p:spPr>
                <a:xfrm rot="12841327" flipH="1">
                  <a:off x="8879466" y="1156426"/>
                  <a:ext cx="902609" cy="508138"/>
                </a:xfrm>
                <a:custGeom>
                  <a:avLst/>
                  <a:gdLst>
                    <a:gd name="connsiteX0" fmla="*/ 8038 w 902609"/>
                    <a:gd name="connsiteY0" fmla="*/ 0 h 508138"/>
                    <a:gd name="connsiteX1" fmla="*/ 0 w 902609"/>
                    <a:gd name="connsiteY1" fmla="*/ 11907 h 508138"/>
                    <a:gd name="connsiteX2" fmla="*/ 735081 w 902609"/>
                    <a:gd name="connsiteY2" fmla="*/ 508138 h 508138"/>
                    <a:gd name="connsiteX3" fmla="*/ 902609 w 902609"/>
                    <a:gd name="connsiteY3" fmla="*/ 259974 h 508138"/>
                    <a:gd name="connsiteX4" fmla="*/ 517503 w 902609"/>
                    <a:gd name="connsiteY4" fmla="*/ 1 h 508138"/>
                    <a:gd name="connsiteX5" fmla="*/ 8038 w 902609"/>
                    <a:gd name="connsiteY5" fmla="*/ 0 h 5081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902609" h="508138">
                      <a:moveTo>
                        <a:pt x="8038" y="0"/>
                      </a:moveTo>
                      <a:lnTo>
                        <a:pt x="0" y="11907"/>
                      </a:lnTo>
                      <a:lnTo>
                        <a:pt x="735081" y="508138"/>
                      </a:lnTo>
                      <a:lnTo>
                        <a:pt x="902609" y="259974"/>
                      </a:lnTo>
                      <a:lnTo>
                        <a:pt x="517503" y="1"/>
                      </a:lnTo>
                      <a:lnTo>
                        <a:pt x="8038" y="0"/>
                      </a:ln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alpha val="31000"/>
                      </a:schemeClr>
                    </a:gs>
                    <a:gs pos="100000">
                      <a:schemeClr val="bg1">
                        <a:alpha val="36000"/>
                      </a:schemeClr>
                    </a:gs>
                  </a:gsLst>
                  <a:lin ang="5400000" scaled="1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76" name="组合 75"/>
          <p:cNvGrpSpPr/>
          <p:nvPr/>
        </p:nvGrpSpPr>
        <p:grpSpPr>
          <a:xfrm>
            <a:off x="1073512" y="2022272"/>
            <a:ext cx="1368415" cy="1126660"/>
            <a:chOff x="5567314" y="5049921"/>
            <a:chExt cx="1057372" cy="870570"/>
          </a:xfrm>
          <a:gradFill>
            <a:gsLst>
              <a:gs pos="0">
                <a:schemeClr val="bg1">
                  <a:alpha val="42000"/>
                </a:schemeClr>
              </a:gs>
              <a:gs pos="100000">
                <a:schemeClr val="bg1">
                  <a:alpha val="34000"/>
                </a:schemeClr>
              </a:gs>
            </a:gsLst>
            <a:lin ang="5400000" scaled="1"/>
          </a:gradFill>
          <a:effectLst>
            <a:glow rad="101600">
              <a:srgbClr val="F593B5">
                <a:alpha val="40000"/>
              </a:srgbClr>
            </a:glow>
          </a:effectLst>
        </p:grpSpPr>
        <p:sp>
          <p:nvSpPr>
            <p:cNvPr id="77" name="KSO_Shape"/>
            <p:cNvSpPr/>
            <p:nvPr/>
          </p:nvSpPr>
          <p:spPr bwMode="auto">
            <a:xfrm>
              <a:off x="5567314" y="5049921"/>
              <a:ext cx="1057372" cy="870570"/>
            </a:xfrm>
            <a:custGeom>
              <a:avLst/>
              <a:gdLst>
                <a:gd name="T0" fmla="*/ 1810617 w 5490"/>
                <a:gd name="T1" fmla="*/ 347 h 4522"/>
                <a:gd name="T2" fmla="*/ 1609014 w 5490"/>
                <a:gd name="T3" fmla="*/ 21157 h 4522"/>
                <a:gd name="T4" fmla="*/ 1443844 w 5490"/>
                <a:gd name="T5" fmla="*/ 59657 h 4522"/>
                <a:gd name="T6" fmla="*/ 1305046 w 5490"/>
                <a:gd name="T7" fmla="*/ 109255 h 4522"/>
                <a:gd name="T8" fmla="*/ 1164514 w 5490"/>
                <a:gd name="T9" fmla="*/ 180704 h 4522"/>
                <a:gd name="T10" fmla="*/ 1027104 w 5490"/>
                <a:gd name="T11" fmla="*/ 277126 h 4522"/>
                <a:gd name="T12" fmla="*/ 915719 w 5490"/>
                <a:gd name="T13" fmla="*/ 310076 h 4522"/>
                <a:gd name="T14" fmla="*/ 780391 w 5490"/>
                <a:gd name="T15" fmla="*/ 205330 h 4522"/>
                <a:gd name="T16" fmla="*/ 640205 w 5490"/>
                <a:gd name="T17" fmla="*/ 127291 h 4522"/>
                <a:gd name="T18" fmla="*/ 500366 w 5490"/>
                <a:gd name="T19" fmla="*/ 72143 h 4522"/>
                <a:gd name="T20" fmla="*/ 366773 w 5490"/>
                <a:gd name="T21" fmla="*/ 35031 h 4522"/>
                <a:gd name="T22" fmla="*/ 142615 w 5490"/>
                <a:gd name="T23" fmla="*/ 2775 h 4522"/>
                <a:gd name="T24" fmla="*/ 0 w 5490"/>
                <a:gd name="T25" fmla="*/ 1387 h 4522"/>
                <a:gd name="T26" fmla="*/ 19779 w 5490"/>
                <a:gd name="T27" fmla="*/ 160934 h 4522"/>
                <a:gd name="T28" fmla="*/ 65929 w 5490"/>
                <a:gd name="T29" fmla="*/ 368345 h 4522"/>
                <a:gd name="T30" fmla="*/ 121101 w 5490"/>
                <a:gd name="T31" fmla="*/ 531707 h 4522"/>
                <a:gd name="T32" fmla="*/ 200216 w 5490"/>
                <a:gd name="T33" fmla="*/ 690214 h 4522"/>
                <a:gd name="T34" fmla="*/ 298415 w 5490"/>
                <a:gd name="T35" fmla="*/ 818892 h 4522"/>
                <a:gd name="T36" fmla="*/ 362609 w 5490"/>
                <a:gd name="T37" fmla="*/ 876120 h 4522"/>
                <a:gd name="T38" fmla="*/ 435131 w 5490"/>
                <a:gd name="T39" fmla="*/ 921903 h 4522"/>
                <a:gd name="T40" fmla="*/ 516328 w 5490"/>
                <a:gd name="T41" fmla="*/ 954506 h 4522"/>
                <a:gd name="T42" fmla="*/ 607240 w 5490"/>
                <a:gd name="T43" fmla="*/ 972195 h 4522"/>
                <a:gd name="T44" fmla="*/ 708216 w 5490"/>
                <a:gd name="T45" fmla="*/ 972195 h 4522"/>
                <a:gd name="T46" fmla="*/ 615915 w 5490"/>
                <a:gd name="T47" fmla="*/ 999249 h 4522"/>
                <a:gd name="T48" fmla="*/ 502101 w 5490"/>
                <a:gd name="T49" fmla="*/ 1060293 h 4522"/>
                <a:gd name="T50" fmla="*/ 443459 w 5490"/>
                <a:gd name="T51" fmla="*/ 1111279 h 4522"/>
                <a:gd name="T52" fmla="*/ 392104 w 5490"/>
                <a:gd name="T53" fmla="*/ 1177178 h 4522"/>
                <a:gd name="T54" fmla="*/ 351852 w 5490"/>
                <a:gd name="T55" fmla="*/ 1259727 h 4522"/>
                <a:gd name="T56" fmla="*/ 326869 w 5490"/>
                <a:gd name="T57" fmla="*/ 1361351 h 4522"/>
                <a:gd name="T58" fmla="*/ 320623 w 5490"/>
                <a:gd name="T59" fmla="*/ 1484133 h 4522"/>
                <a:gd name="T60" fmla="*/ 347342 w 5490"/>
                <a:gd name="T61" fmla="*/ 1566334 h 4522"/>
                <a:gd name="T62" fmla="*/ 458727 w 5490"/>
                <a:gd name="T63" fmla="*/ 1564947 h 4522"/>
                <a:gd name="T64" fmla="*/ 550680 w 5490"/>
                <a:gd name="T65" fmla="*/ 1546564 h 4522"/>
                <a:gd name="T66" fmla="*/ 640552 w 5490"/>
                <a:gd name="T67" fmla="*/ 1511186 h 4522"/>
                <a:gd name="T68" fmla="*/ 732158 w 5490"/>
                <a:gd name="T69" fmla="*/ 1452570 h 4522"/>
                <a:gd name="T70" fmla="*/ 819948 w 5490"/>
                <a:gd name="T71" fmla="*/ 1365513 h 4522"/>
                <a:gd name="T72" fmla="*/ 898022 w 5490"/>
                <a:gd name="T73" fmla="*/ 1243078 h 4522"/>
                <a:gd name="T74" fmla="*/ 952500 w 5490"/>
                <a:gd name="T75" fmla="*/ 1106423 h 4522"/>
                <a:gd name="T76" fmla="*/ 1017388 w 5490"/>
                <a:gd name="T77" fmla="*/ 1262848 h 4522"/>
                <a:gd name="T78" fmla="*/ 1097197 w 5490"/>
                <a:gd name="T79" fmla="*/ 1379733 h 4522"/>
                <a:gd name="T80" fmla="*/ 1185680 w 5490"/>
                <a:gd name="T81" fmla="*/ 1462628 h 4522"/>
                <a:gd name="T82" fmla="*/ 1277634 w 5490"/>
                <a:gd name="T83" fmla="*/ 1517776 h 4522"/>
                <a:gd name="T84" fmla="*/ 1366464 w 5490"/>
                <a:gd name="T85" fmla="*/ 1549686 h 4522"/>
                <a:gd name="T86" fmla="*/ 1467093 w 5490"/>
                <a:gd name="T87" fmla="*/ 1567028 h 4522"/>
                <a:gd name="T88" fmla="*/ 1572579 w 5490"/>
                <a:gd name="T89" fmla="*/ 1564947 h 4522"/>
                <a:gd name="T90" fmla="*/ 1585071 w 5490"/>
                <a:gd name="T91" fmla="*/ 1465056 h 4522"/>
                <a:gd name="T92" fmla="*/ 1575702 w 5490"/>
                <a:gd name="T93" fmla="*/ 1345743 h 4522"/>
                <a:gd name="T94" fmla="*/ 1548637 w 5490"/>
                <a:gd name="T95" fmla="*/ 1246893 h 4522"/>
                <a:gd name="T96" fmla="*/ 1505956 w 5490"/>
                <a:gd name="T97" fmla="*/ 1166773 h 4522"/>
                <a:gd name="T98" fmla="*/ 1453560 w 5490"/>
                <a:gd name="T99" fmla="*/ 1102954 h 4522"/>
                <a:gd name="T100" fmla="*/ 1394571 w 5490"/>
                <a:gd name="T101" fmla="*/ 1054397 h 4522"/>
                <a:gd name="T102" fmla="*/ 1272429 w 5490"/>
                <a:gd name="T103" fmla="*/ 993006 h 4522"/>
                <a:gd name="T104" fmla="*/ 1211705 w 5490"/>
                <a:gd name="T105" fmla="*/ 973236 h 4522"/>
                <a:gd name="T106" fmla="*/ 1311292 w 5490"/>
                <a:gd name="T107" fmla="*/ 970808 h 4522"/>
                <a:gd name="T108" fmla="*/ 1400470 w 5490"/>
                <a:gd name="T109" fmla="*/ 951038 h 4522"/>
                <a:gd name="T110" fmla="*/ 1480626 w 5490"/>
                <a:gd name="T111" fmla="*/ 916354 h 4522"/>
                <a:gd name="T112" fmla="*/ 1552107 w 5490"/>
                <a:gd name="T113" fmla="*/ 868490 h 4522"/>
                <a:gd name="T114" fmla="*/ 1614913 w 5490"/>
                <a:gd name="T115" fmla="*/ 809874 h 4522"/>
                <a:gd name="T116" fmla="*/ 1717970 w 5490"/>
                <a:gd name="T117" fmla="*/ 668363 h 4522"/>
                <a:gd name="T118" fmla="*/ 1793268 w 5490"/>
                <a:gd name="T119" fmla="*/ 508469 h 4522"/>
                <a:gd name="T120" fmla="*/ 1845664 w 5490"/>
                <a:gd name="T121" fmla="*/ 346147 h 4522"/>
                <a:gd name="T122" fmla="*/ 1890426 w 5490"/>
                <a:gd name="T123" fmla="*/ 126944 h 452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490" h="4522">
                  <a:moveTo>
                    <a:pt x="5490" y="4"/>
                  </a:moveTo>
                  <a:lnTo>
                    <a:pt x="5490" y="4"/>
                  </a:lnTo>
                  <a:lnTo>
                    <a:pt x="5471" y="3"/>
                  </a:lnTo>
                  <a:lnTo>
                    <a:pt x="5418" y="1"/>
                  </a:lnTo>
                  <a:lnTo>
                    <a:pt x="5332" y="0"/>
                  </a:lnTo>
                  <a:lnTo>
                    <a:pt x="5278" y="0"/>
                  </a:lnTo>
                  <a:lnTo>
                    <a:pt x="5218" y="1"/>
                  </a:lnTo>
                  <a:lnTo>
                    <a:pt x="5151" y="4"/>
                  </a:lnTo>
                  <a:lnTo>
                    <a:pt x="5078" y="8"/>
                  </a:lnTo>
                  <a:lnTo>
                    <a:pt x="5000" y="15"/>
                  </a:lnTo>
                  <a:lnTo>
                    <a:pt x="4917" y="22"/>
                  </a:lnTo>
                  <a:lnTo>
                    <a:pt x="4828" y="32"/>
                  </a:lnTo>
                  <a:lnTo>
                    <a:pt x="4734" y="45"/>
                  </a:lnTo>
                  <a:lnTo>
                    <a:pt x="4637" y="61"/>
                  </a:lnTo>
                  <a:lnTo>
                    <a:pt x="4537" y="79"/>
                  </a:lnTo>
                  <a:lnTo>
                    <a:pt x="4433" y="101"/>
                  </a:lnTo>
                  <a:lnTo>
                    <a:pt x="4379" y="113"/>
                  </a:lnTo>
                  <a:lnTo>
                    <a:pt x="4325" y="127"/>
                  </a:lnTo>
                  <a:lnTo>
                    <a:pt x="4271" y="141"/>
                  </a:lnTo>
                  <a:lnTo>
                    <a:pt x="4217" y="156"/>
                  </a:lnTo>
                  <a:lnTo>
                    <a:pt x="4161" y="172"/>
                  </a:lnTo>
                  <a:lnTo>
                    <a:pt x="4105" y="189"/>
                  </a:lnTo>
                  <a:lnTo>
                    <a:pt x="4048" y="208"/>
                  </a:lnTo>
                  <a:lnTo>
                    <a:pt x="3991" y="226"/>
                  </a:lnTo>
                  <a:lnTo>
                    <a:pt x="3935" y="247"/>
                  </a:lnTo>
                  <a:lnTo>
                    <a:pt x="3877" y="269"/>
                  </a:lnTo>
                  <a:lnTo>
                    <a:pt x="3819" y="291"/>
                  </a:lnTo>
                  <a:lnTo>
                    <a:pt x="3761" y="315"/>
                  </a:lnTo>
                  <a:lnTo>
                    <a:pt x="3704" y="340"/>
                  </a:lnTo>
                  <a:lnTo>
                    <a:pt x="3646" y="367"/>
                  </a:lnTo>
                  <a:lnTo>
                    <a:pt x="3587" y="395"/>
                  </a:lnTo>
                  <a:lnTo>
                    <a:pt x="3529" y="425"/>
                  </a:lnTo>
                  <a:lnTo>
                    <a:pt x="3472" y="455"/>
                  </a:lnTo>
                  <a:lnTo>
                    <a:pt x="3414" y="487"/>
                  </a:lnTo>
                  <a:lnTo>
                    <a:pt x="3356" y="521"/>
                  </a:lnTo>
                  <a:lnTo>
                    <a:pt x="3298" y="555"/>
                  </a:lnTo>
                  <a:lnTo>
                    <a:pt x="3240" y="592"/>
                  </a:lnTo>
                  <a:lnTo>
                    <a:pt x="3184" y="630"/>
                  </a:lnTo>
                  <a:lnTo>
                    <a:pt x="3127" y="670"/>
                  </a:lnTo>
                  <a:lnTo>
                    <a:pt x="3071" y="711"/>
                  </a:lnTo>
                  <a:lnTo>
                    <a:pt x="3015" y="754"/>
                  </a:lnTo>
                  <a:lnTo>
                    <a:pt x="2960" y="799"/>
                  </a:lnTo>
                  <a:lnTo>
                    <a:pt x="2905" y="845"/>
                  </a:lnTo>
                  <a:lnTo>
                    <a:pt x="2851" y="894"/>
                  </a:lnTo>
                  <a:lnTo>
                    <a:pt x="2798" y="943"/>
                  </a:lnTo>
                  <a:lnTo>
                    <a:pt x="2745" y="994"/>
                  </a:lnTo>
                  <a:lnTo>
                    <a:pt x="2692" y="943"/>
                  </a:lnTo>
                  <a:lnTo>
                    <a:pt x="2639" y="894"/>
                  </a:lnTo>
                  <a:lnTo>
                    <a:pt x="2584" y="845"/>
                  </a:lnTo>
                  <a:lnTo>
                    <a:pt x="2530" y="799"/>
                  </a:lnTo>
                  <a:lnTo>
                    <a:pt x="2475" y="754"/>
                  </a:lnTo>
                  <a:lnTo>
                    <a:pt x="2419" y="711"/>
                  </a:lnTo>
                  <a:lnTo>
                    <a:pt x="2363" y="670"/>
                  </a:lnTo>
                  <a:lnTo>
                    <a:pt x="2306" y="630"/>
                  </a:lnTo>
                  <a:lnTo>
                    <a:pt x="2249" y="592"/>
                  </a:lnTo>
                  <a:lnTo>
                    <a:pt x="2192" y="555"/>
                  </a:lnTo>
                  <a:lnTo>
                    <a:pt x="2134" y="521"/>
                  </a:lnTo>
                  <a:lnTo>
                    <a:pt x="2076" y="487"/>
                  </a:lnTo>
                  <a:lnTo>
                    <a:pt x="2018" y="455"/>
                  </a:lnTo>
                  <a:lnTo>
                    <a:pt x="1961" y="425"/>
                  </a:lnTo>
                  <a:lnTo>
                    <a:pt x="1903" y="395"/>
                  </a:lnTo>
                  <a:lnTo>
                    <a:pt x="1845" y="367"/>
                  </a:lnTo>
                  <a:lnTo>
                    <a:pt x="1786" y="340"/>
                  </a:lnTo>
                  <a:lnTo>
                    <a:pt x="1728" y="315"/>
                  </a:lnTo>
                  <a:lnTo>
                    <a:pt x="1671" y="291"/>
                  </a:lnTo>
                  <a:lnTo>
                    <a:pt x="1613" y="269"/>
                  </a:lnTo>
                  <a:lnTo>
                    <a:pt x="1556" y="247"/>
                  </a:lnTo>
                  <a:lnTo>
                    <a:pt x="1499" y="226"/>
                  </a:lnTo>
                  <a:lnTo>
                    <a:pt x="1442" y="208"/>
                  </a:lnTo>
                  <a:lnTo>
                    <a:pt x="1385" y="189"/>
                  </a:lnTo>
                  <a:lnTo>
                    <a:pt x="1330" y="172"/>
                  </a:lnTo>
                  <a:lnTo>
                    <a:pt x="1274" y="156"/>
                  </a:lnTo>
                  <a:lnTo>
                    <a:pt x="1219" y="141"/>
                  </a:lnTo>
                  <a:lnTo>
                    <a:pt x="1165" y="127"/>
                  </a:lnTo>
                  <a:lnTo>
                    <a:pt x="1110" y="113"/>
                  </a:lnTo>
                  <a:lnTo>
                    <a:pt x="1057" y="101"/>
                  </a:lnTo>
                  <a:lnTo>
                    <a:pt x="953" y="79"/>
                  </a:lnTo>
                  <a:lnTo>
                    <a:pt x="853" y="61"/>
                  </a:lnTo>
                  <a:lnTo>
                    <a:pt x="756" y="45"/>
                  </a:lnTo>
                  <a:lnTo>
                    <a:pt x="662" y="32"/>
                  </a:lnTo>
                  <a:lnTo>
                    <a:pt x="574" y="22"/>
                  </a:lnTo>
                  <a:lnTo>
                    <a:pt x="490" y="15"/>
                  </a:lnTo>
                  <a:lnTo>
                    <a:pt x="411" y="8"/>
                  </a:lnTo>
                  <a:lnTo>
                    <a:pt x="339" y="4"/>
                  </a:lnTo>
                  <a:lnTo>
                    <a:pt x="272" y="1"/>
                  </a:lnTo>
                  <a:lnTo>
                    <a:pt x="212" y="0"/>
                  </a:lnTo>
                  <a:lnTo>
                    <a:pt x="159" y="0"/>
                  </a:lnTo>
                  <a:lnTo>
                    <a:pt x="73" y="1"/>
                  </a:lnTo>
                  <a:lnTo>
                    <a:pt x="19" y="3"/>
                  </a:lnTo>
                  <a:lnTo>
                    <a:pt x="0" y="4"/>
                  </a:lnTo>
                  <a:lnTo>
                    <a:pt x="3" y="38"/>
                  </a:lnTo>
                  <a:lnTo>
                    <a:pt x="12" y="131"/>
                  </a:lnTo>
                  <a:lnTo>
                    <a:pt x="19" y="198"/>
                  </a:lnTo>
                  <a:lnTo>
                    <a:pt x="29" y="277"/>
                  </a:lnTo>
                  <a:lnTo>
                    <a:pt x="42" y="366"/>
                  </a:lnTo>
                  <a:lnTo>
                    <a:pt x="57" y="464"/>
                  </a:lnTo>
                  <a:lnTo>
                    <a:pt x="76" y="571"/>
                  </a:lnTo>
                  <a:lnTo>
                    <a:pt x="98" y="686"/>
                  </a:lnTo>
                  <a:lnTo>
                    <a:pt x="125" y="807"/>
                  </a:lnTo>
                  <a:lnTo>
                    <a:pt x="139" y="870"/>
                  </a:lnTo>
                  <a:lnTo>
                    <a:pt x="155" y="933"/>
                  </a:lnTo>
                  <a:lnTo>
                    <a:pt x="171" y="998"/>
                  </a:lnTo>
                  <a:lnTo>
                    <a:pt x="190" y="1062"/>
                  </a:lnTo>
                  <a:lnTo>
                    <a:pt x="208" y="1129"/>
                  </a:lnTo>
                  <a:lnTo>
                    <a:pt x="229" y="1195"/>
                  </a:lnTo>
                  <a:lnTo>
                    <a:pt x="250" y="1262"/>
                  </a:lnTo>
                  <a:lnTo>
                    <a:pt x="273" y="1330"/>
                  </a:lnTo>
                  <a:lnTo>
                    <a:pt x="297" y="1397"/>
                  </a:lnTo>
                  <a:lnTo>
                    <a:pt x="321" y="1466"/>
                  </a:lnTo>
                  <a:lnTo>
                    <a:pt x="349" y="1533"/>
                  </a:lnTo>
                  <a:lnTo>
                    <a:pt x="377" y="1600"/>
                  </a:lnTo>
                  <a:lnTo>
                    <a:pt x="406" y="1667"/>
                  </a:lnTo>
                  <a:lnTo>
                    <a:pt x="437" y="1732"/>
                  </a:lnTo>
                  <a:lnTo>
                    <a:pt x="469" y="1798"/>
                  </a:lnTo>
                  <a:lnTo>
                    <a:pt x="504" y="1863"/>
                  </a:lnTo>
                  <a:lnTo>
                    <a:pt x="540" y="1927"/>
                  </a:lnTo>
                  <a:lnTo>
                    <a:pt x="577" y="1990"/>
                  </a:lnTo>
                  <a:lnTo>
                    <a:pt x="615" y="2051"/>
                  </a:lnTo>
                  <a:lnTo>
                    <a:pt x="656" y="2111"/>
                  </a:lnTo>
                  <a:lnTo>
                    <a:pt x="698" y="2170"/>
                  </a:lnTo>
                  <a:lnTo>
                    <a:pt x="742" y="2227"/>
                  </a:lnTo>
                  <a:lnTo>
                    <a:pt x="788" y="2282"/>
                  </a:lnTo>
                  <a:lnTo>
                    <a:pt x="835" y="2335"/>
                  </a:lnTo>
                  <a:lnTo>
                    <a:pt x="860" y="2361"/>
                  </a:lnTo>
                  <a:lnTo>
                    <a:pt x="885" y="2386"/>
                  </a:lnTo>
                  <a:lnTo>
                    <a:pt x="911" y="2411"/>
                  </a:lnTo>
                  <a:lnTo>
                    <a:pt x="936" y="2435"/>
                  </a:lnTo>
                  <a:lnTo>
                    <a:pt x="963" y="2459"/>
                  </a:lnTo>
                  <a:lnTo>
                    <a:pt x="989" y="2481"/>
                  </a:lnTo>
                  <a:lnTo>
                    <a:pt x="1017" y="2504"/>
                  </a:lnTo>
                  <a:lnTo>
                    <a:pt x="1045" y="2526"/>
                  </a:lnTo>
                  <a:lnTo>
                    <a:pt x="1073" y="2547"/>
                  </a:lnTo>
                  <a:lnTo>
                    <a:pt x="1102" y="2567"/>
                  </a:lnTo>
                  <a:lnTo>
                    <a:pt x="1131" y="2586"/>
                  </a:lnTo>
                  <a:lnTo>
                    <a:pt x="1161" y="2606"/>
                  </a:lnTo>
                  <a:lnTo>
                    <a:pt x="1191" y="2624"/>
                  </a:lnTo>
                  <a:lnTo>
                    <a:pt x="1222" y="2642"/>
                  </a:lnTo>
                  <a:lnTo>
                    <a:pt x="1254" y="2658"/>
                  </a:lnTo>
                  <a:lnTo>
                    <a:pt x="1286" y="2674"/>
                  </a:lnTo>
                  <a:lnTo>
                    <a:pt x="1318" y="2689"/>
                  </a:lnTo>
                  <a:lnTo>
                    <a:pt x="1351" y="2704"/>
                  </a:lnTo>
                  <a:lnTo>
                    <a:pt x="1384" y="2717"/>
                  </a:lnTo>
                  <a:lnTo>
                    <a:pt x="1419" y="2729"/>
                  </a:lnTo>
                  <a:lnTo>
                    <a:pt x="1453" y="2742"/>
                  </a:lnTo>
                  <a:lnTo>
                    <a:pt x="1488" y="2752"/>
                  </a:lnTo>
                  <a:lnTo>
                    <a:pt x="1524" y="2763"/>
                  </a:lnTo>
                  <a:lnTo>
                    <a:pt x="1561" y="2772"/>
                  </a:lnTo>
                  <a:lnTo>
                    <a:pt x="1598" y="2780"/>
                  </a:lnTo>
                  <a:lnTo>
                    <a:pt x="1635" y="2787"/>
                  </a:lnTo>
                  <a:lnTo>
                    <a:pt x="1673" y="2793"/>
                  </a:lnTo>
                  <a:lnTo>
                    <a:pt x="1711" y="2799"/>
                  </a:lnTo>
                  <a:lnTo>
                    <a:pt x="1750" y="2803"/>
                  </a:lnTo>
                  <a:lnTo>
                    <a:pt x="1791" y="2806"/>
                  </a:lnTo>
                  <a:lnTo>
                    <a:pt x="1831" y="2808"/>
                  </a:lnTo>
                  <a:lnTo>
                    <a:pt x="1872" y="2809"/>
                  </a:lnTo>
                  <a:lnTo>
                    <a:pt x="1913" y="2809"/>
                  </a:lnTo>
                  <a:lnTo>
                    <a:pt x="1956" y="2808"/>
                  </a:lnTo>
                  <a:lnTo>
                    <a:pt x="1999" y="2806"/>
                  </a:lnTo>
                  <a:lnTo>
                    <a:pt x="2041" y="2803"/>
                  </a:lnTo>
                  <a:lnTo>
                    <a:pt x="2002" y="2811"/>
                  </a:lnTo>
                  <a:lnTo>
                    <a:pt x="1961" y="2822"/>
                  </a:lnTo>
                  <a:lnTo>
                    <a:pt x="1917" y="2833"/>
                  </a:lnTo>
                  <a:lnTo>
                    <a:pt x="1870" y="2847"/>
                  </a:lnTo>
                  <a:lnTo>
                    <a:pt x="1823" y="2863"/>
                  </a:lnTo>
                  <a:lnTo>
                    <a:pt x="1775" y="2881"/>
                  </a:lnTo>
                  <a:lnTo>
                    <a:pt x="1725" y="2902"/>
                  </a:lnTo>
                  <a:lnTo>
                    <a:pt x="1675" y="2923"/>
                  </a:lnTo>
                  <a:lnTo>
                    <a:pt x="1624" y="2949"/>
                  </a:lnTo>
                  <a:lnTo>
                    <a:pt x="1574" y="2977"/>
                  </a:lnTo>
                  <a:lnTo>
                    <a:pt x="1523" y="3007"/>
                  </a:lnTo>
                  <a:lnTo>
                    <a:pt x="1472" y="3040"/>
                  </a:lnTo>
                  <a:lnTo>
                    <a:pt x="1447" y="3057"/>
                  </a:lnTo>
                  <a:lnTo>
                    <a:pt x="1422" y="3076"/>
                  </a:lnTo>
                  <a:lnTo>
                    <a:pt x="1397" y="3096"/>
                  </a:lnTo>
                  <a:lnTo>
                    <a:pt x="1373" y="3115"/>
                  </a:lnTo>
                  <a:lnTo>
                    <a:pt x="1348" y="3136"/>
                  </a:lnTo>
                  <a:lnTo>
                    <a:pt x="1324" y="3158"/>
                  </a:lnTo>
                  <a:lnTo>
                    <a:pt x="1301" y="3180"/>
                  </a:lnTo>
                  <a:lnTo>
                    <a:pt x="1278" y="3204"/>
                  </a:lnTo>
                  <a:lnTo>
                    <a:pt x="1256" y="3228"/>
                  </a:lnTo>
                  <a:lnTo>
                    <a:pt x="1233" y="3253"/>
                  </a:lnTo>
                  <a:lnTo>
                    <a:pt x="1211" y="3279"/>
                  </a:lnTo>
                  <a:lnTo>
                    <a:pt x="1190" y="3306"/>
                  </a:lnTo>
                  <a:lnTo>
                    <a:pt x="1169" y="3335"/>
                  </a:lnTo>
                  <a:lnTo>
                    <a:pt x="1150" y="3364"/>
                  </a:lnTo>
                  <a:lnTo>
                    <a:pt x="1130" y="3394"/>
                  </a:lnTo>
                  <a:lnTo>
                    <a:pt x="1112" y="3425"/>
                  </a:lnTo>
                  <a:lnTo>
                    <a:pt x="1093" y="3456"/>
                  </a:lnTo>
                  <a:lnTo>
                    <a:pt x="1076" y="3490"/>
                  </a:lnTo>
                  <a:lnTo>
                    <a:pt x="1060" y="3523"/>
                  </a:lnTo>
                  <a:lnTo>
                    <a:pt x="1043" y="3559"/>
                  </a:lnTo>
                  <a:lnTo>
                    <a:pt x="1028" y="3595"/>
                  </a:lnTo>
                  <a:lnTo>
                    <a:pt x="1014" y="3632"/>
                  </a:lnTo>
                  <a:lnTo>
                    <a:pt x="1001" y="3670"/>
                  </a:lnTo>
                  <a:lnTo>
                    <a:pt x="988" y="3710"/>
                  </a:lnTo>
                  <a:lnTo>
                    <a:pt x="976" y="3751"/>
                  </a:lnTo>
                  <a:lnTo>
                    <a:pt x="966" y="3792"/>
                  </a:lnTo>
                  <a:lnTo>
                    <a:pt x="957" y="3835"/>
                  </a:lnTo>
                  <a:lnTo>
                    <a:pt x="949" y="3880"/>
                  </a:lnTo>
                  <a:lnTo>
                    <a:pt x="942" y="3925"/>
                  </a:lnTo>
                  <a:lnTo>
                    <a:pt x="935" y="3971"/>
                  </a:lnTo>
                  <a:lnTo>
                    <a:pt x="930" y="4020"/>
                  </a:lnTo>
                  <a:lnTo>
                    <a:pt x="927" y="4068"/>
                  </a:lnTo>
                  <a:lnTo>
                    <a:pt x="924" y="4119"/>
                  </a:lnTo>
                  <a:lnTo>
                    <a:pt x="922" y="4171"/>
                  </a:lnTo>
                  <a:lnTo>
                    <a:pt x="922" y="4224"/>
                  </a:lnTo>
                  <a:lnTo>
                    <a:pt x="924" y="4279"/>
                  </a:lnTo>
                  <a:lnTo>
                    <a:pt x="927" y="4334"/>
                  </a:lnTo>
                  <a:lnTo>
                    <a:pt x="930" y="4391"/>
                  </a:lnTo>
                  <a:lnTo>
                    <a:pt x="936" y="4449"/>
                  </a:lnTo>
                  <a:lnTo>
                    <a:pt x="943" y="4508"/>
                  </a:lnTo>
                  <a:lnTo>
                    <a:pt x="958" y="4512"/>
                  </a:lnTo>
                  <a:lnTo>
                    <a:pt x="1001" y="4516"/>
                  </a:lnTo>
                  <a:lnTo>
                    <a:pt x="1031" y="4519"/>
                  </a:lnTo>
                  <a:lnTo>
                    <a:pt x="1068" y="4521"/>
                  </a:lnTo>
                  <a:lnTo>
                    <a:pt x="1109" y="4522"/>
                  </a:lnTo>
                  <a:lnTo>
                    <a:pt x="1155" y="4522"/>
                  </a:lnTo>
                  <a:lnTo>
                    <a:pt x="1206" y="4521"/>
                  </a:lnTo>
                  <a:lnTo>
                    <a:pt x="1262" y="4518"/>
                  </a:lnTo>
                  <a:lnTo>
                    <a:pt x="1322" y="4512"/>
                  </a:lnTo>
                  <a:lnTo>
                    <a:pt x="1384" y="4504"/>
                  </a:lnTo>
                  <a:lnTo>
                    <a:pt x="1416" y="4498"/>
                  </a:lnTo>
                  <a:lnTo>
                    <a:pt x="1450" y="4492"/>
                  </a:lnTo>
                  <a:lnTo>
                    <a:pt x="1483" y="4485"/>
                  </a:lnTo>
                  <a:lnTo>
                    <a:pt x="1518" y="4477"/>
                  </a:lnTo>
                  <a:lnTo>
                    <a:pt x="1553" y="4468"/>
                  </a:lnTo>
                  <a:lnTo>
                    <a:pt x="1587" y="4459"/>
                  </a:lnTo>
                  <a:lnTo>
                    <a:pt x="1624" y="4447"/>
                  </a:lnTo>
                  <a:lnTo>
                    <a:pt x="1660" y="4436"/>
                  </a:lnTo>
                  <a:lnTo>
                    <a:pt x="1697" y="4423"/>
                  </a:lnTo>
                  <a:lnTo>
                    <a:pt x="1734" y="4408"/>
                  </a:lnTo>
                  <a:lnTo>
                    <a:pt x="1771" y="4393"/>
                  </a:lnTo>
                  <a:lnTo>
                    <a:pt x="1808" y="4376"/>
                  </a:lnTo>
                  <a:lnTo>
                    <a:pt x="1846" y="4357"/>
                  </a:lnTo>
                  <a:lnTo>
                    <a:pt x="1884" y="4337"/>
                  </a:lnTo>
                  <a:lnTo>
                    <a:pt x="1921" y="4317"/>
                  </a:lnTo>
                  <a:lnTo>
                    <a:pt x="1959" y="4295"/>
                  </a:lnTo>
                  <a:lnTo>
                    <a:pt x="1998" y="4270"/>
                  </a:lnTo>
                  <a:lnTo>
                    <a:pt x="2034" y="4245"/>
                  </a:lnTo>
                  <a:lnTo>
                    <a:pt x="2073" y="4217"/>
                  </a:lnTo>
                  <a:lnTo>
                    <a:pt x="2110" y="4188"/>
                  </a:lnTo>
                  <a:lnTo>
                    <a:pt x="2147" y="4158"/>
                  </a:lnTo>
                  <a:lnTo>
                    <a:pt x="2184" y="4126"/>
                  </a:lnTo>
                  <a:lnTo>
                    <a:pt x="2220" y="4091"/>
                  </a:lnTo>
                  <a:lnTo>
                    <a:pt x="2256" y="4056"/>
                  </a:lnTo>
                  <a:lnTo>
                    <a:pt x="2292" y="4017"/>
                  </a:lnTo>
                  <a:lnTo>
                    <a:pt x="2328" y="3978"/>
                  </a:lnTo>
                  <a:lnTo>
                    <a:pt x="2363" y="3937"/>
                  </a:lnTo>
                  <a:lnTo>
                    <a:pt x="2397" y="3893"/>
                  </a:lnTo>
                  <a:lnTo>
                    <a:pt x="2431" y="3846"/>
                  </a:lnTo>
                  <a:lnTo>
                    <a:pt x="2463" y="3799"/>
                  </a:lnTo>
                  <a:lnTo>
                    <a:pt x="2495" y="3748"/>
                  </a:lnTo>
                  <a:lnTo>
                    <a:pt x="2527" y="3696"/>
                  </a:lnTo>
                  <a:lnTo>
                    <a:pt x="2558" y="3641"/>
                  </a:lnTo>
                  <a:lnTo>
                    <a:pt x="2588" y="3584"/>
                  </a:lnTo>
                  <a:lnTo>
                    <a:pt x="2617" y="3525"/>
                  </a:lnTo>
                  <a:lnTo>
                    <a:pt x="2644" y="3463"/>
                  </a:lnTo>
                  <a:lnTo>
                    <a:pt x="2671" y="3398"/>
                  </a:lnTo>
                  <a:lnTo>
                    <a:pt x="2696" y="3332"/>
                  </a:lnTo>
                  <a:lnTo>
                    <a:pt x="2722" y="3263"/>
                  </a:lnTo>
                  <a:lnTo>
                    <a:pt x="2745" y="3190"/>
                  </a:lnTo>
                  <a:lnTo>
                    <a:pt x="2769" y="3263"/>
                  </a:lnTo>
                  <a:lnTo>
                    <a:pt x="2793" y="3332"/>
                  </a:lnTo>
                  <a:lnTo>
                    <a:pt x="2819" y="3398"/>
                  </a:lnTo>
                  <a:lnTo>
                    <a:pt x="2847" y="3463"/>
                  </a:lnTo>
                  <a:lnTo>
                    <a:pt x="2874" y="3525"/>
                  </a:lnTo>
                  <a:lnTo>
                    <a:pt x="2903" y="3584"/>
                  </a:lnTo>
                  <a:lnTo>
                    <a:pt x="2932" y="3641"/>
                  </a:lnTo>
                  <a:lnTo>
                    <a:pt x="2963" y="3696"/>
                  </a:lnTo>
                  <a:lnTo>
                    <a:pt x="2994" y="3748"/>
                  </a:lnTo>
                  <a:lnTo>
                    <a:pt x="3027" y="3799"/>
                  </a:lnTo>
                  <a:lnTo>
                    <a:pt x="3060" y="3846"/>
                  </a:lnTo>
                  <a:lnTo>
                    <a:pt x="3094" y="3893"/>
                  </a:lnTo>
                  <a:lnTo>
                    <a:pt x="3127" y="3937"/>
                  </a:lnTo>
                  <a:lnTo>
                    <a:pt x="3162" y="3978"/>
                  </a:lnTo>
                  <a:lnTo>
                    <a:pt x="3198" y="4017"/>
                  </a:lnTo>
                  <a:lnTo>
                    <a:pt x="3234" y="4056"/>
                  </a:lnTo>
                  <a:lnTo>
                    <a:pt x="3269" y="4091"/>
                  </a:lnTo>
                  <a:lnTo>
                    <a:pt x="3306" y="4126"/>
                  </a:lnTo>
                  <a:lnTo>
                    <a:pt x="3343" y="4158"/>
                  </a:lnTo>
                  <a:lnTo>
                    <a:pt x="3380" y="4188"/>
                  </a:lnTo>
                  <a:lnTo>
                    <a:pt x="3417" y="4217"/>
                  </a:lnTo>
                  <a:lnTo>
                    <a:pt x="3455" y="4245"/>
                  </a:lnTo>
                  <a:lnTo>
                    <a:pt x="3493" y="4270"/>
                  </a:lnTo>
                  <a:lnTo>
                    <a:pt x="3530" y="4295"/>
                  </a:lnTo>
                  <a:lnTo>
                    <a:pt x="3569" y="4317"/>
                  </a:lnTo>
                  <a:lnTo>
                    <a:pt x="3607" y="4337"/>
                  </a:lnTo>
                  <a:lnTo>
                    <a:pt x="3644" y="4357"/>
                  </a:lnTo>
                  <a:lnTo>
                    <a:pt x="3682" y="4376"/>
                  </a:lnTo>
                  <a:lnTo>
                    <a:pt x="3719" y="4393"/>
                  </a:lnTo>
                  <a:lnTo>
                    <a:pt x="3757" y="4408"/>
                  </a:lnTo>
                  <a:lnTo>
                    <a:pt x="3794" y="4423"/>
                  </a:lnTo>
                  <a:lnTo>
                    <a:pt x="3830" y="4436"/>
                  </a:lnTo>
                  <a:lnTo>
                    <a:pt x="3867" y="4447"/>
                  </a:lnTo>
                  <a:lnTo>
                    <a:pt x="3902" y="4459"/>
                  </a:lnTo>
                  <a:lnTo>
                    <a:pt x="3938" y="4468"/>
                  </a:lnTo>
                  <a:lnTo>
                    <a:pt x="3973" y="4477"/>
                  </a:lnTo>
                  <a:lnTo>
                    <a:pt x="4008" y="4485"/>
                  </a:lnTo>
                  <a:lnTo>
                    <a:pt x="4041" y="4492"/>
                  </a:lnTo>
                  <a:lnTo>
                    <a:pt x="4073" y="4498"/>
                  </a:lnTo>
                  <a:lnTo>
                    <a:pt x="4107" y="4504"/>
                  </a:lnTo>
                  <a:lnTo>
                    <a:pt x="4169" y="4512"/>
                  </a:lnTo>
                  <a:lnTo>
                    <a:pt x="4228" y="4518"/>
                  </a:lnTo>
                  <a:lnTo>
                    <a:pt x="4284" y="4521"/>
                  </a:lnTo>
                  <a:lnTo>
                    <a:pt x="4334" y="4522"/>
                  </a:lnTo>
                  <a:lnTo>
                    <a:pt x="4382" y="4522"/>
                  </a:lnTo>
                  <a:lnTo>
                    <a:pt x="4423" y="4521"/>
                  </a:lnTo>
                  <a:lnTo>
                    <a:pt x="4459" y="4519"/>
                  </a:lnTo>
                  <a:lnTo>
                    <a:pt x="4490" y="4516"/>
                  </a:lnTo>
                  <a:lnTo>
                    <a:pt x="4532" y="4512"/>
                  </a:lnTo>
                  <a:lnTo>
                    <a:pt x="4547" y="4508"/>
                  </a:lnTo>
                  <a:lnTo>
                    <a:pt x="4554" y="4449"/>
                  </a:lnTo>
                  <a:lnTo>
                    <a:pt x="4560" y="4391"/>
                  </a:lnTo>
                  <a:lnTo>
                    <a:pt x="4563" y="4334"/>
                  </a:lnTo>
                  <a:lnTo>
                    <a:pt x="4567" y="4279"/>
                  </a:lnTo>
                  <a:lnTo>
                    <a:pt x="4568" y="4224"/>
                  </a:lnTo>
                  <a:lnTo>
                    <a:pt x="4568" y="4171"/>
                  </a:lnTo>
                  <a:lnTo>
                    <a:pt x="4567" y="4119"/>
                  </a:lnTo>
                  <a:lnTo>
                    <a:pt x="4564" y="4068"/>
                  </a:lnTo>
                  <a:lnTo>
                    <a:pt x="4560" y="4020"/>
                  </a:lnTo>
                  <a:lnTo>
                    <a:pt x="4555" y="3971"/>
                  </a:lnTo>
                  <a:lnTo>
                    <a:pt x="4549" y="3925"/>
                  </a:lnTo>
                  <a:lnTo>
                    <a:pt x="4541" y="3880"/>
                  </a:lnTo>
                  <a:lnTo>
                    <a:pt x="4533" y="3835"/>
                  </a:lnTo>
                  <a:lnTo>
                    <a:pt x="4524" y="3792"/>
                  </a:lnTo>
                  <a:lnTo>
                    <a:pt x="4513" y="3751"/>
                  </a:lnTo>
                  <a:lnTo>
                    <a:pt x="4502" y="3710"/>
                  </a:lnTo>
                  <a:lnTo>
                    <a:pt x="4489" y="3670"/>
                  </a:lnTo>
                  <a:lnTo>
                    <a:pt x="4477" y="3632"/>
                  </a:lnTo>
                  <a:lnTo>
                    <a:pt x="4463" y="3595"/>
                  </a:lnTo>
                  <a:lnTo>
                    <a:pt x="4446" y="3559"/>
                  </a:lnTo>
                  <a:lnTo>
                    <a:pt x="4431" y="3523"/>
                  </a:lnTo>
                  <a:lnTo>
                    <a:pt x="4414" y="3490"/>
                  </a:lnTo>
                  <a:lnTo>
                    <a:pt x="4397" y="3456"/>
                  </a:lnTo>
                  <a:lnTo>
                    <a:pt x="4379" y="3425"/>
                  </a:lnTo>
                  <a:lnTo>
                    <a:pt x="4360" y="3394"/>
                  </a:lnTo>
                  <a:lnTo>
                    <a:pt x="4340" y="3364"/>
                  </a:lnTo>
                  <a:lnTo>
                    <a:pt x="4321" y="3335"/>
                  </a:lnTo>
                  <a:lnTo>
                    <a:pt x="4300" y="3306"/>
                  </a:lnTo>
                  <a:lnTo>
                    <a:pt x="4279" y="3279"/>
                  </a:lnTo>
                  <a:lnTo>
                    <a:pt x="4257" y="3253"/>
                  </a:lnTo>
                  <a:lnTo>
                    <a:pt x="4235" y="3228"/>
                  </a:lnTo>
                  <a:lnTo>
                    <a:pt x="4212" y="3204"/>
                  </a:lnTo>
                  <a:lnTo>
                    <a:pt x="4189" y="3180"/>
                  </a:lnTo>
                  <a:lnTo>
                    <a:pt x="4166" y="3158"/>
                  </a:lnTo>
                  <a:lnTo>
                    <a:pt x="4142" y="3136"/>
                  </a:lnTo>
                  <a:lnTo>
                    <a:pt x="4117" y="3115"/>
                  </a:lnTo>
                  <a:lnTo>
                    <a:pt x="4093" y="3096"/>
                  </a:lnTo>
                  <a:lnTo>
                    <a:pt x="4069" y="3076"/>
                  </a:lnTo>
                  <a:lnTo>
                    <a:pt x="4043" y="3057"/>
                  </a:lnTo>
                  <a:lnTo>
                    <a:pt x="4019" y="3040"/>
                  </a:lnTo>
                  <a:lnTo>
                    <a:pt x="3968" y="3007"/>
                  </a:lnTo>
                  <a:lnTo>
                    <a:pt x="3917" y="2977"/>
                  </a:lnTo>
                  <a:lnTo>
                    <a:pt x="3867" y="2949"/>
                  </a:lnTo>
                  <a:lnTo>
                    <a:pt x="3816" y="2923"/>
                  </a:lnTo>
                  <a:lnTo>
                    <a:pt x="3765" y="2902"/>
                  </a:lnTo>
                  <a:lnTo>
                    <a:pt x="3715" y="2881"/>
                  </a:lnTo>
                  <a:lnTo>
                    <a:pt x="3667" y="2863"/>
                  </a:lnTo>
                  <a:lnTo>
                    <a:pt x="3619" y="2847"/>
                  </a:lnTo>
                  <a:lnTo>
                    <a:pt x="3573" y="2833"/>
                  </a:lnTo>
                  <a:lnTo>
                    <a:pt x="3529" y="2822"/>
                  </a:lnTo>
                  <a:lnTo>
                    <a:pt x="3488" y="2811"/>
                  </a:lnTo>
                  <a:lnTo>
                    <a:pt x="3448" y="2803"/>
                  </a:lnTo>
                  <a:lnTo>
                    <a:pt x="3492" y="2806"/>
                  </a:lnTo>
                  <a:lnTo>
                    <a:pt x="3535" y="2808"/>
                  </a:lnTo>
                  <a:lnTo>
                    <a:pt x="3577" y="2809"/>
                  </a:lnTo>
                  <a:lnTo>
                    <a:pt x="3618" y="2809"/>
                  </a:lnTo>
                  <a:lnTo>
                    <a:pt x="3660" y="2808"/>
                  </a:lnTo>
                  <a:lnTo>
                    <a:pt x="3699" y="2806"/>
                  </a:lnTo>
                  <a:lnTo>
                    <a:pt x="3740" y="2803"/>
                  </a:lnTo>
                  <a:lnTo>
                    <a:pt x="3779" y="2799"/>
                  </a:lnTo>
                  <a:lnTo>
                    <a:pt x="3817" y="2793"/>
                  </a:lnTo>
                  <a:lnTo>
                    <a:pt x="3855" y="2787"/>
                  </a:lnTo>
                  <a:lnTo>
                    <a:pt x="3893" y="2780"/>
                  </a:lnTo>
                  <a:lnTo>
                    <a:pt x="3930" y="2772"/>
                  </a:lnTo>
                  <a:lnTo>
                    <a:pt x="3966" y="2763"/>
                  </a:lnTo>
                  <a:lnTo>
                    <a:pt x="4002" y="2752"/>
                  </a:lnTo>
                  <a:lnTo>
                    <a:pt x="4036" y="2742"/>
                  </a:lnTo>
                  <a:lnTo>
                    <a:pt x="4071" y="2729"/>
                  </a:lnTo>
                  <a:lnTo>
                    <a:pt x="4106" y="2717"/>
                  </a:lnTo>
                  <a:lnTo>
                    <a:pt x="4139" y="2704"/>
                  </a:lnTo>
                  <a:lnTo>
                    <a:pt x="4173" y="2689"/>
                  </a:lnTo>
                  <a:lnTo>
                    <a:pt x="4205" y="2674"/>
                  </a:lnTo>
                  <a:lnTo>
                    <a:pt x="4236" y="2658"/>
                  </a:lnTo>
                  <a:lnTo>
                    <a:pt x="4267" y="2642"/>
                  </a:lnTo>
                  <a:lnTo>
                    <a:pt x="4299" y="2624"/>
                  </a:lnTo>
                  <a:lnTo>
                    <a:pt x="4329" y="2606"/>
                  </a:lnTo>
                  <a:lnTo>
                    <a:pt x="4359" y="2586"/>
                  </a:lnTo>
                  <a:lnTo>
                    <a:pt x="4389" y="2567"/>
                  </a:lnTo>
                  <a:lnTo>
                    <a:pt x="4418" y="2547"/>
                  </a:lnTo>
                  <a:lnTo>
                    <a:pt x="4445" y="2526"/>
                  </a:lnTo>
                  <a:lnTo>
                    <a:pt x="4473" y="2504"/>
                  </a:lnTo>
                  <a:lnTo>
                    <a:pt x="4501" y="2481"/>
                  </a:lnTo>
                  <a:lnTo>
                    <a:pt x="4527" y="2459"/>
                  </a:lnTo>
                  <a:lnTo>
                    <a:pt x="4554" y="2435"/>
                  </a:lnTo>
                  <a:lnTo>
                    <a:pt x="4580" y="2411"/>
                  </a:lnTo>
                  <a:lnTo>
                    <a:pt x="4606" y="2386"/>
                  </a:lnTo>
                  <a:lnTo>
                    <a:pt x="4630" y="2361"/>
                  </a:lnTo>
                  <a:lnTo>
                    <a:pt x="4654" y="2335"/>
                  </a:lnTo>
                  <a:lnTo>
                    <a:pt x="4703" y="2282"/>
                  </a:lnTo>
                  <a:lnTo>
                    <a:pt x="4748" y="2227"/>
                  </a:lnTo>
                  <a:lnTo>
                    <a:pt x="4792" y="2170"/>
                  </a:lnTo>
                  <a:lnTo>
                    <a:pt x="4835" y="2111"/>
                  </a:lnTo>
                  <a:lnTo>
                    <a:pt x="4875" y="2051"/>
                  </a:lnTo>
                  <a:lnTo>
                    <a:pt x="4913" y="1990"/>
                  </a:lnTo>
                  <a:lnTo>
                    <a:pt x="4951" y="1927"/>
                  </a:lnTo>
                  <a:lnTo>
                    <a:pt x="4987" y="1863"/>
                  </a:lnTo>
                  <a:lnTo>
                    <a:pt x="5021" y="1798"/>
                  </a:lnTo>
                  <a:lnTo>
                    <a:pt x="5053" y="1732"/>
                  </a:lnTo>
                  <a:lnTo>
                    <a:pt x="5084" y="1667"/>
                  </a:lnTo>
                  <a:lnTo>
                    <a:pt x="5113" y="1600"/>
                  </a:lnTo>
                  <a:lnTo>
                    <a:pt x="5142" y="1533"/>
                  </a:lnTo>
                  <a:lnTo>
                    <a:pt x="5168" y="1466"/>
                  </a:lnTo>
                  <a:lnTo>
                    <a:pt x="5194" y="1397"/>
                  </a:lnTo>
                  <a:lnTo>
                    <a:pt x="5218" y="1330"/>
                  </a:lnTo>
                  <a:lnTo>
                    <a:pt x="5240" y="1262"/>
                  </a:lnTo>
                  <a:lnTo>
                    <a:pt x="5262" y="1195"/>
                  </a:lnTo>
                  <a:lnTo>
                    <a:pt x="5282" y="1129"/>
                  </a:lnTo>
                  <a:lnTo>
                    <a:pt x="5301" y="1062"/>
                  </a:lnTo>
                  <a:lnTo>
                    <a:pt x="5319" y="998"/>
                  </a:lnTo>
                  <a:lnTo>
                    <a:pt x="5336" y="933"/>
                  </a:lnTo>
                  <a:lnTo>
                    <a:pt x="5351" y="870"/>
                  </a:lnTo>
                  <a:lnTo>
                    <a:pt x="5366" y="807"/>
                  </a:lnTo>
                  <a:lnTo>
                    <a:pt x="5391" y="686"/>
                  </a:lnTo>
                  <a:lnTo>
                    <a:pt x="5415" y="571"/>
                  </a:lnTo>
                  <a:lnTo>
                    <a:pt x="5433" y="464"/>
                  </a:lnTo>
                  <a:lnTo>
                    <a:pt x="5448" y="366"/>
                  </a:lnTo>
                  <a:lnTo>
                    <a:pt x="5461" y="277"/>
                  </a:lnTo>
                  <a:lnTo>
                    <a:pt x="5471" y="198"/>
                  </a:lnTo>
                  <a:lnTo>
                    <a:pt x="5478" y="131"/>
                  </a:lnTo>
                  <a:lnTo>
                    <a:pt x="5487" y="38"/>
                  </a:lnTo>
                  <a:lnTo>
                    <a:pt x="549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8" name="KSO_Shape"/>
            <p:cNvSpPr/>
            <p:nvPr/>
          </p:nvSpPr>
          <p:spPr bwMode="auto">
            <a:xfrm>
              <a:off x="5749613" y="5200013"/>
              <a:ext cx="692775" cy="570386"/>
            </a:xfrm>
            <a:custGeom>
              <a:avLst/>
              <a:gdLst>
                <a:gd name="T0" fmla="*/ 1810617 w 5490"/>
                <a:gd name="T1" fmla="*/ 347 h 4522"/>
                <a:gd name="T2" fmla="*/ 1609014 w 5490"/>
                <a:gd name="T3" fmla="*/ 21157 h 4522"/>
                <a:gd name="T4" fmla="*/ 1443844 w 5490"/>
                <a:gd name="T5" fmla="*/ 59657 h 4522"/>
                <a:gd name="T6" fmla="*/ 1305046 w 5490"/>
                <a:gd name="T7" fmla="*/ 109255 h 4522"/>
                <a:gd name="T8" fmla="*/ 1164514 w 5490"/>
                <a:gd name="T9" fmla="*/ 180704 h 4522"/>
                <a:gd name="T10" fmla="*/ 1027104 w 5490"/>
                <a:gd name="T11" fmla="*/ 277126 h 4522"/>
                <a:gd name="T12" fmla="*/ 915719 w 5490"/>
                <a:gd name="T13" fmla="*/ 310076 h 4522"/>
                <a:gd name="T14" fmla="*/ 780391 w 5490"/>
                <a:gd name="T15" fmla="*/ 205330 h 4522"/>
                <a:gd name="T16" fmla="*/ 640205 w 5490"/>
                <a:gd name="T17" fmla="*/ 127291 h 4522"/>
                <a:gd name="T18" fmla="*/ 500366 w 5490"/>
                <a:gd name="T19" fmla="*/ 72143 h 4522"/>
                <a:gd name="T20" fmla="*/ 366773 w 5490"/>
                <a:gd name="T21" fmla="*/ 35031 h 4522"/>
                <a:gd name="T22" fmla="*/ 142615 w 5490"/>
                <a:gd name="T23" fmla="*/ 2775 h 4522"/>
                <a:gd name="T24" fmla="*/ 0 w 5490"/>
                <a:gd name="T25" fmla="*/ 1387 h 4522"/>
                <a:gd name="T26" fmla="*/ 19779 w 5490"/>
                <a:gd name="T27" fmla="*/ 160934 h 4522"/>
                <a:gd name="T28" fmla="*/ 65929 w 5490"/>
                <a:gd name="T29" fmla="*/ 368345 h 4522"/>
                <a:gd name="T30" fmla="*/ 121101 w 5490"/>
                <a:gd name="T31" fmla="*/ 531707 h 4522"/>
                <a:gd name="T32" fmla="*/ 200216 w 5490"/>
                <a:gd name="T33" fmla="*/ 690214 h 4522"/>
                <a:gd name="T34" fmla="*/ 298415 w 5490"/>
                <a:gd name="T35" fmla="*/ 818892 h 4522"/>
                <a:gd name="T36" fmla="*/ 362609 w 5490"/>
                <a:gd name="T37" fmla="*/ 876120 h 4522"/>
                <a:gd name="T38" fmla="*/ 435131 w 5490"/>
                <a:gd name="T39" fmla="*/ 921903 h 4522"/>
                <a:gd name="T40" fmla="*/ 516328 w 5490"/>
                <a:gd name="T41" fmla="*/ 954506 h 4522"/>
                <a:gd name="T42" fmla="*/ 607240 w 5490"/>
                <a:gd name="T43" fmla="*/ 972195 h 4522"/>
                <a:gd name="T44" fmla="*/ 708216 w 5490"/>
                <a:gd name="T45" fmla="*/ 972195 h 4522"/>
                <a:gd name="T46" fmla="*/ 615915 w 5490"/>
                <a:gd name="T47" fmla="*/ 999249 h 4522"/>
                <a:gd name="T48" fmla="*/ 502101 w 5490"/>
                <a:gd name="T49" fmla="*/ 1060293 h 4522"/>
                <a:gd name="T50" fmla="*/ 443459 w 5490"/>
                <a:gd name="T51" fmla="*/ 1111279 h 4522"/>
                <a:gd name="T52" fmla="*/ 392104 w 5490"/>
                <a:gd name="T53" fmla="*/ 1177178 h 4522"/>
                <a:gd name="T54" fmla="*/ 351852 w 5490"/>
                <a:gd name="T55" fmla="*/ 1259727 h 4522"/>
                <a:gd name="T56" fmla="*/ 326869 w 5490"/>
                <a:gd name="T57" fmla="*/ 1361351 h 4522"/>
                <a:gd name="T58" fmla="*/ 320623 w 5490"/>
                <a:gd name="T59" fmla="*/ 1484133 h 4522"/>
                <a:gd name="T60" fmla="*/ 347342 w 5490"/>
                <a:gd name="T61" fmla="*/ 1566334 h 4522"/>
                <a:gd name="T62" fmla="*/ 458727 w 5490"/>
                <a:gd name="T63" fmla="*/ 1564947 h 4522"/>
                <a:gd name="T64" fmla="*/ 550680 w 5490"/>
                <a:gd name="T65" fmla="*/ 1546564 h 4522"/>
                <a:gd name="T66" fmla="*/ 640552 w 5490"/>
                <a:gd name="T67" fmla="*/ 1511186 h 4522"/>
                <a:gd name="T68" fmla="*/ 732158 w 5490"/>
                <a:gd name="T69" fmla="*/ 1452570 h 4522"/>
                <a:gd name="T70" fmla="*/ 819948 w 5490"/>
                <a:gd name="T71" fmla="*/ 1365513 h 4522"/>
                <a:gd name="T72" fmla="*/ 898022 w 5490"/>
                <a:gd name="T73" fmla="*/ 1243078 h 4522"/>
                <a:gd name="T74" fmla="*/ 952500 w 5490"/>
                <a:gd name="T75" fmla="*/ 1106423 h 4522"/>
                <a:gd name="T76" fmla="*/ 1017388 w 5490"/>
                <a:gd name="T77" fmla="*/ 1262848 h 4522"/>
                <a:gd name="T78" fmla="*/ 1097197 w 5490"/>
                <a:gd name="T79" fmla="*/ 1379733 h 4522"/>
                <a:gd name="T80" fmla="*/ 1185680 w 5490"/>
                <a:gd name="T81" fmla="*/ 1462628 h 4522"/>
                <a:gd name="T82" fmla="*/ 1277634 w 5490"/>
                <a:gd name="T83" fmla="*/ 1517776 h 4522"/>
                <a:gd name="T84" fmla="*/ 1366464 w 5490"/>
                <a:gd name="T85" fmla="*/ 1549686 h 4522"/>
                <a:gd name="T86" fmla="*/ 1467093 w 5490"/>
                <a:gd name="T87" fmla="*/ 1567028 h 4522"/>
                <a:gd name="T88" fmla="*/ 1572579 w 5490"/>
                <a:gd name="T89" fmla="*/ 1564947 h 4522"/>
                <a:gd name="T90" fmla="*/ 1585071 w 5490"/>
                <a:gd name="T91" fmla="*/ 1465056 h 4522"/>
                <a:gd name="T92" fmla="*/ 1575702 w 5490"/>
                <a:gd name="T93" fmla="*/ 1345743 h 4522"/>
                <a:gd name="T94" fmla="*/ 1548637 w 5490"/>
                <a:gd name="T95" fmla="*/ 1246893 h 4522"/>
                <a:gd name="T96" fmla="*/ 1505956 w 5490"/>
                <a:gd name="T97" fmla="*/ 1166773 h 4522"/>
                <a:gd name="T98" fmla="*/ 1453560 w 5490"/>
                <a:gd name="T99" fmla="*/ 1102954 h 4522"/>
                <a:gd name="T100" fmla="*/ 1394571 w 5490"/>
                <a:gd name="T101" fmla="*/ 1054397 h 4522"/>
                <a:gd name="T102" fmla="*/ 1272429 w 5490"/>
                <a:gd name="T103" fmla="*/ 993006 h 4522"/>
                <a:gd name="T104" fmla="*/ 1211705 w 5490"/>
                <a:gd name="T105" fmla="*/ 973236 h 4522"/>
                <a:gd name="T106" fmla="*/ 1311292 w 5490"/>
                <a:gd name="T107" fmla="*/ 970808 h 4522"/>
                <a:gd name="T108" fmla="*/ 1400470 w 5490"/>
                <a:gd name="T109" fmla="*/ 951038 h 4522"/>
                <a:gd name="T110" fmla="*/ 1480626 w 5490"/>
                <a:gd name="T111" fmla="*/ 916354 h 4522"/>
                <a:gd name="T112" fmla="*/ 1552107 w 5490"/>
                <a:gd name="T113" fmla="*/ 868490 h 4522"/>
                <a:gd name="T114" fmla="*/ 1614913 w 5490"/>
                <a:gd name="T115" fmla="*/ 809874 h 4522"/>
                <a:gd name="T116" fmla="*/ 1717970 w 5490"/>
                <a:gd name="T117" fmla="*/ 668363 h 4522"/>
                <a:gd name="T118" fmla="*/ 1793268 w 5490"/>
                <a:gd name="T119" fmla="*/ 508469 h 4522"/>
                <a:gd name="T120" fmla="*/ 1845664 w 5490"/>
                <a:gd name="T121" fmla="*/ 346147 h 4522"/>
                <a:gd name="T122" fmla="*/ 1890426 w 5490"/>
                <a:gd name="T123" fmla="*/ 126944 h 452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490" h="4522">
                  <a:moveTo>
                    <a:pt x="5490" y="4"/>
                  </a:moveTo>
                  <a:lnTo>
                    <a:pt x="5490" y="4"/>
                  </a:lnTo>
                  <a:lnTo>
                    <a:pt x="5471" y="3"/>
                  </a:lnTo>
                  <a:lnTo>
                    <a:pt x="5418" y="1"/>
                  </a:lnTo>
                  <a:lnTo>
                    <a:pt x="5332" y="0"/>
                  </a:lnTo>
                  <a:lnTo>
                    <a:pt x="5278" y="0"/>
                  </a:lnTo>
                  <a:lnTo>
                    <a:pt x="5218" y="1"/>
                  </a:lnTo>
                  <a:lnTo>
                    <a:pt x="5151" y="4"/>
                  </a:lnTo>
                  <a:lnTo>
                    <a:pt x="5078" y="8"/>
                  </a:lnTo>
                  <a:lnTo>
                    <a:pt x="5000" y="15"/>
                  </a:lnTo>
                  <a:lnTo>
                    <a:pt x="4917" y="22"/>
                  </a:lnTo>
                  <a:lnTo>
                    <a:pt x="4828" y="32"/>
                  </a:lnTo>
                  <a:lnTo>
                    <a:pt x="4734" y="45"/>
                  </a:lnTo>
                  <a:lnTo>
                    <a:pt x="4637" y="61"/>
                  </a:lnTo>
                  <a:lnTo>
                    <a:pt x="4537" y="79"/>
                  </a:lnTo>
                  <a:lnTo>
                    <a:pt x="4433" y="101"/>
                  </a:lnTo>
                  <a:lnTo>
                    <a:pt x="4379" y="113"/>
                  </a:lnTo>
                  <a:lnTo>
                    <a:pt x="4325" y="127"/>
                  </a:lnTo>
                  <a:lnTo>
                    <a:pt x="4271" y="141"/>
                  </a:lnTo>
                  <a:lnTo>
                    <a:pt x="4217" y="156"/>
                  </a:lnTo>
                  <a:lnTo>
                    <a:pt x="4161" y="172"/>
                  </a:lnTo>
                  <a:lnTo>
                    <a:pt x="4105" y="189"/>
                  </a:lnTo>
                  <a:lnTo>
                    <a:pt x="4048" y="208"/>
                  </a:lnTo>
                  <a:lnTo>
                    <a:pt x="3991" y="226"/>
                  </a:lnTo>
                  <a:lnTo>
                    <a:pt x="3935" y="247"/>
                  </a:lnTo>
                  <a:lnTo>
                    <a:pt x="3877" y="269"/>
                  </a:lnTo>
                  <a:lnTo>
                    <a:pt x="3819" y="291"/>
                  </a:lnTo>
                  <a:lnTo>
                    <a:pt x="3761" y="315"/>
                  </a:lnTo>
                  <a:lnTo>
                    <a:pt x="3704" y="340"/>
                  </a:lnTo>
                  <a:lnTo>
                    <a:pt x="3646" y="367"/>
                  </a:lnTo>
                  <a:lnTo>
                    <a:pt x="3587" y="395"/>
                  </a:lnTo>
                  <a:lnTo>
                    <a:pt x="3529" y="425"/>
                  </a:lnTo>
                  <a:lnTo>
                    <a:pt x="3472" y="455"/>
                  </a:lnTo>
                  <a:lnTo>
                    <a:pt x="3414" y="487"/>
                  </a:lnTo>
                  <a:lnTo>
                    <a:pt x="3356" y="521"/>
                  </a:lnTo>
                  <a:lnTo>
                    <a:pt x="3298" y="555"/>
                  </a:lnTo>
                  <a:lnTo>
                    <a:pt x="3240" y="592"/>
                  </a:lnTo>
                  <a:lnTo>
                    <a:pt x="3184" y="630"/>
                  </a:lnTo>
                  <a:lnTo>
                    <a:pt x="3127" y="670"/>
                  </a:lnTo>
                  <a:lnTo>
                    <a:pt x="3071" y="711"/>
                  </a:lnTo>
                  <a:lnTo>
                    <a:pt x="3015" y="754"/>
                  </a:lnTo>
                  <a:lnTo>
                    <a:pt x="2960" y="799"/>
                  </a:lnTo>
                  <a:lnTo>
                    <a:pt x="2905" y="845"/>
                  </a:lnTo>
                  <a:lnTo>
                    <a:pt x="2851" y="894"/>
                  </a:lnTo>
                  <a:lnTo>
                    <a:pt x="2798" y="943"/>
                  </a:lnTo>
                  <a:lnTo>
                    <a:pt x="2745" y="994"/>
                  </a:lnTo>
                  <a:lnTo>
                    <a:pt x="2692" y="943"/>
                  </a:lnTo>
                  <a:lnTo>
                    <a:pt x="2639" y="894"/>
                  </a:lnTo>
                  <a:lnTo>
                    <a:pt x="2584" y="845"/>
                  </a:lnTo>
                  <a:lnTo>
                    <a:pt x="2530" y="799"/>
                  </a:lnTo>
                  <a:lnTo>
                    <a:pt x="2475" y="754"/>
                  </a:lnTo>
                  <a:lnTo>
                    <a:pt x="2419" y="711"/>
                  </a:lnTo>
                  <a:lnTo>
                    <a:pt x="2363" y="670"/>
                  </a:lnTo>
                  <a:lnTo>
                    <a:pt x="2306" y="630"/>
                  </a:lnTo>
                  <a:lnTo>
                    <a:pt x="2249" y="592"/>
                  </a:lnTo>
                  <a:lnTo>
                    <a:pt x="2192" y="555"/>
                  </a:lnTo>
                  <a:lnTo>
                    <a:pt x="2134" y="521"/>
                  </a:lnTo>
                  <a:lnTo>
                    <a:pt x="2076" y="487"/>
                  </a:lnTo>
                  <a:lnTo>
                    <a:pt x="2018" y="455"/>
                  </a:lnTo>
                  <a:lnTo>
                    <a:pt x="1961" y="425"/>
                  </a:lnTo>
                  <a:lnTo>
                    <a:pt x="1903" y="395"/>
                  </a:lnTo>
                  <a:lnTo>
                    <a:pt x="1845" y="367"/>
                  </a:lnTo>
                  <a:lnTo>
                    <a:pt x="1786" y="340"/>
                  </a:lnTo>
                  <a:lnTo>
                    <a:pt x="1728" y="315"/>
                  </a:lnTo>
                  <a:lnTo>
                    <a:pt x="1671" y="291"/>
                  </a:lnTo>
                  <a:lnTo>
                    <a:pt x="1613" y="269"/>
                  </a:lnTo>
                  <a:lnTo>
                    <a:pt x="1556" y="247"/>
                  </a:lnTo>
                  <a:lnTo>
                    <a:pt x="1499" y="226"/>
                  </a:lnTo>
                  <a:lnTo>
                    <a:pt x="1442" y="208"/>
                  </a:lnTo>
                  <a:lnTo>
                    <a:pt x="1385" y="189"/>
                  </a:lnTo>
                  <a:lnTo>
                    <a:pt x="1330" y="172"/>
                  </a:lnTo>
                  <a:lnTo>
                    <a:pt x="1274" y="156"/>
                  </a:lnTo>
                  <a:lnTo>
                    <a:pt x="1219" y="141"/>
                  </a:lnTo>
                  <a:lnTo>
                    <a:pt x="1165" y="127"/>
                  </a:lnTo>
                  <a:lnTo>
                    <a:pt x="1110" y="113"/>
                  </a:lnTo>
                  <a:lnTo>
                    <a:pt x="1057" y="101"/>
                  </a:lnTo>
                  <a:lnTo>
                    <a:pt x="953" y="79"/>
                  </a:lnTo>
                  <a:lnTo>
                    <a:pt x="853" y="61"/>
                  </a:lnTo>
                  <a:lnTo>
                    <a:pt x="756" y="45"/>
                  </a:lnTo>
                  <a:lnTo>
                    <a:pt x="662" y="32"/>
                  </a:lnTo>
                  <a:lnTo>
                    <a:pt x="574" y="22"/>
                  </a:lnTo>
                  <a:lnTo>
                    <a:pt x="490" y="15"/>
                  </a:lnTo>
                  <a:lnTo>
                    <a:pt x="411" y="8"/>
                  </a:lnTo>
                  <a:lnTo>
                    <a:pt x="339" y="4"/>
                  </a:lnTo>
                  <a:lnTo>
                    <a:pt x="272" y="1"/>
                  </a:lnTo>
                  <a:lnTo>
                    <a:pt x="212" y="0"/>
                  </a:lnTo>
                  <a:lnTo>
                    <a:pt x="159" y="0"/>
                  </a:lnTo>
                  <a:lnTo>
                    <a:pt x="73" y="1"/>
                  </a:lnTo>
                  <a:lnTo>
                    <a:pt x="19" y="3"/>
                  </a:lnTo>
                  <a:lnTo>
                    <a:pt x="0" y="4"/>
                  </a:lnTo>
                  <a:lnTo>
                    <a:pt x="3" y="38"/>
                  </a:lnTo>
                  <a:lnTo>
                    <a:pt x="12" y="131"/>
                  </a:lnTo>
                  <a:lnTo>
                    <a:pt x="19" y="198"/>
                  </a:lnTo>
                  <a:lnTo>
                    <a:pt x="29" y="277"/>
                  </a:lnTo>
                  <a:lnTo>
                    <a:pt x="42" y="366"/>
                  </a:lnTo>
                  <a:lnTo>
                    <a:pt x="57" y="464"/>
                  </a:lnTo>
                  <a:lnTo>
                    <a:pt x="76" y="571"/>
                  </a:lnTo>
                  <a:lnTo>
                    <a:pt x="98" y="686"/>
                  </a:lnTo>
                  <a:lnTo>
                    <a:pt x="125" y="807"/>
                  </a:lnTo>
                  <a:lnTo>
                    <a:pt x="139" y="870"/>
                  </a:lnTo>
                  <a:lnTo>
                    <a:pt x="155" y="933"/>
                  </a:lnTo>
                  <a:lnTo>
                    <a:pt x="171" y="998"/>
                  </a:lnTo>
                  <a:lnTo>
                    <a:pt x="190" y="1062"/>
                  </a:lnTo>
                  <a:lnTo>
                    <a:pt x="208" y="1129"/>
                  </a:lnTo>
                  <a:lnTo>
                    <a:pt x="229" y="1195"/>
                  </a:lnTo>
                  <a:lnTo>
                    <a:pt x="250" y="1262"/>
                  </a:lnTo>
                  <a:lnTo>
                    <a:pt x="273" y="1330"/>
                  </a:lnTo>
                  <a:lnTo>
                    <a:pt x="297" y="1397"/>
                  </a:lnTo>
                  <a:lnTo>
                    <a:pt x="321" y="1466"/>
                  </a:lnTo>
                  <a:lnTo>
                    <a:pt x="349" y="1533"/>
                  </a:lnTo>
                  <a:lnTo>
                    <a:pt x="377" y="1600"/>
                  </a:lnTo>
                  <a:lnTo>
                    <a:pt x="406" y="1667"/>
                  </a:lnTo>
                  <a:lnTo>
                    <a:pt x="437" y="1732"/>
                  </a:lnTo>
                  <a:lnTo>
                    <a:pt x="469" y="1798"/>
                  </a:lnTo>
                  <a:lnTo>
                    <a:pt x="504" y="1863"/>
                  </a:lnTo>
                  <a:lnTo>
                    <a:pt x="540" y="1927"/>
                  </a:lnTo>
                  <a:lnTo>
                    <a:pt x="577" y="1990"/>
                  </a:lnTo>
                  <a:lnTo>
                    <a:pt x="615" y="2051"/>
                  </a:lnTo>
                  <a:lnTo>
                    <a:pt x="656" y="2111"/>
                  </a:lnTo>
                  <a:lnTo>
                    <a:pt x="698" y="2170"/>
                  </a:lnTo>
                  <a:lnTo>
                    <a:pt x="742" y="2227"/>
                  </a:lnTo>
                  <a:lnTo>
                    <a:pt x="788" y="2282"/>
                  </a:lnTo>
                  <a:lnTo>
                    <a:pt x="835" y="2335"/>
                  </a:lnTo>
                  <a:lnTo>
                    <a:pt x="860" y="2361"/>
                  </a:lnTo>
                  <a:lnTo>
                    <a:pt x="885" y="2386"/>
                  </a:lnTo>
                  <a:lnTo>
                    <a:pt x="911" y="2411"/>
                  </a:lnTo>
                  <a:lnTo>
                    <a:pt x="936" y="2435"/>
                  </a:lnTo>
                  <a:lnTo>
                    <a:pt x="963" y="2459"/>
                  </a:lnTo>
                  <a:lnTo>
                    <a:pt x="989" y="2481"/>
                  </a:lnTo>
                  <a:lnTo>
                    <a:pt x="1017" y="2504"/>
                  </a:lnTo>
                  <a:lnTo>
                    <a:pt x="1045" y="2526"/>
                  </a:lnTo>
                  <a:lnTo>
                    <a:pt x="1073" y="2547"/>
                  </a:lnTo>
                  <a:lnTo>
                    <a:pt x="1102" y="2567"/>
                  </a:lnTo>
                  <a:lnTo>
                    <a:pt x="1131" y="2586"/>
                  </a:lnTo>
                  <a:lnTo>
                    <a:pt x="1161" y="2606"/>
                  </a:lnTo>
                  <a:lnTo>
                    <a:pt x="1191" y="2624"/>
                  </a:lnTo>
                  <a:lnTo>
                    <a:pt x="1222" y="2642"/>
                  </a:lnTo>
                  <a:lnTo>
                    <a:pt x="1254" y="2658"/>
                  </a:lnTo>
                  <a:lnTo>
                    <a:pt x="1286" y="2674"/>
                  </a:lnTo>
                  <a:lnTo>
                    <a:pt x="1318" y="2689"/>
                  </a:lnTo>
                  <a:lnTo>
                    <a:pt x="1351" y="2704"/>
                  </a:lnTo>
                  <a:lnTo>
                    <a:pt x="1384" y="2717"/>
                  </a:lnTo>
                  <a:lnTo>
                    <a:pt x="1419" y="2729"/>
                  </a:lnTo>
                  <a:lnTo>
                    <a:pt x="1453" y="2742"/>
                  </a:lnTo>
                  <a:lnTo>
                    <a:pt x="1488" y="2752"/>
                  </a:lnTo>
                  <a:lnTo>
                    <a:pt x="1524" y="2763"/>
                  </a:lnTo>
                  <a:lnTo>
                    <a:pt x="1561" y="2772"/>
                  </a:lnTo>
                  <a:lnTo>
                    <a:pt x="1598" y="2780"/>
                  </a:lnTo>
                  <a:lnTo>
                    <a:pt x="1635" y="2787"/>
                  </a:lnTo>
                  <a:lnTo>
                    <a:pt x="1673" y="2793"/>
                  </a:lnTo>
                  <a:lnTo>
                    <a:pt x="1711" y="2799"/>
                  </a:lnTo>
                  <a:lnTo>
                    <a:pt x="1750" y="2803"/>
                  </a:lnTo>
                  <a:lnTo>
                    <a:pt x="1791" y="2806"/>
                  </a:lnTo>
                  <a:lnTo>
                    <a:pt x="1831" y="2808"/>
                  </a:lnTo>
                  <a:lnTo>
                    <a:pt x="1872" y="2809"/>
                  </a:lnTo>
                  <a:lnTo>
                    <a:pt x="1913" y="2809"/>
                  </a:lnTo>
                  <a:lnTo>
                    <a:pt x="1956" y="2808"/>
                  </a:lnTo>
                  <a:lnTo>
                    <a:pt x="1999" y="2806"/>
                  </a:lnTo>
                  <a:lnTo>
                    <a:pt x="2041" y="2803"/>
                  </a:lnTo>
                  <a:lnTo>
                    <a:pt x="2002" y="2811"/>
                  </a:lnTo>
                  <a:lnTo>
                    <a:pt x="1961" y="2822"/>
                  </a:lnTo>
                  <a:lnTo>
                    <a:pt x="1917" y="2833"/>
                  </a:lnTo>
                  <a:lnTo>
                    <a:pt x="1870" y="2847"/>
                  </a:lnTo>
                  <a:lnTo>
                    <a:pt x="1823" y="2863"/>
                  </a:lnTo>
                  <a:lnTo>
                    <a:pt x="1775" y="2881"/>
                  </a:lnTo>
                  <a:lnTo>
                    <a:pt x="1725" y="2902"/>
                  </a:lnTo>
                  <a:lnTo>
                    <a:pt x="1675" y="2923"/>
                  </a:lnTo>
                  <a:lnTo>
                    <a:pt x="1624" y="2949"/>
                  </a:lnTo>
                  <a:lnTo>
                    <a:pt x="1574" y="2977"/>
                  </a:lnTo>
                  <a:lnTo>
                    <a:pt x="1523" y="3007"/>
                  </a:lnTo>
                  <a:lnTo>
                    <a:pt x="1472" y="3040"/>
                  </a:lnTo>
                  <a:lnTo>
                    <a:pt x="1447" y="3057"/>
                  </a:lnTo>
                  <a:lnTo>
                    <a:pt x="1422" y="3076"/>
                  </a:lnTo>
                  <a:lnTo>
                    <a:pt x="1397" y="3096"/>
                  </a:lnTo>
                  <a:lnTo>
                    <a:pt x="1373" y="3115"/>
                  </a:lnTo>
                  <a:lnTo>
                    <a:pt x="1348" y="3136"/>
                  </a:lnTo>
                  <a:lnTo>
                    <a:pt x="1324" y="3158"/>
                  </a:lnTo>
                  <a:lnTo>
                    <a:pt x="1301" y="3180"/>
                  </a:lnTo>
                  <a:lnTo>
                    <a:pt x="1278" y="3204"/>
                  </a:lnTo>
                  <a:lnTo>
                    <a:pt x="1256" y="3228"/>
                  </a:lnTo>
                  <a:lnTo>
                    <a:pt x="1233" y="3253"/>
                  </a:lnTo>
                  <a:lnTo>
                    <a:pt x="1211" y="3279"/>
                  </a:lnTo>
                  <a:lnTo>
                    <a:pt x="1190" y="3306"/>
                  </a:lnTo>
                  <a:lnTo>
                    <a:pt x="1169" y="3335"/>
                  </a:lnTo>
                  <a:lnTo>
                    <a:pt x="1150" y="3364"/>
                  </a:lnTo>
                  <a:lnTo>
                    <a:pt x="1130" y="3394"/>
                  </a:lnTo>
                  <a:lnTo>
                    <a:pt x="1112" y="3425"/>
                  </a:lnTo>
                  <a:lnTo>
                    <a:pt x="1093" y="3456"/>
                  </a:lnTo>
                  <a:lnTo>
                    <a:pt x="1076" y="3490"/>
                  </a:lnTo>
                  <a:lnTo>
                    <a:pt x="1060" y="3523"/>
                  </a:lnTo>
                  <a:lnTo>
                    <a:pt x="1043" y="3559"/>
                  </a:lnTo>
                  <a:lnTo>
                    <a:pt x="1028" y="3595"/>
                  </a:lnTo>
                  <a:lnTo>
                    <a:pt x="1014" y="3632"/>
                  </a:lnTo>
                  <a:lnTo>
                    <a:pt x="1001" y="3670"/>
                  </a:lnTo>
                  <a:lnTo>
                    <a:pt x="988" y="3710"/>
                  </a:lnTo>
                  <a:lnTo>
                    <a:pt x="976" y="3751"/>
                  </a:lnTo>
                  <a:lnTo>
                    <a:pt x="966" y="3792"/>
                  </a:lnTo>
                  <a:lnTo>
                    <a:pt x="957" y="3835"/>
                  </a:lnTo>
                  <a:lnTo>
                    <a:pt x="949" y="3880"/>
                  </a:lnTo>
                  <a:lnTo>
                    <a:pt x="942" y="3925"/>
                  </a:lnTo>
                  <a:lnTo>
                    <a:pt x="935" y="3971"/>
                  </a:lnTo>
                  <a:lnTo>
                    <a:pt x="930" y="4020"/>
                  </a:lnTo>
                  <a:lnTo>
                    <a:pt x="927" y="4068"/>
                  </a:lnTo>
                  <a:lnTo>
                    <a:pt x="924" y="4119"/>
                  </a:lnTo>
                  <a:lnTo>
                    <a:pt x="922" y="4171"/>
                  </a:lnTo>
                  <a:lnTo>
                    <a:pt x="922" y="4224"/>
                  </a:lnTo>
                  <a:lnTo>
                    <a:pt x="924" y="4279"/>
                  </a:lnTo>
                  <a:lnTo>
                    <a:pt x="927" y="4334"/>
                  </a:lnTo>
                  <a:lnTo>
                    <a:pt x="930" y="4391"/>
                  </a:lnTo>
                  <a:lnTo>
                    <a:pt x="936" y="4449"/>
                  </a:lnTo>
                  <a:lnTo>
                    <a:pt x="943" y="4508"/>
                  </a:lnTo>
                  <a:lnTo>
                    <a:pt x="958" y="4512"/>
                  </a:lnTo>
                  <a:lnTo>
                    <a:pt x="1001" y="4516"/>
                  </a:lnTo>
                  <a:lnTo>
                    <a:pt x="1031" y="4519"/>
                  </a:lnTo>
                  <a:lnTo>
                    <a:pt x="1068" y="4521"/>
                  </a:lnTo>
                  <a:lnTo>
                    <a:pt x="1109" y="4522"/>
                  </a:lnTo>
                  <a:lnTo>
                    <a:pt x="1155" y="4522"/>
                  </a:lnTo>
                  <a:lnTo>
                    <a:pt x="1206" y="4521"/>
                  </a:lnTo>
                  <a:lnTo>
                    <a:pt x="1262" y="4518"/>
                  </a:lnTo>
                  <a:lnTo>
                    <a:pt x="1322" y="4512"/>
                  </a:lnTo>
                  <a:lnTo>
                    <a:pt x="1384" y="4504"/>
                  </a:lnTo>
                  <a:lnTo>
                    <a:pt x="1416" y="4498"/>
                  </a:lnTo>
                  <a:lnTo>
                    <a:pt x="1450" y="4492"/>
                  </a:lnTo>
                  <a:lnTo>
                    <a:pt x="1483" y="4485"/>
                  </a:lnTo>
                  <a:lnTo>
                    <a:pt x="1518" y="4477"/>
                  </a:lnTo>
                  <a:lnTo>
                    <a:pt x="1553" y="4468"/>
                  </a:lnTo>
                  <a:lnTo>
                    <a:pt x="1587" y="4459"/>
                  </a:lnTo>
                  <a:lnTo>
                    <a:pt x="1624" y="4447"/>
                  </a:lnTo>
                  <a:lnTo>
                    <a:pt x="1660" y="4436"/>
                  </a:lnTo>
                  <a:lnTo>
                    <a:pt x="1697" y="4423"/>
                  </a:lnTo>
                  <a:lnTo>
                    <a:pt x="1734" y="4408"/>
                  </a:lnTo>
                  <a:lnTo>
                    <a:pt x="1771" y="4393"/>
                  </a:lnTo>
                  <a:lnTo>
                    <a:pt x="1808" y="4376"/>
                  </a:lnTo>
                  <a:lnTo>
                    <a:pt x="1846" y="4357"/>
                  </a:lnTo>
                  <a:lnTo>
                    <a:pt x="1884" y="4337"/>
                  </a:lnTo>
                  <a:lnTo>
                    <a:pt x="1921" y="4317"/>
                  </a:lnTo>
                  <a:lnTo>
                    <a:pt x="1959" y="4295"/>
                  </a:lnTo>
                  <a:lnTo>
                    <a:pt x="1998" y="4270"/>
                  </a:lnTo>
                  <a:lnTo>
                    <a:pt x="2034" y="4245"/>
                  </a:lnTo>
                  <a:lnTo>
                    <a:pt x="2073" y="4217"/>
                  </a:lnTo>
                  <a:lnTo>
                    <a:pt x="2110" y="4188"/>
                  </a:lnTo>
                  <a:lnTo>
                    <a:pt x="2147" y="4158"/>
                  </a:lnTo>
                  <a:lnTo>
                    <a:pt x="2184" y="4126"/>
                  </a:lnTo>
                  <a:lnTo>
                    <a:pt x="2220" y="4091"/>
                  </a:lnTo>
                  <a:lnTo>
                    <a:pt x="2256" y="4056"/>
                  </a:lnTo>
                  <a:lnTo>
                    <a:pt x="2292" y="4017"/>
                  </a:lnTo>
                  <a:lnTo>
                    <a:pt x="2328" y="3978"/>
                  </a:lnTo>
                  <a:lnTo>
                    <a:pt x="2363" y="3937"/>
                  </a:lnTo>
                  <a:lnTo>
                    <a:pt x="2397" y="3893"/>
                  </a:lnTo>
                  <a:lnTo>
                    <a:pt x="2431" y="3846"/>
                  </a:lnTo>
                  <a:lnTo>
                    <a:pt x="2463" y="3799"/>
                  </a:lnTo>
                  <a:lnTo>
                    <a:pt x="2495" y="3748"/>
                  </a:lnTo>
                  <a:lnTo>
                    <a:pt x="2527" y="3696"/>
                  </a:lnTo>
                  <a:lnTo>
                    <a:pt x="2558" y="3641"/>
                  </a:lnTo>
                  <a:lnTo>
                    <a:pt x="2588" y="3584"/>
                  </a:lnTo>
                  <a:lnTo>
                    <a:pt x="2617" y="3525"/>
                  </a:lnTo>
                  <a:lnTo>
                    <a:pt x="2644" y="3463"/>
                  </a:lnTo>
                  <a:lnTo>
                    <a:pt x="2671" y="3398"/>
                  </a:lnTo>
                  <a:lnTo>
                    <a:pt x="2696" y="3332"/>
                  </a:lnTo>
                  <a:lnTo>
                    <a:pt x="2722" y="3263"/>
                  </a:lnTo>
                  <a:lnTo>
                    <a:pt x="2745" y="3190"/>
                  </a:lnTo>
                  <a:lnTo>
                    <a:pt x="2769" y="3263"/>
                  </a:lnTo>
                  <a:lnTo>
                    <a:pt x="2793" y="3332"/>
                  </a:lnTo>
                  <a:lnTo>
                    <a:pt x="2819" y="3398"/>
                  </a:lnTo>
                  <a:lnTo>
                    <a:pt x="2847" y="3463"/>
                  </a:lnTo>
                  <a:lnTo>
                    <a:pt x="2874" y="3525"/>
                  </a:lnTo>
                  <a:lnTo>
                    <a:pt x="2903" y="3584"/>
                  </a:lnTo>
                  <a:lnTo>
                    <a:pt x="2932" y="3641"/>
                  </a:lnTo>
                  <a:lnTo>
                    <a:pt x="2963" y="3696"/>
                  </a:lnTo>
                  <a:lnTo>
                    <a:pt x="2994" y="3748"/>
                  </a:lnTo>
                  <a:lnTo>
                    <a:pt x="3027" y="3799"/>
                  </a:lnTo>
                  <a:lnTo>
                    <a:pt x="3060" y="3846"/>
                  </a:lnTo>
                  <a:lnTo>
                    <a:pt x="3094" y="3893"/>
                  </a:lnTo>
                  <a:lnTo>
                    <a:pt x="3127" y="3937"/>
                  </a:lnTo>
                  <a:lnTo>
                    <a:pt x="3162" y="3978"/>
                  </a:lnTo>
                  <a:lnTo>
                    <a:pt x="3198" y="4017"/>
                  </a:lnTo>
                  <a:lnTo>
                    <a:pt x="3234" y="4056"/>
                  </a:lnTo>
                  <a:lnTo>
                    <a:pt x="3269" y="4091"/>
                  </a:lnTo>
                  <a:lnTo>
                    <a:pt x="3306" y="4126"/>
                  </a:lnTo>
                  <a:lnTo>
                    <a:pt x="3343" y="4158"/>
                  </a:lnTo>
                  <a:lnTo>
                    <a:pt x="3380" y="4188"/>
                  </a:lnTo>
                  <a:lnTo>
                    <a:pt x="3417" y="4217"/>
                  </a:lnTo>
                  <a:lnTo>
                    <a:pt x="3455" y="4245"/>
                  </a:lnTo>
                  <a:lnTo>
                    <a:pt x="3493" y="4270"/>
                  </a:lnTo>
                  <a:lnTo>
                    <a:pt x="3530" y="4295"/>
                  </a:lnTo>
                  <a:lnTo>
                    <a:pt x="3569" y="4317"/>
                  </a:lnTo>
                  <a:lnTo>
                    <a:pt x="3607" y="4337"/>
                  </a:lnTo>
                  <a:lnTo>
                    <a:pt x="3644" y="4357"/>
                  </a:lnTo>
                  <a:lnTo>
                    <a:pt x="3682" y="4376"/>
                  </a:lnTo>
                  <a:lnTo>
                    <a:pt x="3719" y="4393"/>
                  </a:lnTo>
                  <a:lnTo>
                    <a:pt x="3757" y="4408"/>
                  </a:lnTo>
                  <a:lnTo>
                    <a:pt x="3794" y="4423"/>
                  </a:lnTo>
                  <a:lnTo>
                    <a:pt x="3830" y="4436"/>
                  </a:lnTo>
                  <a:lnTo>
                    <a:pt x="3867" y="4447"/>
                  </a:lnTo>
                  <a:lnTo>
                    <a:pt x="3902" y="4459"/>
                  </a:lnTo>
                  <a:lnTo>
                    <a:pt x="3938" y="4468"/>
                  </a:lnTo>
                  <a:lnTo>
                    <a:pt x="3973" y="4477"/>
                  </a:lnTo>
                  <a:lnTo>
                    <a:pt x="4008" y="4485"/>
                  </a:lnTo>
                  <a:lnTo>
                    <a:pt x="4041" y="4492"/>
                  </a:lnTo>
                  <a:lnTo>
                    <a:pt x="4073" y="4498"/>
                  </a:lnTo>
                  <a:lnTo>
                    <a:pt x="4107" y="4504"/>
                  </a:lnTo>
                  <a:lnTo>
                    <a:pt x="4169" y="4512"/>
                  </a:lnTo>
                  <a:lnTo>
                    <a:pt x="4228" y="4518"/>
                  </a:lnTo>
                  <a:lnTo>
                    <a:pt x="4284" y="4521"/>
                  </a:lnTo>
                  <a:lnTo>
                    <a:pt x="4334" y="4522"/>
                  </a:lnTo>
                  <a:lnTo>
                    <a:pt x="4382" y="4522"/>
                  </a:lnTo>
                  <a:lnTo>
                    <a:pt x="4423" y="4521"/>
                  </a:lnTo>
                  <a:lnTo>
                    <a:pt x="4459" y="4519"/>
                  </a:lnTo>
                  <a:lnTo>
                    <a:pt x="4490" y="4516"/>
                  </a:lnTo>
                  <a:lnTo>
                    <a:pt x="4532" y="4512"/>
                  </a:lnTo>
                  <a:lnTo>
                    <a:pt x="4547" y="4508"/>
                  </a:lnTo>
                  <a:lnTo>
                    <a:pt x="4554" y="4449"/>
                  </a:lnTo>
                  <a:lnTo>
                    <a:pt x="4560" y="4391"/>
                  </a:lnTo>
                  <a:lnTo>
                    <a:pt x="4563" y="4334"/>
                  </a:lnTo>
                  <a:lnTo>
                    <a:pt x="4567" y="4279"/>
                  </a:lnTo>
                  <a:lnTo>
                    <a:pt x="4568" y="4224"/>
                  </a:lnTo>
                  <a:lnTo>
                    <a:pt x="4568" y="4171"/>
                  </a:lnTo>
                  <a:lnTo>
                    <a:pt x="4567" y="4119"/>
                  </a:lnTo>
                  <a:lnTo>
                    <a:pt x="4564" y="4068"/>
                  </a:lnTo>
                  <a:lnTo>
                    <a:pt x="4560" y="4020"/>
                  </a:lnTo>
                  <a:lnTo>
                    <a:pt x="4555" y="3971"/>
                  </a:lnTo>
                  <a:lnTo>
                    <a:pt x="4549" y="3925"/>
                  </a:lnTo>
                  <a:lnTo>
                    <a:pt x="4541" y="3880"/>
                  </a:lnTo>
                  <a:lnTo>
                    <a:pt x="4533" y="3835"/>
                  </a:lnTo>
                  <a:lnTo>
                    <a:pt x="4524" y="3792"/>
                  </a:lnTo>
                  <a:lnTo>
                    <a:pt x="4513" y="3751"/>
                  </a:lnTo>
                  <a:lnTo>
                    <a:pt x="4502" y="3710"/>
                  </a:lnTo>
                  <a:lnTo>
                    <a:pt x="4489" y="3670"/>
                  </a:lnTo>
                  <a:lnTo>
                    <a:pt x="4477" y="3632"/>
                  </a:lnTo>
                  <a:lnTo>
                    <a:pt x="4463" y="3595"/>
                  </a:lnTo>
                  <a:lnTo>
                    <a:pt x="4446" y="3559"/>
                  </a:lnTo>
                  <a:lnTo>
                    <a:pt x="4431" y="3523"/>
                  </a:lnTo>
                  <a:lnTo>
                    <a:pt x="4414" y="3490"/>
                  </a:lnTo>
                  <a:lnTo>
                    <a:pt x="4397" y="3456"/>
                  </a:lnTo>
                  <a:lnTo>
                    <a:pt x="4379" y="3425"/>
                  </a:lnTo>
                  <a:lnTo>
                    <a:pt x="4360" y="3394"/>
                  </a:lnTo>
                  <a:lnTo>
                    <a:pt x="4340" y="3364"/>
                  </a:lnTo>
                  <a:lnTo>
                    <a:pt x="4321" y="3335"/>
                  </a:lnTo>
                  <a:lnTo>
                    <a:pt x="4300" y="3306"/>
                  </a:lnTo>
                  <a:lnTo>
                    <a:pt x="4279" y="3279"/>
                  </a:lnTo>
                  <a:lnTo>
                    <a:pt x="4257" y="3253"/>
                  </a:lnTo>
                  <a:lnTo>
                    <a:pt x="4235" y="3228"/>
                  </a:lnTo>
                  <a:lnTo>
                    <a:pt x="4212" y="3204"/>
                  </a:lnTo>
                  <a:lnTo>
                    <a:pt x="4189" y="3180"/>
                  </a:lnTo>
                  <a:lnTo>
                    <a:pt x="4166" y="3158"/>
                  </a:lnTo>
                  <a:lnTo>
                    <a:pt x="4142" y="3136"/>
                  </a:lnTo>
                  <a:lnTo>
                    <a:pt x="4117" y="3115"/>
                  </a:lnTo>
                  <a:lnTo>
                    <a:pt x="4093" y="3096"/>
                  </a:lnTo>
                  <a:lnTo>
                    <a:pt x="4069" y="3076"/>
                  </a:lnTo>
                  <a:lnTo>
                    <a:pt x="4043" y="3057"/>
                  </a:lnTo>
                  <a:lnTo>
                    <a:pt x="4019" y="3040"/>
                  </a:lnTo>
                  <a:lnTo>
                    <a:pt x="3968" y="3007"/>
                  </a:lnTo>
                  <a:lnTo>
                    <a:pt x="3917" y="2977"/>
                  </a:lnTo>
                  <a:lnTo>
                    <a:pt x="3867" y="2949"/>
                  </a:lnTo>
                  <a:lnTo>
                    <a:pt x="3816" y="2923"/>
                  </a:lnTo>
                  <a:lnTo>
                    <a:pt x="3765" y="2902"/>
                  </a:lnTo>
                  <a:lnTo>
                    <a:pt x="3715" y="2881"/>
                  </a:lnTo>
                  <a:lnTo>
                    <a:pt x="3667" y="2863"/>
                  </a:lnTo>
                  <a:lnTo>
                    <a:pt x="3619" y="2847"/>
                  </a:lnTo>
                  <a:lnTo>
                    <a:pt x="3573" y="2833"/>
                  </a:lnTo>
                  <a:lnTo>
                    <a:pt x="3529" y="2822"/>
                  </a:lnTo>
                  <a:lnTo>
                    <a:pt x="3488" y="2811"/>
                  </a:lnTo>
                  <a:lnTo>
                    <a:pt x="3448" y="2803"/>
                  </a:lnTo>
                  <a:lnTo>
                    <a:pt x="3492" y="2806"/>
                  </a:lnTo>
                  <a:lnTo>
                    <a:pt x="3535" y="2808"/>
                  </a:lnTo>
                  <a:lnTo>
                    <a:pt x="3577" y="2809"/>
                  </a:lnTo>
                  <a:lnTo>
                    <a:pt x="3618" y="2809"/>
                  </a:lnTo>
                  <a:lnTo>
                    <a:pt x="3660" y="2808"/>
                  </a:lnTo>
                  <a:lnTo>
                    <a:pt x="3699" y="2806"/>
                  </a:lnTo>
                  <a:lnTo>
                    <a:pt x="3740" y="2803"/>
                  </a:lnTo>
                  <a:lnTo>
                    <a:pt x="3779" y="2799"/>
                  </a:lnTo>
                  <a:lnTo>
                    <a:pt x="3817" y="2793"/>
                  </a:lnTo>
                  <a:lnTo>
                    <a:pt x="3855" y="2787"/>
                  </a:lnTo>
                  <a:lnTo>
                    <a:pt x="3893" y="2780"/>
                  </a:lnTo>
                  <a:lnTo>
                    <a:pt x="3930" y="2772"/>
                  </a:lnTo>
                  <a:lnTo>
                    <a:pt x="3966" y="2763"/>
                  </a:lnTo>
                  <a:lnTo>
                    <a:pt x="4002" y="2752"/>
                  </a:lnTo>
                  <a:lnTo>
                    <a:pt x="4036" y="2742"/>
                  </a:lnTo>
                  <a:lnTo>
                    <a:pt x="4071" y="2729"/>
                  </a:lnTo>
                  <a:lnTo>
                    <a:pt x="4106" y="2717"/>
                  </a:lnTo>
                  <a:lnTo>
                    <a:pt x="4139" y="2704"/>
                  </a:lnTo>
                  <a:lnTo>
                    <a:pt x="4173" y="2689"/>
                  </a:lnTo>
                  <a:lnTo>
                    <a:pt x="4205" y="2674"/>
                  </a:lnTo>
                  <a:lnTo>
                    <a:pt x="4236" y="2658"/>
                  </a:lnTo>
                  <a:lnTo>
                    <a:pt x="4267" y="2642"/>
                  </a:lnTo>
                  <a:lnTo>
                    <a:pt x="4299" y="2624"/>
                  </a:lnTo>
                  <a:lnTo>
                    <a:pt x="4329" y="2606"/>
                  </a:lnTo>
                  <a:lnTo>
                    <a:pt x="4359" y="2586"/>
                  </a:lnTo>
                  <a:lnTo>
                    <a:pt x="4389" y="2567"/>
                  </a:lnTo>
                  <a:lnTo>
                    <a:pt x="4418" y="2547"/>
                  </a:lnTo>
                  <a:lnTo>
                    <a:pt x="4445" y="2526"/>
                  </a:lnTo>
                  <a:lnTo>
                    <a:pt x="4473" y="2504"/>
                  </a:lnTo>
                  <a:lnTo>
                    <a:pt x="4501" y="2481"/>
                  </a:lnTo>
                  <a:lnTo>
                    <a:pt x="4527" y="2459"/>
                  </a:lnTo>
                  <a:lnTo>
                    <a:pt x="4554" y="2435"/>
                  </a:lnTo>
                  <a:lnTo>
                    <a:pt x="4580" y="2411"/>
                  </a:lnTo>
                  <a:lnTo>
                    <a:pt x="4606" y="2386"/>
                  </a:lnTo>
                  <a:lnTo>
                    <a:pt x="4630" y="2361"/>
                  </a:lnTo>
                  <a:lnTo>
                    <a:pt x="4654" y="2335"/>
                  </a:lnTo>
                  <a:lnTo>
                    <a:pt x="4703" y="2282"/>
                  </a:lnTo>
                  <a:lnTo>
                    <a:pt x="4748" y="2227"/>
                  </a:lnTo>
                  <a:lnTo>
                    <a:pt x="4792" y="2170"/>
                  </a:lnTo>
                  <a:lnTo>
                    <a:pt x="4835" y="2111"/>
                  </a:lnTo>
                  <a:lnTo>
                    <a:pt x="4875" y="2051"/>
                  </a:lnTo>
                  <a:lnTo>
                    <a:pt x="4913" y="1990"/>
                  </a:lnTo>
                  <a:lnTo>
                    <a:pt x="4951" y="1927"/>
                  </a:lnTo>
                  <a:lnTo>
                    <a:pt x="4987" y="1863"/>
                  </a:lnTo>
                  <a:lnTo>
                    <a:pt x="5021" y="1798"/>
                  </a:lnTo>
                  <a:lnTo>
                    <a:pt x="5053" y="1732"/>
                  </a:lnTo>
                  <a:lnTo>
                    <a:pt x="5084" y="1667"/>
                  </a:lnTo>
                  <a:lnTo>
                    <a:pt x="5113" y="1600"/>
                  </a:lnTo>
                  <a:lnTo>
                    <a:pt x="5142" y="1533"/>
                  </a:lnTo>
                  <a:lnTo>
                    <a:pt x="5168" y="1466"/>
                  </a:lnTo>
                  <a:lnTo>
                    <a:pt x="5194" y="1397"/>
                  </a:lnTo>
                  <a:lnTo>
                    <a:pt x="5218" y="1330"/>
                  </a:lnTo>
                  <a:lnTo>
                    <a:pt x="5240" y="1262"/>
                  </a:lnTo>
                  <a:lnTo>
                    <a:pt x="5262" y="1195"/>
                  </a:lnTo>
                  <a:lnTo>
                    <a:pt x="5282" y="1129"/>
                  </a:lnTo>
                  <a:lnTo>
                    <a:pt x="5301" y="1062"/>
                  </a:lnTo>
                  <a:lnTo>
                    <a:pt x="5319" y="998"/>
                  </a:lnTo>
                  <a:lnTo>
                    <a:pt x="5336" y="933"/>
                  </a:lnTo>
                  <a:lnTo>
                    <a:pt x="5351" y="870"/>
                  </a:lnTo>
                  <a:lnTo>
                    <a:pt x="5366" y="807"/>
                  </a:lnTo>
                  <a:lnTo>
                    <a:pt x="5391" y="686"/>
                  </a:lnTo>
                  <a:lnTo>
                    <a:pt x="5415" y="571"/>
                  </a:lnTo>
                  <a:lnTo>
                    <a:pt x="5433" y="464"/>
                  </a:lnTo>
                  <a:lnTo>
                    <a:pt x="5448" y="366"/>
                  </a:lnTo>
                  <a:lnTo>
                    <a:pt x="5461" y="277"/>
                  </a:lnTo>
                  <a:lnTo>
                    <a:pt x="5471" y="198"/>
                  </a:lnTo>
                  <a:lnTo>
                    <a:pt x="5478" y="131"/>
                  </a:lnTo>
                  <a:lnTo>
                    <a:pt x="5487" y="38"/>
                  </a:lnTo>
                  <a:lnTo>
                    <a:pt x="549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9" name="KSO_Shape"/>
            <p:cNvSpPr/>
            <p:nvPr/>
          </p:nvSpPr>
          <p:spPr bwMode="auto">
            <a:xfrm>
              <a:off x="5881543" y="5308637"/>
              <a:ext cx="428914" cy="353139"/>
            </a:xfrm>
            <a:custGeom>
              <a:avLst/>
              <a:gdLst>
                <a:gd name="T0" fmla="*/ 1810617 w 5490"/>
                <a:gd name="T1" fmla="*/ 347 h 4522"/>
                <a:gd name="T2" fmla="*/ 1609014 w 5490"/>
                <a:gd name="T3" fmla="*/ 21157 h 4522"/>
                <a:gd name="T4" fmla="*/ 1443844 w 5490"/>
                <a:gd name="T5" fmla="*/ 59657 h 4522"/>
                <a:gd name="T6" fmla="*/ 1305046 w 5490"/>
                <a:gd name="T7" fmla="*/ 109255 h 4522"/>
                <a:gd name="T8" fmla="*/ 1164514 w 5490"/>
                <a:gd name="T9" fmla="*/ 180704 h 4522"/>
                <a:gd name="T10" fmla="*/ 1027104 w 5490"/>
                <a:gd name="T11" fmla="*/ 277126 h 4522"/>
                <a:gd name="T12" fmla="*/ 915719 w 5490"/>
                <a:gd name="T13" fmla="*/ 310076 h 4522"/>
                <a:gd name="T14" fmla="*/ 780391 w 5490"/>
                <a:gd name="T15" fmla="*/ 205330 h 4522"/>
                <a:gd name="T16" fmla="*/ 640205 w 5490"/>
                <a:gd name="T17" fmla="*/ 127291 h 4522"/>
                <a:gd name="T18" fmla="*/ 500366 w 5490"/>
                <a:gd name="T19" fmla="*/ 72143 h 4522"/>
                <a:gd name="T20" fmla="*/ 366773 w 5490"/>
                <a:gd name="T21" fmla="*/ 35031 h 4522"/>
                <a:gd name="T22" fmla="*/ 142615 w 5490"/>
                <a:gd name="T23" fmla="*/ 2775 h 4522"/>
                <a:gd name="T24" fmla="*/ 0 w 5490"/>
                <a:gd name="T25" fmla="*/ 1387 h 4522"/>
                <a:gd name="T26" fmla="*/ 19779 w 5490"/>
                <a:gd name="T27" fmla="*/ 160934 h 4522"/>
                <a:gd name="T28" fmla="*/ 65929 w 5490"/>
                <a:gd name="T29" fmla="*/ 368345 h 4522"/>
                <a:gd name="T30" fmla="*/ 121101 w 5490"/>
                <a:gd name="T31" fmla="*/ 531707 h 4522"/>
                <a:gd name="T32" fmla="*/ 200216 w 5490"/>
                <a:gd name="T33" fmla="*/ 690214 h 4522"/>
                <a:gd name="T34" fmla="*/ 298415 w 5490"/>
                <a:gd name="T35" fmla="*/ 818892 h 4522"/>
                <a:gd name="T36" fmla="*/ 362609 w 5490"/>
                <a:gd name="T37" fmla="*/ 876120 h 4522"/>
                <a:gd name="T38" fmla="*/ 435131 w 5490"/>
                <a:gd name="T39" fmla="*/ 921903 h 4522"/>
                <a:gd name="T40" fmla="*/ 516328 w 5490"/>
                <a:gd name="T41" fmla="*/ 954506 h 4522"/>
                <a:gd name="T42" fmla="*/ 607240 w 5490"/>
                <a:gd name="T43" fmla="*/ 972195 h 4522"/>
                <a:gd name="T44" fmla="*/ 708216 w 5490"/>
                <a:gd name="T45" fmla="*/ 972195 h 4522"/>
                <a:gd name="T46" fmla="*/ 615915 w 5490"/>
                <a:gd name="T47" fmla="*/ 999249 h 4522"/>
                <a:gd name="T48" fmla="*/ 502101 w 5490"/>
                <a:gd name="T49" fmla="*/ 1060293 h 4522"/>
                <a:gd name="T50" fmla="*/ 443459 w 5490"/>
                <a:gd name="T51" fmla="*/ 1111279 h 4522"/>
                <a:gd name="T52" fmla="*/ 392104 w 5490"/>
                <a:gd name="T53" fmla="*/ 1177178 h 4522"/>
                <a:gd name="T54" fmla="*/ 351852 w 5490"/>
                <a:gd name="T55" fmla="*/ 1259727 h 4522"/>
                <a:gd name="T56" fmla="*/ 326869 w 5490"/>
                <a:gd name="T57" fmla="*/ 1361351 h 4522"/>
                <a:gd name="T58" fmla="*/ 320623 w 5490"/>
                <a:gd name="T59" fmla="*/ 1484133 h 4522"/>
                <a:gd name="T60" fmla="*/ 347342 w 5490"/>
                <a:gd name="T61" fmla="*/ 1566334 h 4522"/>
                <a:gd name="T62" fmla="*/ 458727 w 5490"/>
                <a:gd name="T63" fmla="*/ 1564947 h 4522"/>
                <a:gd name="T64" fmla="*/ 550680 w 5490"/>
                <a:gd name="T65" fmla="*/ 1546564 h 4522"/>
                <a:gd name="T66" fmla="*/ 640552 w 5490"/>
                <a:gd name="T67" fmla="*/ 1511186 h 4522"/>
                <a:gd name="T68" fmla="*/ 732158 w 5490"/>
                <a:gd name="T69" fmla="*/ 1452570 h 4522"/>
                <a:gd name="T70" fmla="*/ 819948 w 5490"/>
                <a:gd name="T71" fmla="*/ 1365513 h 4522"/>
                <a:gd name="T72" fmla="*/ 898022 w 5490"/>
                <a:gd name="T73" fmla="*/ 1243078 h 4522"/>
                <a:gd name="T74" fmla="*/ 952500 w 5490"/>
                <a:gd name="T75" fmla="*/ 1106423 h 4522"/>
                <a:gd name="T76" fmla="*/ 1017388 w 5490"/>
                <a:gd name="T77" fmla="*/ 1262848 h 4522"/>
                <a:gd name="T78" fmla="*/ 1097197 w 5490"/>
                <a:gd name="T79" fmla="*/ 1379733 h 4522"/>
                <a:gd name="T80" fmla="*/ 1185680 w 5490"/>
                <a:gd name="T81" fmla="*/ 1462628 h 4522"/>
                <a:gd name="T82" fmla="*/ 1277634 w 5490"/>
                <a:gd name="T83" fmla="*/ 1517776 h 4522"/>
                <a:gd name="T84" fmla="*/ 1366464 w 5490"/>
                <a:gd name="T85" fmla="*/ 1549686 h 4522"/>
                <a:gd name="T86" fmla="*/ 1467093 w 5490"/>
                <a:gd name="T87" fmla="*/ 1567028 h 4522"/>
                <a:gd name="T88" fmla="*/ 1572579 w 5490"/>
                <a:gd name="T89" fmla="*/ 1564947 h 4522"/>
                <a:gd name="T90" fmla="*/ 1585071 w 5490"/>
                <a:gd name="T91" fmla="*/ 1465056 h 4522"/>
                <a:gd name="T92" fmla="*/ 1575702 w 5490"/>
                <a:gd name="T93" fmla="*/ 1345743 h 4522"/>
                <a:gd name="T94" fmla="*/ 1548637 w 5490"/>
                <a:gd name="T95" fmla="*/ 1246893 h 4522"/>
                <a:gd name="T96" fmla="*/ 1505956 w 5490"/>
                <a:gd name="T97" fmla="*/ 1166773 h 4522"/>
                <a:gd name="T98" fmla="*/ 1453560 w 5490"/>
                <a:gd name="T99" fmla="*/ 1102954 h 4522"/>
                <a:gd name="T100" fmla="*/ 1394571 w 5490"/>
                <a:gd name="T101" fmla="*/ 1054397 h 4522"/>
                <a:gd name="T102" fmla="*/ 1272429 w 5490"/>
                <a:gd name="T103" fmla="*/ 993006 h 4522"/>
                <a:gd name="T104" fmla="*/ 1211705 w 5490"/>
                <a:gd name="T105" fmla="*/ 973236 h 4522"/>
                <a:gd name="T106" fmla="*/ 1311292 w 5490"/>
                <a:gd name="T107" fmla="*/ 970808 h 4522"/>
                <a:gd name="T108" fmla="*/ 1400470 w 5490"/>
                <a:gd name="T109" fmla="*/ 951038 h 4522"/>
                <a:gd name="T110" fmla="*/ 1480626 w 5490"/>
                <a:gd name="T111" fmla="*/ 916354 h 4522"/>
                <a:gd name="T112" fmla="*/ 1552107 w 5490"/>
                <a:gd name="T113" fmla="*/ 868490 h 4522"/>
                <a:gd name="T114" fmla="*/ 1614913 w 5490"/>
                <a:gd name="T115" fmla="*/ 809874 h 4522"/>
                <a:gd name="T116" fmla="*/ 1717970 w 5490"/>
                <a:gd name="T117" fmla="*/ 668363 h 4522"/>
                <a:gd name="T118" fmla="*/ 1793268 w 5490"/>
                <a:gd name="T119" fmla="*/ 508469 h 4522"/>
                <a:gd name="T120" fmla="*/ 1845664 w 5490"/>
                <a:gd name="T121" fmla="*/ 346147 h 4522"/>
                <a:gd name="T122" fmla="*/ 1890426 w 5490"/>
                <a:gd name="T123" fmla="*/ 126944 h 452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5490" h="4522">
                  <a:moveTo>
                    <a:pt x="5490" y="4"/>
                  </a:moveTo>
                  <a:lnTo>
                    <a:pt x="5490" y="4"/>
                  </a:lnTo>
                  <a:lnTo>
                    <a:pt x="5471" y="3"/>
                  </a:lnTo>
                  <a:lnTo>
                    <a:pt x="5418" y="1"/>
                  </a:lnTo>
                  <a:lnTo>
                    <a:pt x="5332" y="0"/>
                  </a:lnTo>
                  <a:lnTo>
                    <a:pt x="5278" y="0"/>
                  </a:lnTo>
                  <a:lnTo>
                    <a:pt x="5218" y="1"/>
                  </a:lnTo>
                  <a:lnTo>
                    <a:pt x="5151" y="4"/>
                  </a:lnTo>
                  <a:lnTo>
                    <a:pt x="5078" y="8"/>
                  </a:lnTo>
                  <a:lnTo>
                    <a:pt x="5000" y="15"/>
                  </a:lnTo>
                  <a:lnTo>
                    <a:pt x="4917" y="22"/>
                  </a:lnTo>
                  <a:lnTo>
                    <a:pt x="4828" y="32"/>
                  </a:lnTo>
                  <a:lnTo>
                    <a:pt x="4734" y="45"/>
                  </a:lnTo>
                  <a:lnTo>
                    <a:pt x="4637" y="61"/>
                  </a:lnTo>
                  <a:lnTo>
                    <a:pt x="4537" y="79"/>
                  </a:lnTo>
                  <a:lnTo>
                    <a:pt x="4433" y="101"/>
                  </a:lnTo>
                  <a:lnTo>
                    <a:pt x="4379" y="113"/>
                  </a:lnTo>
                  <a:lnTo>
                    <a:pt x="4325" y="127"/>
                  </a:lnTo>
                  <a:lnTo>
                    <a:pt x="4271" y="141"/>
                  </a:lnTo>
                  <a:lnTo>
                    <a:pt x="4217" y="156"/>
                  </a:lnTo>
                  <a:lnTo>
                    <a:pt x="4161" y="172"/>
                  </a:lnTo>
                  <a:lnTo>
                    <a:pt x="4105" y="189"/>
                  </a:lnTo>
                  <a:lnTo>
                    <a:pt x="4048" y="208"/>
                  </a:lnTo>
                  <a:lnTo>
                    <a:pt x="3991" y="226"/>
                  </a:lnTo>
                  <a:lnTo>
                    <a:pt x="3935" y="247"/>
                  </a:lnTo>
                  <a:lnTo>
                    <a:pt x="3877" y="269"/>
                  </a:lnTo>
                  <a:lnTo>
                    <a:pt x="3819" y="291"/>
                  </a:lnTo>
                  <a:lnTo>
                    <a:pt x="3761" y="315"/>
                  </a:lnTo>
                  <a:lnTo>
                    <a:pt x="3704" y="340"/>
                  </a:lnTo>
                  <a:lnTo>
                    <a:pt x="3646" y="367"/>
                  </a:lnTo>
                  <a:lnTo>
                    <a:pt x="3587" y="395"/>
                  </a:lnTo>
                  <a:lnTo>
                    <a:pt x="3529" y="425"/>
                  </a:lnTo>
                  <a:lnTo>
                    <a:pt x="3472" y="455"/>
                  </a:lnTo>
                  <a:lnTo>
                    <a:pt x="3414" y="487"/>
                  </a:lnTo>
                  <a:lnTo>
                    <a:pt x="3356" y="521"/>
                  </a:lnTo>
                  <a:lnTo>
                    <a:pt x="3298" y="555"/>
                  </a:lnTo>
                  <a:lnTo>
                    <a:pt x="3240" y="592"/>
                  </a:lnTo>
                  <a:lnTo>
                    <a:pt x="3184" y="630"/>
                  </a:lnTo>
                  <a:lnTo>
                    <a:pt x="3127" y="670"/>
                  </a:lnTo>
                  <a:lnTo>
                    <a:pt x="3071" y="711"/>
                  </a:lnTo>
                  <a:lnTo>
                    <a:pt x="3015" y="754"/>
                  </a:lnTo>
                  <a:lnTo>
                    <a:pt x="2960" y="799"/>
                  </a:lnTo>
                  <a:lnTo>
                    <a:pt x="2905" y="845"/>
                  </a:lnTo>
                  <a:lnTo>
                    <a:pt x="2851" y="894"/>
                  </a:lnTo>
                  <a:lnTo>
                    <a:pt x="2798" y="943"/>
                  </a:lnTo>
                  <a:lnTo>
                    <a:pt x="2745" y="994"/>
                  </a:lnTo>
                  <a:lnTo>
                    <a:pt x="2692" y="943"/>
                  </a:lnTo>
                  <a:lnTo>
                    <a:pt x="2639" y="894"/>
                  </a:lnTo>
                  <a:lnTo>
                    <a:pt x="2584" y="845"/>
                  </a:lnTo>
                  <a:lnTo>
                    <a:pt x="2530" y="799"/>
                  </a:lnTo>
                  <a:lnTo>
                    <a:pt x="2475" y="754"/>
                  </a:lnTo>
                  <a:lnTo>
                    <a:pt x="2419" y="711"/>
                  </a:lnTo>
                  <a:lnTo>
                    <a:pt x="2363" y="670"/>
                  </a:lnTo>
                  <a:lnTo>
                    <a:pt x="2306" y="630"/>
                  </a:lnTo>
                  <a:lnTo>
                    <a:pt x="2249" y="592"/>
                  </a:lnTo>
                  <a:lnTo>
                    <a:pt x="2192" y="555"/>
                  </a:lnTo>
                  <a:lnTo>
                    <a:pt x="2134" y="521"/>
                  </a:lnTo>
                  <a:lnTo>
                    <a:pt x="2076" y="487"/>
                  </a:lnTo>
                  <a:lnTo>
                    <a:pt x="2018" y="455"/>
                  </a:lnTo>
                  <a:lnTo>
                    <a:pt x="1961" y="425"/>
                  </a:lnTo>
                  <a:lnTo>
                    <a:pt x="1903" y="395"/>
                  </a:lnTo>
                  <a:lnTo>
                    <a:pt x="1845" y="367"/>
                  </a:lnTo>
                  <a:lnTo>
                    <a:pt x="1786" y="340"/>
                  </a:lnTo>
                  <a:lnTo>
                    <a:pt x="1728" y="315"/>
                  </a:lnTo>
                  <a:lnTo>
                    <a:pt x="1671" y="291"/>
                  </a:lnTo>
                  <a:lnTo>
                    <a:pt x="1613" y="269"/>
                  </a:lnTo>
                  <a:lnTo>
                    <a:pt x="1556" y="247"/>
                  </a:lnTo>
                  <a:lnTo>
                    <a:pt x="1499" y="226"/>
                  </a:lnTo>
                  <a:lnTo>
                    <a:pt x="1442" y="208"/>
                  </a:lnTo>
                  <a:lnTo>
                    <a:pt x="1385" y="189"/>
                  </a:lnTo>
                  <a:lnTo>
                    <a:pt x="1330" y="172"/>
                  </a:lnTo>
                  <a:lnTo>
                    <a:pt x="1274" y="156"/>
                  </a:lnTo>
                  <a:lnTo>
                    <a:pt x="1219" y="141"/>
                  </a:lnTo>
                  <a:lnTo>
                    <a:pt x="1165" y="127"/>
                  </a:lnTo>
                  <a:lnTo>
                    <a:pt x="1110" y="113"/>
                  </a:lnTo>
                  <a:lnTo>
                    <a:pt x="1057" y="101"/>
                  </a:lnTo>
                  <a:lnTo>
                    <a:pt x="953" y="79"/>
                  </a:lnTo>
                  <a:lnTo>
                    <a:pt x="853" y="61"/>
                  </a:lnTo>
                  <a:lnTo>
                    <a:pt x="756" y="45"/>
                  </a:lnTo>
                  <a:lnTo>
                    <a:pt x="662" y="32"/>
                  </a:lnTo>
                  <a:lnTo>
                    <a:pt x="574" y="22"/>
                  </a:lnTo>
                  <a:lnTo>
                    <a:pt x="490" y="15"/>
                  </a:lnTo>
                  <a:lnTo>
                    <a:pt x="411" y="8"/>
                  </a:lnTo>
                  <a:lnTo>
                    <a:pt x="339" y="4"/>
                  </a:lnTo>
                  <a:lnTo>
                    <a:pt x="272" y="1"/>
                  </a:lnTo>
                  <a:lnTo>
                    <a:pt x="212" y="0"/>
                  </a:lnTo>
                  <a:lnTo>
                    <a:pt x="159" y="0"/>
                  </a:lnTo>
                  <a:lnTo>
                    <a:pt x="73" y="1"/>
                  </a:lnTo>
                  <a:lnTo>
                    <a:pt x="19" y="3"/>
                  </a:lnTo>
                  <a:lnTo>
                    <a:pt x="0" y="4"/>
                  </a:lnTo>
                  <a:lnTo>
                    <a:pt x="3" y="38"/>
                  </a:lnTo>
                  <a:lnTo>
                    <a:pt x="12" y="131"/>
                  </a:lnTo>
                  <a:lnTo>
                    <a:pt x="19" y="198"/>
                  </a:lnTo>
                  <a:lnTo>
                    <a:pt x="29" y="277"/>
                  </a:lnTo>
                  <a:lnTo>
                    <a:pt x="42" y="366"/>
                  </a:lnTo>
                  <a:lnTo>
                    <a:pt x="57" y="464"/>
                  </a:lnTo>
                  <a:lnTo>
                    <a:pt x="76" y="571"/>
                  </a:lnTo>
                  <a:lnTo>
                    <a:pt x="98" y="686"/>
                  </a:lnTo>
                  <a:lnTo>
                    <a:pt x="125" y="807"/>
                  </a:lnTo>
                  <a:lnTo>
                    <a:pt x="139" y="870"/>
                  </a:lnTo>
                  <a:lnTo>
                    <a:pt x="155" y="933"/>
                  </a:lnTo>
                  <a:lnTo>
                    <a:pt x="171" y="998"/>
                  </a:lnTo>
                  <a:lnTo>
                    <a:pt x="190" y="1062"/>
                  </a:lnTo>
                  <a:lnTo>
                    <a:pt x="208" y="1129"/>
                  </a:lnTo>
                  <a:lnTo>
                    <a:pt x="229" y="1195"/>
                  </a:lnTo>
                  <a:lnTo>
                    <a:pt x="250" y="1262"/>
                  </a:lnTo>
                  <a:lnTo>
                    <a:pt x="273" y="1330"/>
                  </a:lnTo>
                  <a:lnTo>
                    <a:pt x="297" y="1397"/>
                  </a:lnTo>
                  <a:lnTo>
                    <a:pt x="321" y="1466"/>
                  </a:lnTo>
                  <a:lnTo>
                    <a:pt x="349" y="1533"/>
                  </a:lnTo>
                  <a:lnTo>
                    <a:pt x="377" y="1600"/>
                  </a:lnTo>
                  <a:lnTo>
                    <a:pt x="406" y="1667"/>
                  </a:lnTo>
                  <a:lnTo>
                    <a:pt x="437" y="1732"/>
                  </a:lnTo>
                  <a:lnTo>
                    <a:pt x="469" y="1798"/>
                  </a:lnTo>
                  <a:lnTo>
                    <a:pt x="504" y="1863"/>
                  </a:lnTo>
                  <a:lnTo>
                    <a:pt x="540" y="1927"/>
                  </a:lnTo>
                  <a:lnTo>
                    <a:pt x="577" y="1990"/>
                  </a:lnTo>
                  <a:lnTo>
                    <a:pt x="615" y="2051"/>
                  </a:lnTo>
                  <a:lnTo>
                    <a:pt x="656" y="2111"/>
                  </a:lnTo>
                  <a:lnTo>
                    <a:pt x="698" y="2170"/>
                  </a:lnTo>
                  <a:lnTo>
                    <a:pt x="742" y="2227"/>
                  </a:lnTo>
                  <a:lnTo>
                    <a:pt x="788" y="2282"/>
                  </a:lnTo>
                  <a:lnTo>
                    <a:pt x="835" y="2335"/>
                  </a:lnTo>
                  <a:lnTo>
                    <a:pt x="860" y="2361"/>
                  </a:lnTo>
                  <a:lnTo>
                    <a:pt x="885" y="2386"/>
                  </a:lnTo>
                  <a:lnTo>
                    <a:pt x="911" y="2411"/>
                  </a:lnTo>
                  <a:lnTo>
                    <a:pt x="936" y="2435"/>
                  </a:lnTo>
                  <a:lnTo>
                    <a:pt x="963" y="2459"/>
                  </a:lnTo>
                  <a:lnTo>
                    <a:pt x="989" y="2481"/>
                  </a:lnTo>
                  <a:lnTo>
                    <a:pt x="1017" y="2504"/>
                  </a:lnTo>
                  <a:lnTo>
                    <a:pt x="1045" y="2526"/>
                  </a:lnTo>
                  <a:lnTo>
                    <a:pt x="1073" y="2547"/>
                  </a:lnTo>
                  <a:lnTo>
                    <a:pt x="1102" y="2567"/>
                  </a:lnTo>
                  <a:lnTo>
                    <a:pt x="1131" y="2586"/>
                  </a:lnTo>
                  <a:lnTo>
                    <a:pt x="1161" y="2606"/>
                  </a:lnTo>
                  <a:lnTo>
                    <a:pt x="1191" y="2624"/>
                  </a:lnTo>
                  <a:lnTo>
                    <a:pt x="1222" y="2642"/>
                  </a:lnTo>
                  <a:lnTo>
                    <a:pt x="1254" y="2658"/>
                  </a:lnTo>
                  <a:lnTo>
                    <a:pt x="1286" y="2674"/>
                  </a:lnTo>
                  <a:lnTo>
                    <a:pt x="1318" y="2689"/>
                  </a:lnTo>
                  <a:lnTo>
                    <a:pt x="1351" y="2704"/>
                  </a:lnTo>
                  <a:lnTo>
                    <a:pt x="1384" y="2717"/>
                  </a:lnTo>
                  <a:lnTo>
                    <a:pt x="1419" y="2729"/>
                  </a:lnTo>
                  <a:lnTo>
                    <a:pt x="1453" y="2742"/>
                  </a:lnTo>
                  <a:lnTo>
                    <a:pt x="1488" y="2752"/>
                  </a:lnTo>
                  <a:lnTo>
                    <a:pt x="1524" y="2763"/>
                  </a:lnTo>
                  <a:lnTo>
                    <a:pt x="1561" y="2772"/>
                  </a:lnTo>
                  <a:lnTo>
                    <a:pt x="1598" y="2780"/>
                  </a:lnTo>
                  <a:lnTo>
                    <a:pt x="1635" y="2787"/>
                  </a:lnTo>
                  <a:lnTo>
                    <a:pt x="1673" y="2793"/>
                  </a:lnTo>
                  <a:lnTo>
                    <a:pt x="1711" y="2799"/>
                  </a:lnTo>
                  <a:lnTo>
                    <a:pt x="1750" y="2803"/>
                  </a:lnTo>
                  <a:lnTo>
                    <a:pt x="1791" y="2806"/>
                  </a:lnTo>
                  <a:lnTo>
                    <a:pt x="1831" y="2808"/>
                  </a:lnTo>
                  <a:lnTo>
                    <a:pt x="1872" y="2809"/>
                  </a:lnTo>
                  <a:lnTo>
                    <a:pt x="1913" y="2809"/>
                  </a:lnTo>
                  <a:lnTo>
                    <a:pt x="1956" y="2808"/>
                  </a:lnTo>
                  <a:lnTo>
                    <a:pt x="1999" y="2806"/>
                  </a:lnTo>
                  <a:lnTo>
                    <a:pt x="2041" y="2803"/>
                  </a:lnTo>
                  <a:lnTo>
                    <a:pt x="2002" y="2811"/>
                  </a:lnTo>
                  <a:lnTo>
                    <a:pt x="1961" y="2822"/>
                  </a:lnTo>
                  <a:lnTo>
                    <a:pt x="1917" y="2833"/>
                  </a:lnTo>
                  <a:lnTo>
                    <a:pt x="1870" y="2847"/>
                  </a:lnTo>
                  <a:lnTo>
                    <a:pt x="1823" y="2863"/>
                  </a:lnTo>
                  <a:lnTo>
                    <a:pt x="1775" y="2881"/>
                  </a:lnTo>
                  <a:lnTo>
                    <a:pt x="1725" y="2902"/>
                  </a:lnTo>
                  <a:lnTo>
                    <a:pt x="1675" y="2923"/>
                  </a:lnTo>
                  <a:lnTo>
                    <a:pt x="1624" y="2949"/>
                  </a:lnTo>
                  <a:lnTo>
                    <a:pt x="1574" y="2977"/>
                  </a:lnTo>
                  <a:lnTo>
                    <a:pt x="1523" y="3007"/>
                  </a:lnTo>
                  <a:lnTo>
                    <a:pt x="1472" y="3040"/>
                  </a:lnTo>
                  <a:lnTo>
                    <a:pt x="1447" y="3057"/>
                  </a:lnTo>
                  <a:lnTo>
                    <a:pt x="1422" y="3076"/>
                  </a:lnTo>
                  <a:lnTo>
                    <a:pt x="1397" y="3096"/>
                  </a:lnTo>
                  <a:lnTo>
                    <a:pt x="1373" y="3115"/>
                  </a:lnTo>
                  <a:lnTo>
                    <a:pt x="1348" y="3136"/>
                  </a:lnTo>
                  <a:lnTo>
                    <a:pt x="1324" y="3158"/>
                  </a:lnTo>
                  <a:lnTo>
                    <a:pt x="1301" y="3180"/>
                  </a:lnTo>
                  <a:lnTo>
                    <a:pt x="1278" y="3204"/>
                  </a:lnTo>
                  <a:lnTo>
                    <a:pt x="1256" y="3228"/>
                  </a:lnTo>
                  <a:lnTo>
                    <a:pt x="1233" y="3253"/>
                  </a:lnTo>
                  <a:lnTo>
                    <a:pt x="1211" y="3279"/>
                  </a:lnTo>
                  <a:lnTo>
                    <a:pt x="1190" y="3306"/>
                  </a:lnTo>
                  <a:lnTo>
                    <a:pt x="1169" y="3335"/>
                  </a:lnTo>
                  <a:lnTo>
                    <a:pt x="1150" y="3364"/>
                  </a:lnTo>
                  <a:lnTo>
                    <a:pt x="1130" y="3394"/>
                  </a:lnTo>
                  <a:lnTo>
                    <a:pt x="1112" y="3425"/>
                  </a:lnTo>
                  <a:lnTo>
                    <a:pt x="1093" y="3456"/>
                  </a:lnTo>
                  <a:lnTo>
                    <a:pt x="1076" y="3490"/>
                  </a:lnTo>
                  <a:lnTo>
                    <a:pt x="1060" y="3523"/>
                  </a:lnTo>
                  <a:lnTo>
                    <a:pt x="1043" y="3559"/>
                  </a:lnTo>
                  <a:lnTo>
                    <a:pt x="1028" y="3595"/>
                  </a:lnTo>
                  <a:lnTo>
                    <a:pt x="1014" y="3632"/>
                  </a:lnTo>
                  <a:lnTo>
                    <a:pt x="1001" y="3670"/>
                  </a:lnTo>
                  <a:lnTo>
                    <a:pt x="988" y="3710"/>
                  </a:lnTo>
                  <a:lnTo>
                    <a:pt x="976" y="3751"/>
                  </a:lnTo>
                  <a:lnTo>
                    <a:pt x="966" y="3792"/>
                  </a:lnTo>
                  <a:lnTo>
                    <a:pt x="957" y="3835"/>
                  </a:lnTo>
                  <a:lnTo>
                    <a:pt x="949" y="3880"/>
                  </a:lnTo>
                  <a:lnTo>
                    <a:pt x="942" y="3925"/>
                  </a:lnTo>
                  <a:lnTo>
                    <a:pt x="935" y="3971"/>
                  </a:lnTo>
                  <a:lnTo>
                    <a:pt x="930" y="4020"/>
                  </a:lnTo>
                  <a:lnTo>
                    <a:pt x="927" y="4068"/>
                  </a:lnTo>
                  <a:lnTo>
                    <a:pt x="924" y="4119"/>
                  </a:lnTo>
                  <a:lnTo>
                    <a:pt x="922" y="4171"/>
                  </a:lnTo>
                  <a:lnTo>
                    <a:pt x="922" y="4224"/>
                  </a:lnTo>
                  <a:lnTo>
                    <a:pt x="924" y="4279"/>
                  </a:lnTo>
                  <a:lnTo>
                    <a:pt x="927" y="4334"/>
                  </a:lnTo>
                  <a:lnTo>
                    <a:pt x="930" y="4391"/>
                  </a:lnTo>
                  <a:lnTo>
                    <a:pt x="936" y="4449"/>
                  </a:lnTo>
                  <a:lnTo>
                    <a:pt x="943" y="4508"/>
                  </a:lnTo>
                  <a:lnTo>
                    <a:pt x="958" y="4512"/>
                  </a:lnTo>
                  <a:lnTo>
                    <a:pt x="1001" y="4516"/>
                  </a:lnTo>
                  <a:lnTo>
                    <a:pt x="1031" y="4519"/>
                  </a:lnTo>
                  <a:lnTo>
                    <a:pt x="1068" y="4521"/>
                  </a:lnTo>
                  <a:lnTo>
                    <a:pt x="1109" y="4522"/>
                  </a:lnTo>
                  <a:lnTo>
                    <a:pt x="1155" y="4522"/>
                  </a:lnTo>
                  <a:lnTo>
                    <a:pt x="1206" y="4521"/>
                  </a:lnTo>
                  <a:lnTo>
                    <a:pt x="1262" y="4518"/>
                  </a:lnTo>
                  <a:lnTo>
                    <a:pt x="1322" y="4512"/>
                  </a:lnTo>
                  <a:lnTo>
                    <a:pt x="1384" y="4504"/>
                  </a:lnTo>
                  <a:lnTo>
                    <a:pt x="1416" y="4498"/>
                  </a:lnTo>
                  <a:lnTo>
                    <a:pt x="1450" y="4492"/>
                  </a:lnTo>
                  <a:lnTo>
                    <a:pt x="1483" y="4485"/>
                  </a:lnTo>
                  <a:lnTo>
                    <a:pt x="1518" y="4477"/>
                  </a:lnTo>
                  <a:lnTo>
                    <a:pt x="1553" y="4468"/>
                  </a:lnTo>
                  <a:lnTo>
                    <a:pt x="1587" y="4459"/>
                  </a:lnTo>
                  <a:lnTo>
                    <a:pt x="1624" y="4447"/>
                  </a:lnTo>
                  <a:lnTo>
                    <a:pt x="1660" y="4436"/>
                  </a:lnTo>
                  <a:lnTo>
                    <a:pt x="1697" y="4423"/>
                  </a:lnTo>
                  <a:lnTo>
                    <a:pt x="1734" y="4408"/>
                  </a:lnTo>
                  <a:lnTo>
                    <a:pt x="1771" y="4393"/>
                  </a:lnTo>
                  <a:lnTo>
                    <a:pt x="1808" y="4376"/>
                  </a:lnTo>
                  <a:lnTo>
                    <a:pt x="1846" y="4357"/>
                  </a:lnTo>
                  <a:lnTo>
                    <a:pt x="1884" y="4337"/>
                  </a:lnTo>
                  <a:lnTo>
                    <a:pt x="1921" y="4317"/>
                  </a:lnTo>
                  <a:lnTo>
                    <a:pt x="1959" y="4295"/>
                  </a:lnTo>
                  <a:lnTo>
                    <a:pt x="1998" y="4270"/>
                  </a:lnTo>
                  <a:lnTo>
                    <a:pt x="2034" y="4245"/>
                  </a:lnTo>
                  <a:lnTo>
                    <a:pt x="2073" y="4217"/>
                  </a:lnTo>
                  <a:lnTo>
                    <a:pt x="2110" y="4188"/>
                  </a:lnTo>
                  <a:lnTo>
                    <a:pt x="2147" y="4158"/>
                  </a:lnTo>
                  <a:lnTo>
                    <a:pt x="2184" y="4126"/>
                  </a:lnTo>
                  <a:lnTo>
                    <a:pt x="2220" y="4091"/>
                  </a:lnTo>
                  <a:lnTo>
                    <a:pt x="2256" y="4056"/>
                  </a:lnTo>
                  <a:lnTo>
                    <a:pt x="2292" y="4017"/>
                  </a:lnTo>
                  <a:lnTo>
                    <a:pt x="2328" y="3978"/>
                  </a:lnTo>
                  <a:lnTo>
                    <a:pt x="2363" y="3937"/>
                  </a:lnTo>
                  <a:lnTo>
                    <a:pt x="2397" y="3893"/>
                  </a:lnTo>
                  <a:lnTo>
                    <a:pt x="2431" y="3846"/>
                  </a:lnTo>
                  <a:lnTo>
                    <a:pt x="2463" y="3799"/>
                  </a:lnTo>
                  <a:lnTo>
                    <a:pt x="2495" y="3748"/>
                  </a:lnTo>
                  <a:lnTo>
                    <a:pt x="2527" y="3696"/>
                  </a:lnTo>
                  <a:lnTo>
                    <a:pt x="2558" y="3641"/>
                  </a:lnTo>
                  <a:lnTo>
                    <a:pt x="2588" y="3584"/>
                  </a:lnTo>
                  <a:lnTo>
                    <a:pt x="2617" y="3525"/>
                  </a:lnTo>
                  <a:lnTo>
                    <a:pt x="2644" y="3463"/>
                  </a:lnTo>
                  <a:lnTo>
                    <a:pt x="2671" y="3398"/>
                  </a:lnTo>
                  <a:lnTo>
                    <a:pt x="2696" y="3332"/>
                  </a:lnTo>
                  <a:lnTo>
                    <a:pt x="2722" y="3263"/>
                  </a:lnTo>
                  <a:lnTo>
                    <a:pt x="2745" y="3190"/>
                  </a:lnTo>
                  <a:lnTo>
                    <a:pt x="2769" y="3263"/>
                  </a:lnTo>
                  <a:lnTo>
                    <a:pt x="2793" y="3332"/>
                  </a:lnTo>
                  <a:lnTo>
                    <a:pt x="2819" y="3398"/>
                  </a:lnTo>
                  <a:lnTo>
                    <a:pt x="2847" y="3463"/>
                  </a:lnTo>
                  <a:lnTo>
                    <a:pt x="2874" y="3525"/>
                  </a:lnTo>
                  <a:lnTo>
                    <a:pt x="2903" y="3584"/>
                  </a:lnTo>
                  <a:lnTo>
                    <a:pt x="2932" y="3641"/>
                  </a:lnTo>
                  <a:lnTo>
                    <a:pt x="2963" y="3696"/>
                  </a:lnTo>
                  <a:lnTo>
                    <a:pt x="2994" y="3748"/>
                  </a:lnTo>
                  <a:lnTo>
                    <a:pt x="3027" y="3799"/>
                  </a:lnTo>
                  <a:lnTo>
                    <a:pt x="3060" y="3846"/>
                  </a:lnTo>
                  <a:lnTo>
                    <a:pt x="3094" y="3893"/>
                  </a:lnTo>
                  <a:lnTo>
                    <a:pt x="3127" y="3937"/>
                  </a:lnTo>
                  <a:lnTo>
                    <a:pt x="3162" y="3978"/>
                  </a:lnTo>
                  <a:lnTo>
                    <a:pt x="3198" y="4017"/>
                  </a:lnTo>
                  <a:lnTo>
                    <a:pt x="3234" y="4056"/>
                  </a:lnTo>
                  <a:lnTo>
                    <a:pt x="3269" y="4091"/>
                  </a:lnTo>
                  <a:lnTo>
                    <a:pt x="3306" y="4126"/>
                  </a:lnTo>
                  <a:lnTo>
                    <a:pt x="3343" y="4158"/>
                  </a:lnTo>
                  <a:lnTo>
                    <a:pt x="3380" y="4188"/>
                  </a:lnTo>
                  <a:lnTo>
                    <a:pt x="3417" y="4217"/>
                  </a:lnTo>
                  <a:lnTo>
                    <a:pt x="3455" y="4245"/>
                  </a:lnTo>
                  <a:lnTo>
                    <a:pt x="3493" y="4270"/>
                  </a:lnTo>
                  <a:lnTo>
                    <a:pt x="3530" y="4295"/>
                  </a:lnTo>
                  <a:lnTo>
                    <a:pt x="3569" y="4317"/>
                  </a:lnTo>
                  <a:lnTo>
                    <a:pt x="3607" y="4337"/>
                  </a:lnTo>
                  <a:lnTo>
                    <a:pt x="3644" y="4357"/>
                  </a:lnTo>
                  <a:lnTo>
                    <a:pt x="3682" y="4376"/>
                  </a:lnTo>
                  <a:lnTo>
                    <a:pt x="3719" y="4393"/>
                  </a:lnTo>
                  <a:lnTo>
                    <a:pt x="3757" y="4408"/>
                  </a:lnTo>
                  <a:lnTo>
                    <a:pt x="3794" y="4423"/>
                  </a:lnTo>
                  <a:lnTo>
                    <a:pt x="3830" y="4436"/>
                  </a:lnTo>
                  <a:lnTo>
                    <a:pt x="3867" y="4447"/>
                  </a:lnTo>
                  <a:lnTo>
                    <a:pt x="3902" y="4459"/>
                  </a:lnTo>
                  <a:lnTo>
                    <a:pt x="3938" y="4468"/>
                  </a:lnTo>
                  <a:lnTo>
                    <a:pt x="3973" y="4477"/>
                  </a:lnTo>
                  <a:lnTo>
                    <a:pt x="4008" y="4485"/>
                  </a:lnTo>
                  <a:lnTo>
                    <a:pt x="4041" y="4492"/>
                  </a:lnTo>
                  <a:lnTo>
                    <a:pt x="4073" y="4498"/>
                  </a:lnTo>
                  <a:lnTo>
                    <a:pt x="4107" y="4504"/>
                  </a:lnTo>
                  <a:lnTo>
                    <a:pt x="4169" y="4512"/>
                  </a:lnTo>
                  <a:lnTo>
                    <a:pt x="4228" y="4518"/>
                  </a:lnTo>
                  <a:lnTo>
                    <a:pt x="4284" y="4521"/>
                  </a:lnTo>
                  <a:lnTo>
                    <a:pt x="4334" y="4522"/>
                  </a:lnTo>
                  <a:lnTo>
                    <a:pt x="4382" y="4522"/>
                  </a:lnTo>
                  <a:lnTo>
                    <a:pt x="4423" y="4521"/>
                  </a:lnTo>
                  <a:lnTo>
                    <a:pt x="4459" y="4519"/>
                  </a:lnTo>
                  <a:lnTo>
                    <a:pt x="4490" y="4516"/>
                  </a:lnTo>
                  <a:lnTo>
                    <a:pt x="4532" y="4512"/>
                  </a:lnTo>
                  <a:lnTo>
                    <a:pt x="4547" y="4508"/>
                  </a:lnTo>
                  <a:lnTo>
                    <a:pt x="4554" y="4449"/>
                  </a:lnTo>
                  <a:lnTo>
                    <a:pt x="4560" y="4391"/>
                  </a:lnTo>
                  <a:lnTo>
                    <a:pt x="4563" y="4334"/>
                  </a:lnTo>
                  <a:lnTo>
                    <a:pt x="4567" y="4279"/>
                  </a:lnTo>
                  <a:lnTo>
                    <a:pt x="4568" y="4224"/>
                  </a:lnTo>
                  <a:lnTo>
                    <a:pt x="4568" y="4171"/>
                  </a:lnTo>
                  <a:lnTo>
                    <a:pt x="4567" y="4119"/>
                  </a:lnTo>
                  <a:lnTo>
                    <a:pt x="4564" y="4068"/>
                  </a:lnTo>
                  <a:lnTo>
                    <a:pt x="4560" y="4020"/>
                  </a:lnTo>
                  <a:lnTo>
                    <a:pt x="4555" y="3971"/>
                  </a:lnTo>
                  <a:lnTo>
                    <a:pt x="4549" y="3925"/>
                  </a:lnTo>
                  <a:lnTo>
                    <a:pt x="4541" y="3880"/>
                  </a:lnTo>
                  <a:lnTo>
                    <a:pt x="4533" y="3835"/>
                  </a:lnTo>
                  <a:lnTo>
                    <a:pt x="4524" y="3792"/>
                  </a:lnTo>
                  <a:lnTo>
                    <a:pt x="4513" y="3751"/>
                  </a:lnTo>
                  <a:lnTo>
                    <a:pt x="4502" y="3710"/>
                  </a:lnTo>
                  <a:lnTo>
                    <a:pt x="4489" y="3670"/>
                  </a:lnTo>
                  <a:lnTo>
                    <a:pt x="4477" y="3632"/>
                  </a:lnTo>
                  <a:lnTo>
                    <a:pt x="4463" y="3595"/>
                  </a:lnTo>
                  <a:lnTo>
                    <a:pt x="4446" y="3559"/>
                  </a:lnTo>
                  <a:lnTo>
                    <a:pt x="4431" y="3523"/>
                  </a:lnTo>
                  <a:lnTo>
                    <a:pt x="4414" y="3490"/>
                  </a:lnTo>
                  <a:lnTo>
                    <a:pt x="4397" y="3456"/>
                  </a:lnTo>
                  <a:lnTo>
                    <a:pt x="4379" y="3425"/>
                  </a:lnTo>
                  <a:lnTo>
                    <a:pt x="4360" y="3394"/>
                  </a:lnTo>
                  <a:lnTo>
                    <a:pt x="4340" y="3364"/>
                  </a:lnTo>
                  <a:lnTo>
                    <a:pt x="4321" y="3335"/>
                  </a:lnTo>
                  <a:lnTo>
                    <a:pt x="4300" y="3306"/>
                  </a:lnTo>
                  <a:lnTo>
                    <a:pt x="4279" y="3279"/>
                  </a:lnTo>
                  <a:lnTo>
                    <a:pt x="4257" y="3253"/>
                  </a:lnTo>
                  <a:lnTo>
                    <a:pt x="4235" y="3228"/>
                  </a:lnTo>
                  <a:lnTo>
                    <a:pt x="4212" y="3204"/>
                  </a:lnTo>
                  <a:lnTo>
                    <a:pt x="4189" y="3180"/>
                  </a:lnTo>
                  <a:lnTo>
                    <a:pt x="4166" y="3158"/>
                  </a:lnTo>
                  <a:lnTo>
                    <a:pt x="4142" y="3136"/>
                  </a:lnTo>
                  <a:lnTo>
                    <a:pt x="4117" y="3115"/>
                  </a:lnTo>
                  <a:lnTo>
                    <a:pt x="4093" y="3096"/>
                  </a:lnTo>
                  <a:lnTo>
                    <a:pt x="4069" y="3076"/>
                  </a:lnTo>
                  <a:lnTo>
                    <a:pt x="4043" y="3057"/>
                  </a:lnTo>
                  <a:lnTo>
                    <a:pt x="4019" y="3040"/>
                  </a:lnTo>
                  <a:lnTo>
                    <a:pt x="3968" y="3007"/>
                  </a:lnTo>
                  <a:lnTo>
                    <a:pt x="3917" y="2977"/>
                  </a:lnTo>
                  <a:lnTo>
                    <a:pt x="3867" y="2949"/>
                  </a:lnTo>
                  <a:lnTo>
                    <a:pt x="3816" y="2923"/>
                  </a:lnTo>
                  <a:lnTo>
                    <a:pt x="3765" y="2902"/>
                  </a:lnTo>
                  <a:lnTo>
                    <a:pt x="3715" y="2881"/>
                  </a:lnTo>
                  <a:lnTo>
                    <a:pt x="3667" y="2863"/>
                  </a:lnTo>
                  <a:lnTo>
                    <a:pt x="3619" y="2847"/>
                  </a:lnTo>
                  <a:lnTo>
                    <a:pt x="3573" y="2833"/>
                  </a:lnTo>
                  <a:lnTo>
                    <a:pt x="3529" y="2822"/>
                  </a:lnTo>
                  <a:lnTo>
                    <a:pt x="3488" y="2811"/>
                  </a:lnTo>
                  <a:lnTo>
                    <a:pt x="3448" y="2803"/>
                  </a:lnTo>
                  <a:lnTo>
                    <a:pt x="3492" y="2806"/>
                  </a:lnTo>
                  <a:lnTo>
                    <a:pt x="3535" y="2808"/>
                  </a:lnTo>
                  <a:lnTo>
                    <a:pt x="3577" y="2809"/>
                  </a:lnTo>
                  <a:lnTo>
                    <a:pt x="3618" y="2809"/>
                  </a:lnTo>
                  <a:lnTo>
                    <a:pt x="3660" y="2808"/>
                  </a:lnTo>
                  <a:lnTo>
                    <a:pt x="3699" y="2806"/>
                  </a:lnTo>
                  <a:lnTo>
                    <a:pt x="3740" y="2803"/>
                  </a:lnTo>
                  <a:lnTo>
                    <a:pt x="3779" y="2799"/>
                  </a:lnTo>
                  <a:lnTo>
                    <a:pt x="3817" y="2793"/>
                  </a:lnTo>
                  <a:lnTo>
                    <a:pt x="3855" y="2787"/>
                  </a:lnTo>
                  <a:lnTo>
                    <a:pt x="3893" y="2780"/>
                  </a:lnTo>
                  <a:lnTo>
                    <a:pt x="3930" y="2772"/>
                  </a:lnTo>
                  <a:lnTo>
                    <a:pt x="3966" y="2763"/>
                  </a:lnTo>
                  <a:lnTo>
                    <a:pt x="4002" y="2752"/>
                  </a:lnTo>
                  <a:lnTo>
                    <a:pt x="4036" y="2742"/>
                  </a:lnTo>
                  <a:lnTo>
                    <a:pt x="4071" y="2729"/>
                  </a:lnTo>
                  <a:lnTo>
                    <a:pt x="4106" y="2717"/>
                  </a:lnTo>
                  <a:lnTo>
                    <a:pt x="4139" y="2704"/>
                  </a:lnTo>
                  <a:lnTo>
                    <a:pt x="4173" y="2689"/>
                  </a:lnTo>
                  <a:lnTo>
                    <a:pt x="4205" y="2674"/>
                  </a:lnTo>
                  <a:lnTo>
                    <a:pt x="4236" y="2658"/>
                  </a:lnTo>
                  <a:lnTo>
                    <a:pt x="4267" y="2642"/>
                  </a:lnTo>
                  <a:lnTo>
                    <a:pt x="4299" y="2624"/>
                  </a:lnTo>
                  <a:lnTo>
                    <a:pt x="4329" y="2606"/>
                  </a:lnTo>
                  <a:lnTo>
                    <a:pt x="4359" y="2586"/>
                  </a:lnTo>
                  <a:lnTo>
                    <a:pt x="4389" y="2567"/>
                  </a:lnTo>
                  <a:lnTo>
                    <a:pt x="4418" y="2547"/>
                  </a:lnTo>
                  <a:lnTo>
                    <a:pt x="4445" y="2526"/>
                  </a:lnTo>
                  <a:lnTo>
                    <a:pt x="4473" y="2504"/>
                  </a:lnTo>
                  <a:lnTo>
                    <a:pt x="4501" y="2481"/>
                  </a:lnTo>
                  <a:lnTo>
                    <a:pt x="4527" y="2459"/>
                  </a:lnTo>
                  <a:lnTo>
                    <a:pt x="4554" y="2435"/>
                  </a:lnTo>
                  <a:lnTo>
                    <a:pt x="4580" y="2411"/>
                  </a:lnTo>
                  <a:lnTo>
                    <a:pt x="4606" y="2386"/>
                  </a:lnTo>
                  <a:lnTo>
                    <a:pt x="4630" y="2361"/>
                  </a:lnTo>
                  <a:lnTo>
                    <a:pt x="4654" y="2335"/>
                  </a:lnTo>
                  <a:lnTo>
                    <a:pt x="4703" y="2282"/>
                  </a:lnTo>
                  <a:lnTo>
                    <a:pt x="4748" y="2227"/>
                  </a:lnTo>
                  <a:lnTo>
                    <a:pt x="4792" y="2170"/>
                  </a:lnTo>
                  <a:lnTo>
                    <a:pt x="4835" y="2111"/>
                  </a:lnTo>
                  <a:lnTo>
                    <a:pt x="4875" y="2051"/>
                  </a:lnTo>
                  <a:lnTo>
                    <a:pt x="4913" y="1990"/>
                  </a:lnTo>
                  <a:lnTo>
                    <a:pt x="4951" y="1927"/>
                  </a:lnTo>
                  <a:lnTo>
                    <a:pt x="4987" y="1863"/>
                  </a:lnTo>
                  <a:lnTo>
                    <a:pt x="5021" y="1798"/>
                  </a:lnTo>
                  <a:lnTo>
                    <a:pt x="5053" y="1732"/>
                  </a:lnTo>
                  <a:lnTo>
                    <a:pt x="5084" y="1667"/>
                  </a:lnTo>
                  <a:lnTo>
                    <a:pt x="5113" y="1600"/>
                  </a:lnTo>
                  <a:lnTo>
                    <a:pt x="5142" y="1533"/>
                  </a:lnTo>
                  <a:lnTo>
                    <a:pt x="5168" y="1466"/>
                  </a:lnTo>
                  <a:lnTo>
                    <a:pt x="5194" y="1397"/>
                  </a:lnTo>
                  <a:lnTo>
                    <a:pt x="5218" y="1330"/>
                  </a:lnTo>
                  <a:lnTo>
                    <a:pt x="5240" y="1262"/>
                  </a:lnTo>
                  <a:lnTo>
                    <a:pt x="5262" y="1195"/>
                  </a:lnTo>
                  <a:lnTo>
                    <a:pt x="5282" y="1129"/>
                  </a:lnTo>
                  <a:lnTo>
                    <a:pt x="5301" y="1062"/>
                  </a:lnTo>
                  <a:lnTo>
                    <a:pt x="5319" y="998"/>
                  </a:lnTo>
                  <a:lnTo>
                    <a:pt x="5336" y="933"/>
                  </a:lnTo>
                  <a:lnTo>
                    <a:pt x="5351" y="870"/>
                  </a:lnTo>
                  <a:lnTo>
                    <a:pt x="5366" y="807"/>
                  </a:lnTo>
                  <a:lnTo>
                    <a:pt x="5391" y="686"/>
                  </a:lnTo>
                  <a:lnTo>
                    <a:pt x="5415" y="571"/>
                  </a:lnTo>
                  <a:lnTo>
                    <a:pt x="5433" y="464"/>
                  </a:lnTo>
                  <a:lnTo>
                    <a:pt x="5448" y="366"/>
                  </a:lnTo>
                  <a:lnTo>
                    <a:pt x="5461" y="277"/>
                  </a:lnTo>
                  <a:lnTo>
                    <a:pt x="5471" y="198"/>
                  </a:lnTo>
                  <a:lnTo>
                    <a:pt x="5478" y="131"/>
                  </a:lnTo>
                  <a:lnTo>
                    <a:pt x="5487" y="38"/>
                  </a:lnTo>
                  <a:lnTo>
                    <a:pt x="5490" y="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84" name="Rectangle 17"/>
          <p:cNvSpPr/>
          <p:nvPr/>
        </p:nvSpPr>
        <p:spPr>
          <a:xfrm>
            <a:off x="587375" y="4097638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Rectangle 17"/>
          <p:cNvSpPr/>
          <p:nvPr/>
        </p:nvSpPr>
        <p:spPr>
          <a:xfrm>
            <a:off x="4684593" y="4097638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Rectangle 17"/>
          <p:cNvSpPr/>
          <p:nvPr/>
        </p:nvSpPr>
        <p:spPr>
          <a:xfrm>
            <a:off x="8781811" y="4097638"/>
            <a:ext cx="3517512" cy="922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889000" y="1579245"/>
            <a:ext cx="3699510" cy="3699510"/>
            <a:chOff x="1249041" y="312871"/>
            <a:chExt cx="1726388" cy="1726388"/>
          </a:xfrm>
        </p:grpSpPr>
        <p:sp>
          <p:nvSpPr>
            <p:cNvPr id="22" name="椭圆 21"/>
            <p:cNvSpPr/>
            <p:nvPr/>
          </p:nvSpPr>
          <p:spPr>
            <a:xfrm>
              <a:off x="1430849" y="494679"/>
              <a:ext cx="1362772" cy="1362772"/>
            </a:xfrm>
            <a:prstGeom prst="ellipse">
              <a:avLst/>
            </a:prstGeom>
            <a:gradFill flip="none" rotWithShape="1">
              <a:gsLst>
                <a:gs pos="0">
                  <a:srgbClr val="EF6B81"/>
                </a:gs>
                <a:gs pos="100000">
                  <a:srgbClr val="6078FE"/>
                </a:gs>
                <a:gs pos="53000">
                  <a:srgbClr val="C43AF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249041" y="312871"/>
              <a:ext cx="1726388" cy="1726388"/>
            </a:xfrm>
            <a:prstGeom prst="ellipse">
              <a:avLst/>
            </a:prstGeom>
            <a:gradFill flip="none" rotWithShape="1">
              <a:gsLst>
                <a:gs pos="0">
                  <a:srgbClr val="EF6B81">
                    <a:alpha val="0"/>
                  </a:srgbClr>
                </a:gs>
                <a:gs pos="100000">
                  <a:srgbClr val="6078FE">
                    <a:alpha val="12000"/>
                  </a:srgbClr>
                </a:gs>
                <a:gs pos="53000">
                  <a:srgbClr val="C43AFE">
                    <a:alpha val="19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649730" y="2312035"/>
            <a:ext cx="2052955" cy="2011680"/>
            <a:chOff x="7288751" y="1310085"/>
            <a:chExt cx="794402" cy="778453"/>
          </a:xfrm>
        </p:grpSpPr>
        <p:grpSp>
          <p:nvGrpSpPr>
            <p:cNvPr id="25" name="组合 24"/>
            <p:cNvGrpSpPr/>
            <p:nvPr/>
          </p:nvGrpSpPr>
          <p:grpSpPr>
            <a:xfrm>
              <a:off x="7473553" y="1310085"/>
              <a:ext cx="609600" cy="637382"/>
              <a:chOff x="7473553" y="1310085"/>
              <a:chExt cx="609600" cy="637382"/>
            </a:xfrm>
          </p:grpSpPr>
          <p:sp>
            <p:nvSpPr>
              <p:cNvPr id="26" name="心形 25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27" name="心形 26"/>
              <p:cNvSpPr/>
              <p:nvPr/>
            </p:nvSpPr>
            <p:spPr>
              <a:xfrm rot="5400000">
                <a:off x="7573168" y="1437482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 rot="16384723" flipH="1">
              <a:off x="7312637" y="1438021"/>
              <a:ext cx="626631" cy="674403"/>
              <a:chOff x="7473553" y="1310085"/>
              <a:chExt cx="626631" cy="674403"/>
            </a:xfrm>
          </p:grpSpPr>
          <p:sp>
            <p:nvSpPr>
              <p:cNvPr id="30" name="心形 29"/>
              <p:cNvSpPr/>
              <p:nvPr/>
            </p:nvSpPr>
            <p:spPr>
              <a:xfrm>
                <a:off x="7473553" y="1310085"/>
                <a:ext cx="470297" cy="470297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  <p:sp>
            <p:nvSpPr>
              <p:cNvPr id="31" name="心形 30"/>
              <p:cNvSpPr/>
              <p:nvPr/>
            </p:nvSpPr>
            <p:spPr>
              <a:xfrm rot="5400000">
                <a:off x="7590199" y="1474503"/>
                <a:ext cx="499666" cy="520304"/>
              </a:xfrm>
              <a:prstGeom prst="heart">
                <a:avLst/>
              </a:prstGeom>
              <a:gradFill>
                <a:gsLst>
                  <a:gs pos="0">
                    <a:schemeClr val="bg1">
                      <a:alpha val="49000"/>
                    </a:schemeClr>
                  </a:gs>
                  <a:gs pos="100000">
                    <a:schemeClr val="bg1">
                      <a:alpha val="22000"/>
                    </a:schemeClr>
                  </a:gs>
                </a:gsLst>
                <a:lin ang="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p>
                <a:pPr algn="ctr"/>
                <a:endParaRPr lang="zh-CN" altLang="en-US"/>
              </a:p>
            </p:txBody>
          </p:sp>
        </p:grpSp>
      </p:grpSp>
      <p:sp>
        <p:nvSpPr>
          <p:cNvPr id="32" name="矩形 31"/>
          <p:cNvSpPr/>
          <p:nvPr/>
        </p:nvSpPr>
        <p:spPr>
          <a:xfrm>
            <a:off x="5005070" y="3479165"/>
            <a:ext cx="5646420" cy="645160"/>
          </a:xfrm>
          <a:prstGeom prst="rect">
            <a:avLst/>
          </a:prstGeom>
        </p:spPr>
        <p:txBody>
          <a:bodyPr wrap="square">
            <a:spAutoFit/>
          </a:bodyPr>
          <a:p>
            <a:r>
              <a:rPr lang="en-US" altLang="zh-CN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</a:t>
            </a:r>
            <a:r>
              <a:rPr lang="zh-CN" altLang="en-US" sz="3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请输入您的标题</a:t>
            </a:r>
            <a:endParaRPr lang="zh-CN" altLang="en-US" sz="3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458127" y="1961666"/>
            <a:ext cx="3858280" cy="3676881"/>
            <a:chOff x="4458127" y="1961666"/>
            <a:chExt cx="3858280" cy="3676881"/>
          </a:xfrm>
        </p:grpSpPr>
        <p:sp>
          <p:nvSpPr>
            <p:cNvPr id="23" name="MH_Other_1"/>
            <p:cNvSpPr/>
            <p:nvPr>
              <p:custDataLst>
                <p:tags r:id="rId1"/>
              </p:custDataLst>
            </p:nvPr>
          </p:nvSpPr>
          <p:spPr>
            <a:xfrm rot="1394713">
              <a:off x="4458127" y="1961666"/>
              <a:ext cx="3440337" cy="2465626"/>
            </a:xfrm>
            <a:custGeom>
              <a:avLst/>
              <a:gdLst>
                <a:gd name="connsiteX0" fmla="*/ 0 w 2088232"/>
                <a:gd name="connsiteY0" fmla="*/ 1800200 h 1800200"/>
                <a:gd name="connsiteX1" fmla="*/ 1044116 w 2088232"/>
                <a:gd name="connsiteY1" fmla="*/ 0 h 1800200"/>
                <a:gd name="connsiteX2" fmla="*/ 2088232 w 2088232"/>
                <a:gd name="connsiteY2" fmla="*/ 1800200 h 1800200"/>
                <a:gd name="connsiteX3" fmla="*/ 0 w 2088232"/>
                <a:gd name="connsiteY3" fmla="*/ 1800200 h 1800200"/>
                <a:gd name="connsiteX0-1" fmla="*/ 447800 w 2536032"/>
                <a:gd name="connsiteY0-2" fmla="*/ 2233337 h 2233337"/>
                <a:gd name="connsiteX1-3" fmla="*/ 0 w 2536032"/>
                <a:gd name="connsiteY1-4" fmla="*/ 0 h 2233337"/>
                <a:gd name="connsiteX2-5" fmla="*/ 2536032 w 2536032"/>
                <a:gd name="connsiteY2-6" fmla="*/ 2233337 h 2233337"/>
                <a:gd name="connsiteX3-7" fmla="*/ 447800 w 2536032"/>
                <a:gd name="connsiteY3-8" fmla="*/ 2233337 h 2233337"/>
                <a:gd name="connsiteX0-9" fmla="*/ 447800 w 2632284"/>
                <a:gd name="connsiteY0-10" fmla="*/ 2233337 h 2233337"/>
                <a:gd name="connsiteX1-11" fmla="*/ 0 w 2632284"/>
                <a:gd name="connsiteY1-12" fmla="*/ 0 h 2233337"/>
                <a:gd name="connsiteX2-13" fmla="*/ 2632284 w 2632284"/>
                <a:gd name="connsiteY2-14" fmla="*/ 1431231 h 2233337"/>
                <a:gd name="connsiteX3-15" fmla="*/ 447800 w 2632284"/>
                <a:gd name="connsiteY3-16" fmla="*/ 2233337 h 2233337"/>
                <a:gd name="connsiteX0-17" fmla="*/ 447800 w 2632284"/>
                <a:gd name="connsiteY0-18" fmla="*/ 2233337 h 2233337"/>
                <a:gd name="connsiteX1-19" fmla="*/ 0 w 2632284"/>
                <a:gd name="connsiteY1-20" fmla="*/ 0 h 2233337"/>
                <a:gd name="connsiteX2-21" fmla="*/ 2632284 w 2632284"/>
                <a:gd name="connsiteY2-22" fmla="*/ 1431231 h 2233337"/>
                <a:gd name="connsiteX3-23" fmla="*/ 1617785 w 2632284"/>
                <a:gd name="connsiteY3-24" fmla="*/ 1764288 h 2233337"/>
                <a:gd name="connsiteX4" fmla="*/ 447800 w 2632284"/>
                <a:gd name="connsiteY4" fmla="*/ 2233337 h 2233337"/>
                <a:gd name="connsiteX0-25" fmla="*/ 447800 w 2632284"/>
                <a:gd name="connsiteY0-26" fmla="*/ 2233337 h 2233337"/>
                <a:gd name="connsiteX1-27" fmla="*/ 0 w 2632284"/>
                <a:gd name="connsiteY1-28" fmla="*/ 0 h 2233337"/>
                <a:gd name="connsiteX2-29" fmla="*/ 2632284 w 2632284"/>
                <a:gd name="connsiteY2-30" fmla="*/ 1431231 h 2233337"/>
                <a:gd name="connsiteX3-31" fmla="*/ 2612395 w 2632284"/>
                <a:gd name="connsiteY3-32" fmla="*/ 1844498 h 2233337"/>
                <a:gd name="connsiteX4-33" fmla="*/ 447800 w 2632284"/>
                <a:gd name="connsiteY4-34" fmla="*/ 2233337 h 2233337"/>
                <a:gd name="connsiteX0-35" fmla="*/ 1570748 w 2632284"/>
                <a:gd name="connsiteY0-36" fmla="*/ 1286853 h 1844498"/>
                <a:gd name="connsiteX1-37" fmla="*/ 0 w 2632284"/>
                <a:gd name="connsiteY1-38" fmla="*/ 0 h 1844498"/>
                <a:gd name="connsiteX2-39" fmla="*/ 2632284 w 2632284"/>
                <a:gd name="connsiteY2-40" fmla="*/ 1431231 h 1844498"/>
                <a:gd name="connsiteX3-41" fmla="*/ 2612395 w 2632284"/>
                <a:gd name="connsiteY3-42" fmla="*/ 1844498 h 1844498"/>
                <a:gd name="connsiteX4-43" fmla="*/ 1570748 w 2632284"/>
                <a:gd name="connsiteY4-44" fmla="*/ 1286853 h 1844498"/>
                <a:gd name="connsiteX0-45" fmla="*/ 2196390 w 2632284"/>
                <a:gd name="connsiteY0-46" fmla="*/ 1912495 h 1912495"/>
                <a:gd name="connsiteX1-47" fmla="*/ 0 w 2632284"/>
                <a:gd name="connsiteY1-48" fmla="*/ 0 h 1912495"/>
                <a:gd name="connsiteX2-49" fmla="*/ 2632284 w 2632284"/>
                <a:gd name="connsiteY2-50" fmla="*/ 1431231 h 1912495"/>
                <a:gd name="connsiteX3-51" fmla="*/ 2612395 w 2632284"/>
                <a:gd name="connsiteY3-52" fmla="*/ 1844498 h 1912495"/>
                <a:gd name="connsiteX4-53" fmla="*/ 2196390 w 2632284"/>
                <a:gd name="connsiteY4-54" fmla="*/ 1912495 h 1912495"/>
                <a:gd name="connsiteX0-55" fmla="*/ 2196390 w 2632284"/>
                <a:gd name="connsiteY0-56" fmla="*/ 1912495 h 1924709"/>
                <a:gd name="connsiteX1-57" fmla="*/ 0 w 2632284"/>
                <a:gd name="connsiteY1-58" fmla="*/ 0 h 1924709"/>
                <a:gd name="connsiteX2-59" fmla="*/ 2632284 w 2632284"/>
                <a:gd name="connsiteY2-60" fmla="*/ 1431231 h 1924709"/>
                <a:gd name="connsiteX3-61" fmla="*/ 2355722 w 2632284"/>
                <a:gd name="connsiteY3-62" fmla="*/ 1924709 h 1924709"/>
                <a:gd name="connsiteX4-63" fmla="*/ 2196390 w 2632284"/>
                <a:gd name="connsiteY4-64" fmla="*/ 1912495 h 1924709"/>
                <a:gd name="connsiteX0-65" fmla="*/ 2244516 w 2632284"/>
                <a:gd name="connsiteY0-66" fmla="*/ 1527484 h 1924709"/>
                <a:gd name="connsiteX1-67" fmla="*/ 0 w 2632284"/>
                <a:gd name="connsiteY1-68" fmla="*/ 0 h 1924709"/>
                <a:gd name="connsiteX2-69" fmla="*/ 2632284 w 2632284"/>
                <a:gd name="connsiteY2-70" fmla="*/ 1431231 h 1924709"/>
                <a:gd name="connsiteX3-71" fmla="*/ 2355722 w 2632284"/>
                <a:gd name="connsiteY3-72" fmla="*/ 1924709 h 1924709"/>
                <a:gd name="connsiteX4-73" fmla="*/ 2244516 w 2632284"/>
                <a:gd name="connsiteY4-74" fmla="*/ 1527484 h 1924709"/>
                <a:gd name="connsiteX0-75" fmla="*/ 2244516 w 2728537"/>
                <a:gd name="connsiteY0-76" fmla="*/ 1527484 h 1924709"/>
                <a:gd name="connsiteX1-77" fmla="*/ 0 w 2728537"/>
                <a:gd name="connsiteY1-78" fmla="*/ 0 h 1924709"/>
                <a:gd name="connsiteX2-79" fmla="*/ 2728537 w 2728537"/>
                <a:gd name="connsiteY2-80" fmla="*/ 1174558 h 1924709"/>
                <a:gd name="connsiteX3-81" fmla="*/ 2355722 w 2728537"/>
                <a:gd name="connsiteY3-82" fmla="*/ 1924709 h 1924709"/>
                <a:gd name="connsiteX4-83" fmla="*/ 2244516 w 2728537"/>
                <a:gd name="connsiteY4-84" fmla="*/ 1527484 h 1924709"/>
                <a:gd name="connsiteX0-85" fmla="*/ 2244516 w 2849134"/>
                <a:gd name="connsiteY0-86" fmla="*/ 1530200 h 1927425"/>
                <a:gd name="connsiteX1-87" fmla="*/ 0 w 2849134"/>
                <a:gd name="connsiteY1-88" fmla="*/ 2716 h 1927425"/>
                <a:gd name="connsiteX2-89" fmla="*/ 2728537 w 2849134"/>
                <a:gd name="connsiteY2-90" fmla="*/ 1177274 h 1927425"/>
                <a:gd name="connsiteX3-91" fmla="*/ 2355722 w 2849134"/>
                <a:gd name="connsiteY3-92" fmla="*/ 1927425 h 1927425"/>
                <a:gd name="connsiteX4-93" fmla="*/ 2244516 w 2849134"/>
                <a:gd name="connsiteY4-94" fmla="*/ 1530200 h 1927425"/>
                <a:gd name="connsiteX0-95" fmla="*/ 2244516 w 2776007"/>
                <a:gd name="connsiteY0-96" fmla="*/ 1530941 h 1928166"/>
                <a:gd name="connsiteX1-97" fmla="*/ 0 w 2776007"/>
                <a:gd name="connsiteY1-98" fmla="*/ 3457 h 1928166"/>
                <a:gd name="connsiteX2-99" fmla="*/ 2728537 w 2776007"/>
                <a:gd name="connsiteY2-100" fmla="*/ 1178015 h 1928166"/>
                <a:gd name="connsiteX3-101" fmla="*/ 2355722 w 2776007"/>
                <a:gd name="connsiteY3-102" fmla="*/ 1928166 h 1928166"/>
                <a:gd name="connsiteX4-103" fmla="*/ 2244516 w 2776007"/>
                <a:gd name="connsiteY4-104" fmla="*/ 1530941 h 1928166"/>
                <a:gd name="connsiteX0-105" fmla="*/ 2196390 w 2776007"/>
                <a:gd name="connsiteY0-106" fmla="*/ 969468 h 1928166"/>
                <a:gd name="connsiteX1-107" fmla="*/ 0 w 2776007"/>
                <a:gd name="connsiteY1-108" fmla="*/ 3457 h 1928166"/>
                <a:gd name="connsiteX2-109" fmla="*/ 2728537 w 2776007"/>
                <a:gd name="connsiteY2-110" fmla="*/ 1178015 h 1928166"/>
                <a:gd name="connsiteX3-111" fmla="*/ 2355722 w 2776007"/>
                <a:gd name="connsiteY3-112" fmla="*/ 1928166 h 1928166"/>
                <a:gd name="connsiteX4-113" fmla="*/ 2196390 w 2776007"/>
                <a:gd name="connsiteY4-114" fmla="*/ 969468 h 1928166"/>
                <a:gd name="connsiteX0-115" fmla="*/ 2196390 w 2775107"/>
                <a:gd name="connsiteY0-116" fmla="*/ 969468 h 1928166"/>
                <a:gd name="connsiteX1-117" fmla="*/ 0 w 2775107"/>
                <a:gd name="connsiteY1-118" fmla="*/ 3457 h 1928166"/>
                <a:gd name="connsiteX2-119" fmla="*/ 2728537 w 2775107"/>
                <a:gd name="connsiteY2-120" fmla="*/ 1178015 h 1928166"/>
                <a:gd name="connsiteX3-121" fmla="*/ 2355722 w 2775107"/>
                <a:gd name="connsiteY3-122" fmla="*/ 1928166 h 1928166"/>
                <a:gd name="connsiteX4-123" fmla="*/ 2323637 w 2775107"/>
                <a:gd name="connsiteY4-124" fmla="*/ 1912124 h 1928166"/>
                <a:gd name="connsiteX5" fmla="*/ 2196390 w 2775107"/>
                <a:gd name="connsiteY5" fmla="*/ 969468 h 1928166"/>
                <a:gd name="connsiteX0-125" fmla="*/ 2196390 w 2775107"/>
                <a:gd name="connsiteY0-126" fmla="*/ 969468 h 1928166"/>
                <a:gd name="connsiteX1-127" fmla="*/ 0 w 2775107"/>
                <a:gd name="connsiteY1-128" fmla="*/ 3457 h 1928166"/>
                <a:gd name="connsiteX2-129" fmla="*/ 2728537 w 2775107"/>
                <a:gd name="connsiteY2-130" fmla="*/ 1178015 h 1928166"/>
                <a:gd name="connsiteX3-131" fmla="*/ 2355722 w 2775107"/>
                <a:gd name="connsiteY3-132" fmla="*/ 1928166 h 1928166"/>
                <a:gd name="connsiteX4-133" fmla="*/ 2500101 w 2775107"/>
                <a:gd name="connsiteY4-134" fmla="*/ 1430861 h 1928166"/>
                <a:gd name="connsiteX5-135" fmla="*/ 2196390 w 2775107"/>
                <a:gd name="connsiteY5-136" fmla="*/ 969468 h 1928166"/>
                <a:gd name="connsiteX0-137" fmla="*/ 2196390 w 2775107"/>
                <a:gd name="connsiteY0-138" fmla="*/ 1081763 h 1928166"/>
                <a:gd name="connsiteX1-139" fmla="*/ 0 w 2775107"/>
                <a:gd name="connsiteY1-140" fmla="*/ 3457 h 1928166"/>
                <a:gd name="connsiteX2-141" fmla="*/ 2728537 w 2775107"/>
                <a:gd name="connsiteY2-142" fmla="*/ 1178015 h 1928166"/>
                <a:gd name="connsiteX3-143" fmla="*/ 2355722 w 2775107"/>
                <a:gd name="connsiteY3-144" fmla="*/ 1928166 h 1928166"/>
                <a:gd name="connsiteX4-145" fmla="*/ 2500101 w 2775107"/>
                <a:gd name="connsiteY4-146" fmla="*/ 1430861 h 1928166"/>
                <a:gd name="connsiteX5-147" fmla="*/ 2196390 w 2775107"/>
                <a:gd name="connsiteY5-148" fmla="*/ 1081763 h 1928166"/>
                <a:gd name="connsiteX0-149" fmla="*/ 2199445 w 2778162"/>
                <a:gd name="connsiteY0-150" fmla="*/ 1081763 h 1928166"/>
                <a:gd name="connsiteX1-151" fmla="*/ 3055 w 2778162"/>
                <a:gd name="connsiteY1-152" fmla="*/ 3457 h 1928166"/>
                <a:gd name="connsiteX2-153" fmla="*/ 2731592 w 2778162"/>
                <a:gd name="connsiteY2-154" fmla="*/ 1178015 h 1928166"/>
                <a:gd name="connsiteX3-155" fmla="*/ 2358777 w 2778162"/>
                <a:gd name="connsiteY3-156" fmla="*/ 1928166 h 1928166"/>
                <a:gd name="connsiteX4-157" fmla="*/ 2503156 w 2778162"/>
                <a:gd name="connsiteY4-158" fmla="*/ 1430861 h 1928166"/>
                <a:gd name="connsiteX5-159" fmla="*/ 2199445 w 2778162"/>
                <a:gd name="connsiteY5-160" fmla="*/ 1081763 h 1928166"/>
                <a:gd name="connsiteX0-161" fmla="*/ 2199445 w 2778162"/>
                <a:gd name="connsiteY0-162" fmla="*/ 1081763 h 1928166"/>
                <a:gd name="connsiteX1-163" fmla="*/ 3055 w 2778162"/>
                <a:gd name="connsiteY1-164" fmla="*/ 3457 h 1928166"/>
                <a:gd name="connsiteX2-165" fmla="*/ 2731592 w 2778162"/>
                <a:gd name="connsiteY2-166" fmla="*/ 1178015 h 1928166"/>
                <a:gd name="connsiteX3-167" fmla="*/ 2358777 w 2778162"/>
                <a:gd name="connsiteY3-168" fmla="*/ 1928166 h 1928166"/>
                <a:gd name="connsiteX4-169" fmla="*/ 2503156 w 2778162"/>
                <a:gd name="connsiteY4-170" fmla="*/ 1430861 h 1928166"/>
                <a:gd name="connsiteX5-171" fmla="*/ 2199445 w 2778162"/>
                <a:gd name="connsiteY5-172" fmla="*/ 1081763 h 1928166"/>
                <a:gd name="connsiteX0-173" fmla="*/ 2199421 w 2778138"/>
                <a:gd name="connsiteY0-174" fmla="*/ 1081763 h 1928166"/>
                <a:gd name="connsiteX1-175" fmla="*/ 3031 w 2778138"/>
                <a:gd name="connsiteY1-176" fmla="*/ 3457 h 1928166"/>
                <a:gd name="connsiteX2-177" fmla="*/ 2731568 w 2778138"/>
                <a:gd name="connsiteY2-178" fmla="*/ 1178015 h 1928166"/>
                <a:gd name="connsiteX3-179" fmla="*/ 2358753 w 2778138"/>
                <a:gd name="connsiteY3-180" fmla="*/ 1928166 h 1928166"/>
                <a:gd name="connsiteX4-181" fmla="*/ 2406879 w 2778138"/>
                <a:gd name="connsiteY4-182" fmla="*/ 1446903 h 1928166"/>
                <a:gd name="connsiteX5-183" fmla="*/ 2199421 w 2778138"/>
                <a:gd name="connsiteY5-184" fmla="*/ 1081763 h 1928166"/>
                <a:gd name="connsiteX0-185" fmla="*/ 2199421 w 2778138"/>
                <a:gd name="connsiteY0-186" fmla="*/ 1081763 h 1928166"/>
                <a:gd name="connsiteX1-187" fmla="*/ 3031 w 2778138"/>
                <a:gd name="connsiteY1-188" fmla="*/ 3457 h 1928166"/>
                <a:gd name="connsiteX2-189" fmla="*/ 2731568 w 2778138"/>
                <a:gd name="connsiteY2-190" fmla="*/ 1178015 h 1928166"/>
                <a:gd name="connsiteX3-191" fmla="*/ 2358753 w 2778138"/>
                <a:gd name="connsiteY3-192" fmla="*/ 1928166 h 1928166"/>
                <a:gd name="connsiteX4-193" fmla="*/ 2406879 w 2778138"/>
                <a:gd name="connsiteY4-194" fmla="*/ 1446903 h 1928166"/>
                <a:gd name="connsiteX5-195" fmla="*/ 2199421 w 2778138"/>
                <a:gd name="connsiteY5-196" fmla="*/ 1081763 h 1928166"/>
                <a:gd name="connsiteX0-197" fmla="*/ 2199421 w 2778138"/>
                <a:gd name="connsiteY0-198" fmla="*/ 1081763 h 1928166"/>
                <a:gd name="connsiteX1-199" fmla="*/ 3031 w 2778138"/>
                <a:gd name="connsiteY1-200" fmla="*/ 3457 h 1928166"/>
                <a:gd name="connsiteX2-201" fmla="*/ 2731568 w 2778138"/>
                <a:gd name="connsiteY2-202" fmla="*/ 1178015 h 1928166"/>
                <a:gd name="connsiteX3-203" fmla="*/ 2358753 w 2778138"/>
                <a:gd name="connsiteY3-204" fmla="*/ 1928166 h 1928166"/>
                <a:gd name="connsiteX4-205" fmla="*/ 2199421 w 2778138"/>
                <a:gd name="connsiteY4-206" fmla="*/ 1081763 h 1928166"/>
                <a:gd name="connsiteX0-207" fmla="*/ 2071047 w 2778351"/>
                <a:gd name="connsiteY0-208" fmla="*/ 1129388 h 1928166"/>
                <a:gd name="connsiteX1-209" fmla="*/ 3244 w 2778351"/>
                <a:gd name="connsiteY1-210" fmla="*/ 3457 h 1928166"/>
                <a:gd name="connsiteX2-211" fmla="*/ 2731781 w 2778351"/>
                <a:gd name="connsiteY2-212" fmla="*/ 1178015 h 1928166"/>
                <a:gd name="connsiteX3-213" fmla="*/ 2358966 w 2778351"/>
                <a:gd name="connsiteY3-214" fmla="*/ 1928166 h 1928166"/>
                <a:gd name="connsiteX4-215" fmla="*/ 2071047 w 2778351"/>
                <a:gd name="connsiteY4-216" fmla="*/ 1129388 h 1928166"/>
                <a:gd name="connsiteX0-217" fmla="*/ 2071008 w 2835081"/>
                <a:gd name="connsiteY0-218" fmla="*/ 1128691 h 2017957"/>
                <a:gd name="connsiteX1-219" fmla="*/ 3205 w 2835081"/>
                <a:gd name="connsiteY1-220" fmla="*/ 2760 h 2017957"/>
                <a:gd name="connsiteX2-221" fmla="*/ 2731742 w 2835081"/>
                <a:gd name="connsiteY2-222" fmla="*/ 1177318 h 2017957"/>
                <a:gd name="connsiteX3-223" fmla="*/ 2268440 w 2835081"/>
                <a:gd name="connsiteY3-224" fmla="*/ 2017957 h 2017957"/>
                <a:gd name="connsiteX4-225" fmla="*/ 2071008 w 2835081"/>
                <a:gd name="connsiteY4-226" fmla="*/ 1128691 h 2017957"/>
                <a:gd name="connsiteX0-227" fmla="*/ 2071008 w 2837054"/>
                <a:gd name="connsiteY0-228" fmla="*/ 1128691 h 2018318"/>
                <a:gd name="connsiteX1-229" fmla="*/ 3205 w 2837054"/>
                <a:gd name="connsiteY1-230" fmla="*/ 2760 h 2018318"/>
                <a:gd name="connsiteX2-231" fmla="*/ 2731742 w 2837054"/>
                <a:gd name="connsiteY2-232" fmla="*/ 1177318 h 2018318"/>
                <a:gd name="connsiteX3-233" fmla="*/ 2268440 w 2837054"/>
                <a:gd name="connsiteY3-234" fmla="*/ 2017957 h 2018318"/>
                <a:gd name="connsiteX4-235" fmla="*/ 2071008 w 2837054"/>
                <a:gd name="connsiteY4-236" fmla="*/ 1128691 h 2018318"/>
                <a:gd name="connsiteX0-237" fmla="*/ 1871371 w 2842856"/>
                <a:gd name="connsiteY0-238" fmla="*/ 1128691 h 2018051"/>
                <a:gd name="connsiteX1-239" fmla="*/ 3593 w 2842856"/>
                <a:gd name="connsiteY1-240" fmla="*/ 2760 h 2018051"/>
                <a:gd name="connsiteX2-241" fmla="*/ 2732130 w 2842856"/>
                <a:gd name="connsiteY2-242" fmla="*/ 1177318 h 2018051"/>
                <a:gd name="connsiteX3-243" fmla="*/ 2268828 w 2842856"/>
                <a:gd name="connsiteY3-244" fmla="*/ 2017957 h 2018051"/>
                <a:gd name="connsiteX4-245" fmla="*/ 1871371 w 2842856"/>
                <a:gd name="connsiteY4-246" fmla="*/ 1128691 h 2018051"/>
                <a:gd name="connsiteX0-247" fmla="*/ 1871331 w 2842816"/>
                <a:gd name="connsiteY0-248" fmla="*/ 1128691 h 2018051"/>
                <a:gd name="connsiteX1-249" fmla="*/ 3553 w 2842816"/>
                <a:gd name="connsiteY1-250" fmla="*/ 2760 h 2018051"/>
                <a:gd name="connsiteX2-251" fmla="*/ 2732090 w 2842816"/>
                <a:gd name="connsiteY2-252" fmla="*/ 1177318 h 2018051"/>
                <a:gd name="connsiteX3-253" fmla="*/ 2268788 w 2842816"/>
                <a:gd name="connsiteY3-254" fmla="*/ 2017957 h 2018051"/>
                <a:gd name="connsiteX4-255" fmla="*/ 1871331 w 2842816"/>
                <a:gd name="connsiteY4-256" fmla="*/ 1128691 h 2018051"/>
                <a:gd name="connsiteX0-257" fmla="*/ 2429238 w 2832988"/>
                <a:gd name="connsiteY0-258" fmla="*/ 1344591 h 2019144"/>
                <a:gd name="connsiteX1-259" fmla="*/ 2660 w 2832988"/>
                <a:gd name="connsiteY1-260" fmla="*/ 2760 h 2019144"/>
                <a:gd name="connsiteX2-261" fmla="*/ 2731197 w 2832988"/>
                <a:gd name="connsiteY2-262" fmla="*/ 1177318 h 2019144"/>
                <a:gd name="connsiteX3-263" fmla="*/ 2267895 w 2832988"/>
                <a:gd name="connsiteY3-264" fmla="*/ 2017957 h 2019144"/>
                <a:gd name="connsiteX4-265" fmla="*/ 2429238 w 2832988"/>
                <a:gd name="connsiteY4-266" fmla="*/ 1344591 h 2019144"/>
                <a:gd name="connsiteX0-267" fmla="*/ 2391183 w 2833601"/>
                <a:gd name="connsiteY0-268" fmla="*/ 1293791 h 2018493"/>
                <a:gd name="connsiteX1-269" fmla="*/ 2705 w 2833601"/>
                <a:gd name="connsiteY1-270" fmla="*/ 2760 h 2018493"/>
                <a:gd name="connsiteX2-271" fmla="*/ 2731242 w 2833601"/>
                <a:gd name="connsiteY2-272" fmla="*/ 1177318 h 2018493"/>
                <a:gd name="connsiteX3-273" fmla="*/ 2267940 w 2833601"/>
                <a:gd name="connsiteY3-274" fmla="*/ 2017957 h 2018493"/>
                <a:gd name="connsiteX4-275" fmla="*/ 2391183 w 2833601"/>
                <a:gd name="connsiteY4-276" fmla="*/ 1293791 h 2018493"/>
                <a:gd name="connsiteX0-277" fmla="*/ 2391050 w 2833468"/>
                <a:gd name="connsiteY0-278" fmla="*/ 1293791 h 2018534"/>
                <a:gd name="connsiteX1-279" fmla="*/ 2572 w 2833468"/>
                <a:gd name="connsiteY1-280" fmla="*/ 2760 h 2018534"/>
                <a:gd name="connsiteX2-281" fmla="*/ 2731109 w 2833468"/>
                <a:gd name="connsiteY2-282" fmla="*/ 1177318 h 2018534"/>
                <a:gd name="connsiteX3-283" fmla="*/ 2267807 w 2833468"/>
                <a:gd name="connsiteY3-284" fmla="*/ 2017957 h 2018534"/>
                <a:gd name="connsiteX4-285" fmla="*/ 2391050 w 2833468"/>
                <a:gd name="connsiteY4-286" fmla="*/ 1293791 h 2018534"/>
                <a:gd name="connsiteX0-287" fmla="*/ 1845836 w 2255024"/>
                <a:gd name="connsiteY0-288" fmla="*/ 1065890 h 1790669"/>
                <a:gd name="connsiteX1-289" fmla="*/ 3458 w 2255024"/>
                <a:gd name="connsiteY1-290" fmla="*/ 3459 h 1790669"/>
                <a:gd name="connsiteX2-291" fmla="*/ 2185895 w 2255024"/>
                <a:gd name="connsiteY2-292" fmla="*/ 949417 h 1790669"/>
                <a:gd name="connsiteX3-293" fmla="*/ 1722593 w 2255024"/>
                <a:gd name="connsiteY3-294" fmla="*/ 1790056 h 1790669"/>
                <a:gd name="connsiteX4-295" fmla="*/ 1845836 w 2255024"/>
                <a:gd name="connsiteY4-296" fmla="*/ 1065890 h 1790669"/>
                <a:gd name="connsiteX0-297" fmla="*/ 1845831 w 2252960"/>
                <a:gd name="connsiteY0-298" fmla="*/ 1065905 h 1813046"/>
                <a:gd name="connsiteX1-299" fmla="*/ 3453 w 2252960"/>
                <a:gd name="connsiteY1-300" fmla="*/ 3474 h 1813046"/>
                <a:gd name="connsiteX2-301" fmla="*/ 2185890 w 2252960"/>
                <a:gd name="connsiteY2-302" fmla="*/ 949432 h 1813046"/>
                <a:gd name="connsiteX3-303" fmla="*/ 1707168 w 2252960"/>
                <a:gd name="connsiteY3-304" fmla="*/ 1812457 h 1813046"/>
                <a:gd name="connsiteX4-305" fmla="*/ 1845831 w 2252960"/>
                <a:gd name="connsiteY4-306" fmla="*/ 1065905 h 1813046"/>
                <a:gd name="connsiteX0-307" fmla="*/ 1845785 w 2236910"/>
                <a:gd name="connsiteY0-308" fmla="*/ 1065901 h 1805931"/>
                <a:gd name="connsiteX1-309" fmla="*/ 3407 w 2236910"/>
                <a:gd name="connsiteY1-310" fmla="*/ 3470 h 1805931"/>
                <a:gd name="connsiteX2-311" fmla="*/ 2185844 w 2236910"/>
                <a:gd name="connsiteY2-312" fmla="*/ 949428 h 1805931"/>
                <a:gd name="connsiteX3-313" fmla="*/ 1568999 w 2236910"/>
                <a:gd name="connsiteY3-314" fmla="*/ 1805335 h 1805931"/>
                <a:gd name="connsiteX4-315" fmla="*/ 1845785 w 2236910"/>
                <a:gd name="connsiteY4-316" fmla="*/ 1065901 h 1805931"/>
                <a:gd name="connsiteX0-317" fmla="*/ 1938962 w 2235995"/>
                <a:gd name="connsiteY0-318" fmla="*/ 1042182 h 1805700"/>
                <a:gd name="connsiteX1-319" fmla="*/ 3233 w 2235995"/>
                <a:gd name="connsiteY1-320" fmla="*/ 3470 h 1805700"/>
                <a:gd name="connsiteX2-321" fmla="*/ 2185670 w 2235995"/>
                <a:gd name="connsiteY2-322" fmla="*/ 949428 h 1805700"/>
                <a:gd name="connsiteX3-323" fmla="*/ 1568825 w 2235995"/>
                <a:gd name="connsiteY3-324" fmla="*/ 1805335 h 1805700"/>
                <a:gd name="connsiteX4-325" fmla="*/ 1938962 w 2235995"/>
                <a:gd name="connsiteY4-326" fmla="*/ 1042182 h 1805700"/>
                <a:gd name="connsiteX0-327" fmla="*/ 1938944 w 2230169"/>
                <a:gd name="connsiteY0-328" fmla="*/ 1042118 h 1719316"/>
                <a:gd name="connsiteX1-329" fmla="*/ 3215 w 2230169"/>
                <a:gd name="connsiteY1-330" fmla="*/ 3406 h 1719316"/>
                <a:gd name="connsiteX2-331" fmla="*/ 2185652 w 2230169"/>
                <a:gd name="connsiteY2-332" fmla="*/ 949364 h 1719316"/>
                <a:gd name="connsiteX3-333" fmla="*/ 1507283 w 2230169"/>
                <a:gd name="connsiteY3-334" fmla="*/ 1718888 h 1719316"/>
                <a:gd name="connsiteX4-335" fmla="*/ 1938944 w 2230169"/>
                <a:gd name="connsiteY4-336" fmla="*/ 1042118 h 1719316"/>
                <a:gd name="connsiteX0-337" fmla="*/ 2190989 w 2494600"/>
                <a:gd name="connsiteY0-338" fmla="*/ 1138605 h 1815820"/>
                <a:gd name="connsiteX1-339" fmla="*/ 2884 w 2494600"/>
                <a:gd name="connsiteY1-340" fmla="*/ 3079 h 1815820"/>
                <a:gd name="connsiteX2-341" fmla="*/ 2437697 w 2494600"/>
                <a:gd name="connsiteY2-342" fmla="*/ 1045851 h 1815820"/>
                <a:gd name="connsiteX3-343" fmla="*/ 1759328 w 2494600"/>
                <a:gd name="connsiteY3-344" fmla="*/ 1815375 h 1815820"/>
                <a:gd name="connsiteX4-345" fmla="*/ 2190989 w 2494600"/>
                <a:gd name="connsiteY4-346" fmla="*/ 1138605 h 1815820"/>
                <a:gd name="connsiteX0-347" fmla="*/ 2268337 w 2575905"/>
                <a:gd name="connsiteY0-348" fmla="*/ 1169845 h 1847066"/>
                <a:gd name="connsiteX1-349" fmla="*/ 2795 w 2575905"/>
                <a:gd name="connsiteY1-350" fmla="*/ 2987 h 1847066"/>
                <a:gd name="connsiteX2-351" fmla="*/ 2515045 w 2575905"/>
                <a:gd name="connsiteY2-352" fmla="*/ 1077091 h 1847066"/>
                <a:gd name="connsiteX3-353" fmla="*/ 1836676 w 2575905"/>
                <a:gd name="connsiteY3-354" fmla="*/ 1846615 h 1847066"/>
                <a:gd name="connsiteX4-355" fmla="*/ 2268337 w 2575905"/>
                <a:gd name="connsiteY4-356" fmla="*/ 1169845 h 1847066"/>
                <a:gd name="connsiteX0-357" fmla="*/ 2288871 w 2575709"/>
                <a:gd name="connsiteY0-358" fmla="*/ 1139997 h 1846812"/>
                <a:gd name="connsiteX1-359" fmla="*/ 2770 w 2575709"/>
                <a:gd name="connsiteY1-360" fmla="*/ 2987 h 1846812"/>
                <a:gd name="connsiteX2-361" fmla="*/ 2515020 w 2575709"/>
                <a:gd name="connsiteY2-362" fmla="*/ 1077091 h 1846812"/>
                <a:gd name="connsiteX3-363" fmla="*/ 1836651 w 2575709"/>
                <a:gd name="connsiteY3-364" fmla="*/ 1846615 h 1846812"/>
                <a:gd name="connsiteX4-365" fmla="*/ 2288871 w 2575709"/>
                <a:gd name="connsiteY4-366" fmla="*/ 1139997 h 1846812"/>
                <a:gd name="connsiteX0-367" fmla="*/ 1335577 w 1579877"/>
                <a:gd name="connsiteY0-368" fmla="*/ 802755 h 1509546"/>
                <a:gd name="connsiteX1-369" fmla="*/ 4422 w 1579877"/>
                <a:gd name="connsiteY1-370" fmla="*/ 4420 h 1509546"/>
                <a:gd name="connsiteX2-371" fmla="*/ 1561726 w 1579877"/>
                <a:gd name="connsiteY2-372" fmla="*/ 739849 h 1509546"/>
                <a:gd name="connsiteX3-373" fmla="*/ 883357 w 1579877"/>
                <a:gd name="connsiteY3-374" fmla="*/ 1509373 h 1509546"/>
                <a:gd name="connsiteX4-375" fmla="*/ 1335577 w 1579877"/>
                <a:gd name="connsiteY4-376" fmla="*/ 802755 h 1509546"/>
                <a:gd name="connsiteX0-377" fmla="*/ 1452344 w 1700970"/>
                <a:gd name="connsiteY0-378" fmla="*/ 871990 h 1578786"/>
                <a:gd name="connsiteX1-379" fmla="*/ 4119 w 1700970"/>
                <a:gd name="connsiteY1-380" fmla="*/ 4023 h 1578786"/>
                <a:gd name="connsiteX2-381" fmla="*/ 1678493 w 1700970"/>
                <a:gd name="connsiteY2-382" fmla="*/ 809084 h 1578786"/>
                <a:gd name="connsiteX3-383" fmla="*/ 1000124 w 1700970"/>
                <a:gd name="connsiteY3-384" fmla="*/ 1578608 h 1578786"/>
                <a:gd name="connsiteX4-385" fmla="*/ 1452344 w 1700970"/>
                <a:gd name="connsiteY4-386" fmla="*/ 871990 h 1578786"/>
                <a:gd name="connsiteX0-387" fmla="*/ 1452303 w 1700929"/>
                <a:gd name="connsiteY0-388" fmla="*/ 871990 h 1578782"/>
                <a:gd name="connsiteX1-389" fmla="*/ 4078 w 1700929"/>
                <a:gd name="connsiteY1-390" fmla="*/ 4023 h 1578782"/>
                <a:gd name="connsiteX2-391" fmla="*/ 1678452 w 1700929"/>
                <a:gd name="connsiteY2-392" fmla="*/ 809084 h 1578782"/>
                <a:gd name="connsiteX3-393" fmla="*/ 1000083 w 1700929"/>
                <a:gd name="connsiteY3-394" fmla="*/ 1578608 h 1578782"/>
                <a:gd name="connsiteX4-395" fmla="*/ 1452303 w 1700929"/>
                <a:gd name="connsiteY4-396" fmla="*/ 871990 h 1578782"/>
                <a:gd name="connsiteX0-397" fmla="*/ 1452303 w 1700929"/>
                <a:gd name="connsiteY0-398" fmla="*/ 868267 h 1575059"/>
                <a:gd name="connsiteX1-399" fmla="*/ 4078 w 1700929"/>
                <a:gd name="connsiteY1-400" fmla="*/ 300 h 1575059"/>
                <a:gd name="connsiteX2-401" fmla="*/ 1678452 w 1700929"/>
                <a:gd name="connsiteY2-402" fmla="*/ 805361 h 1575059"/>
                <a:gd name="connsiteX3-403" fmla="*/ 1000083 w 1700929"/>
                <a:gd name="connsiteY3-404" fmla="*/ 1574885 h 1575059"/>
                <a:gd name="connsiteX4-405" fmla="*/ 1452303 w 1700929"/>
                <a:gd name="connsiteY4-406" fmla="*/ 868267 h 1575059"/>
                <a:gd name="connsiteX0-407" fmla="*/ 1463294 w 1711920"/>
                <a:gd name="connsiteY0-408" fmla="*/ 876189 h 1582981"/>
                <a:gd name="connsiteX1-409" fmla="*/ 15069 w 1711920"/>
                <a:gd name="connsiteY1-410" fmla="*/ 8222 h 1582981"/>
                <a:gd name="connsiteX2-411" fmla="*/ 1689443 w 1711920"/>
                <a:gd name="connsiteY2-412" fmla="*/ 813283 h 1582981"/>
                <a:gd name="connsiteX3-413" fmla="*/ 1011074 w 1711920"/>
                <a:gd name="connsiteY3-414" fmla="*/ 1582807 h 1582981"/>
                <a:gd name="connsiteX4-415" fmla="*/ 1463294 w 1711920"/>
                <a:gd name="connsiteY4-416" fmla="*/ 876189 h 1582981"/>
                <a:gd name="connsiteX0-417" fmla="*/ 1463294 w 1711920"/>
                <a:gd name="connsiteY0-418" fmla="*/ 876189 h 1582981"/>
                <a:gd name="connsiteX1-419" fmla="*/ 15069 w 1711920"/>
                <a:gd name="connsiteY1-420" fmla="*/ 8222 h 1582981"/>
                <a:gd name="connsiteX2-421" fmla="*/ 1689443 w 1711920"/>
                <a:gd name="connsiteY2-422" fmla="*/ 813283 h 1582981"/>
                <a:gd name="connsiteX3-423" fmla="*/ 1011074 w 1711920"/>
                <a:gd name="connsiteY3-424" fmla="*/ 1582807 h 1582981"/>
                <a:gd name="connsiteX4-425" fmla="*/ 1463294 w 1711920"/>
                <a:gd name="connsiteY4-426" fmla="*/ 876189 h 1582981"/>
                <a:gd name="connsiteX0-427" fmla="*/ 1463457 w 1712466"/>
                <a:gd name="connsiteY0-428" fmla="*/ 876342 h 1608429"/>
                <a:gd name="connsiteX1-429" fmla="*/ 15232 w 1712466"/>
                <a:gd name="connsiteY1-430" fmla="*/ 8375 h 1608429"/>
                <a:gd name="connsiteX2-431" fmla="*/ 1689606 w 1712466"/>
                <a:gd name="connsiteY2-432" fmla="*/ 813436 h 1608429"/>
                <a:gd name="connsiteX3-433" fmla="*/ 1026739 w 1712466"/>
                <a:gd name="connsiteY3-434" fmla="*/ 1608259 h 1608429"/>
                <a:gd name="connsiteX4-435" fmla="*/ 1463457 w 1712466"/>
                <a:gd name="connsiteY4-436" fmla="*/ 876342 h 1608429"/>
                <a:gd name="connsiteX0-437" fmla="*/ 1463457 w 1712748"/>
                <a:gd name="connsiteY0-438" fmla="*/ 876342 h 1608456"/>
                <a:gd name="connsiteX1-439" fmla="*/ 15232 w 1712748"/>
                <a:gd name="connsiteY1-440" fmla="*/ 8375 h 1608456"/>
                <a:gd name="connsiteX2-441" fmla="*/ 1689606 w 1712748"/>
                <a:gd name="connsiteY2-442" fmla="*/ 813436 h 1608456"/>
                <a:gd name="connsiteX3-443" fmla="*/ 1026739 w 1712748"/>
                <a:gd name="connsiteY3-444" fmla="*/ 1608259 h 1608456"/>
                <a:gd name="connsiteX4-445" fmla="*/ 1463457 w 1712748"/>
                <a:gd name="connsiteY4-446" fmla="*/ 876342 h 1608456"/>
                <a:gd name="connsiteX0-447" fmla="*/ 1463457 w 1714372"/>
                <a:gd name="connsiteY0-448" fmla="*/ 876342 h 1612123"/>
                <a:gd name="connsiteX1-449" fmla="*/ 15232 w 1714372"/>
                <a:gd name="connsiteY1-450" fmla="*/ 8375 h 1612123"/>
                <a:gd name="connsiteX2-451" fmla="*/ 1689606 w 1714372"/>
                <a:gd name="connsiteY2-452" fmla="*/ 813436 h 1612123"/>
                <a:gd name="connsiteX3-453" fmla="*/ 1026739 w 1714372"/>
                <a:gd name="connsiteY3-454" fmla="*/ 1608259 h 1612123"/>
                <a:gd name="connsiteX4-455" fmla="*/ 1463457 w 1714372"/>
                <a:gd name="connsiteY4-456" fmla="*/ 876342 h 1612123"/>
                <a:gd name="connsiteX0-457" fmla="*/ 1463432 w 1713857"/>
                <a:gd name="connsiteY0-458" fmla="*/ 876366 h 1625932"/>
                <a:gd name="connsiteX1-459" fmla="*/ 15207 w 1713857"/>
                <a:gd name="connsiteY1-460" fmla="*/ 8399 h 1625932"/>
                <a:gd name="connsiteX2-461" fmla="*/ 1689581 w 1713857"/>
                <a:gd name="connsiteY2-462" fmla="*/ 813460 h 1625932"/>
                <a:gd name="connsiteX3-463" fmla="*/ 1009765 w 1713857"/>
                <a:gd name="connsiteY3-464" fmla="*/ 1622147 h 1625932"/>
                <a:gd name="connsiteX4-465" fmla="*/ 1463432 w 1713857"/>
                <a:gd name="connsiteY4-466" fmla="*/ 876366 h 1625932"/>
                <a:gd name="connsiteX0-467" fmla="*/ 1463432 w 1713774"/>
                <a:gd name="connsiteY0-468" fmla="*/ 876366 h 1628865"/>
                <a:gd name="connsiteX1-469" fmla="*/ 15207 w 1713774"/>
                <a:gd name="connsiteY1-470" fmla="*/ 8399 h 1628865"/>
                <a:gd name="connsiteX2-471" fmla="*/ 1689581 w 1713774"/>
                <a:gd name="connsiteY2-472" fmla="*/ 813460 h 1628865"/>
                <a:gd name="connsiteX3-473" fmla="*/ 1009765 w 1713774"/>
                <a:gd name="connsiteY3-474" fmla="*/ 1622147 h 1628865"/>
                <a:gd name="connsiteX4-475" fmla="*/ 1463432 w 1713774"/>
                <a:gd name="connsiteY4-476" fmla="*/ 876366 h 1628865"/>
                <a:gd name="connsiteX0-477" fmla="*/ 1463433 w 1713813"/>
                <a:gd name="connsiteY0-478" fmla="*/ 876382 h 1637678"/>
                <a:gd name="connsiteX1-479" fmla="*/ 15208 w 1713813"/>
                <a:gd name="connsiteY1-480" fmla="*/ 8415 h 1637678"/>
                <a:gd name="connsiteX2-481" fmla="*/ 1689582 w 1713813"/>
                <a:gd name="connsiteY2-482" fmla="*/ 813476 h 1637678"/>
                <a:gd name="connsiteX3-483" fmla="*/ 1011126 w 1713813"/>
                <a:gd name="connsiteY3-484" fmla="*/ 1631040 h 1637678"/>
                <a:gd name="connsiteX4-485" fmla="*/ 1463433 w 1713813"/>
                <a:gd name="connsiteY4-486" fmla="*/ 876382 h 1637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33" y="connsiteY4-34"/>
                </a:cxn>
              </a:cxnLst>
              <a:rect l="l" t="t" r="r" b="b"/>
              <a:pathLst>
                <a:path w="1713813" h="1637678">
                  <a:moveTo>
                    <a:pt x="1463433" y="876382"/>
                  </a:moveTo>
                  <a:cubicBezTo>
                    <a:pt x="1297447" y="605945"/>
                    <a:pt x="-164065" y="-83769"/>
                    <a:pt x="15208" y="8415"/>
                  </a:cubicBezTo>
                  <a:cubicBezTo>
                    <a:pt x="111554" y="34655"/>
                    <a:pt x="1523581" y="551045"/>
                    <a:pt x="1689582" y="813476"/>
                  </a:cubicBezTo>
                  <a:cubicBezTo>
                    <a:pt x="1855583" y="1075907"/>
                    <a:pt x="1118159" y="1557382"/>
                    <a:pt x="1011126" y="1631040"/>
                  </a:cubicBezTo>
                  <a:cubicBezTo>
                    <a:pt x="904093" y="1704698"/>
                    <a:pt x="1629419" y="1146819"/>
                    <a:pt x="1463433" y="87638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/>
                </a:gs>
                <a:gs pos="87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4" name="MH_Other_2"/>
            <p:cNvSpPr/>
            <p:nvPr>
              <p:custDataLst>
                <p:tags r:id="rId2"/>
              </p:custDataLst>
            </p:nvPr>
          </p:nvSpPr>
          <p:spPr>
            <a:xfrm rot="8594713">
              <a:off x="4876070" y="2685566"/>
              <a:ext cx="3440337" cy="2465626"/>
            </a:xfrm>
            <a:custGeom>
              <a:avLst/>
              <a:gdLst>
                <a:gd name="connsiteX0" fmla="*/ 0 w 2088232"/>
                <a:gd name="connsiteY0" fmla="*/ 1800200 h 1800200"/>
                <a:gd name="connsiteX1" fmla="*/ 1044116 w 2088232"/>
                <a:gd name="connsiteY1" fmla="*/ 0 h 1800200"/>
                <a:gd name="connsiteX2" fmla="*/ 2088232 w 2088232"/>
                <a:gd name="connsiteY2" fmla="*/ 1800200 h 1800200"/>
                <a:gd name="connsiteX3" fmla="*/ 0 w 2088232"/>
                <a:gd name="connsiteY3" fmla="*/ 1800200 h 1800200"/>
                <a:gd name="connsiteX0-1" fmla="*/ 447800 w 2536032"/>
                <a:gd name="connsiteY0-2" fmla="*/ 2233337 h 2233337"/>
                <a:gd name="connsiteX1-3" fmla="*/ 0 w 2536032"/>
                <a:gd name="connsiteY1-4" fmla="*/ 0 h 2233337"/>
                <a:gd name="connsiteX2-5" fmla="*/ 2536032 w 2536032"/>
                <a:gd name="connsiteY2-6" fmla="*/ 2233337 h 2233337"/>
                <a:gd name="connsiteX3-7" fmla="*/ 447800 w 2536032"/>
                <a:gd name="connsiteY3-8" fmla="*/ 2233337 h 2233337"/>
                <a:gd name="connsiteX0-9" fmla="*/ 447800 w 2632284"/>
                <a:gd name="connsiteY0-10" fmla="*/ 2233337 h 2233337"/>
                <a:gd name="connsiteX1-11" fmla="*/ 0 w 2632284"/>
                <a:gd name="connsiteY1-12" fmla="*/ 0 h 2233337"/>
                <a:gd name="connsiteX2-13" fmla="*/ 2632284 w 2632284"/>
                <a:gd name="connsiteY2-14" fmla="*/ 1431231 h 2233337"/>
                <a:gd name="connsiteX3-15" fmla="*/ 447800 w 2632284"/>
                <a:gd name="connsiteY3-16" fmla="*/ 2233337 h 2233337"/>
                <a:gd name="connsiteX0-17" fmla="*/ 447800 w 2632284"/>
                <a:gd name="connsiteY0-18" fmla="*/ 2233337 h 2233337"/>
                <a:gd name="connsiteX1-19" fmla="*/ 0 w 2632284"/>
                <a:gd name="connsiteY1-20" fmla="*/ 0 h 2233337"/>
                <a:gd name="connsiteX2-21" fmla="*/ 2632284 w 2632284"/>
                <a:gd name="connsiteY2-22" fmla="*/ 1431231 h 2233337"/>
                <a:gd name="connsiteX3-23" fmla="*/ 1617785 w 2632284"/>
                <a:gd name="connsiteY3-24" fmla="*/ 1764288 h 2233337"/>
                <a:gd name="connsiteX4" fmla="*/ 447800 w 2632284"/>
                <a:gd name="connsiteY4" fmla="*/ 2233337 h 2233337"/>
                <a:gd name="connsiteX0-25" fmla="*/ 447800 w 2632284"/>
                <a:gd name="connsiteY0-26" fmla="*/ 2233337 h 2233337"/>
                <a:gd name="connsiteX1-27" fmla="*/ 0 w 2632284"/>
                <a:gd name="connsiteY1-28" fmla="*/ 0 h 2233337"/>
                <a:gd name="connsiteX2-29" fmla="*/ 2632284 w 2632284"/>
                <a:gd name="connsiteY2-30" fmla="*/ 1431231 h 2233337"/>
                <a:gd name="connsiteX3-31" fmla="*/ 2612395 w 2632284"/>
                <a:gd name="connsiteY3-32" fmla="*/ 1844498 h 2233337"/>
                <a:gd name="connsiteX4-33" fmla="*/ 447800 w 2632284"/>
                <a:gd name="connsiteY4-34" fmla="*/ 2233337 h 2233337"/>
                <a:gd name="connsiteX0-35" fmla="*/ 1570748 w 2632284"/>
                <a:gd name="connsiteY0-36" fmla="*/ 1286853 h 1844498"/>
                <a:gd name="connsiteX1-37" fmla="*/ 0 w 2632284"/>
                <a:gd name="connsiteY1-38" fmla="*/ 0 h 1844498"/>
                <a:gd name="connsiteX2-39" fmla="*/ 2632284 w 2632284"/>
                <a:gd name="connsiteY2-40" fmla="*/ 1431231 h 1844498"/>
                <a:gd name="connsiteX3-41" fmla="*/ 2612395 w 2632284"/>
                <a:gd name="connsiteY3-42" fmla="*/ 1844498 h 1844498"/>
                <a:gd name="connsiteX4-43" fmla="*/ 1570748 w 2632284"/>
                <a:gd name="connsiteY4-44" fmla="*/ 1286853 h 1844498"/>
                <a:gd name="connsiteX0-45" fmla="*/ 2196390 w 2632284"/>
                <a:gd name="connsiteY0-46" fmla="*/ 1912495 h 1912495"/>
                <a:gd name="connsiteX1-47" fmla="*/ 0 w 2632284"/>
                <a:gd name="connsiteY1-48" fmla="*/ 0 h 1912495"/>
                <a:gd name="connsiteX2-49" fmla="*/ 2632284 w 2632284"/>
                <a:gd name="connsiteY2-50" fmla="*/ 1431231 h 1912495"/>
                <a:gd name="connsiteX3-51" fmla="*/ 2612395 w 2632284"/>
                <a:gd name="connsiteY3-52" fmla="*/ 1844498 h 1912495"/>
                <a:gd name="connsiteX4-53" fmla="*/ 2196390 w 2632284"/>
                <a:gd name="connsiteY4-54" fmla="*/ 1912495 h 1912495"/>
                <a:gd name="connsiteX0-55" fmla="*/ 2196390 w 2632284"/>
                <a:gd name="connsiteY0-56" fmla="*/ 1912495 h 1924709"/>
                <a:gd name="connsiteX1-57" fmla="*/ 0 w 2632284"/>
                <a:gd name="connsiteY1-58" fmla="*/ 0 h 1924709"/>
                <a:gd name="connsiteX2-59" fmla="*/ 2632284 w 2632284"/>
                <a:gd name="connsiteY2-60" fmla="*/ 1431231 h 1924709"/>
                <a:gd name="connsiteX3-61" fmla="*/ 2355722 w 2632284"/>
                <a:gd name="connsiteY3-62" fmla="*/ 1924709 h 1924709"/>
                <a:gd name="connsiteX4-63" fmla="*/ 2196390 w 2632284"/>
                <a:gd name="connsiteY4-64" fmla="*/ 1912495 h 1924709"/>
                <a:gd name="connsiteX0-65" fmla="*/ 2244516 w 2632284"/>
                <a:gd name="connsiteY0-66" fmla="*/ 1527484 h 1924709"/>
                <a:gd name="connsiteX1-67" fmla="*/ 0 w 2632284"/>
                <a:gd name="connsiteY1-68" fmla="*/ 0 h 1924709"/>
                <a:gd name="connsiteX2-69" fmla="*/ 2632284 w 2632284"/>
                <a:gd name="connsiteY2-70" fmla="*/ 1431231 h 1924709"/>
                <a:gd name="connsiteX3-71" fmla="*/ 2355722 w 2632284"/>
                <a:gd name="connsiteY3-72" fmla="*/ 1924709 h 1924709"/>
                <a:gd name="connsiteX4-73" fmla="*/ 2244516 w 2632284"/>
                <a:gd name="connsiteY4-74" fmla="*/ 1527484 h 1924709"/>
                <a:gd name="connsiteX0-75" fmla="*/ 2244516 w 2728537"/>
                <a:gd name="connsiteY0-76" fmla="*/ 1527484 h 1924709"/>
                <a:gd name="connsiteX1-77" fmla="*/ 0 w 2728537"/>
                <a:gd name="connsiteY1-78" fmla="*/ 0 h 1924709"/>
                <a:gd name="connsiteX2-79" fmla="*/ 2728537 w 2728537"/>
                <a:gd name="connsiteY2-80" fmla="*/ 1174558 h 1924709"/>
                <a:gd name="connsiteX3-81" fmla="*/ 2355722 w 2728537"/>
                <a:gd name="connsiteY3-82" fmla="*/ 1924709 h 1924709"/>
                <a:gd name="connsiteX4-83" fmla="*/ 2244516 w 2728537"/>
                <a:gd name="connsiteY4-84" fmla="*/ 1527484 h 1924709"/>
                <a:gd name="connsiteX0-85" fmla="*/ 2244516 w 2849134"/>
                <a:gd name="connsiteY0-86" fmla="*/ 1530200 h 1927425"/>
                <a:gd name="connsiteX1-87" fmla="*/ 0 w 2849134"/>
                <a:gd name="connsiteY1-88" fmla="*/ 2716 h 1927425"/>
                <a:gd name="connsiteX2-89" fmla="*/ 2728537 w 2849134"/>
                <a:gd name="connsiteY2-90" fmla="*/ 1177274 h 1927425"/>
                <a:gd name="connsiteX3-91" fmla="*/ 2355722 w 2849134"/>
                <a:gd name="connsiteY3-92" fmla="*/ 1927425 h 1927425"/>
                <a:gd name="connsiteX4-93" fmla="*/ 2244516 w 2849134"/>
                <a:gd name="connsiteY4-94" fmla="*/ 1530200 h 1927425"/>
                <a:gd name="connsiteX0-95" fmla="*/ 2244516 w 2776007"/>
                <a:gd name="connsiteY0-96" fmla="*/ 1530941 h 1928166"/>
                <a:gd name="connsiteX1-97" fmla="*/ 0 w 2776007"/>
                <a:gd name="connsiteY1-98" fmla="*/ 3457 h 1928166"/>
                <a:gd name="connsiteX2-99" fmla="*/ 2728537 w 2776007"/>
                <a:gd name="connsiteY2-100" fmla="*/ 1178015 h 1928166"/>
                <a:gd name="connsiteX3-101" fmla="*/ 2355722 w 2776007"/>
                <a:gd name="connsiteY3-102" fmla="*/ 1928166 h 1928166"/>
                <a:gd name="connsiteX4-103" fmla="*/ 2244516 w 2776007"/>
                <a:gd name="connsiteY4-104" fmla="*/ 1530941 h 1928166"/>
                <a:gd name="connsiteX0-105" fmla="*/ 2196390 w 2776007"/>
                <a:gd name="connsiteY0-106" fmla="*/ 969468 h 1928166"/>
                <a:gd name="connsiteX1-107" fmla="*/ 0 w 2776007"/>
                <a:gd name="connsiteY1-108" fmla="*/ 3457 h 1928166"/>
                <a:gd name="connsiteX2-109" fmla="*/ 2728537 w 2776007"/>
                <a:gd name="connsiteY2-110" fmla="*/ 1178015 h 1928166"/>
                <a:gd name="connsiteX3-111" fmla="*/ 2355722 w 2776007"/>
                <a:gd name="connsiteY3-112" fmla="*/ 1928166 h 1928166"/>
                <a:gd name="connsiteX4-113" fmla="*/ 2196390 w 2776007"/>
                <a:gd name="connsiteY4-114" fmla="*/ 969468 h 1928166"/>
                <a:gd name="connsiteX0-115" fmla="*/ 2196390 w 2775107"/>
                <a:gd name="connsiteY0-116" fmla="*/ 969468 h 1928166"/>
                <a:gd name="connsiteX1-117" fmla="*/ 0 w 2775107"/>
                <a:gd name="connsiteY1-118" fmla="*/ 3457 h 1928166"/>
                <a:gd name="connsiteX2-119" fmla="*/ 2728537 w 2775107"/>
                <a:gd name="connsiteY2-120" fmla="*/ 1178015 h 1928166"/>
                <a:gd name="connsiteX3-121" fmla="*/ 2355722 w 2775107"/>
                <a:gd name="connsiteY3-122" fmla="*/ 1928166 h 1928166"/>
                <a:gd name="connsiteX4-123" fmla="*/ 2323637 w 2775107"/>
                <a:gd name="connsiteY4-124" fmla="*/ 1912124 h 1928166"/>
                <a:gd name="connsiteX5" fmla="*/ 2196390 w 2775107"/>
                <a:gd name="connsiteY5" fmla="*/ 969468 h 1928166"/>
                <a:gd name="connsiteX0-125" fmla="*/ 2196390 w 2775107"/>
                <a:gd name="connsiteY0-126" fmla="*/ 969468 h 1928166"/>
                <a:gd name="connsiteX1-127" fmla="*/ 0 w 2775107"/>
                <a:gd name="connsiteY1-128" fmla="*/ 3457 h 1928166"/>
                <a:gd name="connsiteX2-129" fmla="*/ 2728537 w 2775107"/>
                <a:gd name="connsiteY2-130" fmla="*/ 1178015 h 1928166"/>
                <a:gd name="connsiteX3-131" fmla="*/ 2355722 w 2775107"/>
                <a:gd name="connsiteY3-132" fmla="*/ 1928166 h 1928166"/>
                <a:gd name="connsiteX4-133" fmla="*/ 2500101 w 2775107"/>
                <a:gd name="connsiteY4-134" fmla="*/ 1430861 h 1928166"/>
                <a:gd name="connsiteX5-135" fmla="*/ 2196390 w 2775107"/>
                <a:gd name="connsiteY5-136" fmla="*/ 969468 h 1928166"/>
                <a:gd name="connsiteX0-137" fmla="*/ 2196390 w 2775107"/>
                <a:gd name="connsiteY0-138" fmla="*/ 1081763 h 1928166"/>
                <a:gd name="connsiteX1-139" fmla="*/ 0 w 2775107"/>
                <a:gd name="connsiteY1-140" fmla="*/ 3457 h 1928166"/>
                <a:gd name="connsiteX2-141" fmla="*/ 2728537 w 2775107"/>
                <a:gd name="connsiteY2-142" fmla="*/ 1178015 h 1928166"/>
                <a:gd name="connsiteX3-143" fmla="*/ 2355722 w 2775107"/>
                <a:gd name="connsiteY3-144" fmla="*/ 1928166 h 1928166"/>
                <a:gd name="connsiteX4-145" fmla="*/ 2500101 w 2775107"/>
                <a:gd name="connsiteY4-146" fmla="*/ 1430861 h 1928166"/>
                <a:gd name="connsiteX5-147" fmla="*/ 2196390 w 2775107"/>
                <a:gd name="connsiteY5-148" fmla="*/ 1081763 h 1928166"/>
                <a:gd name="connsiteX0-149" fmla="*/ 2199445 w 2778162"/>
                <a:gd name="connsiteY0-150" fmla="*/ 1081763 h 1928166"/>
                <a:gd name="connsiteX1-151" fmla="*/ 3055 w 2778162"/>
                <a:gd name="connsiteY1-152" fmla="*/ 3457 h 1928166"/>
                <a:gd name="connsiteX2-153" fmla="*/ 2731592 w 2778162"/>
                <a:gd name="connsiteY2-154" fmla="*/ 1178015 h 1928166"/>
                <a:gd name="connsiteX3-155" fmla="*/ 2358777 w 2778162"/>
                <a:gd name="connsiteY3-156" fmla="*/ 1928166 h 1928166"/>
                <a:gd name="connsiteX4-157" fmla="*/ 2503156 w 2778162"/>
                <a:gd name="connsiteY4-158" fmla="*/ 1430861 h 1928166"/>
                <a:gd name="connsiteX5-159" fmla="*/ 2199445 w 2778162"/>
                <a:gd name="connsiteY5-160" fmla="*/ 1081763 h 1928166"/>
                <a:gd name="connsiteX0-161" fmla="*/ 2199445 w 2778162"/>
                <a:gd name="connsiteY0-162" fmla="*/ 1081763 h 1928166"/>
                <a:gd name="connsiteX1-163" fmla="*/ 3055 w 2778162"/>
                <a:gd name="connsiteY1-164" fmla="*/ 3457 h 1928166"/>
                <a:gd name="connsiteX2-165" fmla="*/ 2731592 w 2778162"/>
                <a:gd name="connsiteY2-166" fmla="*/ 1178015 h 1928166"/>
                <a:gd name="connsiteX3-167" fmla="*/ 2358777 w 2778162"/>
                <a:gd name="connsiteY3-168" fmla="*/ 1928166 h 1928166"/>
                <a:gd name="connsiteX4-169" fmla="*/ 2503156 w 2778162"/>
                <a:gd name="connsiteY4-170" fmla="*/ 1430861 h 1928166"/>
                <a:gd name="connsiteX5-171" fmla="*/ 2199445 w 2778162"/>
                <a:gd name="connsiteY5-172" fmla="*/ 1081763 h 1928166"/>
                <a:gd name="connsiteX0-173" fmla="*/ 2199421 w 2778138"/>
                <a:gd name="connsiteY0-174" fmla="*/ 1081763 h 1928166"/>
                <a:gd name="connsiteX1-175" fmla="*/ 3031 w 2778138"/>
                <a:gd name="connsiteY1-176" fmla="*/ 3457 h 1928166"/>
                <a:gd name="connsiteX2-177" fmla="*/ 2731568 w 2778138"/>
                <a:gd name="connsiteY2-178" fmla="*/ 1178015 h 1928166"/>
                <a:gd name="connsiteX3-179" fmla="*/ 2358753 w 2778138"/>
                <a:gd name="connsiteY3-180" fmla="*/ 1928166 h 1928166"/>
                <a:gd name="connsiteX4-181" fmla="*/ 2406879 w 2778138"/>
                <a:gd name="connsiteY4-182" fmla="*/ 1446903 h 1928166"/>
                <a:gd name="connsiteX5-183" fmla="*/ 2199421 w 2778138"/>
                <a:gd name="connsiteY5-184" fmla="*/ 1081763 h 1928166"/>
                <a:gd name="connsiteX0-185" fmla="*/ 2199421 w 2778138"/>
                <a:gd name="connsiteY0-186" fmla="*/ 1081763 h 1928166"/>
                <a:gd name="connsiteX1-187" fmla="*/ 3031 w 2778138"/>
                <a:gd name="connsiteY1-188" fmla="*/ 3457 h 1928166"/>
                <a:gd name="connsiteX2-189" fmla="*/ 2731568 w 2778138"/>
                <a:gd name="connsiteY2-190" fmla="*/ 1178015 h 1928166"/>
                <a:gd name="connsiteX3-191" fmla="*/ 2358753 w 2778138"/>
                <a:gd name="connsiteY3-192" fmla="*/ 1928166 h 1928166"/>
                <a:gd name="connsiteX4-193" fmla="*/ 2406879 w 2778138"/>
                <a:gd name="connsiteY4-194" fmla="*/ 1446903 h 1928166"/>
                <a:gd name="connsiteX5-195" fmla="*/ 2199421 w 2778138"/>
                <a:gd name="connsiteY5-196" fmla="*/ 1081763 h 1928166"/>
                <a:gd name="connsiteX0-197" fmla="*/ 2199421 w 2778138"/>
                <a:gd name="connsiteY0-198" fmla="*/ 1081763 h 1928166"/>
                <a:gd name="connsiteX1-199" fmla="*/ 3031 w 2778138"/>
                <a:gd name="connsiteY1-200" fmla="*/ 3457 h 1928166"/>
                <a:gd name="connsiteX2-201" fmla="*/ 2731568 w 2778138"/>
                <a:gd name="connsiteY2-202" fmla="*/ 1178015 h 1928166"/>
                <a:gd name="connsiteX3-203" fmla="*/ 2358753 w 2778138"/>
                <a:gd name="connsiteY3-204" fmla="*/ 1928166 h 1928166"/>
                <a:gd name="connsiteX4-205" fmla="*/ 2199421 w 2778138"/>
                <a:gd name="connsiteY4-206" fmla="*/ 1081763 h 1928166"/>
                <a:gd name="connsiteX0-207" fmla="*/ 2071047 w 2778351"/>
                <a:gd name="connsiteY0-208" fmla="*/ 1129388 h 1928166"/>
                <a:gd name="connsiteX1-209" fmla="*/ 3244 w 2778351"/>
                <a:gd name="connsiteY1-210" fmla="*/ 3457 h 1928166"/>
                <a:gd name="connsiteX2-211" fmla="*/ 2731781 w 2778351"/>
                <a:gd name="connsiteY2-212" fmla="*/ 1178015 h 1928166"/>
                <a:gd name="connsiteX3-213" fmla="*/ 2358966 w 2778351"/>
                <a:gd name="connsiteY3-214" fmla="*/ 1928166 h 1928166"/>
                <a:gd name="connsiteX4-215" fmla="*/ 2071047 w 2778351"/>
                <a:gd name="connsiteY4-216" fmla="*/ 1129388 h 1928166"/>
                <a:gd name="connsiteX0-217" fmla="*/ 2071008 w 2835081"/>
                <a:gd name="connsiteY0-218" fmla="*/ 1128691 h 2017957"/>
                <a:gd name="connsiteX1-219" fmla="*/ 3205 w 2835081"/>
                <a:gd name="connsiteY1-220" fmla="*/ 2760 h 2017957"/>
                <a:gd name="connsiteX2-221" fmla="*/ 2731742 w 2835081"/>
                <a:gd name="connsiteY2-222" fmla="*/ 1177318 h 2017957"/>
                <a:gd name="connsiteX3-223" fmla="*/ 2268440 w 2835081"/>
                <a:gd name="connsiteY3-224" fmla="*/ 2017957 h 2017957"/>
                <a:gd name="connsiteX4-225" fmla="*/ 2071008 w 2835081"/>
                <a:gd name="connsiteY4-226" fmla="*/ 1128691 h 2017957"/>
                <a:gd name="connsiteX0-227" fmla="*/ 2071008 w 2837054"/>
                <a:gd name="connsiteY0-228" fmla="*/ 1128691 h 2018318"/>
                <a:gd name="connsiteX1-229" fmla="*/ 3205 w 2837054"/>
                <a:gd name="connsiteY1-230" fmla="*/ 2760 h 2018318"/>
                <a:gd name="connsiteX2-231" fmla="*/ 2731742 w 2837054"/>
                <a:gd name="connsiteY2-232" fmla="*/ 1177318 h 2018318"/>
                <a:gd name="connsiteX3-233" fmla="*/ 2268440 w 2837054"/>
                <a:gd name="connsiteY3-234" fmla="*/ 2017957 h 2018318"/>
                <a:gd name="connsiteX4-235" fmla="*/ 2071008 w 2837054"/>
                <a:gd name="connsiteY4-236" fmla="*/ 1128691 h 2018318"/>
                <a:gd name="connsiteX0-237" fmla="*/ 1871371 w 2842856"/>
                <a:gd name="connsiteY0-238" fmla="*/ 1128691 h 2018051"/>
                <a:gd name="connsiteX1-239" fmla="*/ 3593 w 2842856"/>
                <a:gd name="connsiteY1-240" fmla="*/ 2760 h 2018051"/>
                <a:gd name="connsiteX2-241" fmla="*/ 2732130 w 2842856"/>
                <a:gd name="connsiteY2-242" fmla="*/ 1177318 h 2018051"/>
                <a:gd name="connsiteX3-243" fmla="*/ 2268828 w 2842856"/>
                <a:gd name="connsiteY3-244" fmla="*/ 2017957 h 2018051"/>
                <a:gd name="connsiteX4-245" fmla="*/ 1871371 w 2842856"/>
                <a:gd name="connsiteY4-246" fmla="*/ 1128691 h 2018051"/>
                <a:gd name="connsiteX0-247" fmla="*/ 1871331 w 2842816"/>
                <a:gd name="connsiteY0-248" fmla="*/ 1128691 h 2018051"/>
                <a:gd name="connsiteX1-249" fmla="*/ 3553 w 2842816"/>
                <a:gd name="connsiteY1-250" fmla="*/ 2760 h 2018051"/>
                <a:gd name="connsiteX2-251" fmla="*/ 2732090 w 2842816"/>
                <a:gd name="connsiteY2-252" fmla="*/ 1177318 h 2018051"/>
                <a:gd name="connsiteX3-253" fmla="*/ 2268788 w 2842816"/>
                <a:gd name="connsiteY3-254" fmla="*/ 2017957 h 2018051"/>
                <a:gd name="connsiteX4-255" fmla="*/ 1871331 w 2842816"/>
                <a:gd name="connsiteY4-256" fmla="*/ 1128691 h 2018051"/>
                <a:gd name="connsiteX0-257" fmla="*/ 2429238 w 2832988"/>
                <a:gd name="connsiteY0-258" fmla="*/ 1344591 h 2019144"/>
                <a:gd name="connsiteX1-259" fmla="*/ 2660 w 2832988"/>
                <a:gd name="connsiteY1-260" fmla="*/ 2760 h 2019144"/>
                <a:gd name="connsiteX2-261" fmla="*/ 2731197 w 2832988"/>
                <a:gd name="connsiteY2-262" fmla="*/ 1177318 h 2019144"/>
                <a:gd name="connsiteX3-263" fmla="*/ 2267895 w 2832988"/>
                <a:gd name="connsiteY3-264" fmla="*/ 2017957 h 2019144"/>
                <a:gd name="connsiteX4-265" fmla="*/ 2429238 w 2832988"/>
                <a:gd name="connsiteY4-266" fmla="*/ 1344591 h 2019144"/>
                <a:gd name="connsiteX0-267" fmla="*/ 2391183 w 2833601"/>
                <a:gd name="connsiteY0-268" fmla="*/ 1293791 h 2018493"/>
                <a:gd name="connsiteX1-269" fmla="*/ 2705 w 2833601"/>
                <a:gd name="connsiteY1-270" fmla="*/ 2760 h 2018493"/>
                <a:gd name="connsiteX2-271" fmla="*/ 2731242 w 2833601"/>
                <a:gd name="connsiteY2-272" fmla="*/ 1177318 h 2018493"/>
                <a:gd name="connsiteX3-273" fmla="*/ 2267940 w 2833601"/>
                <a:gd name="connsiteY3-274" fmla="*/ 2017957 h 2018493"/>
                <a:gd name="connsiteX4-275" fmla="*/ 2391183 w 2833601"/>
                <a:gd name="connsiteY4-276" fmla="*/ 1293791 h 2018493"/>
                <a:gd name="connsiteX0-277" fmla="*/ 2391050 w 2833468"/>
                <a:gd name="connsiteY0-278" fmla="*/ 1293791 h 2018534"/>
                <a:gd name="connsiteX1-279" fmla="*/ 2572 w 2833468"/>
                <a:gd name="connsiteY1-280" fmla="*/ 2760 h 2018534"/>
                <a:gd name="connsiteX2-281" fmla="*/ 2731109 w 2833468"/>
                <a:gd name="connsiteY2-282" fmla="*/ 1177318 h 2018534"/>
                <a:gd name="connsiteX3-283" fmla="*/ 2267807 w 2833468"/>
                <a:gd name="connsiteY3-284" fmla="*/ 2017957 h 2018534"/>
                <a:gd name="connsiteX4-285" fmla="*/ 2391050 w 2833468"/>
                <a:gd name="connsiteY4-286" fmla="*/ 1293791 h 2018534"/>
                <a:gd name="connsiteX0-287" fmla="*/ 1845836 w 2255024"/>
                <a:gd name="connsiteY0-288" fmla="*/ 1065890 h 1790669"/>
                <a:gd name="connsiteX1-289" fmla="*/ 3458 w 2255024"/>
                <a:gd name="connsiteY1-290" fmla="*/ 3459 h 1790669"/>
                <a:gd name="connsiteX2-291" fmla="*/ 2185895 w 2255024"/>
                <a:gd name="connsiteY2-292" fmla="*/ 949417 h 1790669"/>
                <a:gd name="connsiteX3-293" fmla="*/ 1722593 w 2255024"/>
                <a:gd name="connsiteY3-294" fmla="*/ 1790056 h 1790669"/>
                <a:gd name="connsiteX4-295" fmla="*/ 1845836 w 2255024"/>
                <a:gd name="connsiteY4-296" fmla="*/ 1065890 h 1790669"/>
                <a:gd name="connsiteX0-297" fmla="*/ 1845831 w 2252960"/>
                <a:gd name="connsiteY0-298" fmla="*/ 1065905 h 1813046"/>
                <a:gd name="connsiteX1-299" fmla="*/ 3453 w 2252960"/>
                <a:gd name="connsiteY1-300" fmla="*/ 3474 h 1813046"/>
                <a:gd name="connsiteX2-301" fmla="*/ 2185890 w 2252960"/>
                <a:gd name="connsiteY2-302" fmla="*/ 949432 h 1813046"/>
                <a:gd name="connsiteX3-303" fmla="*/ 1707168 w 2252960"/>
                <a:gd name="connsiteY3-304" fmla="*/ 1812457 h 1813046"/>
                <a:gd name="connsiteX4-305" fmla="*/ 1845831 w 2252960"/>
                <a:gd name="connsiteY4-306" fmla="*/ 1065905 h 1813046"/>
                <a:gd name="connsiteX0-307" fmla="*/ 1845785 w 2236910"/>
                <a:gd name="connsiteY0-308" fmla="*/ 1065901 h 1805931"/>
                <a:gd name="connsiteX1-309" fmla="*/ 3407 w 2236910"/>
                <a:gd name="connsiteY1-310" fmla="*/ 3470 h 1805931"/>
                <a:gd name="connsiteX2-311" fmla="*/ 2185844 w 2236910"/>
                <a:gd name="connsiteY2-312" fmla="*/ 949428 h 1805931"/>
                <a:gd name="connsiteX3-313" fmla="*/ 1568999 w 2236910"/>
                <a:gd name="connsiteY3-314" fmla="*/ 1805335 h 1805931"/>
                <a:gd name="connsiteX4-315" fmla="*/ 1845785 w 2236910"/>
                <a:gd name="connsiteY4-316" fmla="*/ 1065901 h 1805931"/>
                <a:gd name="connsiteX0-317" fmla="*/ 1938962 w 2235995"/>
                <a:gd name="connsiteY0-318" fmla="*/ 1042182 h 1805700"/>
                <a:gd name="connsiteX1-319" fmla="*/ 3233 w 2235995"/>
                <a:gd name="connsiteY1-320" fmla="*/ 3470 h 1805700"/>
                <a:gd name="connsiteX2-321" fmla="*/ 2185670 w 2235995"/>
                <a:gd name="connsiteY2-322" fmla="*/ 949428 h 1805700"/>
                <a:gd name="connsiteX3-323" fmla="*/ 1568825 w 2235995"/>
                <a:gd name="connsiteY3-324" fmla="*/ 1805335 h 1805700"/>
                <a:gd name="connsiteX4-325" fmla="*/ 1938962 w 2235995"/>
                <a:gd name="connsiteY4-326" fmla="*/ 1042182 h 1805700"/>
                <a:gd name="connsiteX0-327" fmla="*/ 1938944 w 2230169"/>
                <a:gd name="connsiteY0-328" fmla="*/ 1042118 h 1719316"/>
                <a:gd name="connsiteX1-329" fmla="*/ 3215 w 2230169"/>
                <a:gd name="connsiteY1-330" fmla="*/ 3406 h 1719316"/>
                <a:gd name="connsiteX2-331" fmla="*/ 2185652 w 2230169"/>
                <a:gd name="connsiteY2-332" fmla="*/ 949364 h 1719316"/>
                <a:gd name="connsiteX3-333" fmla="*/ 1507283 w 2230169"/>
                <a:gd name="connsiteY3-334" fmla="*/ 1718888 h 1719316"/>
                <a:gd name="connsiteX4-335" fmla="*/ 1938944 w 2230169"/>
                <a:gd name="connsiteY4-336" fmla="*/ 1042118 h 1719316"/>
                <a:gd name="connsiteX0-337" fmla="*/ 2190989 w 2494600"/>
                <a:gd name="connsiteY0-338" fmla="*/ 1138605 h 1815820"/>
                <a:gd name="connsiteX1-339" fmla="*/ 2884 w 2494600"/>
                <a:gd name="connsiteY1-340" fmla="*/ 3079 h 1815820"/>
                <a:gd name="connsiteX2-341" fmla="*/ 2437697 w 2494600"/>
                <a:gd name="connsiteY2-342" fmla="*/ 1045851 h 1815820"/>
                <a:gd name="connsiteX3-343" fmla="*/ 1759328 w 2494600"/>
                <a:gd name="connsiteY3-344" fmla="*/ 1815375 h 1815820"/>
                <a:gd name="connsiteX4-345" fmla="*/ 2190989 w 2494600"/>
                <a:gd name="connsiteY4-346" fmla="*/ 1138605 h 1815820"/>
                <a:gd name="connsiteX0-347" fmla="*/ 2268337 w 2575905"/>
                <a:gd name="connsiteY0-348" fmla="*/ 1169845 h 1847066"/>
                <a:gd name="connsiteX1-349" fmla="*/ 2795 w 2575905"/>
                <a:gd name="connsiteY1-350" fmla="*/ 2987 h 1847066"/>
                <a:gd name="connsiteX2-351" fmla="*/ 2515045 w 2575905"/>
                <a:gd name="connsiteY2-352" fmla="*/ 1077091 h 1847066"/>
                <a:gd name="connsiteX3-353" fmla="*/ 1836676 w 2575905"/>
                <a:gd name="connsiteY3-354" fmla="*/ 1846615 h 1847066"/>
                <a:gd name="connsiteX4-355" fmla="*/ 2268337 w 2575905"/>
                <a:gd name="connsiteY4-356" fmla="*/ 1169845 h 1847066"/>
                <a:gd name="connsiteX0-357" fmla="*/ 2288871 w 2575709"/>
                <a:gd name="connsiteY0-358" fmla="*/ 1139997 h 1846812"/>
                <a:gd name="connsiteX1-359" fmla="*/ 2770 w 2575709"/>
                <a:gd name="connsiteY1-360" fmla="*/ 2987 h 1846812"/>
                <a:gd name="connsiteX2-361" fmla="*/ 2515020 w 2575709"/>
                <a:gd name="connsiteY2-362" fmla="*/ 1077091 h 1846812"/>
                <a:gd name="connsiteX3-363" fmla="*/ 1836651 w 2575709"/>
                <a:gd name="connsiteY3-364" fmla="*/ 1846615 h 1846812"/>
                <a:gd name="connsiteX4-365" fmla="*/ 2288871 w 2575709"/>
                <a:gd name="connsiteY4-366" fmla="*/ 1139997 h 1846812"/>
                <a:gd name="connsiteX0-367" fmla="*/ 1335577 w 1579877"/>
                <a:gd name="connsiteY0-368" fmla="*/ 802755 h 1509546"/>
                <a:gd name="connsiteX1-369" fmla="*/ 4422 w 1579877"/>
                <a:gd name="connsiteY1-370" fmla="*/ 4420 h 1509546"/>
                <a:gd name="connsiteX2-371" fmla="*/ 1561726 w 1579877"/>
                <a:gd name="connsiteY2-372" fmla="*/ 739849 h 1509546"/>
                <a:gd name="connsiteX3-373" fmla="*/ 883357 w 1579877"/>
                <a:gd name="connsiteY3-374" fmla="*/ 1509373 h 1509546"/>
                <a:gd name="connsiteX4-375" fmla="*/ 1335577 w 1579877"/>
                <a:gd name="connsiteY4-376" fmla="*/ 802755 h 1509546"/>
                <a:gd name="connsiteX0-377" fmla="*/ 1452344 w 1700970"/>
                <a:gd name="connsiteY0-378" fmla="*/ 871990 h 1578786"/>
                <a:gd name="connsiteX1-379" fmla="*/ 4119 w 1700970"/>
                <a:gd name="connsiteY1-380" fmla="*/ 4023 h 1578786"/>
                <a:gd name="connsiteX2-381" fmla="*/ 1678493 w 1700970"/>
                <a:gd name="connsiteY2-382" fmla="*/ 809084 h 1578786"/>
                <a:gd name="connsiteX3-383" fmla="*/ 1000124 w 1700970"/>
                <a:gd name="connsiteY3-384" fmla="*/ 1578608 h 1578786"/>
                <a:gd name="connsiteX4-385" fmla="*/ 1452344 w 1700970"/>
                <a:gd name="connsiteY4-386" fmla="*/ 871990 h 1578786"/>
                <a:gd name="connsiteX0-387" fmla="*/ 1452303 w 1700929"/>
                <a:gd name="connsiteY0-388" fmla="*/ 871990 h 1578782"/>
                <a:gd name="connsiteX1-389" fmla="*/ 4078 w 1700929"/>
                <a:gd name="connsiteY1-390" fmla="*/ 4023 h 1578782"/>
                <a:gd name="connsiteX2-391" fmla="*/ 1678452 w 1700929"/>
                <a:gd name="connsiteY2-392" fmla="*/ 809084 h 1578782"/>
                <a:gd name="connsiteX3-393" fmla="*/ 1000083 w 1700929"/>
                <a:gd name="connsiteY3-394" fmla="*/ 1578608 h 1578782"/>
                <a:gd name="connsiteX4-395" fmla="*/ 1452303 w 1700929"/>
                <a:gd name="connsiteY4-396" fmla="*/ 871990 h 1578782"/>
                <a:gd name="connsiteX0-397" fmla="*/ 1452303 w 1700929"/>
                <a:gd name="connsiteY0-398" fmla="*/ 868267 h 1575059"/>
                <a:gd name="connsiteX1-399" fmla="*/ 4078 w 1700929"/>
                <a:gd name="connsiteY1-400" fmla="*/ 300 h 1575059"/>
                <a:gd name="connsiteX2-401" fmla="*/ 1678452 w 1700929"/>
                <a:gd name="connsiteY2-402" fmla="*/ 805361 h 1575059"/>
                <a:gd name="connsiteX3-403" fmla="*/ 1000083 w 1700929"/>
                <a:gd name="connsiteY3-404" fmla="*/ 1574885 h 1575059"/>
                <a:gd name="connsiteX4-405" fmla="*/ 1452303 w 1700929"/>
                <a:gd name="connsiteY4-406" fmla="*/ 868267 h 1575059"/>
                <a:gd name="connsiteX0-407" fmla="*/ 1463294 w 1711920"/>
                <a:gd name="connsiteY0-408" fmla="*/ 876189 h 1582981"/>
                <a:gd name="connsiteX1-409" fmla="*/ 15069 w 1711920"/>
                <a:gd name="connsiteY1-410" fmla="*/ 8222 h 1582981"/>
                <a:gd name="connsiteX2-411" fmla="*/ 1689443 w 1711920"/>
                <a:gd name="connsiteY2-412" fmla="*/ 813283 h 1582981"/>
                <a:gd name="connsiteX3-413" fmla="*/ 1011074 w 1711920"/>
                <a:gd name="connsiteY3-414" fmla="*/ 1582807 h 1582981"/>
                <a:gd name="connsiteX4-415" fmla="*/ 1463294 w 1711920"/>
                <a:gd name="connsiteY4-416" fmla="*/ 876189 h 1582981"/>
                <a:gd name="connsiteX0-417" fmla="*/ 1463294 w 1711920"/>
                <a:gd name="connsiteY0-418" fmla="*/ 876189 h 1582981"/>
                <a:gd name="connsiteX1-419" fmla="*/ 15069 w 1711920"/>
                <a:gd name="connsiteY1-420" fmla="*/ 8222 h 1582981"/>
                <a:gd name="connsiteX2-421" fmla="*/ 1689443 w 1711920"/>
                <a:gd name="connsiteY2-422" fmla="*/ 813283 h 1582981"/>
                <a:gd name="connsiteX3-423" fmla="*/ 1011074 w 1711920"/>
                <a:gd name="connsiteY3-424" fmla="*/ 1582807 h 1582981"/>
                <a:gd name="connsiteX4-425" fmla="*/ 1463294 w 1711920"/>
                <a:gd name="connsiteY4-426" fmla="*/ 876189 h 1582981"/>
                <a:gd name="connsiteX0-427" fmla="*/ 1463457 w 1712466"/>
                <a:gd name="connsiteY0-428" fmla="*/ 876342 h 1608429"/>
                <a:gd name="connsiteX1-429" fmla="*/ 15232 w 1712466"/>
                <a:gd name="connsiteY1-430" fmla="*/ 8375 h 1608429"/>
                <a:gd name="connsiteX2-431" fmla="*/ 1689606 w 1712466"/>
                <a:gd name="connsiteY2-432" fmla="*/ 813436 h 1608429"/>
                <a:gd name="connsiteX3-433" fmla="*/ 1026739 w 1712466"/>
                <a:gd name="connsiteY3-434" fmla="*/ 1608259 h 1608429"/>
                <a:gd name="connsiteX4-435" fmla="*/ 1463457 w 1712466"/>
                <a:gd name="connsiteY4-436" fmla="*/ 876342 h 1608429"/>
                <a:gd name="connsiteX0-437" fmla="*/ 1463457 w 1712748"/>
                <a:gd name="connsiteY0-438" fmla="*/ 876342 h 1608456"/>
                <a:gd name="connsiteX1-439" fmla="*/ 15232 w 1712748"/>
                <a:gd name="connsiteY1-440" fmla="*/ 8375 h 1608456"/>
                <a:gd name="connsiteX2-441" fmla="*/ 1689606 w 1712748"/>
                <a:gd name="connsiteY2-442" fmla="*/ 813436 h 1608456"/>
                <a:gd name="connsiteX3-443" fmla="*/ 1026739 w 1712748"/>
                <a:gd name="connsiteY3-444" fmla="*/ 1608259 h 1608456"/>
                <a:gd name="connsiteX4-445" fmla="*/ 1463457 w 1712748"/>
                <a:gd name="connsiteY4-446" fmla="*/ 876342 h 1608456"/>
                <a:gd name="connsiteX0-447" fmla="*/ 1463457 w 1714372"/>
                <a:gd name="connsiteY0-448" fmla="*/ 876342 h 1612123"/>
                <a:gd name="connsiteX1-449" fmla="*/ 15232 w 1714372"/>
                <a:gd name="connsiteY1-450" fmla="*/ 8375 h 1612123"/>
                <a:gd name="connsiteX2-451" fmla="*/ 1689606 w 1714372"/>
                <a:gd name="connsiteY2-452" fmla="*/ 813436 h 1612123"/>
                <a:gd name="connsiteX3-453" fmla="*/ 1026739 w 1714372"/>
                <a:gd name="connsiteY3-454" fmla="*/ 1608259 h 1612123"/>
                <a:gd name="connsiteX4-455" fmla="*/ 1463457 w 1714372"/>
                <a:gd name="connsiteY4-456" fmla="*/ 876342 h 1612123"/>
                <a:gd name="connsiteX0-457" fmla="*/ 1463432 w 1713857"/>
                <a:gd name="connsiteY0-458" fmla="*/ 876366 h 1625932"/>
                <a:gd name="connsiteX1-459" fmla="*/ 15207 w 1713857"/>
                <a:gd name="connsiteY1-460" fmla="*/ 8399 h 1625932"/>
                <a:gd name="connsiteX2-461" fmla="*/ 1689581 w 1713857"/>
                <a:gd name="connsiteY2-462" fmla="*/ 813460 h 1625932"/>
                <a:gd name="connsiteX3-463" fmla="*/ 1009765 w 1713857"/>
                <a:gd name="connsiteY3-464" fmla="*/ 1622147 h 1625932"/>
                <a:gd name="connsiteX4-465" fmla="*/ 1463432 w 1713857"/>
                <a:gd name="connsiteY4-466" fmla="*/ 876366 h 1625932"/>
                <a:gd name="connsiteX0-467" fmla="*/ 1463432 w 1713774"/>
                <a:gd name="connsiteY0-468" fmla="*/ 876366 h 1628865"/>
                <a:gd name="connsiteX1-469" fmla="*/ 15207 w 1713774"/>
                <a:gd name="connsiteY1-470" fmla="*/ 8399 h 1628865"/>
                <a:gd name="connsiteX2-471" fmla="*/ 1689581 w 1713774"/>
                <a:gd name="connsiteY2-472" fmla="*/ 813460 h 1628865"/>
                <a:gd name="connsiteX3-473" fmla="*/ 1009765 w 1713774"/>
                <a:gd name="connsiteY3-474" fmla="*/ 1622147 h 1628865"/>
                <a:gd name="connsiteX4-475" fmla="*/ 1463432 w 1713774"/>
                <a:gd name="connsiteY4-476" fmla="*/ 876366 h 1628865"/>
                <a:gd name="connsiteX0-477" fmla="*/ 1463433 w 1713813"/>
                <a:gd name="connsiteY0-478" fmla="*/ 876382 h 1637678"/>
                <a:gd name="connsiteX1-479" fmla="*/ 15208 w 1713813"/>
                <a:gd name="connsiteY1-480" fmla="*/ 8415 h 1637678"/>
                <a:gd name="connsiteX2-481" fmla="*/ 1689582 w 1713813"/>
                <a:gd name="connsiteY2-482" fmla="*/ 813476 h 1637678"/>
                <a:gd name="connsiteX3-483" fmla="*/ 1011126 w 1713813"/>
                <a:gd name="connsiteY3-484" fmla="*/ 1631040 h 1637678"/>
                <a:gd name="connsiteX4-485" fmla="*/ 1463433 w 1713813"/>
                <a:gd name="connsiteY4-486" fmla="*/ 876382 h 1637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33" y="connsiteY4-34"/>
                </a:cxn>
              </a:cxnLst>
              <a:rect l="l" t="t" r="r" b="b"/>
              <a:pathLst>
                <a:path w="1713813" h="1637678">
                  <a:moveTo>
                    <a:pt x="1463433" y="876382"/>
                  </a:moveTo>
                  <a:cubicBezTo>
                    <a:pt x="1297447" y="605945"/>
                    <a:pt x="-164065" y="-83769"/>
                    <a:pt x="15208" y="8415"/>
                  </a:cubicBezTo>
                  <a:cubicBezTo>
                    <a:pt x="111554" y="34655"/>
                    <a:pt x="1523581" y="551045"/>
                    <a:pt x="1689582" y="813476"/>
                  </a:cubicBezTo>
                  <a:cubicBezTo>
                    <a:pt x="1855583" y="1075907"/>
                    <a:pt x="1118159" y="1557382"/>
                    <a:pt x="1011126" y="1631040"/>
                  </a:cubicBezTo>
                  <a:cubicBezTo>
                    <a:pt x="904093" y="1704698"/>
                    <a:pt x="1629419" y="1146819"/>
                    <a:pt x="1463433" y="87638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69298"/>
                </a:gs>
                <a:gs pos="87000">
                  <a:schemeClr val="accent2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25" name="MH_Other_3"/>
            <p:cNvSpPr/>
            <p:nvPr>
              <p:custDataLst>
                <p:tags r:id="rId3"/>
              </p:custDataLst>
            </p:nvPr>
          </p:nvSpPr>
          <p:spPr>
            <a:xfrm rot="15794713">
              <a:off x="4040183" y="2685566"/>
              <a:ext cx="3440337" cy="2465626"/>
            </a:xfrm>
            <a:custGeom>
              <a:avLst/>
              <a:gdLst>
                <a:gd name="connsiteX0" fmla="*/ 0 w 2088232"/>
                <a:gd name="connsiteY0" fmla="*/ 1800200 h 1800200"/>
                <a:gd name="connsiteX1" fmla="*/ 1044116 w 2088232"/>
                <a:gd name="connsiteY1" fmla="*/ 0 h 1800200"/>
                <a:gd name="connsiteX2" fmla="*/ 2088232 w 2088232"/>
                <a:gd name="connsiteY2" fmla="*/ 1800200 h 1800200"/>
                <a:gd name="connsiteX3" fmla="*/ 0 w 2088232"/>
                <a:gd name="connsiteY3" fmla="*/ 1800200 h 1800200"/>
                <a:gd name="connsiteX0-1" fmla="*/ 447800 w 2536032"/>
                <a:gd name="connsiteY0-2" fmla="*/ 2233337 h 2233337"/>
                <a:gd name="connsiteX1-3" fmla="*/ 0 w 2536032"/>
                <a:gd name="connsiteY1-4" fmla="*/ 0 h 2233337"/>
                <a:gd name="connsiteX2-5" fmla="*/ 2536032 w 2536032"/>
                <a:gd name="connsiteY2-6" fmla="*/ 2233337 h 2233337"/>
                <a:gd name="connsiteX3-7" fmla="*/ 447800 w 2536032"/>
                <a:gd name="connsiteY3-8" fmla="*/ 2233337 h 2233337"/>
                <a:gd name="connsiteX0-9" fmla="*/ 447800 w 2632284"/>
                <a:gd name="connsiteY0-10" fmla="*/ 2233337 h 2233337"/>
                <a:gd name="connsiteX1-11" fmla="*/ 0 w 2632284"/>
                <a:gd name="connsiteY1-12" fmla="*/ 0 h 2233337"/>
                <a:gd name="connsiteX2-13" fmla="*/ 2632284 w 2632284"/>
                <a:gd name="connsiteY2-14" fmla="*/ 1431231 h 2233337"/>
                <a:gd name="connsiteX3-15" fmla="*/ 447800 w 2632284"/>
                <a:gd name="connsiteY3-16" fmla="*/ 2233337 h 2233337"/>
                <a:gd name="connsiteX0-17" fmla="*/ 447800 w 2632284"/>
                <a:gd name="connsiteY0-18" fmla="*/ 2233337 h 2233337"/>
                <a:gd name="connsiteX1-19" fmla="*/ 0 w 2632284"/>
                <a:gd name="connsiteY1-20" fmla="*/ 0 h 2233337"/>
                <a:gd name="connsiteX2-21" fmla="*/ 2632284 w 2632284"/>
                <a:gd name="connsiteY2-22" fmla="*/ 1431231 h 2233337"/>
                <a:gd name="connsiteX3-23" fmla="*/ 1617785 w 2632284"/>
                <a:gd name="connsiteY3-24" fmla="*/ 1764288 h 2233337"/>
                <a:gd name="connsiteX4" fmla="*/ 447800 w 2632284"/>
                <a:gd name="connsiteY4" fmla="*/ 2233337 h 2233337"/>
                <a:gd name="connsiteX0-25" fmla="*/ 447800 w 2632284"/>
                <a:gd name="connsiteY0-26" fmla="*/ 2233337 h 2233337"/>
                <a:gd name="connsiteX1-27" fmla="*/ 0 w 2632284"/>
                <a:gd name="connsiteY1-28" fmla="*/ 0 h 2233337"/>
                <a:gd name="connsiteX2-29" fmla="*/ 2632284 w 2632284"/>
                <a:gd name="connsiteY2-30" fmla="*/ 1431231 h 2233337"/>
                <a:gd name="connsiteX3-31" fmla="*/ 2612395 w 2632284"/>
                <a:gd name="connsiteY3-32" fmla="*/ 1844498 h 2233337"/>
                <a:gd name="connsiteX4-33" fmla="*/ 447800 w 2632284"/>
                <a:gd name="connsiteY4-34" fmla="*/ 2233337 h 2233337"/>
                <a:gd name="connsiteX0-35" fmla="*/ 1570748 w 2632284"/>
                <a:gd name="connsiteY0-36" fmla="*/ 1286853 h 1844498"/>
                <a:gd name="connsiteX1-37" fmla="*/ 0 w 2632284"/>
                <a:gd name="connsiteY1-38" fmla="*/ 0 h 1844498"/>
                <a:gd name="connsiteX2-39" fmla="*/ 2632284 w 2632284"/>
                <a:gd name="connsiteY2-40" fmla="*/ 1431231 h 1844498"/>
                <a:gd name="connsiteX3-41" fmla="*/ 2612395 w 2632284"/>
                <a:gd name="connsiteY3-42" fmla="*/ 1844498 h 1844498"/>
                <a:gd name="connsiteX4-43" fmla="*/ 1570748 w 2632284"/>
                <a:gd name="connsiteY4-44" fmla="*/ 1286853 h 1844498"/>
                <a:gd name="connsiteX0-45" fmla="*/ 2196390 w 2632284"/>
                <a:gd name="connsiteY0-46" fmla="*/ 1912495 h 1912495"/>
                <a:gd name="connsiteX1-47" fmla="*/ 0 w 2632284"/>
                <a:gd name="connsiteY1-48" fmla="*/ 0 h 1912495"/>
                <a:gd name="connsiteX2-49" fmla="*/ 2632284 w 2632284"/>
                <a:gd name="connsiteY2-50" fmla="*/ 1431231 h 1912495"/>
                <a:gd name="connsiteX3-51" fmla="*/ 2612395 w 2632284"/>
                <a:gd name="connsiteY3-52" fmla="*/ 1844498 h 1912495"/>
                <a:gd name="connsiteX4-53" fmla="*/ 2196390 w 2632284"/>
                <a:gd name="connsiteY4-54" fmla="*/ 1912495 h 1912495"/>
                <a:gd name="connsiteX0-55" fmla="*/ 2196390 w 2632284"/>
                <a:gd name="connsiteY0-56" fmla="*/ 1912495 h 1924709"/>
                <a:gd name="connsiteX1-57" fmla="*/ 0 w 2632284"/>
                <a:gd name="connsiteY1-58" fmla="*/ 0 h 1924709"/>
                <a:gd name="connsiteX2-59" fmla="*/ 2632284 w 2632284"/>
                <a:gd name="connsiteY2-60" fmla="*/ 1431231 h 1924709"/>
                <a:gd name="connsiteX3-61" fmla="*/ 2355722 w 2632284"/>
                <a:gd name="connsiteY3-62" fmla="*/ 1924709 h 1924709"/>
                <a:gd name="connsiteX4-63" fmla="*/ 2196390 w 2632284"/>
                <a:gd name="connsiteY4-64" fmla="*/ 1912495 h 1924709"/>
                <a:gd name="connsiteX0-65" fmla="*/ 2244516 w 2632284"/>
                <a:gd name="connsiteY0-66" fmla="*/ 1527484 h 1924709"/>
                <a:gd name="connsiteX1-67" fmla="*/ 0 w 2632284"/>
                <a:gd name="connsiteY1-68" fmla="*/ 0 h 1924709"/>
                <a:gd name="connsiteX2-69" fmla="*/ 2632284 w 2632284"/>
                <a:gd name="connsiteY2-70" fmla="*/ 1431231 h 1924709"/>
                <a:gd name="connsiteX3-71" fmla="*/ 2355722 w 2632284"/>
                <a:gd name="connsiteY3-72" fmla="*/ 1924709 h 1924709"/>
                <a:gd name="connsiteX4-73" fmla="*/ 2244516 w 2632284"/>
                <a:gd name="connsiteY4-74" fmla="*/ 1527484 h 1924709"/>
                <a:gd name="connsiteX0-75" fmla="*/ 2244516 w 2728537"/>
                <a:gd name="connsiteY0-76" fmla="*/ 1527484 h 1924709"/>
                <a:gd name="connsiteX1-77" fmla="*/ 0 w 2728537"/>
                <a:gd name="connsiteY1-78" fmla="*/ 0 h 1924709"/>
                <a:gd name="connsiteX2-79" fmla="*/ 2728537 w 2728537"/>
                <a:gd name="connsiteY2-80" fmla="*/ 1174558 h 1924709"/>
                <a:gd name="connsiteX3-81" fmla="*/ 2355722 w 2728537"/>
                <a:gd name="connsiteY3-82" fmla="*/ 1924709 h 1924709"/>
                <a:gd name="connsiteX4-83" fmla="*/ 2244516 w 2728537"/>
                <a:gd name="connsiteY4-84" fmla="*/ 1527484 h 1924709"/>
                <a:gd name="connsiteX0-85" fmla="*/ 2244516 w 2849134"/>
                <a:gd name="connsiteY0-86" fmla="*/ 1530200 h 1927425"/>
                <a:gd name="connsiteX1-87" fmla="*/ 0 w 2849134"/>
                <a:gd name="connsiteY1-88" fmla="*/ 2716 h 1927425"/>
                <a:gd name="connsiteX2-89" fmla="*/ 2728537 w 2849134"/>
                <a:gd name="connsiteY2-90" fmla="*/ 1177274 h 1927425"/>
                <a:gd name="connsiteX3-91" fmla="*/ 2355722 w 2849134"/>
                <a:gd name="connsiteY3-92" fmla="*/ 1927425 h 1927425"/>
                <a:gd name="connsiteX4-93" fmla="*/ 2244516 w 2849134"/>
                <a:gd name="connsiteY4-94" fmla="*/ 1530200 h 1927425"/>
                <a:gd name="connsiteX0-95" fmla="*/ 2244516 w 2776007"/>
                <a:gd name="connsiteY0-96" fmla="*/ 1530941 h 1928166"/>
                <a:gd name="connsiteX1-97" fmla="*/ 0 w 2776007"/>
                <a:gd name="connsiteY1-98" fmla="*/ 3457 h 1928166"/>
                <a:gd name="connsiteX2-99" fmla="*/ 2728537 w 2776007"/>
                <a:gd name="connsiteY2-100" fmla="*/ 1178015 h 1928166"/>
                <a:gd name="connsiteX3-101" fmla="*/ 2355722 w 2776007"/>
                <a:gd name="connsiteY3-102" fmla="*/ 1928166 h 1928166"/>
                <a:gd name="connsiteX4-103" fmla="*/ 2244516 w 2776007"/>
                <a:gd name="connsiteY4-104" fmla="*/ 1530941 h 1928166"/>
                <a:gd name="connsiteX0-105" fmla="*/ 2196390 w 2776007"/>
                <a:gd name="connsiteY0-106" fmla="*/ 969468 h 1928166"/>
                <a:gd name="connsiteX1-107" fmla="*/ 0 w 2776007"/>
                <a:gd name="connsiteY1-108" fmla="*/ 3457 h 1928166"/>
                <a:gd name="connsiteX2-109" fmla="*/ 2728537 w 2776007"/>
                <a:gd name="connsiteY2-110" fmla="*/ 1178015 h 1928166"/>
                <a:gd name="connsiteX3-111" fmla="*/ 2355722 w 2776007"/>
                <a:gd name="connsiteY3-112" fmla="*/ 1928166 h 1928166"/>
                <a:gd name="connsiteX4-113" fmla="*/ 2196390 w 2776007"/>
                <a:gd name="connsiteY4-114" fmla="*/ 969468 h 1928166"/>
                <a:gd name="connsiteX0-115" fmla="*/ 2196390 w 2775107"/>
                <a:gd name="connsiteY0-116" fmla="*/ 969468 h 1928166"/>
                <a:gd name="connsiteX1-117" fmla="*/ 0 w 2775107"/>
                <a:gd name="connsiteY1-118" fmla="*/ 3457 h 1928166"/>
                <a:gd name="connsiteX2-119" fmla="*/ 2728537 w 2775107"/>
                <a:gd name="connsiteY2-120" fmla="*/ 1178015 h 1928166"/>
                <a:gd name="connsiteX3-121" fmla="*/ 2355722 w 2775107"/>
                <a:gd name="connsiteY3-122" fmla="*/ 1928166 h 1928166"/>
                <a:gd name="connsiteX4-123" fmla="*/ 2323637 w 2775107"/>
                <a:gd name="connsiteY4-124" fmla="*/ 1912124 h 1928166"/>
                <a:gd name="connsiteX5" fmla="*/ 2196390 w 2775107"/>
                <a:gd name="connsiteY5" fmla="*/ 969468 h 1928166"/>
                <a:gd name="connsiteX0-125" fmla="*/ 2196390 w 2775107"/>
                <a:gd name="connsiteY0-126" fmla="*/ 969468 h 1928166"/>
                <a:gd name="connsiteX1-127" fmla="*/ 0 w 2775107"/>
                <a:gd name="connsiteY1-128" fmla="*/ 3457 h 1928166"/>
                <a:gd name="connsiteX2-129" fmla="*/ 2728537 w 2775107"/>
                <a:gd name="connsiteY2-130" fmla="*/ 1178015 h 1928166"/>
                <a:gd name="connsiteX3-131" fmla="*/ 2355722 w 2775107"/>
                <a:gd name="connsiteY3-132" fmla="*/ 1928166 h 1928166"/>
                <a:gd name="connsiteX4-133" fmla="*/ 2500101 w 2775107"/>
                <a:gd name="connsiteY4-134" fmla="*/ 1430861 h 1928166"/>
                <a:gd name="connsiteX5-135" fmla="*/ 2196390 w 2775107"/>
                <a:gd name="connsiteY5-136" fmla="*/ 969468 h 1928166"/>
                <a:gd name="connsiteX0-137" fmla="*/ 2196390 w 2775107"/>
                <a:gd name="connsiteY0-138" fmla="*/ 1081763 h 1928166"/>
                <a:gd name="connsiteX1-139" fmla="*/ 0 w 2775107"/>
                <a:gd name="connsiteY1-140" fmla="*/ 3457 h 1928166"/>
                <a:gd name="connsiteX2-141" fmla="*/ 2728537 w 2775107"/>
                <a:gd name="connsiteY2-142" fmla="*/ 1178015 h 1928166"/>
                <a:gd name="connsiteX3-143" fmla="*/ 2355722 w 2775107"/>
                <a:gd name="connsiteY3-144" fmla="*/ 1928166 h 1928166"/>
                <a:gd name="connsiteX4-145" fmla="*/ 2500101 w 2775107"/>
                <a:gd name="connsiteY4-146" fmla="*/ 1430861 h 1928166"/>
                <a:gd name="connsiteX5-147" fmla="*/ 2196390 w 2775107"/>
                <a:gd name="connsiteY5-148" fmla="*/ 1081763 h 1928166"/>
                <a:gd name="connsiteX0-149" fmla="*/ 2199445 w 2778162"/>
                <a:gd name="connsiteY0-150" fmla="*/ 1081763 h 1928166"/>
                <a:gd name="connsiteX1-151" fmla="*/ 3055 w 2778162"/>
                <a:gd name="connsiteY1-152" fmla="*/ 3457 h 1928166"/>
                <a:gd name="connsiteX2-153" fmla="*/ 2731592 w 2778162"/>
                <a:gd name="connsiteY2-154" fmla="*/ 1178015 h 1928166"/>
                <a:gd name="connsiteX3-155" fmla="*/ 2358777 w 2778162"/>
                <a:gd name="connsiteY3-156" fmla="*/ 1928166 h 1928166"/>
                <a:gd name="connsiteX4-157" fmla="*/ 2503156 w 2778162"/>
                <a:gd name="connsiteY4-158" fmla="*/ 1430861 h 1928166"/>
                <a:gd name="connsiteX5-159" fmla="*/ 2199445 w 2778162"/>
                <a:gd name="connsiteY5-160" fmla="*/ 1081763 h 1928166"/>
                <a:gd name="connsiteX0-161" fmla="*/ 2199445 w 2778162"/>
                <a:gd name="connsiteY0-162" fmla="*/ 1081763 h 1928166"/>
                <a:gd name="connsiteX1-163" fmla="*/ 3055 w 2778162"/>
                <a:gd name="connsiteY1-164" fmla="*/ 3457 h 1928166"/>
                <a:gd name="connsiteX2-165" fmla="*/ 2731592 w 2778162"/>
                <a:gd name="connsiteY2-166" fmla="*/ 1178015 h 1928166"/>
                <a:gd name="connsiteX3-167" fmla="*/ 2358777 w 2778162"/>
                <a:gd name="connsiteY3-168" fmla="*/ 1928166 h 1928166"/>
                <a:gd name="connsiteX4-169" fmla="*/ 2503156 w 2778162"/>
                <a:gd name="connsiteY4-170" fmla="*/ 1430861 h 1928166"/>
                <a:gd name="connsiteX5-171" fmla="*/ 2199445 w 2778162"/>
                <a:gd name="connsiteY5-172" fmla="*/ 1081763 h 1928166"/>
                <a:gd name="connsiteX0-173" fmla="*/ 2199421 w 2778138"/>
                <a:gd name="connsiteY0-174" fmla="*/ 1081763 h 1928166"/>
                <a:gd name="connsiteX1-175" fmla="*/ 3031 w 2778138"/>
                <a:gd name="connsiteY1-176" fmla="*/ 3457 h 1928166"/>
                <a:gd name="connsiteX2-177" fmla="*/ 2731568 w 2778138"/>
                <a:gd name="connsiteY2-178" fmla="*/ 1178015 h 1928166"/>
                <a:gd name="connsiteX3-179" fmla="*/ 2358753 w 2778138"/>
                <a:gd name="connsiteY3-180" fmla="*/ 1928166 h 1928166"/>
                <a:gd name="connsiteX4-181" fmla="*/ 2406879 w 2778138"/>
                <a:gd name="connsiteY4-182" fmla="*/ 1446903 h 1928166"/>
                <a:gd name="connsiteX5-183" fmla="*/ 2199421 w 2778138"/>
                <a:gd name="connsiteY5-184" fmla="*/ 1081763 h 1928166"/>
                <a:gd name="connsiteX0-185" fmla="*/ 2199421 w 2778138"/>
                <a:gd name="connsiteY0-186" fmla="*/ 1081763 h 1928166"/>
                <a:gd name="connsiteX1-187" fmla="*/ 3031 w 2778138"/>
                <a:gd name="connsiteY1-188" fmla="*/ 3457 h 1928166"/>
                <a:gd name="connsiteX2-189" fmla="*/ 2731568 w 2778138"/>
                <a:gd name="connsiteY2-190" fmla="*/ 1178015 h 1928166"/>
                <a:gd name="connsiteX3-191" fmla="*/ 2358753 w 2778138"/>
                <a:gd name="connsiteY3-192" fmla="*/ 1928166 h 1928166"/>
                <a:gd name="connsiteX4-193" fmla="*/ 2406879 w 2778138"/>
                <a:gd name="connsiteY4-194" fmla="*/ 1446903 h 1928166"/>
                <a:gd name="connsiteX5-195" fmla="*/ 2199421 w 2778138"/>
                <a:gd name="connsiteY5-196" fmla="*/ 1081763 h 1928166"/>
                <a:gd name="connsiteX0-197" fmla="*/ 2199421 w 2778138"/>
                <a:gd name="connsiteY0-198" fmla="*/ 1081763 h 1928166"/>
                <a:gd name="connsiteX1-199" fmla="*/ 3031 w 2778138"/>
                <a:gd name="connsiteY1-200" fmla="*/ 3457 h 1928166"/>
                <a:gd name="connsiteX2-201" fmla="*/ 2731568 w 2778138"/>
                <a:gd name="connsiteY2-202" fmla="*/ 1178015 h 1928166"/>
                <a:gd name="connsiteX3-203" fmla="*/ 2358753 w 2778138"/>
                <a:gd name="connsiteY3-204" fmla="*/ 1928166 h 1928166"/>
                <a:gd name="connsiteX4-205" fmla="*/ 2199421 w 2778138"/>
                <a:gd name="connsiteY4-206" fmla="*/ 1081763 h 1928166"/>
                <a:gd name="connsiteX0-207" fmla="*/ 2071047 w 2778351"/>
                <a:gd name="connsiteY0-208" fmla="*/ 1129388 h 1928166"/>
                <a:gd name="connsiteX1-209" fmla="*/ 3244 w 2778351"/>
                <a:gd name="connsiteY1-210" fmla="*/ 3457 h 1928166"/>
                <a:gd name="connsiteX2-211" fmla="*/ 2731781 w 2778351"/>
                <a:gd name="connsiteY2-212" fmla="*/ 1178015 h 1928166"/>
                <a:gd name="connsiteX3-213" fmla="*/ 2358966 w 2778351"/>
                <a:gd name="connsiteY3-214" fmla="*/ 1928166 h 1928166"/>
                <a:gd name="connsiteX4-215" fmla="*/ 2071047 w 2778351"/>
                <a:gd name="connsiteY4-216" fmla="*/ 1129388 h 1928166"/>
                <a:gd name="connsiteX0-217" fmla="*/ 2071008 w 2835081"/>
                <a:gd name="connsiteY0-218" fmla="*/ 1128691 h 2017957"/>
                <a:gd name="connsiteX1-219" fmla="*/ 3205 w 2835081"/>
                <a:gd name="connsiteY1-220" fmla="*/ 2760 h 2017957"/>
                <a:gd name="connsiteX2-221" fmla="*/ 2731742 w 2835081"/>
                <a:gd name="connsiteY2-222" fmla="*/ 1177318 h 2017957"/>
                <a:gd name="connsiteX3-223" fmla="*/ 2268440 w 2835081"/>
                <a:gd name="connsiteY3-224" fmla="*/ 2017957 h 2017957"/>
                <a:gd name="connsiteX4-225" fmla="*/ 2071008 w 2835081"/>
                <a:gd name="connsiteY4-226" fmla="*/ 1128691 h 2017957"/>
                <a:gd name="connsiteX0-227" fmla="*/ 2071008 w 2837054"/>
                <a:gd name="connsiteY0-228" fmla="*/ 1128691 h 2018318"/>
                <a:gd name="connsiteX1-229" fmla="*/ 3205 w 2837054"/>
                <a:gd name="connsiteY1-230" fmla="*/ 2760 h 2018318"/>
                <a:gd name="connsiteX2-231" fmla="*/ 2731742 w 2837054"/>
                <a:gd name="connsiteY2-232" fmla="*/ 1177318 h 2018318"/>
                <a:gd name="connsiteX3-233" fmla="*/ 2268440 w 2837054"/>
                <a:gd name="connsiteY3-234" fmla="*/ 2017957 h 2018318"/>
                <a:gd name="connsiteX4-235" fmla="*/ 2071008 w 2837054"/>
                <a:gd name="connsiteY4-236" fmla="*/ 1128691 h 2018318"/>
                <a:gd name="connsiteX0-237" fmla="*/ 1871371 w 2842856"/>
                <a:gd name="connsiteY0-238" fmla="*/ 1128691 h 2018051"/>
                <a:gd name="connsiteX1-239" fmla="*/ 3593 w 2842856"/>
                <a:gd name="connsiteY1-240" fmla="*/ 2760 h 2018051"/>
                <a:gd name="connsiteX2-241" fmla="*/ 2732130 w 2842856"/>
                <a:gd name="connsiteY2-242" fmla="*/ 1177318 h 2018051"/>
                <a:gd name="connsiteX3-243" fmla="*/ 2268828 w 2842856"/>
                <a:gd name="connsiteY3-244" fmla="*/ 2017957 h 2018051"/>
                <a:gd name="connsiteX4-245" fmla="*/ 1871371 w 2842856"/>
                <a:gd name="connsiteY4-246" fmla="*/ 1128691 h 2018051"/>
                <a:gd name="connsiteX0-247" fmla="*/ 1871331 w 2842816"/>
                <a:gd name="connsiteY0-248" fmla="*/ 1128691 h 2018051"/>
                <a:gd name="connsiteX1-249" fmla="*/ 3553 w 2842816"/>
                <a:gd name="connsiteY1-250" fmla="*/ 2760 h 2018051"/>
                <a:gd name="connsiteX2-251" fmla="*/ 2732090 w 2842816"/>
                <a:gd name="connsiteY2-252" fmla="*/ 1177318 h 2018051"/>
                <a:gd name="connsiteX3-253" fmla="*/ 2268788 w 2842816"/>
                <a:gd name="connsiteY3-254" fmla="*/ 2017957 h 2018051"/>
                <a:gd name="connsiteX4-255" fmla="*/ 1871331 w 2842816"/>
                <a:gd name="connsiteY4-256" fmla="*/ 1128691 h 2018051"/>
                <a:gd name="connsiteX0-257" fmla="*/ 2429238 w 2832988"/>
                <a:gd name="connsiteY0-258" fmla="*/ 1344591 h 2019144"/>
                <a:gd name="connsiteX1-259" fmla="*/ 2660 w 2832988"/>
                <a:gd name="connsiteY1-260" fmla="*/ 2760 h 2019144"/>
                <a:gd name="connsiteX2-261" fmla="*/ 2731197 w 2832988"/>
                <a:gd name="connsiteY2-262" fmla="*/ 1177318 h 2019144"/>
                <a:gd name="connsiteX3-263" fmla="*/ 2267895 w 2832988"/>
                <a:gd name="connsiteY3-264" fmla="*/ 2017957 h 2019144"/>
                <a:gd name="connsiteX4-265" fmla="*/ 2429238 w 2832988"/>
                <a:gd name="connsiteY4-266" fmla="*/ 1344591 h 2019144"/>
                <a:gd name="connsiteX0-267" fmla="*/ 2391183 w 2833601"/>
                <a:gd name="connsiteY0-268" fmla="*/ 1293791 h 2018493"/>
                <a:gd name="connsiteX1-269" fmla="*/ 2705 w 2833601"/>
                <a:gd name="connsiteY1-270" fmla="*/ 2760 h 2018493"/>
                <a:gd name="connsiteX2-271" fmla="*/ 2731242 w 2833601"/>
                <a:gd name="connsiteY2-272" fmla="*/ 1177318 h 2018493"/>
                <a:gd name="connsiteX3-273" fmla="*/ 2267940 w 2833601"/>
                <a:gd name="connsiteY3-274" fmla="*/ 2017957 h 2018493"/>
                <a:gd name="connsiteX4-275" fmla="*/ 2391183 w 2833601"/>
                <a:gd name="connsiteY4-276" fmla="*/ 1293791 h 2018493"/>
                <a:gd name="connsiteX0-277" fmla="*/ 2391050 w 2833468"/>
                <a:gd name="connsiteY0-278" fmla="*/ 1293791 h 2018534"/>
                <a:gd name="connsiteX1-279" fmla="*/ 2572 w 2833468"/>
                <a:gd name="connsiteY1-280" fmla="*/ 2760 h 2018534"/>
                <a:gd name="connsiteX2-281" fmla="*/ 2731109 w 2833468"/>
                <a:gd name="connsiteY2-282" fmla="*/ 1177318 h 2018534"/>
                <a:gd name="connsiteX3-283" fmla="*/ 2267807 w 2833468"/>
                <a:gd name="connsiteY3-284" fmla="*/ 2017957 h 2018534"/>
                <a:gd name="connsiteX4-285" fmla="*/ 2391050 w 2833468"/>
                <a:gd name="connsiteY4-286" fmla="*/ 1293791 h 2018534"/>
                <a:gd name="connsiteX0-287" fmla="*/ 1845836 w 2255024"/>
                <a:gd name="connsiteY0-288" fmla="*/ 1065890 h 1790669"/>
                <a:gd name="connsiteX1-289" fmla="*/ 3458 w 2255024"/>
                <a:gd name="connsiteY1-290" fmla="*/ 3459 h 1790669"/>
                <a:gd name="connsiteX2-291" fmla="*/ 2185895 w 2255024"/>
                <a:gd name="connsiteY2-292" fmla="*/ 949417 h 1790669"/>
                <a:gd name="connsiteX3-293" fmla="*/ 1722593 w 2255024"/>
                <a:gd name="connsiteY3-294" fmla="*/ 1790056 h 1790669"/>
                <a:gd name="connsiteX4-295" fmla="*/ 1845836 w 2255024"/>
                <a:gd name="connsiteY4-296" fmla="*/ 1065890 h 1790669"/>
                <a:gd name="connsiteX0-297" fmla="*/ 1845831 w 2252960"/>
                <a:gd name="connsiteY0-298" fmla="*/ 1065905 h 1813046"/>
                <a:gd name="connsiteX1-299" fmla="*/ 3453 w 2252960"/>
                <a:gd name="connsiteY1-300" fmla="*/ 3474 h 1813046"/>
                <a:gd name="connsiteX2-301" fmla="*/ 2185890 w 2252960"/>
                <a:gd name="connsiteY2-302" fmla="*/ 949432 h 1813046"/>
                <a:gd name="connsiteX3-303" fmla="*/ 1707168 w 2252960"/>
                <a:gd name="connsiteY3-304" fmla="*/ 1812457 h 1813046"/>
                <a:gd name="connsiteX4-305" fmla="*/ 1845831 w 2252960"/>
                <a:gd name="connsiteY4-306" fmla="*/ 1065905 h 1813046"/>
                <a:gd name="connsiteX0-307" fmla="*/ 1845785 w 2236910"/>
                <a:gd name="connsiteY0-308" fmla="*/ 1065901 h 1805931"/>
                <a:gd name="connsiteX1-309" fmla="*/ 3407 w 2236910"/>
                <a:gd name="connsiteY1-310" fmla="*/ 3470 h 1805931"/>
                <a:gd name="connsiteX2-311" fmla="*/ 2185844 w 2236910"/>
                <a:gd name="connsiteY2-312" fmla="*/ 949428 h 1805931"/>
                <a:gd name="connsiteX3-313" fmla="*/ 1568999 w 2236910"/>
                <a:gd name="connsiteY3-314" fmla="*/ 1805335 h 1805931"/>
                <a:gd name="connsiteX4-315" fmla="*/ 1845785 w 2236910"/>
                <a:gd name="connsiteY4-316" fmla="*/ 1065901 h 1805931"/>
                <a:gd name="connsiteX0-317" fmla="*/ 1938962 w 2235995"/>
                <a:gd name="connsiteY0-318" fmla="*/ 1042182 h 1805700"/>
                <a:gd name="connsiteX1-319" fmla="*/ 3233 w 2235995"/>
                <a:gd name="connsiteY1-320" fmla="*/ 3470 h 1805700"/>
                <a:gd name="connsiteX2-321" fmla="*/ 2185670 w 2235995"/>
                <a:gd name="connsiteY2-322" fmla="*/ 949428 h 1805700"/>
                <a:gd name="connsiteX3-323" fmla="*/ 1568825 w 2235995"/>
                <a:gd name="connsiteY3-324" fmla="*/ 1805335 h 1805700"/>
                <a:gd name="connsiteX4-325" fmla="*/ 1938962 w 2235995"/>
                <a:gd name="connsiteY4-326" fmla="*/ 1042182 h 1805700"/>
                <a:gd name="connsiteX0-327" fmla="*/ 1938944 w 2230169"/>
                <a:gd name="connsiteY0-328" fmla="*/ 1042118 h 1719316"/>
                <a:gd name="connsiteX1-329" fmla="*/ 3215 w 2230169"/>
                <a:gd name="connsiteY1-330" fmla="*/ 3406 h 1719316"/>
                <a:gd name="connsiteX2-331" fmla="*/ 2185652 w 2230169"/>
                <a:gd name="connsiteY2-332" fmla="*/ 949364 h 1719316"/>
                <a:gd name="connsiteX3-333" fmla="*/ 1507283 w 2230169"/>
                <a:gd name="connsiteY3-334" fmla="*/ 1718888 h 1719316"/>
                <a:gd name="connsiteX4-335" fmla="*/ 1938944 w 2230169"/>
                <a:gd name="connsiteY4-336" fmla="*/ 1042118 h 1719316"/>
                <a:gd name="connsiteX0-337" fmla="*/ 2190989 w 2494600"/>
                <a:gd name="connsiteY0-338" fmla="*/ 1138605 h 1815820"/>
                <a:gd name="connsiteX1-339" fmla="*/ 2884 w 2494600"/>
                <a:gd name="connsiteY1-340" fmla="*/ 3079 h 1815820"/>
                <a:gd name="connsiteX2-341" fmla="*/ 2437697 w 2494600"/>
                <a:gd name="connsiteY2-342" fmla="*/ 1045851 h 1815820"/>
                <a:gd name="connsiteX3-343" fmla="*/ 1759328 w 2494600"/>
                <a:gd name="connsiteY3-344" fmla="*/ 1815375 h 1815820"/>
                <a:gd name="connsiteX4-345" fmla="*/ 2190989 w 2494600"/>
                <a:gd name="connsiteY4-346" fmla="*/ 1138605 h 1815820"/>
                <a:gd name="connsiteX0-347" fmla="*/ 2268337 w 2575905"/>
                <a:gd name="connsiteY0-348" fmla="*/ 1169845 h 1847066"/>
                <a:gd name="connsiteX1-349" fmla="*/ 2795 w 2575905"/>
                <a:gd name="connsiteY1-350" fmla="*/ 2987 h 1847066"/>
                <a:gd name="connsiteX2-351" fmla="*/ 2515045 w 2575905"/>
                <a:gd name="connsiteY2-352" fmla="*/ 1077091 h 1847066"/>
                <a:gd name="connsiteX3-353" fmla="*/ 1836676 w 2575905"/>
                <a:gd name="connsiteY3-354" fmla="*/ 1846615 h 1847066"/>
                <a:gd name="connsiteX4-355" fmla="*/ 2268337 w 2575905"/>
                <a:gd name="connsiteY4-356" fmla="*/ 1169845 h 1847066"/>
                <a:gd name="connsiteX0-357" fmla="*/ 2288871 w 2575709"/>
                <a:gd name="connsiteY0-358" fmla="*/ 1139997 h 1846812"/>
                <a:gd name="connsiteX1-359" fmla="*/ 2770 w 2575709"/>
                <a:gd name="connsiteY1-360" fmla="*/ 2987 h 1846812"/>
                <a:gd name="connsiteX2-361" fmla="*/ 2515020 w 2575709"/>
                <a:gd name="connsiteY2-362" fmla="*/ 1077091 h 1846812"/>
                <a:gd name="connsiteX3-363" fmla="*/ 1836651 w 2575709"/>
                <a:gd name="connsiteY3-364" fmla="*/ 1846615 h 1846812"/>
                <a:gd name="connsiteX4-365" fmla="*/ 2288871 w 2575709"/>
                <a:gd name="connsiteY4-366" fmla="*/ 1139997 h 1846812"/>
                <a:gd name="connsiteX0-367" fmla="*/ 1335577 w 1579877"/>
                <a:gd name="connsiteY0-368" fmla="*/ 802755 h 1509546"/>
                <a:gd name="connsiteX1-369" fmla="*/ 4422 w 1579877"/>
                <a:gd name="connsiteY1-370" fmla="*/ 4420 h 1509546"/>
                <a:gd name="connsiteX2-371" fmla="*/ 1561726 w 1579877"/>
                <a:gd name="connsiteY2-372" fmla="*/ 739849 h 1509546"/>
                <a:gd name="connsiteX3-373" fmla="*/ 883357 w 1579877"/>
                <a:gd name="connsiteY3-374" fmla="*/ 1509373 h 1509546"/>
                <a:gd name="connsiteX4-375" fmla="*/ 1335577 w 1579877"/>
                <a:gd name="connsiteY4-376" fmla="*/ 802755 h 1509546"/>
                <a:gd name="connsiteX0-377" fmla="*/ 1452344 w 1700970"/>
                <a:gd name="connsiteY0-378" fmla="*/ 871990 h 1578786"/>
                <a:gd name="connsiteX1-379" fmla="*/ 4119 w 1700970"/>
                <a:gd name="connsiteY1-380" fmla="*/ 4023 h 1578786"/>
                <a:gd name="connsiteX2-381" fmla="*/ 1678493 w 1700970"/>
                <a:gd name="connsiteY2-382" fmla="*/ 809084 h 1578786"/>
                <a:gd name="connsiteX3-383" fmla="*/ 1000124 w 1700970"/>
                <a:gd name="connsiteY3-384" fmla="*/ 1578608 h 1578786"/>
                <a:gd name="connsiteX4-385" fmla="*/ 1452344 w 1700970"/>
                <a:gd name="connsiteY4-386" fmla="*/ 871990 h 1578786"/>
                <a:gd name="connsiteX0-387" fmla="*/ 1452303 w 1700929"/>
                <a:gd name="connsiteY0-388" fmla="*/ 871990 h 1578782"/>
                <a:gd name="connsiteX1-389" fmla="*/ 4078 w 1700929"/>
                <a:gd name="connsiteY1-390" fmla="*/ 4023 h 1578782"/>
                <a:gd name="connsiteX2-391" fmla="*/ 1678452 w 1700929"/>
                <a:gd name="connsiteY2-392" fmla="*/ 809084 h 1578782"/>
                <a:gd name="connsiteX3-393" fmla="*/ 1000083 w 1700929"/>
                <a:gd name="connsiteY3-394" fmla="*/ 1578608 h 1578782"/>
                <a:gd name="connsiteX4-395" fmla="*/ 1452303 w 1700929"/>
                <a:gd name="connsiteY4-396" fmla="*/ 871990 h 1578782"/>
                <a:gd name="connsiteX0-397" fmla="*/ 1452303 w 1700929"/>
                <a:gd name="connsiteY0-398" fmla="*/ 868267 h 1575059"/>
                <a:gd name="connsiteX1-399" fmla="*/ 4078 w 1700929"/>
                <a:gd name="connsiteY1-400" fmla="*/ 300 h 1575059"/>
                <a:gd name="connsiteX2-401" fmla="*/ 1678452 w 1700929"/>
                <a:gd name="connsiteY2-402" fmla="*/ 805361 h 1575059"/>
                <a:gd name="connsiteX3-403" fmla="*/ 1000083 w 1700929"/>
                <a:gd name="connsiteY3-404" fmla="*/ 1574885 h 1575059"/>
                <a:gd name="connsiteX4-405" fmla="*/ 1452303 w 1700929"/>
                <a:gd name="connsiteY4-406" fmla="*/ 868267 h 1575059"/>
                <a:gd name="connsiteX0-407" fmla="*/ 1463294 w 1711920"/>
                <a:gd name="connsiteY0-408" fmla="*/ 876189 h 1582981"/>
                <a:gd name="connsiteX1-409" fmla="*/ 15069 w 1711920"/>
                <a:gd name="connsiteY1-410" fmla="*/ 8222 h 1582981"/>
                <a:gd name="connsiteX2-411" fmla="*/ 1689443 w 1711920"/>
                <a:gd name="connsiteY2-412" fmla="*/ 813283 h 1582981"/>
                <a:gd name="connsiteX3-413" fmla="*/ 1011074 w 1711920"/>
                <a:gd name="connsiteY3-414" fmla="*/ 1582807 h 1582981"/>
                <a:gd name="connsiteX4-415" fmla="*/ 1463294 w 1711920"/>
                <a:gd name="connsiteY4-416" fmla="*/ 876189 h 1582981"/>
                <a:gd name="connsiteX0-417" fmla="*/ 1463294 w 1711920"/>
                <a:gd name="connsiteY0-418" fmla="*/ 876189 h 1582981"/>
                <a:gd name="connsiteX1-419" fmla="*/ 15069 w 1711920"/>
                <a:gd name="connsiteY1-420" fmla="*/ 8222 h 1582981"/>
                <a:gd name="connsiteX2-421" fmla="*/ 1689443 w 1711920"/>
                <a:gd name="connsiteY2-422" fmla="*/ 813283 h 1582981"/>
                <a:gd name="connsiteX3-423" fmla="*/ 1011074 w 1711920"/>
                <a:gd name="connsiteY3-424" fmla="*/ 1582807 h 1582981"/>
                <a:gd name="connsiteX4-425" fmla="*/ 1463294 w 1711920"/>
                <a:gd name="connsiteY4-426" fmla="*/ 876189 h 1582981"/>
                <a:gd name="connsiteX0-427" fmla="*/ 1463457 w 1712466"/>
                <a:gd name="connsiteY0-428" fmla="*/ 876342 h 1608429"/>
                <a:gd name="connsiteX1-429" fmla="*/ 15232 w 1712466"/>
                <a:gd name="connsiteY1-430" fmla="*/ 8375 h 1608429"/>
                <a:gd name="connsiteX2-431" fmla="*/ 1689606 w 1712466"/>
                <a:gd name="connsiteY2-432" fmla="*/ 813436 h 1608429"/>
                <a:gd name="connsiteX3-433" fmla="*/ 1026739 w 1712466"/>
                <a:gd name="connsiteY3-434" fmla="*/ 1608259 h 1608429"/>
                <a:gd name="connsiteX4-435" fmla="*/ 1463457 w 1712466"/>
                <a:gd name="connsiteY4-436" fmla="*/ 876342 h 1608429"/>
                <a:gd name="connsiteX0-437" fmla="*/ 1463457 w 1712748"/>
                <a:gd name="connsiteY0-438" fmla="*/ 876342 h 1608456"/>
                <a:gd name="connsiteX1-439" fmla="*/ 15232 w 1712748"/>
                <a:gd name="connsiteY1-440" fmla="*/ 8375 h 1608456"/>
                <a:gd name="connsiteX2-441" fmla="*/ 1689606 w 1712748"/>
                <a:gd name="connsiteY2-442" fmla="*/ 813436 h 1608456"/>
                <a:gd name="connsiteX3-443" fmla="*/ 1026739 w 1712748"/>
                <a:gd name="connsiteY3-444" fmla="*/ 1608259 h 1608456"/>
                <a:gd name="connsiteX4-445" fmla="*/ 1463457 w 1712748"/>
                <a:gd name="connsiteY4-446" fmla="*/ 876342 h 1608456"/>
                <a:gd name="connsiteX0-447" fmla="*/ 1463457 w 1714372"/>
                <a:gd name="connsiteY0-448" fmla="*/ 876342 h 1612123"/>
                <a:gd name="connsiteX1-449" fmla="*/ 15232 w 1714372"/>
                <a:gd name="connsiteY1-450" fmla="*/ 8375 h 1612123"/>
                <a:gd name="connsiteX2-451" fmla="*/ 1689606 w 1714372"/>
                <a:gd name="connsiteY2-452" fmla="*/ 813436 h 1612123"/>
                <a:gd name="connsiteX3-453" fmla="*/ 1026739 w 1714372"/>
                <a:gd name="connsiteY3-454" fmla="*/ 1608259 h 1612123"/>
                <a:gd name="connsiteX4-455" fmla="*/ 1463457 w 1714372"/>
                <a:gd name="connsiteY4-456" fmla="*/ 876342 h 1612123"/>
                <a:gd name="connsiteX0-457" fmla="*/ 1463432 w 1713857"/>
                <a:gd name="connsiteY0-458" fmla="*/ 876366 h 1625932"/>
                <a:gd name="connsiteX1-459" fmla="*/ 15207 w 1713857"/>
                <a:gd name="connsiteY1-460" fmla="*/ 8399 h 1625932"/>
                <a:gd name="connsiteX2-461" fmla="*/ 1689581 w 1713857"/>
                <a:gd name="connsiteY2-462" fmla="*/ 813460 h 1625932"/>
                <a:gd name="connsiteX3-463" fmla="*/ 1009765 w 1713857"/>
                <a:gd name="connsiteY3-464" fmla="*/ 1622147 h 1625932"/>
                <a:gd name="connsiteX4-465" fmla="*/ 1463432 w 1713857"/>
                <a:gd name="connsiteY4-466" fmla="*/ 876366 h 1625932"/>
                <a:gd name="connsiteX0-467" fmla="*/ 1463432 w 1713774"/>
                <a:gd name="connsiteY0-468" fmla="*/ 876366 h 1628865"/>
                <a:gd name="connsiteX1-469" fmla="*/ 15207 w 1713774"/>
                <a:gd name="connsiteY1-470" fmla="*/ 8399 h 1628865"/>
                <a:gd name="connsiteX2-471" fmla="*/ 1689581 w 1713774"/>
                <a:gd name="connsiteY2-472" fmla="*/ 813460 h 1628865"/>
                <a:gd name="connsiteX3-473" fmla="*/ 1009765 w 1713774"/>
                <a:gd name="connsiteY3-474" fmla="*/ 1622147 h 1628865"/>
                <a:gd name="connsiteX4-475" fmla="*/ 1463432 w 1713774"/>
                <a:gd name="connsiteY4-476" fmla="*/ 876366 h 1628865"/>
                <a:gd name="connsiteX0-477" fmla="*/ 1463433 w 1713813"/>
                <a:gd name="connsiteY0-478" fmla="*/ 876382 h 1637678"/>
                <a:gd name="connsiteX1-479" fmla="*/ 15208 w 1713813"/>
                <a:gd name="connsiteY1-480" fmla="*/ 8415 h 1637678"/>
                <a:gd name="connsiteX2-481" fmla="*/ 1689582 w 1713813"/>
                <a:gd name="connsiteY2-482" fmla="*/ 813476 h 1637678"/>
                <a:gd name="connsiteX3-483" fmla="*/ 1011126 w 1713813"/>
                <a:gd name="connsiteY3-484" fmla="*/ 1631040 h 1637678"/>
                <a:gd name="connsiteX4-485" fmla="*/ 1463433 w 1713813"/>
                <a:gd name="connsiteY4-486" fmla="*/ 876382 h 1637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33" y="connsiteY4-34"/>
                </a:cxn>
              </a:cxnLst>
              <a:rect l="l" t="t" r="r" b="b"/>
              <a:pathLst>
                <a:path w="1713813" h="1637678">
                  <a:moveTo>
                    <a:pt x="1463433" y="876382"/>
                  </a:moveTo>
                  <a:cubicBezTo>
                    <a:pt x="1297447" y="605945"/>
                    <a:pt x="-164065" y="-83769"/>
                    <a:pt x="15208" y="8415"/>
                  </a:cubicBezTo>
                  <a:cubicBezTo>
                    <a:pt x="111554" y="34655"/>
                    <a:pt x="1523581" y="551045"/>
                    <a:pt x="1689582" y="813476"/>
                  </a:cubicBezTo>
                  <a:cubicBezTo>
                    <a:pt x="1855583" y="1075907"/>
                    <a:pt x="1118159" y="1557382"/>
                    <a:pt x="1011126" y="1631040"/>
                  </a:cubicBezTo>
                  <a:cubicBezTo>
                    <a:pt x="904093" y="1704698"/>
                    <a:pt x="1629419" y="1146819"/>
                    <a:pt x="1463433" y="876382"/>
                  </a:cubicBezTo>
                  <a:close/>
                </a:path>
              </a:pathLst>
            </a:custGeom>
            <a:gradFill flip="none" rotWithShape="1">
              <a:gsLst>
                <a:gs pos="42000">
                  <a:srgbClr val="BFD0ED"/>
                </a:gs>
                <a:gs pos="0">
                  <a:srgbClr val="D2DEF2"/>
                </a:gs>
                <a:gs pos="100000">
                  <a:srgbClr val="ACC1E7"/>
                </a:gs>
              </a:gsLst>
              <a:lin scaled="1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7" name="Rectangle 17"/>
          <p:cNvSpPr/>
          <p:nvPr/>
        </p:nvSpPr>
        <p:spPr>
          <a:xfrm>
            <a:off x="1310344" y="3010538"/>
            <a:ext cx="3929959" cy="1060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4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Rectangle 17"/>
          <p:cNvSpPr/>
          <p:nvPr/>
        </p:nvSpPr>
        <p:spPr>
          <a:xfrm>
            <a:off x="6280399" y="4832078"/>
            <a:ext cx="3929959" cy="1706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Rectangle 17"/>
          <p:cNvSpPr/>
          <p:nvPr/>
        </p:nvSpPr>
        <p:spPr>
          <a:xfrm>
            <a:off x="6809622" y="2031261"/>
            <a:ext cx="3929959" cy="1706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14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endParaRPr lang="en-US" sz="14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5332963" y="2960314"/>
            <a:ext cx="1853971" cy="1766806"/>
            <a:chOff x="4458127" y="1961666"/>
            <a:chExt cx="3858280" cy="3676881"/>
          </a:xfrm>
        </p:grpSpPr>
        <p:sp>
          <p:nvSpPr>
            <p:cNvPr id="31" name="MH_Other_1"/>
            <p:cNvSpPr/>
            <p:nvPr>
              <p:custDataLst>
                <p:tags r:id="rId4"/>
              </p:custDataLst>
            </p:nvPr>
          </p:nvSpPr>
          <p:spPr>
            <a:xfrm rot="1394713">
              <a:off x="4458127" y="1961666"/>
              <a:ext cx="3440337" cy="2465626"/>
            </a:xfrm>
            <a:custGeom>
              <a:avLst/>
              <a:gdLst>
                <a:gd name="connsiteX0" fmla="*/ 0 w 2088232"/>
                <a:gd name="connsiteY0" fmla="*/ 1800200 h 1800200"/>
                <a:gd name="connsiteX1" fmla="*/ 1044116 w 2088232"/>
                <a:gd name="connsiteY1" fmla="*/ 0 h 1800200"/>
                <a:gd name="connsiteX2" fmla="*/ 2088232 w 2088232"/>
                <a:gd name="connsiteY2" fmla="*/ 1800200 h 1800200"/>
                <a:gd name="connsiteX3" fmla="*/ 0 w 2088232"/>
                <a:gd name="connsiteY3" fmla="*/ 1800200 h 1800200"/>
                <a:gd name="connsiteX0-1" fmla="*/ 447800 w 2536032"/>
                <a:gd name="connsiteY0-2" fmla="*/ 2233337 h 2233337"/>
                <a:gd name="connsiteX1-3" fmla="*/ 0 w 2536032"/>
                <a:gd name="connsiteY1-4" fmla="*/ 0 h 2233337"/>
                <a:gd name="connsiteX2-5" fmla="*/ 2536032 w 2536032"/>
                <a:gd name="connsiteY2-6" fmla="*/ 2233337 h 2233337"/>
                <a:gd name="connsiteX3-7" fmla="*/ 447800 w 2536032"/>
                <a:gd name="connsiteY3-8" fmla="*/ 2233337 h 2233337"/>
                <a:gd name="connsiteX0-9" fmla="*/ 447800 w 2632284"/>
                <a:gd name="connsiteY0-10" fmla="*/ 2233337 h 2233337"/>
                <a:gd name="connsiteX1-11" fmla="*/ 0 w 2632284"/>
                <a:gd name="connsiteY1-12" fmla="*/ 0 h 2233337"/>
                <a:gd name="connsiteX2-13" fmla="*/ 2632284 w 2632284"/>
                <a:gd name="connsiteY2-14" fmla="*/ 1431231 h 2233337"/>
                <a:gd name="connsiteX3-15" fmla="*/ 447800 w 2632284"/>
                <a:gd name="connsiteY3-16" fmla="*/ 2233337 h 2233337"/>
                <a:gd name="connsiteX0-17" fmla="*/ 447800 w 2632284"/>
                <a:gd name="connsiteY0-18" fmla="*/ 2233337 h 2233337"/>
                <a:gd name="connsiteX1-19" fmla="*/ 0 w 2632284"/>
                <a:gd name="connsiteY1-20" fmla="*/ 0 h 2233337"/>
                <a:gd name="connsiteX2-21" fmla="*/ 2632284 w 2632284"/>
                <a:gd name="connsiteY2-22" fmla="*/ 1431231 h 2233337"/>
                <a:gd name="connsiteX3-23" fmla="*/ 1617785 w 2632284"/>
                <a:gd name="connsiteY3-24" fmla="*/ 1764288 h 2233337"/>
                <a:gd name="connsiteX4" fmla="*/ 447800 w 2632284"/>
                <a:gd name="connsiteY4" fmla="*/ 2233337 h 2233337"/>
                <a:gd name="connsiteX0-25" fmla="*/ 447800 w 2632284"/>
                <a:gd name="connsiteY0-26" fmla="*/ 2233337 h 2233337"/>
                <a:gd name="connsiteX1-27" fmla="*/ 0 w 2632284"/>
                <a:gd name="connsiteY1-28" fmla="*/ 0 h 2233337"/>
                <a:gd name="connsiteX2-29" fmla="*/ 2632284 w 2632284"/>
                <a:gd name="connsiteY2-30" fmla="*/ 1431231 h 2233337"/>
                <a:gd name="connsiteX3-31" fmla="*/ 2612395 w 2632284"/>
                <a:gd name="connsiteY3-32" fmla="*/ 1844498 h 2233337"/>
                <a:gd name="connsiteX4-33" fmla="*/ 447800 w 2632284"/>
                <a:gd name="connsiteY4-34" fmla="*/ 2233337 h 2233337"/>
                <a:gd name="connsiteX0-35" fmla="*/ 1570748 w 2632284"/>
                <a:gd name="connsiteY0-36" fmla="*/ 1286853 h 1844498"/>
                <a:gd name="connsiteX1-37" fmla="*/ 0 w 2632284"/>
                <a:gd name="connsiteY1-38" fmla="*/ 0 h 1844498"/>
                <a:gd name="connsiteX2-39" fmla="*/ 2632284 w 2632284"/>
                <a:gd name="connsiteY2-40" fmla="*/ 1431231 h 1844498"/>
                <a:gd name="connsiteX3-41" fmla="*/ 2612395 w 2632284"/>
                <a:gd name="connsiteY3-42" fmla="*/ 1844498 h 1844498"/>
                <a:gd name="connsiteX4-43" fmla="*/ 1570748 w 2632284"/>
                <a:gd name="connsiteY4-44" fmla="*/ 1286853 h 1844498"/>
                <a:gd name="connsiteX0-45" fmla="*/ 2196390 w 2632284"/>
                <a:gd name="connsiteY0-46" fmla="*/ 1912495 h 1912495"/>
                <a:gd name="connsiteX1-47" fmla="*/ 0 w 2632284"/>
                <a:gd name="connsiteY1-48" fmla="*/ 0 h 1912495"/>
                <a:gd name="connsiteX2-49" fmla="*/ 2632284 w 2632284"/>
                <a:gd name="connsiteY2-50" fmla="*/ 1431231 h 1912495"/>
                <a:gd name="connsiteX3-51" fmla="*/ 2612395 w 2632284"/>
                <a:gd name="connsiteY3-52" fmla="*/ 1844498 h 1912495"/>
                <a:gd name="connsiteX4-53" fmla="*/ 2196390 w 2632284"/>
                <a:gd name="connsiteY4-54" fmla="*/ 1912495 h 1912495"/>
                <a:gd name="connsiteX0-55" fmla="*/ 2196390 w 2632284"/>
                <a:gd name="connsiteY0-56" fmla="*/ 1912495 h 1924709"/>
                <a:gd name="connsiteX1-57" fmla="*/ 0 w 2632284"/>
                <a:gd name="connsiteY1-58" fmla="*/ 0 h 1924709"/>
                <a:gd name="connsiteX2-59" fmla="*/ 2632284 w 2632284"/>
                <a:gd name="connsiteY2-60" fmla="*/ 1431231 h 1924709"/>
                <a:gd name="connsiteX3-61" fmla="*/ 2355722 w 2632284"/>
                <a:gd name="connsiteY3-62" fmla="*/ 1924709 h 1924709"/>
                <a:gd name="connsiteX4-63" fmla="*/ 2196390 w 2632284"/>
                <a:gd name="connsiteY4-64" fmla="*/ 1912495 h 1924709"/>
                <a:gd name="connsiteX0-65" fmla="*/ 2244516 w 2632284"/>
                <a:gd name="connsiteY0-66" fmla="*/ 1527484 h 1924709"/>
                <a:gd name="connsiteX1-67" fmla="*/ 0 w 2632284"/>
                <a:gd name="connsiteY1-68" fmla="*/ 0 h 1924709"/>
                <a:gd name="connsiteX2-69" fmla="*/ 2632284 w 2632284"/>
                <a:gd name="connsiteY2-70" fmla="*/ 1431231 h 1924709"/>
                <a:gd name="connsiteX3-71" fmla="*/ 2355722 w 2632284"/>
                <a:gd name="connsiteY3-72" fmla="*/ 1924709 h 1924709"/>
                <a:gd name="connsiteX4-73" fmla="*/ 2244516 w 2632284"/>
                <a:gd name="connsiteY4-74" fmla="*/ 1527484 h 1924709"/>
                <a:gd name="connsiteX0-75" fmla="*/ 2244516 w 2728537"/>
                <a:gd name="connsiteY0-76" fmla="*/ 1527484 h 1924709"/>
                <a:gd name="connsiteX1-77" fmla="*/ 0 w 2728537"/>
                <a:gd name="connsiteY1-78" fmla="*/ 0 h 1924709"/>
                <a:gd name="connsiteX2-79" fmla="*/ 2728537 w 2728537"/>
                <a:gd name="connsiteY2-80" fmla="*/ 1174558 h 1924709"/>
                <a:gd name="connsiteX3-81" fmla="*/ 2355722 w 2728537"/>
                <a:gd name="connsiteY3-82" fmla="*/ 1924709 h 1924709"/>
                <a:gd name="connsiteX4-83" fmla="*/ 2244516 w 2728537"/>
                <a:gd name="connsiteY4-84" fmla="*/ 1527484 h 1924709"/>
                <a:gd name="connsiteX0-85" fmla="*/ 2244516 w 2849134"/>
                <a:gd name="connsiteY0-86" fmla="*/ 1530200 h 1927425"/>
                <a:gd name="connsiteX1-87" fmla="*/ 0 w 2849134"/>
                <a:gd name="connsiteY1-88" fmla="*/ 2716 h 1927425"/>
                <a:gd name="connsiteX2-89" fmla="*/ 2728537 w 2849134"/>
                <a:gd name="connsiteY2-90" fmla="*/ 1177274 h 1927425"/>
                <a:gd name="connsiteX3-91" fmla="*/ 2355722 w 2849134"/>
                <a:gd name="connsiteY3-92" fmla="*/ 1927425 h 1927425"/>
                <a:gd name="connsiteX4-93" fmla="*/ 2244516 w 2849134"/>
                <a:gd name="connsiteY4-94" fmla="*/ 1530200 h 1927425"/>
                <a:gd name="connsiteX0-95" fmla="*/ 2244516 w 2776007"/>
                <a:gd name="connsiteY0-96" fmla="*/ 1530941 h 1928166"/>
                <a:gd name="connsiteX1-97" fmla="*/ 0 w 2776007"/>
                <a:gd name="connsiteY1-98" fmla="*/ 3457 h 1928166"/>
                <a:gd name="connsiteX2-99" fmla="*/ 2728537 w 2776007"/>
                <a:gd name="connsiteY2-100" fmla="*/ 1178015 h 1928166"/>
                <a:gd name="connsiteX3-101" fmla="*/ 2355722 w 2776007"/>
                <a:gd name="connsiteY3-102" fmla="*/ 1928166 h 1928166"/>
                <a:gd name="connsiteX4-103" fmla="*/ 2244516 w 2776007"/>
                <a:gd name="connsiteY4-104" fmla="*/ 1530941 h 1928166"/>
                <a:gd name="connsiteX0-105" fmla="*/ 2196390 w 2776007"/>
                <a:gd name="connsiteY0-106" fmla="*/ 969468 h 1928166"/>
                <a:gd name="connsiteX1-107" fmla="*/ 0 w 2776007"/>
                <a:gd name="connsiteY1-108" fmla="*/ 3457 h 1928166"/>
                <a:gd name="connsiteX2-109" fmla="*/ 2728537 w 2776007"/>
                <a:gd name="connsiteY2-110" fmla="*/ 1178015 h 1928166"/>
                <a:gd name="connsiteX3-111" fmla="*/ 2355722 w 2776007"/>
                <a:gd name="connsiteY3-112" fmla="*/ 1928166 h 1928166"/>
                <a:gd name="connsiteX4-113" fmla="*/ 2196390 w 2776007"/>
                <a:gd name="connsiteY4-114" fmla="*/ 969468 h 1928166"/>
                <a:gd name="connsiteX0-115" fmla="*/ 2196390 w 2775107"/>
                <a:gd name="connsiteY0-116" fmla="*/ 969468 h 1928166"/>
                <a:gd name="connsiteX1-117" fmla="*/ 0 w 2775107"/>
                <a:gd name="connsiteY1-118" fmla="*/ 3457 h 1928166"/>
                <a:gd name="connsiteX2-119" fmla="*/ 2728537 w 2775107"/>
                <a:gd name="connsiteY2-120" fmla="*/ 1178015 h 1928166"/>
                <a:gd name="connsiteX3-121" fmla="*/ 2355722 w 2775107"/>
                <a:gd name="connsiteY3-122" fmla="*/ 1928166 h 1928166"/>
                <a:gd name="connsiteX4-123" fmla="*/ 2323637 w 2775107"/>
                <a:gd name="connsiteY4-124" fmla="*/ 1912124 h 1928166"/>
                <a:gd name="connsiteX5" fmla="*/ 2196390 w 2775107"/>
                <a:gd name="connsiteY5" fmla="*/ 969468 h 1928166"/>
                <a:gd name="connsiteX0-125" fmla="*/ 2196390 w 2775107"/>
                <a:gd name="connsiteY0-126" fmla="*/ 969468 h 1928166"/>
                <a:gd name="connsiteX1-127" fmla="*/ 0 w 2775107"/>
                <a:gd name="connsiteY1-128" fmla="*/ 3457 h 1928166"/>
                <a:gd name="connsiteX2-129" fmla="*/ 2728537 w 2775107"/>
                <a:gd name="connsiteY2-130" fmla="*/ 1178015 h 1928166"/>
                <a:gd name="connsiteX3-131" fmla="*/ 2355722 w 2775107"/>
                <a:gd name="connsiteY3-132" fmla="*/ 1928166 h 1928166"/>
                <a:gd name="connsiteX4-133" fmla="*/ 2500101 w 2775107"/>
                <a:gd name="connsiteY4-134" fmla="*/ 1430861 h 1928166"/>
                <a:gd name="connsiteX5-135" fmla="*/ 2196390 w 2775107"/>
                <a:gd name="connsiteY5-136" fmla="*/ 969468 h 1928166"/>
                <a:gd name="connsiteX0-137" fmla="*/ 2196390 w 2775107"/>
                <a:gd name="connsiteY0-138" fmla="*/ 1081763 h 1928166"/>
                <a:gd name="connsiteX1-139" fmla="*/ 0 w 2775107"/>
                <a:gd name="connsiteY1-140" fmla="*/ 3457 h 1928166"/>
                <a:gd name="connsiteX2-141" fmla="*/ 2728537 w 2775107"/>
                <a:gd name="connsiteY2-142" fmla="*/ 1178015 h 1928166"/>
                <a:gd name="connsiteX3-143" fmla="*/ 2355722 w 2775107"/>
                <a:gd name="connsiteY3-144" fmla="*/ 1928166 h 1928166"/>
                <a:gd name="connsiteX4-145" fmla="*/ 2500101 w 2775107"/>
                <a:gd name="connsiteY4-146" fmla="*/ 1430861 h 1928166"/>
                <a:gd name="connsiteX5-147" fmla="*/ 2196390 w 2775107"/>
                <a:gd name="connsiteY5-148" fmla="*/ 1081763 h 1928166"/>
                <a:gd name="connsiteX0-149" fmla="*/ 2199445 w 2778162"/>
                <a:gd name="connsiteY0-150" fmla="*/ 1081763 h 1928166"/>
                <a:gd name="connsiteX1-151" fmla="*/ 3055 w 2778162"/>
                <a:gd name="connsiteY1-152" fmla="*/ 3457 h 1928166"/>
                <a:gd name="connsiteX2-153" fmla="*/ 2731592 w 2778162"/>
                <a:gd name="connsiteY2-154" fmla="*/ 1178015 h 1928166"/>
                <a:gd name="connsiteX3-155" fmla="*/ 2358777 w 2778162"/>
                <a:gd name="connsiteY3-156" fmla="*/ 1928166 h 1928166"/>
                <a:gd name="connsiteX4-157" fmla="*/ 2503156 w 2778162"/>
                <a:gd name="connsiteY4-158" fmla="*/ 1430861 h 1928166"/>
                <a:gd name="connsiteX5-159" fmla="*/ 2199445 w 2778162"/>
                <a:gd name="connsiteY5-160" fmla="*/ 1081763 h 1928166"/>
                <a:gd name="connsiteX0-161" fmla="*/ 2199445 w 2778162"/>
                <a:gd name="connsiteY0-162" fmla="*/ 1081763 h 1928166"/>
                <a:gd name="connsiteX1-163" fmla="*/ 3055 w 2778162"/>
                <a:gd name="connsiteY1-164" fmla="*/ 3457 h 1928166"/>
                <a:gd name="connsiteX2-165" fmla="*/ 2731592 w 2778162"/>
                <a:gd name="connsiteY2-166" fmla="*/ 1178015 h 1928166"/>
                <a:gd name="connsiteX3-167" fmla="*/ 2358777 w 2778162"/>
                <a:gd name="connsiteY3-168" fmla="*/ 1928166 h 1928166"/>
                <a:gd name="connsiteX4-169" fmla="*/ 2503156 w 2778162"/>
                <a:gd name="connsiteY4-170" fmla="*/ 1430861 h 1928166"/>
                <a:gd name="connsiteX5-171" fmla="*/ 2199445 w 2778162"/>
                <a:gd name="connsiteY5-172" fmla="*/ 1081763 h 1928166"/>
                <a:gd name="connsiteX0-173" fmla="*/ 2199421 w 2778138"/>
                <a:gd name="connsiteY0-174" fmla="*/ 1081763 h 1928166"/>
                <a:gd name="connsiteX1-175" fmla="*/ 3031 w 2778138"/>
                <a:gd name="connsiteY1-176" fmla="*/ 3457 h 1928166"/>
                <a:gd name="connsiteX2-177" fmla="*/ 2731568 w 2778138"/>
                <a:gd name="connsiteY2-178" fmla="*/ 1178015 h 1928166"/>
                <a:gd name="connsiteX3-179" fmla="*/ 2358753 w 2778138"/>
                <a:gd name="connsiteY3-180" fmla="*/ 1928166 h 1928166"/>
                <a:gd name="connsiteX4-181" fmla="*/ 2406879 w 2778138"/>
                <a:gd name="connsiteY4-182" fmla="*/ 1446903 h 1928166"/>
                <a:gd name="connsiteX5-183" fmla="*/ 2199421 w 2778138"/>
                <a:gd name="connsiteY5-184" fmla="*/ 1081763 h 1928166"/>
                <a:gd name="connsiteX0-185" fmla="*/ 2199421 w 2778138"/>
                <a:gd name="connsiteY0-186" fmla="*/ 1081763 h 1928166"/>
                <a:gd name="connsiteX1-187" fmla="*/ 3031 w 2778138"/>
                <a:gd name="connsiteY1-188" fmla="*/ 3457 h 1928166"/>
                <a:gd name="connsiteX2-189" fmla="*/ 2731568 w 2778138"/>
                <a:gd name="connsiteY2-190" fmla="*/ 1178015 h 1928166"/>
                <a:gd name="connsiteX3-191" fmla="*/ 2358753 w 2778138"/>
                <a:gd name="connsiteY3-192" fmla="*/ 1928166 h 1928166"/>
                <a:gd name="connsiteX4-193" fmla="*/ 2406879 w 2778138"/>
                <a:gd name="connsiteY4-194" fmla="*/ 1446903 h 1928166"/>
                <a:gd name="connsiteX5-195" fmla="*/ 2199421 w 2778138"/>
                <a:gd name="connsiteY5-196" fmla="*/ 1081763 h 1928166"/>
                <a:gd name="connsiteX0-197" fmla="*/ 2199421 w 2778138"/>
                <a:gd name="connsiteY0-198" fmla="*/ 1081763 h 1928166"/>
                <a:gd name="connsiteX1-199" fmla="*/ 3031 w 2778138"/>
                <a:gd name="connsiteY1-200" fmla="*/ 3457 h 1928166"/>
                <a:gd name="connsiteX2-201" fmla="*/ 2731568 w 2778138"/>
                <a:gd name="connsiteY2-202" fmla="*/ 1178015 h 1928166"/>
                <a:gd name="connsiteX3-203" fmla="*/ 2358753 w 2778138"/>
                <a:gd name="connsiteY3-204" fmla="*/ 1928166 h 1928166"/>
                <a:gd name="connsiteX4-205" fmla="*/ 2199421 w 2778138"/>
                <a:gd name="connsiteY4-206" fmla="*/ 1081763 h 1928166"/>
                <a:gd name="connsiteX0-207" fmla="*/ 2071047 w 2778351"/>
                <a:gd name="connsiteY0-208" fmla="*/ 1129388 h 1928166"/>
                <a:gd name="connsiteX1-209" fmla="*/ 3244 w 2778351"/>
                <a:gd name="connsiteY1-210" fmla="*/ 3457 h 1928166"/>
                <a:gd name="connsiteX2-211" fmla="*/ 2731781 w 2778351"/>
                <a:gd name="connsiteY2-212" fmla="*/ 1178015 h 1928166"/>
                <a:gd name="connsiteX3-213" fmla="*/ 2358966 w 2778351"/>
                <a:gd name="connsiteY3-214" fmla="*/ 1928166 h 1928166"/>
                <a:gd name="connsiteX4-215" fmla="*/ 2071047 w 2778351"/>
                <a:gd name="connsiteY4-216" fmla="*/ 1129388 h 1928166"/>
                <a:gd name="connsiteX0-217" fmla="*/ 2071008 w 2835081"/>
                <a:gd name="connsiteY0-218" fmla="*/ 1128691 h 2017957"/>
                <a:gd name="connsiteX1-219" fmla="*/ 3205 w 2835081"/>
                <a:gd name="connsiteY1-220" fmla="*/ 2760 h 2017957"/>
                <a:gd name="connsiteX2-221" fmla="*/ 2731742 w 2835081"/>
                <a:gd name="connsiteY2-222" fmla="*/ 1177318 h 2017957"/>
                <a:gd name="connsiteX3-223" fmla="*/ 2268440 w 2835081"/>
                <a:gd name="connsiteY3-224" fmla="*/ 2017957 h 2017957"/>
                <a:gd name="connsiteX4-225" fmla="*/ 2071008 w 2835081"/>
                <a:gd name="connsiteY4-226" fmla="*/ 1128691 h 2017957"/>
                <a:gd name="connsiteX0-227" fmla="*/ 2071008 w 2837054"/>
                <a:gd name="connsiteY0-228" fmla="*/ 1128691 h 2018318"/>
                <a:gd name="connsiteX1-229" fmla="*/ 3205 w 2837054"/>
                <a:gd name="connsiteY1-230" fmla="*/ 2760 h 2018318"/>
                <a:gd name="connsiteX2-231" fmla="*/ 2731742 w 2837054"/>
                <a:gd name="connsiteY2-232" fmla="*/ 1177318 h 2018318"/>
                <a:gd name="connsiteX3-233" fmla="*/ 2268440 w 2837054"/>
                <a:gd name="connsiteY3-234" fmla="*/ 2017957 h 2018318"/>
                <a:gd name="connsiteX4-235" fmla="*/ 2071008 w 2837054"/>
                <a:gd name="connsiteY4-236" fmla="*/ 1128691 h 2018318"/>
                <a:gd name="connsiteX0-237" fmla="*/ 1871371 w 2842856"/>
                <a:gd name="connsiteY0-238" fmla="*/ 1128691 h 2018051"/>
                <a:gd name="connsiteX1-239" fmla="*/ 3593 w 2842856"/>
                <a:gd name="connsiteY1-240" fmla="*/ 2760 h 2018051"/>
                <a:gd name="connsiteX2-241" fmla="*/ 2732130 w 2842856"/>
                <a:gd name="connsiteY2-242" fmla="*/ 1177318 h 2018051"/>
                <a:gd name="connsiteX3-243" fmla="*/ 2268828 w 2842856"/>
                <a:gd name="connsiteY3-244" fmla="*/ 2017957 h 2018051"/>
                <a:gd name="connsiteX4-245" fmla="*/ 1871371 w 2842856"/>
                <a:gd name="connsiteY4-246" fmla="*/ 1128691 h 2018051"/>
                <a:gd name="connsiteX0-247" fmla="*/ 1871331 w 2842816"/>
                <a:gd name="connsiteY0-248" fmla="*/ 1128691 h 2018051"/>
                <a:gd name="connsiteX1-249" fmla="*/ 3553 w 2842816"/>
                <a:gd name="connsiteY1-250" fmla="*/ 2760 h 2018051"/>
                <a:gd name="connsiteX2-251" fmla="*/ 2732090 w 2842816"/>
                <a:gd name="connsiteY2-252" fmla="*/ 1177318 h 2018051"/>
                <a:gd name="connsiteX3-253" fmla="*/ 2268788 w 2842816"/>
                <a:gd name="connsiteY3-254" fmla="*/ 2017957 h 2018051"/>
                <a:gd name="connsiteX4-255" fmla="*/ 1871331 w 2842816"/>
                <a:gd name="connsiteY4-256" fmla="*/ 1128691 h 2018051"/>
                <a:gd name="connsiteX0-257" fmla="*/ 2429238 w 2832988"/>
                <a:gd name="connsiteY0-258" fmla="*/ 1344591 h 2019144"/>
                <a:gd name="connsiteX1-259" fmla="*/ 2660 w 2832988"/>
                <a:gd name="connsiteY1-260" fmla="*/ 2760 h 2019144"/>
                <a:gd name="connsiteX2-261" fmla="*/ 2731197 w 2832988"/>
                <a:gd name="connsiteY2-262" fmla="*/ 1177318 h 2019144"/>
                <a:gd name="connsiteX3-263" fmla="*/ 2267895 w 2832988"/>
                <a:gd name="connsiteY3-264" fmla="*/ 2017957 h 2019144"/>
                <a:gd name="connsiteX4-265" fmla="*/ 2429238 w 2832988"/>
                <a:gd name="connsiteY4-266" fmla="*/ 1344591 h 2019144"/>
                <a:gd name="connsiteX0-267" fmla="*/ 2391183 w 2833601"/>
                <a:gd name="connsiteY0-268" fmla="*/ 1293791 h 2018493"/>
                <a:gd name="connsiteX1-269" fmla="*/ 2705 w 2833601"/>
                <a:gd name="connsiteY1-270" fmla="*/ 2760 h 2018493"/>
                <a:gd name="connsiteX2-271" fmla="*/ 2731242 w 2833601"/>
                <a:gd name="connsiteY2-272" fmla="*/ 1177318 h 2018493"/>
                <a:gd name="connsiteX3-273" fmla="*/ 2267940 w 2833601"/>
                <a:gd name="connsiteY3-274" fmla="*/ 2017957 h 2018493"/>
                <a:gd name="connsiteX4-275" fmla="*/ 2391183 w 2833601"/>
                <a:gd name="connsiteY4-276" fmla="*/ 1293791 h 2018493"/>
                <a:gd name="connsiteX0-277" fmla="*/ 2391050 w 2833468"/>
                <a:gd name="connsiteY0-278" fmla="*/ 1293791 h 2018534"/>
                <a:gd name="connsiteX1-279" fmla="*/ 2572 w 2833468"/>
                <a:gd name="connsiteY1-280" fmla="*/ 2760 h 2018534"/>
                <a:gd name="connsiteX2-281" fmla="*/ 2731109 w 2833468"/>
                <a:gd name="connsiteY2-282" fmla="*/ 1177318 h 2018534"/>
                <a:gd name="connsiteX3-283" fmla="*/ 2267807 w 2833468"/>
                <a:gd name="connsiteY3-284" fmla="*/ 2017957 h 2018534"/>
                <a:gd name="connsiteX4-285" fmla="*/ 2391050 w 2833468"/>
                <a:gd name="connsiteY4-286" fmla="*/ 1293791 h 2018534"/>
                <a:gd name="connsiteX0-287" fmla="*/ 1845836 w 2255024"/>
                <a:gd name="connsiteY0-288" fmla="*/ 1065890 h 1790669"/>
                <a:gd name="connsiteX1-289" fmla="*/ 3458 w 2255024"/>
                <a:gd name="connsiteY1-290" fmla="*/ 3459 h 1790669"/>
                <a:gd name="connsiteX2-291" fmla="*/ 2185895 w 2255024"/>
                <a:gd name="connsiteY2-292" fmla="*/ 949417 h 1790669"/>
                <a:gd name="connsiteX3-293" fmla="*/ 1722593 w 2255024"/>
                <a:gd name="connsiteY3-294" fmla="*/ 1790056 h 1790669"/>
                <a:gd name="connsiteX4-295" fmla="*/ 1845836 w 2255024"/>
                <a:gd name="connsiteY4-296" fmla="*/ 1065890 h 1790669"/>
                <a:gd name="connsiteX0-297" fmla="*/ 1845831 w 2252960"/>
                <a:gd name="connsiteY0-298" fmla="*/ 1065905 h 1813046"/>
                <a:gd name="connsiteX1-299" fmla="*/ 3453 w 2252960"/>
                <a:gd name="connsiteY1-300" fmla="*/ 3474 h 1813046"/>
                <a:gd name="connsiteX2-301" fmla="*/ 2185890 w 2252960"/>
                <a:gd name="connsiteY2-302" fmla="*/ 949432 h 1813046"/>
                <a:gd name="connsiteX3-303" fmla="*/ 1707168 w 2252960"/>
                <a:gd name="connsiteY3-304" fmla="*/ 1812457 h 1813046"/>
                <a:gd name="connsiteX4-305" fmla="*/ 1845831 w 2252960"/>
                <a:gd name="connsiteY4-306" fmla="*/ 1065905 h 1813046"/>
                <a:gd name="connsiteX0-307" fmla="*/ 1845785 w 2236910"/>
                <a:gd name="connsiteY0-308" fmla="*/ 1065901 h 1805931"/>
                <a:gd name="connsiteX1-309" fmla="*/ 3407 w 2236910"/>
                <a:gd name="connsiteY1-310" fmla="*/ 3470 h 1805931"/>
                <a:gd name="connsiteX2-311" fmla="*/ 2185844 w 2236910"/>
                <a:gd name="connsiteY2-312" fmla="*/ 949428 h 1805931"/>
                <a:gd name="connsiteX3-313" fmla="*/ 1568999 w 2236910"/>
                <a:gd name="connsiteY3-314" fmla="*/ 1805335 h 1805931"/>
                <a:gd name="connsiteX4-315" fmla="*/ 1845785 w 2236910"/>
                <a:gd name="connsiteY4-316" fmla="*/ 1065901 h 1805931"/>
                <a:gd name="connsiteX0-317" fmla="*/ 1938962 w 2235995"/>
                <a:gd name="connsiteY0-318" fmla="*/ 1042182 h 1805700"/>
                <a:gd name="connsiteX1-319" fmla="*/ 3233 w 2235995"/>
                <a:gd name="connsiteY1-320" fmla="*/ 3470 h 1805700"/>
                <a:gd name="connsiteX2-321" fmla="*/ 2185670 w 2235995"/>
                <a:gd name="connsiteY2-322" fmla="*/ 949428 h 1805700"/>
                <a:gd name="connsiteX3-323" fmla="*/ 1568825 w 2235995"/>
                <a:gd name="connsiteY3-324" fmla="*/ 1805335 h 1805700"/>
                <a:gd name="connsiteX4-325" fmla="*/ 1938962 w 2235995"/>
                <a:gd name="connsiteY4-326" fmla="*/ 1042182 h 1805700"/>
                <a:gd name="connsiteX0-327" fmla="*/ 1938944 w 2230169"/>
                <a:gd name="connsiteY0-328" fmla="*/ 1042118 h 1719316"/>
                <a:gd name="connsiteX1-329" fmla="*/ 3215 w 2230169"/>
                <a:gd name="connsiteY1-330" fmla="*/ 3406 h 1719316"/>
                <a:gd name="connsiteX2-331" fmla="*/ 2185652 w 2230169"/>
                <a:gd name="connsiteY2-332" fmla="*/ 949364 h 1719316"/>
                <a:gd name="connsiteX3-333" fmla="*/ 1507283 w 2230169"/>
                <a:gd name="connsiteY3-334" fmla="*/ 1718888 h 1719316"/>
                <a:gd name="connsiteX4-335" fmla="*/ 1938944 w 2230169"/>
                <a:gd name="connsiteY4-336" fmla="*/ 1042118 h 1719316"/>
                <a:gd name="connsiteX0-337" fmla="*/ 2190989 w 2494600"/>
                <a:gd name="connsiteY0-338" fmla="*/ 1138605 h 1815820"/>
                <a:gd name="connsiteX1-339" fmla="*/ 2884 w 2494600"/>
                <a:gd name="connsiteY1-340" fmla="*/ 3079 h 1815820"/>
                <a:gd name="connsiteX2-341" fmla="*/ 2437697 w 2494600"/>
                <a:gd name="connsiteY2-342" fmla="*/ 1045851 h 1815820"/>
                <a:gd name="connsiteX3-343" fmla="*/ 1759328 w 2494600"/>
                <a:gd name="connsiteY3-344" fmla="*/ 1815375 h 1815820"/>
                <a:gd name="connsiteX4-345" fmla="*/ 2190989 w 2494600"/>
                <a:gd name="connsiteY4-346" fmla="*/ 1138605 h 1815820"/>
                <a:gd name="connsiteX0-347" fmla="*/ 2268337 w 2575905"/>
                <a:gd name="connsiteY0-348" fmla="*/ 1169845 h 1847066"/>
                <a:gd name="connsiteX1-349" fmla="*/ 2795 w 2575905"/>
                <a:gd name="connsiteY1-350" fmla="*/ 2987 h 1847066"/>
                <a:gd name="connsiteX2-351" fmla="*/ 2515045 w 2575905"/>
                <a:gd name="connsiteY2-352" fmla="*/ 1077091 h 1847066"/>
                <a:gd name="connsiteX3-353" fmla="*/ 1836676 w 2575905"/>
                <a:gd name="connsiteY3-354" fmla="*/ 1846615 h 1847066"/>
                <a:gd name="connsiteX4-355" fmla="*/ 2268337 w 2575905"/>
                <a:gd name="connsiteY4-356" fmla="*/ 1169845 h 1847066"/>
                <a:gd name="connsiteX0-357" fmla="*/ 2288871 w 2575709"/>
                <a:gd name="connsiteY0-358" fmla="*/ 1139997 h 1846812"/>
                <a:gd name="connsiteX1-359" fmla="*/ 2770 w 2575709"/>
                <a:gd name="connsiteY1-360" fmla="*/ 2987 h 1846812"/>
                <a:gd name="connsiteX2-361" fmla="*/ 2515020 w 2575709"/>
                <a:gd name="connsiteY2-362" fmla="*/ 1077091 h 1846812"/>
                <a:gd name="connsiteX3-363" fmla="*/ 1836651 w 2575709"/>
                <a:gd name="connsiteY3-364" fmla="*/ 1846615 h 1846812"/>
                <a:gd name="connsiteX4-365" fmla="*/ 2288871 w 2575709"/>
                <a:gd name="connsiteY4-366" fmla="*/ 1139997 h 1846812"/>
                <a:gd name="connsiteX0-367" fmla="*/ 1335577 w 1579877"/>
                <a:gd name="connsiteY0-368" fmla="*/ 802755 h 1509546"/>
                <a:gd name="connsiteX1-369" fmla="*/ 4422 w 1579877"/>
                <a:gd name="connsiteY1-370" fmla="*/ 4420 h 1509546"/>
                <a:gd name="connsiteX2-371" fmla="*/ 1561726 w 1579877"/>
                <a:gd name="connsiteY2-372" fmla="*/ 739849 h 1509546"/>
                <a:gd name="connsiteX3-373" fmla="*/ 883357 w 1579877"/>
                <a:gd name="connsiteY3-374" fmla="*/ 1509373 h 1509546"/>
                <a:gd name="connsiteX4-375" fmla="*/ 1335577 w 1579877"/>
                <a:gd name="connsiteY4-376" fmla="*/ 802755 h 1509546"/>
                <a:gd name="connsiteX0-377" fmla="*/ 1452344 w 1700970"/>
                <a:gd name="connsiteY0-378" fmla="*/ 871990 h 1578786"/>
                <a:gd name="connsiteX1-379" fmla="*/ 4119 w 1700970"/>
                <a:gd name="connsiteY1-380" fmla="*/ 4023 h 1578786"/>
                <a:gd name="connsiteX2-381" fmla="*/ 1678493 w 1700970"/>
                <a:gd name="connsiteY2-382" fmla="*/ 809084 h 1578786"/>
                <a:gd name="connsiteX3-383" fmla="*/ 1000124 w 1700970"/>
                <a:gd name="connsiteY3-384" fmla="*/ 1578608 h 1578786"/>
                <a:gd name="connsiteX4-385" fmla="*/ 1452344 w 1700970"/>
                <a:gd name="connsiteY4-386" fmla="*/ 871990 h 1578786"/>
                <a:gd name="connsiteX0-387" fmla="*/ 1452303 w 1700929"/>
                <a:gd name="connsiteY0-388" fmla="*/ 871990 h 1578782"/>
                <a:gd name="connsiteX1-389" fmla="*/ 4078 w 1700929"/>
                <a:gd name="connsiteY1-390" fmla="*/ 4023 h 1578782"/>
                <a:gd name="connsiteX2-391" fmla="*/ 1678452 w 1700929"/>
                <a:gd name="connsiteY2-392" fmla="*/ 809084 h 1578782"/>
                <a:gd name="connsiteX3-393" fmla="*/ 1000083 w 1700929"/>
                <a:gd name="connsiteY3-394" fmla="*/ 1578608 h 1578782"/>
                <a:gd name="connsiteX4-395" fmla="*/ 1452303 w 1700929"/>
                <a:gd name="connsiteY4-396" fmla="*/ 871990 h 1578782"/>
                <a:gd name="connsiteX0-397" fmla="*/ 1452303 w 1700929"/>
                <a:gd name="connsiteY0-398" fmla="*/ 868267 h 1575059"/>
                <a:gd name="connsiteX1-399" fmla="*/ 4078 w 1700929"/>
                <a:gd name="connsiteY1-400" fmla="*/ 300 h 1575059"/>
                <a:gd name="connsiteX2-401" fmla="*/ 1678452 w 1700929"/>
                <a:gd name="connsiteY2-402" fmla="*/ 805361 h 1575059"/>
                <a:gd name="connsiteX3-403" fmla="*/ 1000083 w 1700929"/>
                <a:gd name="connsiteY3-404" fmla="*/ 1574885 h 1575059"/>
                <a:gd name="connsiteX4-405" fmla="*/ 1452303 w 1700929"/>
                <a:gd name="connsiteY4-406" fmla="*/ 868267 h 1575059"/>
                <a:gd name="connsiteX0-407" fmla="*/ 1463294 w 1711920"/>
                <a:gd name="connsiteY0-408" fmla="*/ 876189 h 1582981"/>
                <a:gd name="connsiteX1-409" fmla="*/ 15069 w 1711920"/>
                <a:gd name="connsiteY1-410" fmla="*/ 8222 h 1582981"/>
                <a:gd name="connsiteX2-411" fmla="*/ 1689443 w 1711920"/>
                <a:gd name="connsiteY2-412" fmla="*/ 813283 h 1582981"/>
                <a:gd name="connsiteX3-413" fmla="*/ 1011074 w 1711920"/>
                <a:gd name="connsiteY3-414" fmla="*/ 1582807 h 1582981"/>
                <a:gd name="connsiteX4-415" fmla="*/ 1463294 w 1711920"/>
                <a:gd name="connsiteY4-416" fmla="*/ 876189 h 1582981"/>
                <a:gd name="connsiteX0-417" fmla="*/ 1463294 w 1711920"/>
                <a:gd name="connsiteY0-418" fmla="*/ 876189 h 1582981"/>
                <a:gd name="connsiteX1-419" fmla="*/ 15069 w 1711920"/>
                <a:gd name="connsiteY1-420" fmla="*/ 8222 h 1582981"/>
                <a:gd name="connsiteX2-421" fmla="*/ 1689443 w 1711920"/>
                <a:gd name="connsiteY2-422" fmla="*/ 813283 h 1582981"/>
                <a:gd name="connsiteX3-423" fmla="*/ 1011074 w 1711920"/>
                <a:gd name="connsiteY3-424" fmla="*/ 1582807 h 1582981"/>
                <a:gd name="connsiteX4-425" fmla="*/ 1463294 w 1711920"/>
                <a:gd name="connsiteY4-426" fmla="*/ 876189 h 1582981"/>
                <a:gd name="connsiteX0-427" fmla="*/ 1463457 w 1712466"/>
                <a:gd name="connsiteY0-428" fmla="*/ 876342 h 1608429"/>
                <a:gd name="connsiteX1-429" fmla="*/ 15232 w 1712466"/>
                <a:gd name="connsiteY1-430" fmla="*/ 8375 h 1608429"/>
                <a:gd name="connsiteX2-431" fmla="*/ 1689606 w 1712466"/>
                <a:gd name="connsiteY2-432" fmla="*/ 813436 h 1608429"/>
                <a:gd name="connsiteX3-433" fmla="*/ 1026739 w 1712466"/>
                <a:gd name="connsiteY3-434" fmla="*/ 1608259 h 1608429"/>
                <a:gd name="connsiteX4-435" fmla="*/ 1463457 w 1712466"/>
                <a:gd name="connsiteY4-436" fmla="*/ 876342 h 1608429"/>
                <a:gd name="connsiteX0-437" fmla="*/ 1463457 w 1712748"/>
                <a:gd name="connsiteY0-438" fmla="*/ 876342 h 1608456"/>
                <a:gd name="connsiteX1-439" fmla="*/ 15232 w 1712748"/>
                <a:gd name="connsiteY1-440" fmla="*/ 8375 h 1608456"/>
                <a:gd name="connsiteX2-441" fmla="*/ 1689606 w 1712748"/>
                <a:gd name="connsiteY2-442" fmla="*/ 813436 h 1608456"/>
                <a:gd name="connsiteX3-443" fmla="*/ 1026739 w 1712748"/>
                <a:gd name="connsiteY3-444" fmla="*/ 1608259 h 1608456"/>
                <a:gd name="connsiteX4-445" fmla="*/ 1463457 w 1712748"/>
                <a:gd name="connsiteY4-446" fmla="*/ 876342 h 1608456"/>
                <a:gd name="connsiteX0-447" fmla="*/ 1463457 w 1714372"/>
                <a:gd name="connsiteY0-448" fmla="*/ 876342 h 1612123"/>
                <a:gd name="connsiteX1-449" fmla="*/ 15232 w 1714372"/>
                <a:gd name="connsiteY1-450" fmla="*/ 8375 h 1612123"/>
                <a:gd name="connsiteX2-451" fmla="*/ 1689606 w 1714372"/>
                <a:gd name="connsiteY2-452" fmla="*/ 813436 h 1612123"/>
                <a:gd name="connsiteX3-453" fmla="*/ 1026739 w 1714372"/>
                <a:gd name="connsiteY3-454" fmla="*/ 1608259 h 1612123"/>
                <a:gd name="connsiteX4-455" fmla="*/ 1463457 w 1714372"/>
                <a:gd name="connsiteY4-456" fmla="*/ 876342 h 1612123"/>
                <a:gd name="connsiteX0-457" fmla="*/ 1463432 w 1713857"/>
                <a:gd name="connsiteY0-458" fmla="*/ 876366 h 1625932"/>
                <a:gd name="connsiteX1-459" fmla="*/ 15207 w 1713857"/>
                <a:gd name="connsiteY1-460" fmla="*/ 8399 h 1625932"/>
                <a:gd name="connsiteX2-461" fmla="*/ 1689581 w 1713857"/>
                <a:gd name="connsiteY2-462" fmla="*/ 813460 h 1625932"/>
                <a:gd name="connsiteX3-463" fmla="*/ 1009765 w 1713857"/>
                <a:gd name="connsiteY3-464" fmla="*/ 1622147 h 1625932"/>
                <a:gd name="connsiteX4-465" fmla="*/ 1463432 w 1713857"/>
                <a:gd name="connsiteY4-466" fmla="*/ 876366 h 1625932"/>
                <a:gd name="connsiteX0-467" fmla="*/ 1463432 w 1713774"/>
                <a:gd name="connsiteY0-468" fmla="*/ 876366 h 1628865"/>
                <a:gd name="connsiteX1-469" fmla="*/ 15207 w 1713774"/>
                <a:gd name="connsiteY1-470" fmla="*/ 8399 h 1628865"/>
                <a:gd name="connsiteX2-471" fmla="*/ 1689581 w 1713774"/>
                <a:gd name="connsiteY2-472" fmla="*/ 813460 h 1628865"/>
                <a:gd name="connsiteX3-473" fmla="*/ 1009765 w 1713774"/>
                <a:gd name="connsiteY3-474" fmla="*/ 1622147 h 1628865"/>
                <a:gd name="connsiteX4-475" fmla="*/ 1463432 w 1713774"/>
                <a:gd name="connsiteY4-476" fmla="*/ 876366 h 1628865"/>
                <a:gd name="connsiteX0-477" fmla="*/ 1463433 w 1713813"/>
                <a:gd name="connsiteY0-478" fmla="*/ 876382 h 1637678"/>
                <a:gd name="connsiteX1-479" fmla="*/ 15208 w 1713813"/>
                <a:gd name="connsiteY1-480" fmla="*/ 8415 h 1637678"/>
                <a:gd name="connsiteX2-481" fmla="*/ 1689582 w 1713813"/>
                <a:gd name="connsiteY2-482" fmla="*/ 813476 h 1637678"/>
                <a:gd name="connsiteX3-483" fmla="*/ 1011126 w 1713813"/>
                <a:gd name="connsiteY3-484" fmla="*/ 1631040 h 1637678"/>
                <a:gd name="connsiteX4-485" fmla="*/ 1463433 w 1713813"/>
                <a:gd name="connsiteY4-486" fmla="*/ 876382 h 1637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33" y="connsiteY4-34"/>
                </a:cxn>
              </a:cxnLst>
              <a:rect l="l" t="t" r="r" b="b"/>
              <a:pathLst>
                <a:path w="1713813" h="1637678">
                  <a:moveTo>
                    <a:pt x="1463433" y="876382"/>
                  </a:moveTo>
                  <a:cubicBezTo>
                    <a:pt x="1297447" y="605945"/>
                    <a:pt x="-164065" y="-83769"/>
                    <a:pt x="15208" y="8415"/>
                  </a:cubicBezTo>
                  <a:cubicBezTo>
                    <a:pt x="111554" y="34655"/>
                    <a:pt x="1523581" y="551045"/>
                    <a:pt x="1689582" y="813476"/>
                  </a:cubicBezTo>
                  <a:cubicBezTo>
                    <a:pt x="1855583" y="1075907"/>
                    <a:pt x="1118159" y="1557382"/>
                    <a:pt x="1011126" y="1631040"/>
                  </a:cubicBezTo>
                  <a:cubicBezTo>
                    <a:pt x="904093" y="1704698"/>
                    <a:pt x="1629419" y="1146819"/>
                    <a:pt x="1463433" y="87638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3"/>
                </a:gs>
                <a:gs pos="87000">
                  <a:schemeClr val="accent3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2" name="MH_Other_2"/>
            <p:cNvSpPr/>
            <p:nvPr>
              <p:custDataLst>
                <p:tags r:id="rId5"/>
              </p:custDataLst>
            </p:nvPr>
          </p:nvSpPr>
          <p:spPr>
            <a:xfrm rot="8594713">
              <a:off x="4876070" y="2685566"/>
              <a:ext cx="3440337" cy="2465626"/>
            </a:xfrm>
            <a:custGeom>
              <a:avLst/>
              <a:gdLst>
                <a:gd name="connsiteX0" fmla="*/ 0 w 2088232"/>
                <a:gd name="connsiteY0" fmla="*/ 1800200 h 1800200"/>
                <a:gd name="connsiteX1" fmla="*/ 1044116 w 2088232"/>
                <a:gd name="connsiteY1" fmla="*/ 0 h 1800200"/>
                <a:gd name="connsiteX2" fmla="*/ 2088232 w 2088232"/>
                <a:gd name="connsiteY2" fmla="*/ 1800200 h 1800200"/>
                <a:gd name="connsiteX3" fmla="*/ 0 w 2088232"/>
                <a:gd name="connsiteY3" fmla="*/ 1800200 h 1800200"/>
                <a:gd name="connsiteX0-1" fmla="*/ 447800 w 2536032"/>
                <a:gd name="connsiteY0-2" fmla="*/ 2233337 h 2233337"/>
                <a:gd name="connsiteX1-3" fmla="*/ 0 w 2536032"/>
                <a:gd name="connsiteY1-4" fmla="*/ 0 h 2233337"/>
                <a:gd name="connsiteX2-5" fmla="*/ 2536032 w 2536032"/>
                <a:gd name="connsiteY2-6" fmla="*/ 2233337 h 2233337"/>
                <a:gd name="connsiteX3-7" fmla="*/ 447800 w 2536032"/>
                <a:gd name="connsiteY3-8" fmla="*/ 2233337 h 2233337"/>
                <a:gd name="connsiteX0-9" fmla="*/ 447800 w 2632284"/>
                <a:gd name="connsiteY0-10" fmla="*/ 2233337 h 2233337"/>
                <a:gd name="connsiteX1-11" fmla="*/ 0 w 2632284"/>
                <a:gd name="connsiteY1-12" fmla="*/ 0 h 2233337"/>
                <a:gd name="connsiteX2-13" fmla="*/ 2632284 w 2632284"/>
                <a:gd name="connsiteY2-14" fmla="*/ 1431231 h 2233337"/>
                <a:gd name="connsiteX3-15" fmla="*/ 447800 w 2632284"/>
                <a:gd name="connsiteY3-16" fmla="*/ 2233337 h 2233337"/>
                <a:gd name="connsiteX0-17" fmla="*/ 447800 w 2632284"/>
                <a:gd name="connsiteY0-18" fmla="*/ 2233337 h 2233337"/>
                <a:gd name="connsiteX1-19" fmla="*/ 0 w 2632284"/>
                <a:gd name="connsiteY1-20" fmla="*/ 0 h 2233337"/>
                <a:gd name="connsiteX2-21" fmla="*/ 2632284 w 2632284"/>
                <a:gd name="connsiteY2-22" fmla="*/ 1431231 h 2233337"/>
                <a:gd name="connsiteX3-23" fmla="*/ 1617785 w 2632284"/>
                <a:gd name="connsiteY3-24" fmla="*/ 1764288 h 2233337"/>
                <a:gd name="connsiteX4" fmla="*/ 447800 w 2632284"/>
                <a:gd name="connsiteY4" fmla="*/ 2233337 h 2233337"/>
                <a:gd name="connsiteX0-25" fmla="*/ 447800 w 2632284"/>
                <a:gd name="connsiteY0-26" fmla="*/ 2233337 h 2233337"/>
                <a:gd name="connsiteX1-27" fmla="*/ 0 w 2632284"/>
                <a:gd name="connsiteY1-28" fmla="*/ 0 h 2233337"/>
                <a:gd name="connsiteX2-29" fmla="*/ 2632284 w 2632284"/>
                <a:gd name="connsiteY2-30" fmla="*/ 1431231 h 2233337"/>
                <a:gd name="connsiteX3-31" fmla="*/ 2612395 w 2632284"/>
                <a:gd name="connsiteY3-32" fmla="*/ 1844498 h 2233337"/>
                <a:gd name="connsiteX4-33" fmla="*/ 447800 w 2632284"/>
                <a:gd name="connsiteY4-34" fmla="*/ 2233337 h 2233337"/>
                <a:gd name="connsiteX0-35" fmla="*/ 1570748 w 2632284"/>
                <a:gd name="connsiteY0-36" fmla="*/ 1286853 h 1844498"/>
                <a:gd name="connsiteX1-37" fmla="*/ 0 w 2632284"/>
                <a:gd name="connsiteY1-38" fmla="*/ 0 h 1844498"/>
                <a:gd name="connsiteX2-39" fmla="*/ 2632284 w 2632284"/>
                <a:gd name="connsiteY2-40" fmla="*/ 1431231 h 1844498"/>
                <a:gd name="connsiteX3-41" fmla="*/ 2612395 w 2632284"/>
                <a:gd name="connsiteY3-42" fmla="*/ 1844498 h 1844498"/>
                <a:gd name="connsiteX4-43" fmla="*/ 1570748 w 2632284"/>
                <a:gd name="connsiteY4-44" fmla="*/ 1286853 h 1844498"/>
                <a:gd name="connsiteX0-45" fmla="*/ 2196390 w 2632284"/>
                <a:gd name="connsiteY0-46" fmla="*/ 1912495 h 1912495"/>
                <a:gd name="connsiteX1-47" fmla="*/ 0 w 2632284"/>
                <a:gd name="connsiteY1-48" fmla="*/ 0 h 1912495"/>
                <a:gd name="connsiteX2-49" fmla="*/ 2632284 w 2632284"/>
                <a:gd name="connsiteY2-50" fmla="*/ 1431231 h 1912495"/>
                <a:gd name="connsiteX3-51" fmla="*/ 2612395 w 2632284"/>
                <a:gd name="connsiteY3-52" fmla="*/ 1844498 h 1912495"/>
                <a:gd name="connsiteX4-53" fmla="*/ 2196390 w 2632284"/>
                <a:gd name="connsiteY4-54" fmla="*/ 1912495 h 1912495"/>
                <a:gd name="connsiteX0-55" fmla="*/ 2196390 w 2632284"/>
                <a:gd name="connsiteY0-56" fmla="*/ 1912495 h 1924709"/>
                <a:gd name="connsiteX1-57" fmla="*/ 0 w 2632284"/>
                <a:gd name="connsiteY1-58" fmla="*/ 0 h 1924709"/>
                <a:gd name="connsiteX2-59" fmla="*/ 2632284 w 2632284"/>
                <a:gd name="connsiteY2-60" fmla="*/ 1431231 h 1924709"/>
                <a:gd name="connsiteX3-61" fmla="*/ 2355722 w 2632284"/>
                <a:gd name="connsiteY3-62" fmla="*/ 1924709 h 1924709"/>
                <a:gd name="connsiteX4-63" fmla="*/ 2196390 w 2632284"/>
                <a:gd name="connsiteY4-64" fmla="*/ 1912495 h 1924709"/>
                <a:gd name="connsiteX0-65" fmla="*/ 2244516 w 2632284"/>
                <a:gd name="connsiteY0-66" fmla="*/ 1527484 h 1924709"/>
                <a:gd name="connsiteX1-67" fmla="*/ 0 w 2632284"/>
                <a:gd name="connsiteY1-68" fmla="*/ 0 h 1924709"/>
                <a:gd name="connsiteX2-69" fmla="*/ 2632284 w 2632284"/>
                <a:gd name="connsiteY2-70" fmla="*/ 1431231 h 1924709"/>
                <a:gd name="connsiteX3-71" fmla="*/ 2355722 w 2632284"/>
                <a:gd name="connsiteY3-72" fmla="*/ 1924709 h 1924709"/>
                <a:gd name="connsiteX4-73" fmla="*/ 2244516 w 2632284"/>
                <a:gd name="connsiteY4-74" fmla="*/ 1527484 h 1924709"/>
                <a:gd name="connsiteX0-75" fmla="*/ 2244516 w 2728537"/>
                <a:gd name="connsiteY0-76" fmla="*/ 1527484 h 1924709"/>
                <a:gd name="connsiteX1-77" fmla="*/ 0 w 2728537"/>
                <a:gd name="connsiteY1-78" fmla="*/ 0 h 1924709"/>
                <a:gd name="connsiteX2-79" fmla="*/ 2728537 w 2728537"/>
                <a:gd name="connsiteY2-80" fmla="*/ 1174558 h 1924709"/>
                <a:gd name="connsiteX3-81" fmla="*/ 2355722 w 2728537"/>
                <a:gd name="connsiteY3-82" fmla="*/ 1924709 h 1924709"/>
                <a:gd name="connsiteX4-83" fmla="*/ 2244516 w 2728537"/>
                <a:gd name="connsiteY4-84" fmla="*/ 1527484 h 1924709"/>
                <a:gd name="connsiteX0-85" fmla="*/ 2244516 w 2849134"/>
                <a:gd name="connsiteY0-86" fmla="*/ 1530200 h 1927425"/>
                <a:gd name="connsiteX1-87" fmla="*/ 0 w 2849134"/>
                <a:gd name="connsiteY1-88" fmla="*/ 2716 h 1927425"/>
                <a:gd name="connsiteX2-89" fmla="*/ 2728537 w 2849134"/>
                <a:gd name="connsiteY2-90" fmla="*/ 1177274 h 1927425"/>
                <a:gd name="connsiteX3-91" fmla="*/ 2355722 w 2849134"/>
                <a:gd name="connsiteY3-92" fmla="*/ 1927425 h 1927425"/>
                <a:gd name="connsiteX4-93" fmla="*/ 2244516 w 2849134"/>
                <a:gd name="connsiteY4-94" fmla="*/ 1530200 h 1927425"/>
                <a:gd name="connsiteX0-95" fmla="*/ 2244516 w 2776007"/>
                <a:gd name="connsiteY0-96" fmla="*/ 1530941 h 1928166"/>
                <a:gd name="connsiteX1-97" fmla="*/ 0 w 2776007"/>
                <a:gd name="connsiteY1-98" fmla="*/ 3457 h 1928166"/>
                <a:gd name="connsiteX2-99" fmla="*/ 2728537 w 2776007"/>
                <a:gd name="connsiteY2-100" fmla="*/ 1178015 h 1928166"/>
                <a:gd name="connsiteX3-101" fmla="*/ 2355722 w 2776007"/>
                <a:gd name="connsiteY3-102" fmla="*/ 1928166 h 1928166"/>
                <a:gd name="connsiteX4-103" fmla="*/ 2244516 w 2776007"/>
                <a:gd name="connsiteY4-104" fmla="*/ 1530941 h 1928166"/>
                <a:gd name="connsiteX0-105" fmla="*/ 2196390 w 2776007"/>
                <a:gd name="connsiteY0-106" fmla="*/ 969468 h 1928166"/>
                <a:gd name="connsiteX1-107" fmla="*/ 0 w 2776007"/>
                <a:gd name="connsiteY1-108" fmla="*/ 3457 h 1928166"/>
                <a:gd name="connsiteX2-109" fmla="*/ 2728537 w 2776007"/>
                <a:gd name="connsiteY2-110" fmla="*/ 1178015 h 1928166"/>
                <a:gd name="connsiteX3-111" fmla="*/ 2355722 w 2776007"/>
                <a:gd name="connsiteY3-112" fmla="*/ 1928166 h 1928166"/>
                <a:gd name="connsiteX4-113" fmla="*/ 2196390 w 2776007"/>
                <a:gd name="connsiteY4-114" fmla="*/ 969468 h 1928166"/>
                <a:gd name="connsiteX0-115" fmla="*/ 2196390 w 2775107"/>
                <a:gd name="connsiteY0-116" fmla="*/ 969468 h 1928166"/>
                <a:gd name="connsiteX1-117" fmla="*/ 0 w 2775107"/>
                <a:gd name="connsiteY1-118" fmla="*/ 3457 h 1928166"/>
                <a:gd name="connsiteX2-119" fmla="*/ 2728537 w 2775107"/>
                <a:gd name="connsiteY2-120" fmla="*/ 1178015 h 1928166"/>
                <a:gd name="connsiteX3-121" fmla="*/ 2355722 w 2775107"/>
                <a:gd name="connsiteY3-122" fmla="*/ 1928166 h 1928166"/>
                <a:gd name="connsiteX4-123" fmla="*/ 2323637 w 2775107"/>
                <a:gd name="connsiteY4-124" fmla="*/ 1912124 h 1928166"/>
                <a:gd name="connsiteX5" fmla="*/ 2196390 w 2775107"/>
                <a:gd name="connsiteY5" fmla="*/ 969468 h 1928166"/>
                <a:gd name="connsiteX0-125" fmla="*/ 2196390 w 2775107"/>
                <a:gd name="connsiteY0-126" fmla="*/ 969468 h 1928166"/>
                <a:gd name="connsiteX1-127" fmla="*/ 0 w 2775107"/>
                <a:gd name="connsiteY1-128" fmla="*/ 3457 h 1928166"/>
                <a:gd name="connsiteX2-129" fmla="*/ 2728537 w 2775107"/>
                <a:gd name="connsiteY2-130" fmla="*/ 1178015 h 1928166"/>
                <a:gd name="connsiteX3-131" fmla="*/ 2355722 w 2775107"/>
                <a:gd name="connsiteY3-132" fmla="*/ 1928166 h 1928166"/>
                <a:gd name="connsiteX4-133" fmla="*/ 2500101 w 2775107"/>
                <a:gd name="connsiteY4-134" fmla="*/ 1430861 h 1928166"/>
                <a:gd name="connsiteX5-135" fmla="*/ 2196390 w 2775107"/>
                <a:gd name="connsiteY5-136" fmla="*/ 969468 h 1928166"/>
                <a:gd name="connsiteX0-137" fmla="*/ 2196390 w 2775107"/>
                <a:gd name="connsiteY0-138" fmla="*/ 1081763 h 1928166"/>
                <a:gd name="connsiteX1-139" fmla="*/ 0 w 2775107"/>
                <a:gd name="connsiteY1-140" fmla="*/ 3457 h 1928166"/>
                <a:gd name="connsiteX2-141" fmla="*/ 2728537 w 2775107"/>
                <a:gd name="connsiteY2-142" fmla="*/ 1178015 h 1928166"/>
                <a:gd name="connsiteX3-143" fmla="*/ 2355722 w 2775107"/>
                <a:gd name="connsiteY3-144" fmla="*/ 1928166 h 1928166"/>
                <a:gd name="connsiteX4-145" fmla="*/ 2500101 w 2775107"/>
                <a:gd name="connsiteY4-146" fmla="*/ 1430861 h 1928166"/>
                <a:gd name="connsiteX5-147" fmla="*/ 2196390 w 2775107"/>
                <a:gd name="connsiteY5-148" fmla="*/ 1081763 h 1928166"/>
                <a:gd name="connsiteX0-149" fmla="*/ 2199445 w 2778162"/>
                <a:gd name="connsiteY0-150" fmla="*/ 1081763 h 1928166"/>
                <a:gd name="connsiteX1-151" fmla="*/ 3055 w 2778162"/>
                <a:gd name="connsiteY1-152" fmla="*/ 3457 h 1928166"/>
                <a:gd name="connsiteX2-153" fmla="*/ 2731592 w 2778162"/>
                <a:gd name="connsiteY2-154" fmla="*/ 1178015 h 1928166"/>
                <a:gd name="connsiteX3-155" fmla="*/ 2358777 w 2778162"/>
                <a:gd name="connsiteY3-156" fmla="*/ 1928166 h 1928166"/>
                <a:gd name="connsiteX4-157" fmla="*/ 2503156 w 2778162"/>
                <a:gd name="connsiteY4-158" fmla="*/ 1430861 h 1928166"/>
                <a:gd name="connsiteX5-159" fmla="*/ 2199445 w 2778162"/>
                <a:gd name="connsiteY5-160" fmla="*/ 1081763 h 1928166"/>
                <a:gd name="connsiteX0-161" fmla="*/ 2199445 w 2778162"/>
                <a:gd name="connsiteY0-162" fmla="*/ 1081763 h 1928166"/>
                <a:gd name="connsiteX1-163" fmla="*/ 3055 w 2778162"/>
                <a:gd name="connsiteY1-164" fmla="*/ 3457 h 1928166"/>
                <a:gd name="connsiteX2-165" fmla="*/ 2731592 w 2778162"/>
                <a:gd name="connsiteY2-166" fmla="*/ 1178015 h 1928166"/>
                <a:gd name="connsiteX3-167" fmla="*/ 2358777 w 2778162"/>
                <a:gd name="connsiteY3-168" fmla="*/ 1928166 h 1928166"/>
                <a:gd name="connsiteX4-169" fmla="*/ 2503156 w 2778162"/>
                <a:gd name="connsiteY4-170" fmla="*/ 1430861 h 1928166"/>
                <a:gd name="connsiteX5-171" fmla="*/ 2199445 w 2778162"/>
                <a:gd name="connsiteY5-172" fmla="*/ 1081763 h 1928166"/>
                <a:gd name="connsiteX0-173" fmla="*/ 2199421 w 2778138"/>
                <a:gd name="connsiteY0-174" fmla="*/ 1081763 h 1928166"/>
                <a:gd name="connsiteX1-175" fmla="*/ 3031 w 2778138"/>
                <a:gd name="connsiteY1-176" fmla="*/ 3457 h 1928166"/>
                <a:gd name="connsiteX2-177" fmla="*/ 2731568 w 2778138"/>
                <a:gd name="connsiteY2-178" fmla="*/ 1178015 h 1928166"/>
                <a:gd name="connsiteX3-179" fmla="*/ 2358753 w 2778138"/>
                <a:gd name="connsiteY3-180" fmla="*/ 1928166 h 1928166"/>
                <a:gd name="connsiteX4-181" fmla="*/ 2406879 w 2778138"/>
                <a:gd name="connsiteY4-182" fmla="*/ 1446903 h 1928166"/>
                <a:gd name="connsiteX5-183" fmla="*/ 2199421 w 2778138"/>
                <a:gd name="connsiteY5-184" fmla="*/ 1081763 h 1928166"/>
                <a:gd name="connsiteX0-185" fmla="*/ 2199421 w 2778138"/>
                <a:gd name="connsiteY0-186" fmla="*/ 1081763 h 1928166"/>
                <a:gd name="connsiteX1-187" fmla="*/ 3031 w 2778138"/>
                <a:gd name="connsiteY1-188" fmla="*/ 3457 h 1928166"/>
                <a:gd name="connsiteX2-189" fmla="*/ 2731568 w 2778138"/>
                <a:gd name="connsiteY2-190" fmla="*/ 1178015 h 1928166"/>
                <a:gd name="connsiteX3-191" fmla="*/ 2358753 w 2778138"/>
                <a:gd name="connsiteY3-192" fmla="*/ 1928166 h 1928166"/>
                <a:gd name="connsiteX4-193" fmla="*/ 2406879 w 2778138"/>
                <a:gd name="connsiteY4-194" fmla="*/ 1446903 h 1928166"/>
                <a:gd name="connsiteX5-195" fmla="*/ 2199421 w 2778138"/>
                <a:gd name="connsiteY5-196" fmla="*/ 1081763 h 1928166"/>
                <a:gd name="connsiteX0-197" fmla="*/ 2199421 w 2778138"/>
                <a:gd name="connsiteY0-198" fmla="*/ 1081763 h 1928166"/>
                <a:gd name="connsiteX1-199" fmla="*/ 3031 w 2778138"/>
                <a:gd name="connsiteY1-200" fmla="*/ 3457 h 1928166"/>
                <a:gd name="connsiteX2-201" fmla="*/ 2731568 w 2778138"/>
                <a:gd name="connsiteY2-202" fmla="*/ 1178015 h 1928166"/>
                <a:gd name="connsiteX3-203" fmla="*/ 2358753 w 2778138"/>
                <a:gd name="connsiteY3-204" fmla="*/ 1928166 h 1928166"/>
                <a:gd name="connsiteX4-205" fmla="*/ 2199421 w 2778138"/>
                <a:gd name="connsiteY4-206" fmla="*/ 1081763 h 1928166"/>
                <a:gd name="connsiteX0-207" fmla="*/ 2071047 w 2778351"/>
                <a:gd name="connsiteY0-208" fmla="*/ 1129388 h 1928166"/>
                <a:gd name="connsiteX1-209" fmla="*/ 3244 w 2778351"/>
                <a:gd name="connsiteY1-210" fmla="*/ 3457 h 1928166"/>
                <a:gd name="connsiteX2-211" fmla="*/ 2731781 w 2778351"/>
                <a:gd name="connsiteY2-212" fmla="*/ 1178015 h 1928166"/>
                <a:gd name="connsiteX3-213" fmla="*/ 2358966 w 2778351"/>
                <a:gd name="connsiteY3-214" fmla="*/ 1928166 h 1928166"/>
                <a:gd name="connsiteX4-215" fmla="*/ 2071047 w 2778351"/>
                <a:gd name="connsiteY4-216" fmla="*/ 1129388 h 1928166"/>
                <a:gd name="connsiteX0-217" fmla="*/ 2071008 w 2835081"/>
                <a:gd name="connsiteY0-218" fmla="*/ 1128691 h 2017957"/>
                <a:gd name="connsiteX1-219" fmla="*/ 3205 w 2835081"/>
                <a:gd name="connsiteY1-220" fmla="*/ 2760 h 2017957"/>
                <a:gd name="connsiteX2-221" fmla="*/ 2731742 w 2835081"/>
                <a:gd name="connsiteY2-222" fmla="*/ 1177318 h 2017957"/>
                <a:gd name="connsiteX3-223" fmla="*/ 2268440 w 2835081"/>
                <a:gd name="connsiteY3-224" fmla="*/ 2017957 h 2017957"/>
                <a:gd name="connsiteX4-225" fmla="*/ 2071008 w 2835081"/>
                <a:gd name="connsiteY4-226" fmla="*/ 1128691 h 2017957"/>
                <a:gd name="connsiteX0-227" fmla="*/ 2071008 w 2837054"/>
                <a:gd name="connsiteY0-228" fmla="*/ 1128691 h 2018318"/>
                <a:gd name="connsiteX1-229" fmla="*/ 3205 w 2837054"/>
                <a:gd name="connsiteY1-230" fmla="*/ 2760 h 2018318"/>
                <a:gd name="connsiteX2-231" fmla="*/ 2731742 w 2837054"/>
                <a:gd name="connsiteY2-232" fmla="*/ 1177318 h 2018318"/>
                <a:gd name="connsiteX3-233" fmla="*/ 2268440 w 2837054"/>
                <a:gd name="connsiteY3-234" fmla="*/ 2017957 h 2018318"/>
                <a:gd name="connsiteX4-235" fmla="*/ 2071008 w 2837054"/>
                <a:gd name="connsiteY4-236" fmla="*/ 1128691 h 2018318"/>
                <a:gd name="connsiteX0-237" fmla="*/ 1871371 w 2842856"/>
                <a:gd name="connsiteY0-238" fmla="*/ 1128691 h 2018051"/>
                <a:gd name="connsiteX1-239" fmla="*/ 3593 w 2842856"/>
                <a:gd name="connsiteY1-240" fmla="*/ 2760 h 2018051"/>
                <a:gd name="connsiteX2-241" fmla="*/ 2732130 w 2842856"/>
                <a:gd name="connsiteY2-242" fmla="*/ 1177318 h 2018051"/>
                <a:gd name="connsiteX3-243" fmla="*/ 2268828 w 2842856"/>
                <a:gd name="connsiteY3-244" fmla="*/ 2017957 h 2018051"/>
                <a:gd name="connsiteX4-245" fmla="*/ 1871371 w 2842856"/>
                <a:gd name="connsiteY4-246" fmla="*/ 1128691 h 2018051"/>
                <a:gd name="connsiteX0-247" fmla="*/ 1871331 w 2842816"/>
                <a:gd name="connsiteY0-248" fmla="*/ 1128691 h 2018051"/>
                <a:gd name="connsiteX1-249" fmla="*/ 3553 w 2842816"/>
                <a:gd name="connsiteY1-250" fmla="*/ 2760 h 2018051"/>
                <a:gd name="connsiteX2-251" fmla="*/ 2732090 w 2842816"/>
                <a:gd name="connsiteY2-252" fmla="*/ 1177318 h 2018051"/>
                <a:gd name="connsiteX3-253" fmla="*/ 2268788 w 2842816"/>
                <a:gd name="connsiteY3-254" fmla="*/ 2017957 h 2018051"/>
                <a:gd name="connsiteX4-255" fmla="*/ 1871331 w 2842816"/>
                <a:gd name="connsiteY4-256" fmla="*/ 1128691 h 2018051"/>
                <a:gd name="connsiteX0-257" fmla="*/ 2429238 w 2832988"/>
                <a:gd name="connsiteY0-258" fmla="*/ 1344591 h 2019144"/>
                <a:gd name="connsiteX1-259" fmla="*/ 2660 w 2832988"/>
                <a:gd name="connsiteY1-260" fmla="*/ 2760 h 2019144"/>
                <a:gd name="connsiteX2-261" fmla="*/ 2731197 w 2832988"/>
                <a:gd name="connsiteY2-262" fmla="*/ 1177318 h 2019144"/>
                <a:gd name="connsiteX3-263" fmla="*/ 2267895 w 2832988"/>
                <a:gd name="connsiteY3-264" fmla="*/ 2017957 h 2019144"/>
                <a:gd name="connsiteX4-265" fmla="*/ 2429238 w 2832988"/>
                <a:gd name="connsiteY4-266" fmla="*/ 1344591 h 2019144"/>
                <a:gd name="connsiteX0-267" fmla="*/ 2391183 w 2833601"/>
                <a:gd name="connsiteY0-268" fmla="*/ 1293791 h 2018493"/>
                <a:gd name="connsiteX1-269" fmla="*/ 2705 w 2833601"/>
                <a:gd name="connsiteY1-270" fmla="*/ 2760 h 2018493"/>
                <a:gd name="connsiteX2-271" fmla="*/ 2731242 w 2833601"/>
                <a:gd name="connsiteY2-272" fmla="*/ 1177318 h 2018493"/>
                <a:gd name="connsiteX3-273" fmla="*/ 2267940 w 2833601"/>
                <a:gd name="connsiteY3-274" fmla="*/ 2017957 h 2018493"/>
                <a:gd name="connsiteX4-275" fmla="*/ 2391183 w 2833601"/>
                <a:gd name="connsiteY4-276" fmla="*/ 1293791 h 2018493"/>
                <a:gd name="connsiteX0-277" fmla="*/ 2391050 w 2833468"/>
                <a:gd name="connsiteY0-278" fmla="*/ 1293791 h 2018534"/>
                <a:gd name="connsiteX1-279" fmla="*/ 2572 w 2833468"/>
                <a:gd name="connsiteY1-280" fmla="*/ 2760 h 2018534"/>
                <a:gd name="connsiteX2-281" fmla="*/ 2731109 w 2833468"/>
                <a:gd name="connsiteY2-282" fmla="*/ 1177318 h 2018534"/>
                <a:gd name="connsiteX3-283" fmla="*/ 2267807 w 2833468"/>
                <a:gd name="connsiteY3-284" fmla="*/ 2017957 h 2018534"/>
                <a:gd name="connsiteX4-285" fmla="*/ 2391050 w 2833468"/>
                <a:gd name="connsiteY4-286" fmla="*/ 1293791 h 2018534"/>
                <a:gd name="connsiteX0-287" fmla="*/ 1845836 w 2255024"/>
                <a:gd name="connsiteY0-288" fmla="*/ 1065890 h 1790669"/>
                <a:gd name="connsiteX1-289" fmla="*/ 3458 w 2255024"/>
                <a:gd name="connsiteY1-290" fmla="*/ 3459 h 1790669"/>
                <a:gd name="connsiteX2-291" fmla="*/ 2185895 w 2255024"/>
                <a:gd name="connsiteY2-292" fmla="*/ 949417 h 1790669"/>
                <a:gd name="connsiteX3-293" fmla="*/ 1722593 w 2255024"/>
                <a:gd name="connsiteY3-294" fmla="*/ 1790056 h 1790669"/>
                <a:gd name="connsiteX4-295" fmla="*/ 1845836 w 2255024"/>
                <a:gd name="connsiteY4-296" fmla="*/ 1065890 h 1790669"/>
                <a:gd name="connsiteX0-297" fmla="*/ 1845831 w 2252960"/>
                <a:gd name="connsiteY0-298" fmla="*/ 1065905 h 1813046"/>
                <a:gd name="connsiteX1-299" fmla="*/ 3453 w 2252960"/>
                <a:gd name="connsiteY1-300" fmla="*/ 3474 h 1813046"/>
                <a:gd name="connsiteX2-301" fmla="*/ 2185890 w 2252960"/>
                <a:gd name="connsiteY2-302" fmla="*/ 949432 h 1813046"/>
                <a:gd name="connsiteX3-303" fmla="*/ 1707168 w 2252960"/>
                <a:gd name="connsiteY3-304" fmla="*/ 1812457 h 1813046"/>
                <a:gd name="connsiteX4-305" fmla="*/ 1845831 w 2252960"/>
                <a:gd name="connsiteY4-306" fmla="*/ 1065905 h 1813046"/>
                <a:gd name="connsiteX0-307" fmla="*/ 1845785 w 2236910"/>
                <a:gd name="connsiteY0-308" fmla="*/ 1065901 h 1805931"/>
                <a:gd name="connsiteX1-309" fmla="*/ 3407 w 2236910"/>
                <a:gd name="connsiteY1-310" fmla="*/ 3470 h 1805931"/>
                <a:gd name="connsiteX2-311" fmla="*/ 2185844 w 2236910"/>
                <a:gd name="connsiteY2-312" fmla="*/ 949428 h 1805931"/>
                <a:gd name="connsiteX3-313" fmla="*/ 1568999 w 2236910"/>
                <a:gd name="connsiteY3-314" fmla="*/ 1805335 h 1805931"/>
                <a:gd name="connsiteX4-315" fmla="*/ 1845785 w 2236910"/>
                <a:gd name="connsiteY4-316" fmla="*/ 1065901 h 1805931"/>
                <a:gd name="connsiteX0-317" fmla="*/ 1938962 w 2235995"/>
                <a:gd name="connsiteY0-318" fmla="*/ 1042182 h 1805700"/>
                <a:gd name="connsiteX1-319" fmla="*/ 3233 w 2235995"/>
                <a:gd name="connsiteY1-320" fmla="*/ 3470 h 1805700"/>
                <a:gd name="connsiteX2-321" fmla="*/ 2185670 w 2235995"/>
                <a:gd name="connsiteY2-322" fmla="*/ 949428 h 1805700"/>
                <a:gd name="connsiteX3-323" fmla="*/ 1568825 w 2235995"/>
                <a:gd name="connsiteY3-324" fmla="*/ 1805335 h 1805700"/>
                <a:gd name="connsiteX4-325" fmla="*/ 1938962 w 2235995"/>
                <a:gd name="connsiteY4-326" fmla="*/ 1042182 h 1805700"/>
                <a:gd name="connsiteX0-327" fmla="*/ 1938944 w 2230169"/>
                <a:gd name="connsiteY0-328" fmla="*/ 1042118 h 1719316"/>
                <a:gd name="connsiteX1-329" fmla="*/ 3215 w 2230169"/>
                <a:gd name="connsiteY1-330" fmla="*/ 3406 h 1719316"/>
                <a:gd name="connsiteX2-331" fmla="*/ 2185652 w 2230169"/>
                <a:gd name="connsiteY2-332" fmla="*/ 949364 h 1719316"/>
                <a:gd name="connsiteX3-333" fmla="*/ 1507283 w 2230169"/>
                <a:gd name="connsiteY3-334" fmla="*/ 1718888 h 1719316"/>
                <a:gd name="connsiteX4-335" fmla="*/ 1938944 w 2230169"/>
                <a:gd name="connsiteY4-336" fmla="*/ 1042118 h 1719316"/>
                <a:gd name="connsiteX0-337" fmla="*/ 2190989 w 2494600"/>
                <a:gd name="connsiteY0-338" fmla="*/ 1138605 h 1815820"/>
                <a:gd name="connsiteX1-339" fmla="*/ 2884 w 2494600"/>
                <a:gd name="connsiteY1-340" fmla="*/ 3079 h 1815820"/>
                <a:gd name="connsiteX2-341" fmla="*/ 2437697 w 2494600"/>
                <a:gd name="connsiteY2-342" fmla="*/ 1045851 h 1815820"/>
                <a:gd name="connsiteX3-343" fmla="*/ 1759328 w 2494600"/>
                <a:gd name="connsiteY3-344" fmla="*/ 1815375 h 1815820"/>
                <a:gd name="connsiteX4-345" fmla="*/ 2190989 w 2494600"/>
                <a:gd name="connsiteY4-346" fmla="*/ 1138605 h 1815820"/>
                <a:gd name="connsiteX0-347" fmla="*/ 2268337 w 2575905"/>
                <a:gd name="connsiteY0-348" fmla="*/ 1169845 h 1847066"/>
                <a:gd name="connsiteX1-349" fmla="*/ 2795 w 2575905"/>
                <a:gd name="connsiteY1-350" fmla="*/ 2987 h 1847066"/>
                <a:gd name="connsiteX2-351" fmla="*/ 2515045 w 2575905"/>
                <a:gd name="connsiteY2-352" fmla="*/ 1077091 h 1847066"/>
                <a:gd name="connsiteX3-353" fmla="*/ 1836676 w 2575905"/>
                <a:gd name="connsiteY3-354" fmla="*/ 1846615 h 1847066"/>
                <a:gd name="connsiteX4-355" fmla="*/ 2268337 w 2575905"/>
                <a:gd name="connsiteY4-356" fmla="*/ 1169845 h 1847066"/>
                <a:gd name="connsiteX0-357" fmla="*/ 2288871 w 2575709"/>
                <a:gd name="connsiteY0-358" fmla="*/ 1139997 h 1846812"/>
                <a:gd name="connsiteX1-359" fmla="*/ 2770 w 2575709"/>
                <a:gd name="connsiteY1-360" fmla="*/ 2987 h 1846812"/>
                <a:gd name="connsiteX2-361" fmla="*/ 2515020 w 2575709"/>
                <a:gd name="connsiteY2-362" fmla="*/ 1077091 h 1846812"/>
                <a:gd name="connsiteX3-363" fmla="*/ 1836651 w 2575709"/>
                <a:gd name="connsiteY3-364" fmla="*/ 1846615 h 1846812"/>
                <a:gd name="connsiteX4-365" fmla="*/ 2288871 w 2575709"/>
                <a:gd name="connsiteY4-366" fmla="*/ 1139997 h 1846812"/>
                <a:gd name="connsiteX0-367" fmla="*/ 1335577 w 1579877"/>
                <a:gd name="connsiteY0-368" fmla="*/ 802755 h 1509546"/>
                <a:gd name="connsiteX1-369" fmla="*/ 4422 w 1579877"/>
                <a:gd name="connsiteY1-370" fmla="*/ 4420 h 1509546"/>
                <a:gd name="connsiteX2-371" fmla="*/ 1561726 w 1579877"/>
                <a:gd name="connsiteY2-372" fmla="*/ 739849 h 1509546"/>
                <a:gd name="connsiteX3-373" fmla="*/ 883357 w 1579877"/>
                <a:gd name="connsiteY3-374" fmla="*/ 1509373 h 1509546"/>
                <a:gd name="connsiteX4-375" fmla="*/ 1335577 w 1579877"/>
                <a:gd name="connsiteY4-376" fmla="*/ 802755 h 1509546"/>
                <a:gd name="connsiteX0-377" fmla="*/ 1452344 w 1700970"/>
                <a:gd name="connsiteY0-378" fmla="*/ 871990 h 1578786"/>
                <a:gd name="connsiteX1-379" fmla="*/ 4119 w 1700970"/>
                <a:gd name="connsiteY1-380" fmla="*/ 4023 h 1578786"/>
                <a:gd name="connsiteX2-381" fmla="*/ 1678493 w 1700970"/>
                <a:gd name="connsiteY2-382" fmla="*/ 809084 h 1578786"/>
                <a:gd name="connsiteX3-383" fmla="*/ 1000124 w 1700970"/>
                <a:gd name="connsiteY3-384" fmla="*/ 1578608 h 1578786"/>
                <a:gd name="connsiteX4-385" fmla="*/ 1452344 w 1700970"/>
                <a:gd name="connsiteY4-386" fmla="*/ 871990 h 1578786"/>
                <a:gd name="connsiteX0-387" fmla="*/ 1452303 w 1700929"/>
                <a:gd name="connsiteY0-388" fmla="*/ 871990 h 1578782"/>
                <a:gd name="connsiteX1-389" fmla="*/ 4078 w 1700929"/>
                <a:gd name="connsiteY1-390" fmla="*/ 4023 h 1578782"/>
                <a:gd name="connsiteX2-391" fmla="*/ 1678452 w 1700929"/>
                <a:gd name="connsiteY2-392" fmla="*/ 809084 h 1578782"/>
                <a:gd name="connsiteX3-393" fmla="*/ 1000083 w 1700929"/>
                <a:gd name="connsiteY3-394" fmla="*/ 1578608 h 1578782"/>
                <a:gd name="connsiteX4-395" fmla="*/ 1452303 w 1700929"/>
                <a:gd name="connsiteY4-396" fmla="*/ 871990 h 1578782"/>
                <a:gd name="connsiteX0-397" fmla="*/ 1452303 w 1700929"/>
                <a:gd name="connsiteY0-398" fmla="*/ 868267 h 1575059"/>
                <a:gd name="connsiteX1-399" fmla="*/ 4078 w 1700929"/>
                <a:gd name="connsiteY1-400" fmla="*/ 300 h 1575059"/>
                <a:gd name="connsiteX2-401" fmla="*/ 1678452 w 1700929"/>
                <a:gd name="connsiteY2-402" fmla="*/ 805361 h 1575059"/>
                <a:gd name="connsiteX3-403" fmla="*/ 1000083 w 1700929"/>
                <a:gd name="connsiteY3-404" fmla="*/ 1574885 h 1575059"/>
                <a:gd name="connsiteX4-405" fmla="*/ 1452303 w 1700929"/>
                <a:gd name="connsiteY4-406" fmla="*/ 868267 h 1575059"/>
                <a:gd name="connsiteX0-407" fmla="*/ 1463294 w 1711920"/>
                <a:gd name="connsiteY0-408" fmla="*/ 876189 h 1582981"/>
                <a:gd name="connsiteX1-409" fmla="*/ 15069 w 1711920"/>
                <a:gd name="connsiteY1-410" fmla="*/ 8222 h 1582981"/>
                <a:gd name="connsiteX2-411" fmla="*/ 1689443 w 1711920"/>
                <a:gd name="connsiteY2-412" fmla="*/ 813283 h 1582981"/>
                <a:gd name="connsiteX3-413" fmla="*/ 1011074 w 1711920"/>
                <a:gd name="connsiteY3-414" fmla="*/ 1582807 h 1582981"/>
                <a:gd name="connsiteX4-415" fmla="*/ 1463294 w 1711920"/>
                <a:gd name="connsiteY4-416" fmla="*/ 876189 h 1582981"/>
                <a:gd name="connsiteX0-417" fmla="*/ 1463294 w 1711920"/>
                <a:gd name="connsiteY0-418" fmla="*/ 876189 h 1582981"/>
                <a:gd name="connsiteX1-419" fmla="*/ 15069 w 1711920"/>
                <a:gd name="connsiteY1-420" fmla="*/ 8222 h 1582981"/>
                <a:gd name="connsiteX2-421" fmla="*/ 1689443 w 1711920"/>
                <a:gd name="connsiteY2-422" fmla="*/ 813283 h 1582981"/>
                <a:gd name="connsiteX3-423" fmla="*/ 1011074 w 1711920"/>
                <a:gd name="connsiteY3-424" fmla="*/ 1582807 h 1582981"/>
                <a:gd name="connsiteX4-425" fmla="*/ 1463294 w 1711920"/>
                <a:gd name="connsiteY4-426" fmla="*/ 876189 h 1582981"/>
                <a:gd name="connsiteX0-427" fmla="*/ 1463457 w 1712466"/>
                <a:gd name="connsiteY0-428" fmla="*/ 876342 h 1608429"/>
                <a:gd name="connsiteX1-429" fmla="*/ 15232 w 1712466"/>
                <a:gd name="connsiteY1-430" fmla="*/ 8375 h 1608429"/>
                <a:gd name="connsiteX2-431" fmla="*/ 1689606 w 1712466"/>
                <a:gd name="connsiteY2-432" fmla="*/ 813436 h 1608429"/>
                <a:gd name="connsiteX3-433" fmla="*/ 1026739 w 1712466"/>
                <a:gd name="connsiteY3-434" fmla="*/ 1608259 h 1608429"/>
                <a:gd name="connsiteX4-435" fmla="*/ 1463457 w 1712466"/>
                <a:gd name="connsiteY4-436" fmla="*/ 876342 h 1608429"/>
                <a:gd name="connsiteX0-437" fmla="*/ 1463457 w 1712748"/>
                <a:gd name="connsiteY0-438" fmla="*/ 876342 h 1608456"/>
                <a:gd name="connsiteX1-439" fmla="*/ 15232 w 1712748"/>
                <a:gd name="connsiteY1-440" fmla="*/ 8375 h 1608456"/>
                <a:gd name="connsiteX2-441" fmla="*/ 1689606 w 1712748"/>
                <a:gd name="connsiteY2-442" fmla="*/ 813436 h 1608456"/>
                <a:gd name="connsiteX3-443" fmla="*/ 1026739 w 1712748"/>
                <a:gd name="connsiteY3-444" fmla="*/ 1608259 h 1608456"/>
                <a:gd name="connsiteX4-445" fmla="*/ 1463457 w 1712748"/>
                <a:gd name="connsiteY4-446" fmla="*/ 876342 h 1608456"/>
                <a:gd name="connsiteX0-447" fmla="*/ 1463457 w 1714372"/>
                <a:gd name="connsiteY0-448" fmla="*/ 876342 h 1612123"/>
                <a:gd name="connsiteX1-449" fmla="*/ 15232 w 1714372"/>
                <a:gd name="connsiteY1-450" fmla="*/ 8375 h 1612123"/>
                <a:gd name="connsiteX2-451" fmla="*/ 1689606 w 1714372"/>
                <a:gd name="connsiteY2-452" fmla="*/ 813436 h 1612123"/>
                <a:gd name="connsiteX3-453" fmla="*/ 1026739 w 1714372"/>
                <a:gd name="connsiteY3-454" fmla="*/ 1608259 h 1612123"/>
                <a:gd name="connsiteX4-455" fmla="*/ 1463457 w 1714372"/>
                <a:gd name="connsiteY4-456" fmla="*/ 876342 h 1612123"/>
                <a:gd name="connsiteX0-457" fmla="*/ 1463432 w 1713857"/>
                <a:gd name="connsiteY0-458" fmla="*/ 876366 h 1625932"/>
                <a:gd name="connsiteX1-459" fmla="*/ 15207 w 1713857"/>
                <a:gd name="connsiteY1-460" fmla="*/ 8399 h 1625932"/>
                <a:gd name="connsiteX2-461" fmla="*/ 1689581 w 1713857"/>
                <a:gd name="connsiteY2-462" fmla="*/ 813460 h 1625932"/>
                <a:gd name="connsiteX3-463" fmla="*/ 1009765 w 1713857"/>
                <a:gd name="connsiteY3-464" fmla="*/ 1622147 h 1625932"/>
                <a:gd name="connsiteX4-465" fmla="*/ 1463432 w 1713857"/>
                <a:gd name="connsiteY4-466" fmla="*/ 876366 h 1625932"/>
                <a:gd name="connsiteX0-467" fmla="*/ 1463432 w 1713774"/>
                <a:gd name="connsiteY0-468" fmla="*/ 876366 h 1628865"/>
                <a:gd name="connsiteX1-469" fmla="*/ 15207 w 1713774"/>
                <a:gd name="connsiteY1-470" fmla="*/ 8399 h 1628865"/>
                <a:gd name="connsiteX2-471" fmla="*/ 1689581 w 1713774"/>
                <a:gd name="connsiteY2-472" fmla="*/ 813460 h 1628865"/>
                <a:gd name="connsiteX3-473" fmla="*/ 1009765 w 1713774"/>
                <a:gd name="connsiteY3-474" fmla="*/ 1622147 h 1628865"/>
                <a:gd name="connsiteX4-475" fmla="*/ 1463432 w 1713774"/>
                <a:gd name="connsiteY4-476" fmla="*/ 876366 h 1628865"/>
                <a:gd name="connsiteX0-477" fmla="*/ 1463433 w 1713813"/>
                <a:gd name="connsiteY0-478" fmla="*/ 876382 h 1637678"/>
                <a:gd name="connsiteX1-479" fmla="*/ 15208 w 1713813"/>
                <a:gd name="connsiteY1-480" fmla="*/ 8415 h 1637678"/>
                <a:gd name="connsiteX2-481" fmla="*/ 1689582 w 1713813"/>
                <a:gd name="connsiteY2-482" fmla="*/ 813476 h 1637678"/>
                <a:gd name="connsiteX3-483" fmla="*/ 1011126 w 1713813"/>
                <a:gd name="connsiteY3-484" fmla="*/ 1631040 h 1637678"/>
                <a:gd name="connsiteX4-485" fmla="*/ 1463433 w 1713813"/>
                <a:gd name="connsiteY4-486" fmla="*/ 876382 h 1637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33" y="connsiteY4-34"/>
                </a:cxn>
              </a:cxnLst>
              <a:rect l="l" t="t" r="r" b="b"/>
              <a:pathLst>
                <a:path w="1713813" h="1637678">
                  <a:moveTo>
                    <a:pt x="1463433" y="876382"/>
                  </a:moveTo>
                  <a:cubicBezTo>
                    <a:pt x="1297447" y="605945"/>
                    <a:pt x="-164065" y="-83769"/>
                    <a:pt x="15208" y="8415"/>
                  </a:cubicBezTo>
                  <a:cubicBezTo>
                    <a:pt x="111554" y="34655"/>
                    <a:pt x="1523581" y="551045"/>
                    <a:pt x="1689582" y="813476"/>
                  </a:cubicBezTo>
                  <a:cubicBezTo>
                    <a:pt x="1855583" y="1075907"/>
                    <a:pt x="1118159" y="1557382"/>
                    <a:pt x="1011126" y="1631040"/>
                  </a:cubicBezTo>
                  <a:cubicBezTo>
                    <a:pt x="904093" y="1704698"/>
                    <a:pt x="1629419" y="1146819"/>
                    <a:pt x="1463433" y="87638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69298"/>
                </a:gs>
                <a:gs pos="87000">
                  <a:schemeClr val="accent2">
                    <a:lumMod val="60000"/>
                    <a:lumOff val="40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3" name="MH_Other_3"/>
            <p:cNvSpPr/>
            <p:nvPr>
              <p:custDataLst>
                <p:tags r:id="rId6"/>
              </p:custDataLst>
            </p:nvPr>
          </p:nvSpPr>
          <p:spPr>
            <a:xfrm rot="15794713">
              <a:off x="4040183" y="2685566"/>
              <a:ext cx="3440337" cy="2465626"/>
            </a:xfrm>
            <a:custGeom>
              <a:avLst/>
              <a:gdLst>
                <a:gd name="connsiteX0" fmla="*/ 0 w 2088232"/>
                <a:gd name="connsiteY0" fmla="*/ 1800200 h 1800200"/>
                <a:gd name="connsiteX1" fmla="*/ 1044116 w 2088232"/>
                <a:gd name="connsiteY1" fmla="*/ 0 h 1800200"/>
                <a:gd name="connsiteX2" fmla="*/ 2088232 w 2088232"/>
                <a:gd name="connsiteY2" fmla="*/ 1800200 h 1800200"/>
                <a:gd name="connsiteX3" fmla="*/ 0 w 2088232"/>
                <a:gd name="connsiteY3" fmla="*/ 1800200 h 1800200"/>
                <a:gd name="connsiteX0-1" fmla="*/ 447800 w 2536032"/>
                <a:gd name="connsiteY0-2" fmla="*/ 2233337 h 2233337"/>
                <a:gd name="connsiteX1-3" fmla="*/ 0 w 2536032"/>
                <a:gd name="connsiteY1-4" fmla="*/ 0 h 2233337"/>
                <a:gd name="connsiteX2-5" fmla="*/ 2536032 w 2536032"/>
                <a:gd name="connsiteY2-6" fmla="*/ 2233337 h 2233337"/>
                <a:gd name="connsiteX3-7" fmla="*/ 447800 w 2536032"/>
                <a:gd name="connsiteY3-8" fmla="*/ 2233337 h 2233337"/>
                <a:gd name="connsiteX0-9" fmla="*/ 447800 w 2632284"/>
                <a:gd name="connsiteY0-10" fmla="*/ 2233337 h 2233337"/>
                <a:gd name="connsiteX1-11" fmla="*/ 0 w 2632284"/>
                <a:gd name="connsiteY1-12" fmla="*/ 0 h 2233337"/>
                <a:gd name="connsiteX2-13" fmla="*/ 2632284 w 2632284"/>
                <a:gd name="connsiteY2-14" fmla="*/ 1431231 h 2233337"/>
                <a:gd name="connsiteX3-15" fmla="*/ 447800 w 2632284"/>
                <a:gd name="connsiteY3-16" fmla="*/ 2233337 h 2233337"/>
                <a:gd name="connsiteX0-17" fmla="*/ 447800 w 2632284"/>
                <a:gd name="connsiteY0-18" fmla="*/ 2233337 h 2233337"/>
                <a:gd name="connsiteX1-19" fmla="*/ 0 w 2632284"/>
                <a:gd name="connsiteY1-20" fmla="*/ 0 h 2233337"/>
                <a:gd name="connsiteX2-21" fmla="*/ 2632284 w 2632284"/>
                <a:gd name="connsiteY2-22" fmla="*/ 1431231 h 2233337"/>
                <a:gd name="connsiteX3-23" fmla="*/ 1617785 w 2632284"/>
                <a:gd name="connsiteY3-24" fmla="*/ 1764288 h 2233337"/>
                <a:gd name="connsiteX4" fmla="*/ 447800 w 2632284"/>
                <a:gd name="connsiteY4" fmla="*/ 2233337 h 2233337"/>
                <a:gd name="connsiteX0-25" fmla="*/ 447800 w 2632284"/>
                <a:gd name="connsiteY0-26" fmla="*/ 2233337 h 2233337"/>
                <a:gd name="connsiteX1-27" fmla="*/ 0 w 2632284"/>
                <a:gd name="connsiteY1-28" fmla="*/ 0 h 2233337"/>
                <a:gd name="connsiteX2-29" fmla="*/ 2632284 w 2632284"/>
                <a:gd name="connsiteY2-30" fmla="*/ 1431231 h 2233337"/>
                <a:gd name="connsiteX3-31" fmla="*/ 2612395 w 2632284"/>
                <a:gd name="connsiteY3-32" fmla="*/ 1844498 h 2233337"/>
                <a:gd name="connsiteX4-33" fmla="*/ 447800 w 2632284"/>
                <a:gd name="connsiteY4-34" fmla="*/ 2233337 h 2233337"/>
                <a:gd name="connsiteX0-35" fmla="*/ 1570748 w 2632284"/>
                <a:gd name="connsiteY0-36" fmla="*/ 1286853 h 1844498"/>
                <a:gd name="connsiteX1-37" fmla="*/ 0 w 2632284"/>
                <a:gd name="connsiteY1-38" fmla="*/ 0 h 1844498"/>
                <a:gd name="connsiteX2-39" fmla="*/ 2632284 w 2632284"/>
                <a:gd name="connsiteY2-40" fmla="*/ 1431231 h 1844498"/>
                <a:gd name="connsiteX3-41" fmla="*/ 2612395 w 2632284"/>
                <a:gd name="connsiteY3-42" fmla="*/ 1844498 h 1844498"/>
                <a:gd name="connsiteX4-43" fmla="*/ 1570748 w 2632284"/>
                <a:gd name="connsiteY4-44" fmla="*/ 1286853 h 1844498"/>
                <a:gd name="connsiteX0-45" fmla="*/ 2196390 w 2632284"/>
                <a:gd name="connsiteY0-46" fmla="*/ 1912495 h 1912495"/>
                <a:gd name="connsiteX1-47" fmla="*/ 0 w 2632284"/>
                <a:gd name="connsiteY1-48" fmla="*/ 0 h 1912495"/>
                <a:gd name="connsiteX2-49" fmla="*/ 2632284 w 2632284"/>
                <a:gd name="connsiteY2-50" fmla="*/ 1431231 h 1912495"/>
                <a:gd name="connsiteX3-51" fmla="*/ 2612395 w 2632284"/>
                <a:gd name="connsiteY3-52" fmla="*/ 1844498 h 1912495"/>
                <a:gd name="connsiteX4-53" fmla="*/ 2196390 w 2632284"/>
                <a:gd name="connsiteY4-54" fmla="*/ 1912495 h 1912495"/>
                <a:gd name="connsiteX0-55" fmla="*/ 2196390 w 2632284"/>
                <a:gd name="connsiteY0-56" fmla="*/ 1912495 h 1924709"/>
                <a:gd name="connsiteX1-57" fmla="*/ 0 w 2632284"/>
                <a:gd name="connsiteY1-58" fmla="*/ 0 h 1924709"/>
                <a:gd name="connsiteX2-59" fmla="*/ 2632284 w 2632284"/>
                <a:gd name="connsiteY2-60" fmla="*/ 1431231 h 1924709"/>
                <a:gd name="connsiteX3-61" fmla="*/ 2355722 w 2632284"/>
                <a:gd name="connsiteY3-62" fmla="*/ 1924709 h 1924709"/>
                <a:gd name="connsiteX4-63" fmla="*/ 2196390 w 2632284"/>
                <a:gd name="connsiteY4-64" fmla="*/ 1912495 h 1924709"/>
                <a:gd name="connsiteX0-65" fmla="*/ 2244516 w 2632284"/>
                <a:gd name="connsiteY0-66" fmla="*/ 1527484 h 1924709"/>
                <a:gd name="connsiteX1-67" fmla="*/ 0 w 2632284"/>
                <a:gd name="connsiteY1-68" fmla="*/ 0 h 1924709"/>
                <a:gd name="connsiteX2-69" fmla="*/ 2632284 w 2632284"/>
                <a:gd name="connsiteY2-70" fmla="*/ 1431231 h 1924709"/>
                <a:gd name="connsiteX3-71" fmla="*/ 2355722 w 2632284"/>
                <a:gd name="connsiteY3-72" fmla="*/ 1924709 h 1924709"/>
                <a:gd name="connsiteX4-73" fmla="*/ 2244516 w 2632284"/>
                <a:gd name="connsiteY4-74" fmla="*/ 1527484 h 1924709"/>
                <a:gd name="connsiteX0-75" fmla="*/ 2244516 w 2728537"/>
                <a:gd name="connsiteY0-76" fmla="*/ 1527484 h 1924709"/>
                <a:gd name="connsiteX1-77" fmla="*/ 0 w 2728537"/>
                <a:gd name="connsiteY1-78" fmla="*/ 0 h 1924709"/>
                <a:gd name="connsiteX2-79" fmla="*/ 2728537 w 2728537"/>
                <a:gd name="connsiteY2-80" fmla="*/ 1174558 h 1924709"/>
                <a:gd name="connsiteX3-81" fmla="*/ 2355722 w 2728537"/>
                <a:gd name="connsiteY3-82" fmla="*/ 1924709 h 1924709"/>
                <a:gd name="connsiteX4-83" fmla="*/ 2244516 w 2728537"/>
                <a:gd name="connsiteY4-84" fmla="*/ 1527484 h 1924709"/>
                <a:gd name="connsiteX0-85" fmla="*/ 2244516 w 2849134"/>
                <a:gd name="connsiteY0-86" fmla="*/ 1530200 h 1927425"/>
                <a:gd name="connsiteX1-87" fmla="*/ 0 w 2849134"/>
                <a:gd name="connsiteY1-88" fmla="*/ 2716 h 1927425"/>
                <a:gd name="connsiteX2-89" fmla="*/ 2728537 w 2849134"/>
                <a:gd name="connsiteY2-90" fmla="*/ 1177274 h 1927425"/>
                <a:gd name="connsiteX3-91" fmla="*/ 2355722 w 2849134"/>
                <a:gd name="connsiteY3-92" fmla="*/ 1927425 h 1927425"/>
                <a:gd name="connsiteX4-93" fmla="*/ 2244516 w 2849134"/>
                <a:gd name="connsiteY4-94" fmla="*/ 1530200 h 1927425"/>
                <a:gd name="connsiteX0-95" fmla="*/ 2244516 w 2776007"/>
                <a:gd name="connsiteY0-96" fmla="*/ 1530941 h 1928166"/>
                <a:gd name="connsiteX1-97" fmla="*/ 0 w 2776007"/>
                <a:gd name="connsiteY1-98" fmla="*/ 3457 h 1928166"/>
                <a:gd name="connsiteX2-99" fmla="*/ 2728537 w 2776007"/>
                <a:gd name="connsiteY2-100" fmla="*/ 1178015 h 1928166"/>
                <a:gd name="connsiteX3-101" fmla="*/ 2355722 w 2776007"/>
                <a:gd name="connsiteY3-102" fmla="*/ 1928166 h 1928166"/>
                <a:gd name="connsiteX4-103" fmla="*/ 2244516 w 2776007"/>
                <a:gd name="connsiteY4-104" fmla="*/ 1530941 h 1928166"/>
                <a:gd name="connsiteX0-105" fmla="*/ 2196390 w 2776007"/>
                <a:gd name="connsiteY0-106" fmla="*/ 969468 h 1928166"/>
                <a:gd name="connsiteX1-107" fmla="*/ 0 w 2776007"/>
                <a:gd name="connsiteY1-108" fmla="*/ 3457 h 1928166"/>
                <a:gd name="connsiteX2-109" fmla="*/ 2728537 w 2776007"/>
                <a:gd name="connsiteY2-110" fmla="*/ 1178015 h 1928166"/>
                <a:gd name="connsiteX3-111" fmla="*/ 2355722 w 2776007"/>
                <a:gd name="connsiteY3-112" fmla="*/ 1928166 h 1928166"/>
                <a:gd name="connsiteX4-113" fmla="*/ 2196390 w 2776007"/>
                <a:gd name="connsiteY4-114" fmla="*/ 969468 h 1928166"/>
                <a:gd name="connsiteX0-115" fmla="*/ 2196390 w 2775107"/>
                <a:gd name="connsiteY0-116" fmla="*/ 969468 h 1928166"/>
                <a:gd name="connsiteX1-117" fmla="*/ 0 w 2775107"/>
                <a:gd name="connsiteY1-118" fmla="*/ 3457 h 1928166"/>
                <a:gd name="connsiteX2-119" fmla="*/ 2728537 w 2775107"/>
                <a:gd name="connsiteY2-120" fmla="*/ 1178015 h 1928166"/>
                <a:gd name="connsiteX3-121" fmla="*/ 2355722 w 2775107"/>
                <a:gd name="connsiteY3-122" fmla="*/ 1928166 h 1928166"/>
                <a:gd name="connsiteX4-123" fmla="*/ 2323637 w 2775107"/>
                <a:gd name="connsiteY4-124" fmla="*/ 1912124 h 1928166"/>
                <a:gd name="connsiteX5" fmla="*/ 2196390 w 2775107"/>
                <a:gd name="connsiteY5" fmla="*/ 969468 h 1928166"/>
                <a:gd name="connsiteX0-125" fmla="*/ 2196390 w 2775107"/>
                <a:gd name="connsiteY0-126" fmla="*/ 969468 h 1928166"/>
                <a:gd name="connsiteX1-127" fmla="*/ 0 w 2775107"/>
                <a:gd name="connsiteY1-128" fmla="*/ 3457 h 1928166"/>
                <a:gd name="connsiteX2-129" fmla="*/ 2728537 w 2775107"/>
                <a:gd name="connsiteY2-130" fmla="*/ 1178015 h 1928166"/>
                <a:gd name="connsiteX3-131" fmla="*/ 2355722 w 2775107"/>
                <a:gd name="connsiteY3-132" fmla="*/ 1928166 h 1928166"/>
                <a:gd name="connsiteX4-133" fmla="*/ 2500101 w 2775107"/>
                <a:gd name="connsiteY4-134" fmla="*/ 1430861 h 1928166"/>
                <a:gd name="connsiteX5-135" fmla="*/ 2196390 w 2775107"/>
                <a:gd name="connsiteY5-136" fmla="*/ 969468 h 1928166"/>
                <a:gd name="connsiteX0-137" fmla="*/ 2196390 w 2775107"/>
                <a:gd name="connsiteY0-138" fmla="*/ 1081763 h 1928166"/>
                <a:gd name="connsiteX1-139" fmla="*/ 0 w 2775107"/>
                <a:gd name="connsiteY1-140" fmla="*/ 3457 h 1928166"/>
                <a:gd name="connsiteX2-141" fmla="*/ 2728537 w 2775107"/>
                <a:gd name="connsiteY2-142" fmla="*/ 1178015 h 1928166"/>
                <a:gd name="connsiteX3-143" fmla="*/ 2355722 w 2775107"/>
                <a:gd name="connsiteY3-144" fmla="*/ 1928166 h 1928166"/>
                <a:gd name="connsiteX4-145" fmla="*/ 2500101 w 2775107"/>
                <a:gd name="connsiteY4-146" fmla="*/ 1430861 h 1928166"/>
                <a:gd name="connsiteX5-147" fmla="*/ 2196390 w 2775107"/>
                <a:gd name="connsiteY5-148" fmla="*/ 1081763 h 1928166"/>
                <a:gd name="connsiteX0-149" fmla="*/ 2199445 w 2778162"/>
                <a:gd name="connsiteY0-150" fmla="*/ 1081763 h 1928166"/>
                <a:gd name="connsiteX1-151" fmla="*/ 3055 w 2778162"/>
                <a:gd name="connsiteY1-152" fmla="*/ 3457 h 1928166"/>
                <a:gd name="connsiteX2-153" fmla="*/ 2731592 w 2778162"/>
                <a:gd name="connsiteY2-154" fmla="*/ 1178015 h 1928166"/>
                <a:gd name="connsiteX3-155" fmla="*/ 2358777 w 2778162"/>
                <a:gd name="connsiteY3-156" fmla="*/ 1928166 h 1928166"/>
                <a:gd name="connsiteX4-157" fmla="*/ 2503156 w 2778162"/>
                <a:gd name="connsiteY4-158" fmla="*/ 1430861 h 1928166"/>
                <a:gd name="connsiteX5-159" fmla="*/ 2199445 w 2778162"/>
                <a:gd name="connsiteY5-160" fmla="*/ 1081763 h 1928166"/>
                <a:gd name="connsiteX0-161" fmla="*/ 2199445 w 2778162"/>
                <a:gd name="connsiteY0-162" fmla="*/ 1081763 h 1928166"/>
                <a:gd name="connsiteX1-163" fmla="*/ 3055 w 2778162"/>
                <a:gd name="connsiteY1-164" fmla="*/ 3457 h 1928166"/>
                <a:gd name="connsiteX2-165" fmla="*/ 2731592 w 2778162"/>
                <a:gd name="connsiteY2-166" fmla="*/ 1178015 h 1928166"/>
                <a:gd name="connsiteX3-167" fmla="*/ 2358777 w 2778162"/>
                <a:gd name="connsiteY3-168" fmla="*/ 1928166 h 1928166"/>
                <a:gd name="connsiteX4-169" fmla="*/ 2503156 w 2778162"/>
                <a:gd name="connsiteY4-170" fmla="*/ 1430861 h 1928166"/>
                <a:gd name="connsiteX5-171" fmla="*/ 2199445 w 2778162"/>
                <a:gd name="connsiteY5-172" fmla="*/ 1081763 h 1928166"/>
                <a:gd name="connsiteX0-173" fmla="*/ 2199421 w 2778138"/>
                <a:gd name="connsiteY0-174" fmla="*/ 1081763 h 1928166"/>
                <a:gd name="connsiteX1-175" fmla="*/ 3031 w 2778138"/>
                <a:gd name="connsiteY1-176" fmla="*/ 3457 h 1928166"/>
                <a:gd name="connsiteX2-177" fmla="*/ 2731568 w 2778138"/>
                <a:gd name="connsiteY2-178" fmla="*/ 1178015 h 1928166"/>
                <a:gd name="connsiteX3-179" fmla="*/ 2358753 w 2778138"/>
                <a:gd name="connsiteY3-180" fmla="*/ 1928166 h 1928166"/>
                <a:gd name="connsiteX4-181" fmla="*/ 2406879 w 2778138"/>
                <a:gd name="connsiteY4-182" fmla="*/ 1446903 h 1928166"/>
                <a:gd name="connsiteX5-183" fmla="*/ 2199421 w 2778138"/>
                <a:gd name="connsiteY5-184" fmla="*/ 1081763 h 1928166"/>
                <a:gd name="connsiteX0-185" fmla="*/ 2199421 w 2778138"/>
                <a:gd name="connsiteY0-186" fmla="*/ 1081763 h 1928166"/>
                <a:gd name="connsiteX1-187" fmla="*/ 3031 w 2778138"/>
                <a:gd name="connsiteY1-188" fmla="*/ 3457 h 1928166"/>
                <a:gd name="connsiteX2-189" fmla="*/ 2731568 w 2778138"/>
                <a:gd name="connsiteY2-190" fmla="*/ 1178015 h 1928166"/>
                <a:gd name="connsiteX3-191" fmla="*/ 2358753 w 2778138"/>
                <a:gd name="connsiteY3-192" fmla="*/ 1928166 h 1928166"/>
                <a:gd name="connsiteX4-193" fmla="*/ 2406879 w 2778138"/>
                <a:gd name="connsiteY4-194" fmla="*/ 1446903 h 1928166"/>
                <a:gd name="connsiteX5-195" fmla="*/ 2199421 w 2778138"/>
                <a:gd name="connsiteY5-196" fmla="*/ 1081763 h 1928166"/>
                <a:gd name="connsiteX0-197" fmla="*/ 2199421 w 2778138"/>
                <a:gd name="connsiteY0-198" fmla="*/ 1081763 h 1928166"/>
                <a:gd name="connsiteX1-199" fmla="*/ 3031 w 2778138"/>
                <a:gd name="connsiteY1-200" fmla="*/ 3457 h 1928166"/>
                <a:gd name="connsiteX2-201" fmla="*/ 2731568 w 2778138"/>
                <a:gd name="connsiteY2-202" fmla="*/ 1178015 h 1928166"/>
                <a:gd name="connsiteX3-203" fmla="*/ 2358753 w 2778138"/>
                <a:gd name="connsiteY3-204" fmla="*/ 1928166 h 1928166"/>
                <a:gd name="connsiteX4-205" fmla="*/ 2199421 w 2778138"/>
                <a:gd name="connsiteY4-206" fmla="*/ 1081763 h 1928166"/>
                <a:gd name="connsiteX0-207" fmla="*/ 2071047 w 2778351"/>
                <a:gd name="connsiteY0-208" fmla="*/ 1129388 h 1928166"/>
                <a:gd name="connsiteX1-209" fmla="*/ 3244 w 2778351"/>
                <a:gd name="connsiteY1-210" fmla="*/ 3457 h 1928166"/>
                <a:gd name="connsiteX2-211" fmla="*/ 2731781 w 2778351"/>
                <a:gd name="connsiteY2-212" fmla="*/ 1178015 h 1928166"/>
                <a:gd name="connsiteX3-213" fmla="*/ 2358966 w 2778351"/>
                <a:gd name="connsiteY3-214" fmla="*/ 1928166 h 1928166"/>
                <a:gd name="connsiteX4-215" fmla="*/ 2071047 w 2778351"/>
                <a:gd name="connsiteY4-216" fmla="*/ 1129388 h 1928166"/>
                <a:gd name="connsiteX0-217" fmla="*/ 2071008 w 2835081"/>
                <a:gd name="connsiteY0-218" fmla="*/ 1128691 h 2017957"/>
                <a:gd name="connsiteX1-219" fmla="*/ 3205 w 2835081"/>
                <a:gd name="connsiteY1-220" fmla="*/ 2760 h 2017957"/>
                <a:gd name="connsiteX2-221" fmla="*/ 2731742 w 2835081"/>
                <a:gd name="connsiteY2-222" fmla="*/ 1177318 h 2017957"/>
                <a:gd name="connsiteX3-223" fmla="*/ 2268440 w 2835081"/>
                <a:gd name="connsiteY3-224" fmla="*/ 2017957 h 2017957"/>
                <a:gd name="connsiteX4-225" fmla="*/ 2071008 w 2835081"/>
                <a:gd name="connsiteY4-226" fmla="*/ 1128691 h 2017957"/>
                <a:gd name="connsiteX0-227" fmla="*/ 2071008 w 2837054"/>
                <a:gd name="connsiteY0-228" fmla="*/ 1128691 h 2018318"/>
                <a:gd name="connsiteX1-229" fmla="*/ 3205 w 2837054"/>
                <a:gd name="connsiteY1-230" fmla="*/ 2760 h 2018318"/>
                <a:gd name="connsiteX2-231" fmla="*/ 2731742 w 2837054"/>
                <a:gd name="connsiteY2-232" fmla="*/ 1177318 h 2018318"/>
                <a:gd name="connsiteX3-233" fmla="*/ 2268440 w 2837054"/>
                <a:gd name="connsiteY3-234" fmla="*/ 2017957 h 2018318"/>
                <a:gd name="connsiteX4-235" fmla="*/ 2071008 w 2837054"/>
                <a:gd name="connsiteY4-236" fmla="*/ 1128691 h 2018318"/>
                <a:gd name="connsiteX0-237" fmla="*/ 1871371 w 2842856"/>
                <a:gd name="connsiteY0-238" fmla="*/ 1128691 h 2018051"/>
                <a:gd name="connsiteX1-239" fmla="*/ 3593 w 2842856"/>
                <a:gd name="connsiteY1-240" fmla="*/ 2760 h 2018051"/>
                <a:gd name="connsiteX2-241" fmla="*/ 2732130 w 2842856"/>
                <a:gd name="connsiteY2-242" fmla="*/ 1177318 h 2018051"/>
                <a:gd name="connsiteX3-243" fmla="*/ 2268828 w 2842856"/>
                <a:gd name="connsiteY3-244" fmla="*/ 2017957 h 2018051"/>
                <a:gd name="connsiteX4-245" fmla="*/ 1871371 w 2842856"/>
                <a:gd name="connsiteY4-246" fmla="*/ 1128691 h 2018051"/>
                <a:gd name="connsiteX0-247" fmla="*/ 1871331 w 2842816"/>
                <a:gd name="connsiteY0-248" fmla="*/ 1128691 h 2018051"/>
                <a:gd name="connsiteX1-249" fmla="*/ 3553 w 2842816"/>
                <a:gd name="connsiteY1-250" fmla="*/ 2760 h 2018051"/>
                <a:gd name="connsiteX2-251" fmla="*/ 2732090 w 2842816"/>
                <a:gd name="connsiteY2-252" fmla="*/ 1177318 h 2018051"/>
                <a:gd name="connsiteX3-253" fmla="*/ 2268788 w 2842816"/>
                <a:gd name="connsiteY3-254" fmla="*/ 2017957 h 2018051"/>
                <a:gd name="connsiteX4-255" fmla="*/ 1871331 w 2842816"/>
                <a:gd name="connsiteY4-256" fmla="*/ 1128691 h 2018051"/>
                <a:gd name="connsiteX0-257" fmla="*/ 2429238 w 2832988"/>
                <a:gd name="connsiteY0-258" fmla="*/ 1344591 h 2019144"/>
                <a:gd name="connsiteX1-259" fmla="*/ 2660 w 2832988"/>
                <a:gd name="connsiteY1-260" fmla="*/ 2760 h 2019144"/>
                <a:gd name="connsiteX2-261" fmla="*/ 2731197 w 2832988"/>
                <a:gd name="connsiteY2-262" fmla="*/ 1177318 h 2019144"/>
                <a:gd name="connsiteX3-263" fmla="*/ 2267895 w 2832988"/>
                <a:gd name="connsiteY3-264" fmla="*/ 2017957 h 2019144"/>
                <a:gd name="connsiteX4-265" fmla="*/ 2429238 w 2832988"/>
                <a:gd name="connsiteY4-266" fmla="*/ 1344591 h 2019144"/>
                <a:gd name="connsiteX0-267" fmla="*/ 2391183 w 2833601"/>
                <a:gd name="connsiteY0-268" fmla="*/ 1293791 h 2018493"/>
                <a:gd name="connsiteX1-269" fmla="*/ 2705 w 2833601"/>
                <a:gd name="connsiteY1-270" fmla="*/ 2760 h 2018493"/>
                <a:gd name="connsiteX2-271" fmla="*/ 2731242 w 2833601"/>
                <a:gd name="connsiteY2-272" fmla="*/ 1177318 h 2018493"/>
                <a:gd name="connsiteX3-273" fmla="*/ 2267940 w 2833601"/>
                <a:gd name="connsiteY3-274" fmla="*/ 2017957 h 2018493"/>
                <a:gd name="connsiteX4-275" fmla="*/ 2391183 w 2833601"/>
                <a:gd name="connsiteY4-276" fmla="*/ 1293791 h 2018493"/>
                <a:gd name="connsiteX0-277" fmla="*/ 2391050 w 2833468"/>
                <a:gd name="connsiteY0-278" fmla="*/ 1293791 h 2018534"/>
                <a:gd name="connsiteX1-279" fmla="*/ 2572 w 2833468"/>
                <a:gd name="connsiteY1-280" fmla="*/ 2760 h 2018534"/>
                <a:gd name="connsiteX2-281" fmla="*/ 2731109 w 2833468"/>
                <a:gd name="connsiteY2-282" fmla="*/ 1177318 h 2018534"/>
                <a:gd name="connsiteX3-283" fmla="*/ 2267807 w 2833468"/>
                <a:gd name="connsiteY3-284" fmla="*/ 2017957 h 2018534"/>
                <a:gd name="connsiteX4-285" fmla="*/ 2391050 w 2833468"/>
                <a:gd name="connsiteY4-286" fmla="*/ 1293791 h 2018534"/>
                <a:gd name="connsiteX0-287" fmla="*/ 1845836 w 2255024"/>
                <a:gd name="connsiteY0-288" fmla="*/ 1065890 h 1790669"/>
                <a:gd name="connsiteX1-289" fmla="*/ 3458 w 2255024"/>
                <a:gd name="connsiteY1-290" fmla="*/ 3459 h 1790669"/>
                <a:gd name="connsiteX2-291" fmla="*/ 2185895 w 2255024"/>
                <a:gd name="connsiteY2-292" fmla="*/ 949417 h 1790669"/>
                <a:gd name="connsiteX3-293" fmla="*/ 1722593 w 2255024"/>
                <a:gd name="connsiteY3-294" fmla="*/ 1790056 h 1790669"/>
                <a:gd name="connsiteX4-295" fmla="*/ 1845836 w 2255024"/>
                <a:gd name="connsiteY4-296" fmla="*/ 1065890 h 1790669"/>
                <a:gd name="connsiteX0-297" fmla="*/ 1845831 w 2252960"/>
                <a:gd name="connsiteY0-298" fmla="*/ 1065905 h 1813046"/>
                <a:gd name="connsiteX1-299" fmla="*/ 3453 w 2252960"/>
                <a:gd name="connsiteY1-300" fmla="*/ 3474 h 1813046"/>
                <a:gd name="connsiteX2-301" fmla="*/ 2185890 w 2252960"/>
                <a:gd name="connsiteY2-302" fmla="*/ 949432 h 1813046"/>
                <a:gd name="connsiteX3-303" fmla="*/ 1707168 w 2252960"/>
                <a:gd name="connsiteY3-304" fmla="*/ 1812457 h 1813046"/>
                <a:gd name="connsiteX4-305" fmla="*/ 1845831 w 2252960"/>
                <a:gd name="connsiteY4-306" fmla="*/ 1065905 h 1813046"/>
                <a:gd name="connsiteX0-307" fmla="*/ 1845785 w 2236910"/>
                <a:gd name="connsiteY0-308" fmla="*/ 1065901 h 1805931"/>
                <a:gd name="connsiteX1-309" fmla="*/ 3407 w 2236910"/>
                <a:gd name="connsiteY1-310" fmla="*/ 3470 h 1805931"/>
                <a:gd name="connsiteX2-311" fmla="*/ 2185844 w 2236910"/>
                <a:gd name="connsiteY2-312" fmla="*/ 949428 h 1805931"/>
                <a:gd name="connsiteX3-313" fmla="*/ 1568999 w 2236910"/>
                <a:gd name="connsiteY3-314" fmla="*/ 1805335 h 1805931"/>
                <a:gd name="connsiteX4-315" fmla="*/ 1845785 w 2236910"/>
                <a:gd name="connsiteY4-316" fmla="*/ 1065901 h 1805931"/>
                <a:gd name="connsiteX0-317" fmla="*/ 1938962 w 2235995"/>
                <a:gd name="connsiteY0-318" fmla="*/ 1042182 h 1805700"/>
                <a:gd name="connsiteX1-319" fmla="*/ 3233 w 2235995"/>
                <a:gd name="connsiteY1-320" fmla="*/ 3470 h 1805700"/>
                <a:gd name="connsiteX2-321" fmla="*/ 2185670 w 2235995"/>
                <a:gd name="connsiteY2-322" fmla="*/ 949428 h 1805700"/>
                <a:gd name="connsiteX3-323" fmla="*/ 1568825 w 2235995"/>
                <a:gd name="connsiteY3-324" fmla="*/ 1805335 h 1805700"/>
                <a:gd name="connsiteX4-325" fmla="*/ 1938962 w 2235995"/>
                <a:gd name="connsiteY4-326" fmla="*/ 1042182 h 1805700"/>
                <a:gd name="connsiteX0-327" fmla="*/ 1938944 w 2230169"/>
                <a:gd name="connsiteY0-328" fmla="*/ 1042118 h 1719316"/>
                <a:gd name="connsiteX1-329" fmla="*/ 3215 w 2230169"/>
                <a:gd name="connsiteY1-330" fmla="*/ 3406 h 1719316"/>
                <a:gd name="connsiteX2-331" fmla="*/ 2185652 w 2230169"/>
                <a:gd name="connsiteY2-332" fmla="*/ 949364 h 1719316"/>
                <a:gd name="connsiteX3-333" fmla="*/ 1507283 w 2230169"/>
                <a:gd name="connsiteY3-334" fmla="*/ 1718888 h 1719316"/>
                <a:gd name="connsiteX4-335" fmla="*/ 1938944 w 2230169"/>
                <a:gd name="connsiteY4-336" fmla="*/ 1042118 h 1719316"/>
                <a:gd name="connsiteX0-337" fmla="*/ 2190989 w 2494600"/>
                <a:gd name="connsiteY0-338" fmla="*/ 1138605 h 1815820"/>
                <a:gd name="connsiteX1-339" fmla="*/ 2884 w 2494600"/>
                <a:gd name="connsiteY1-340" fmla="*/ 3079 h 1815820"/>
                <a:gd name="connsiteX2-341" fmla="*/ 2437697 w 2494600"/>
                <a:gd name="connsiteY2-342" fmla="*/ 1045851 h 1815820"/>
                <a:gd name="connsiteX3-343" fmla="*/ 1759328 w 2494600"/>
                <a:gd name="connsiteY3-344" fmla="*/ 1815375 h 1815820"/>
                <a:gd name="connsiteX4-345" fmla="*/ 2190989 w 2494600"/>
                <a:gd name="connsiteY4-346" fmla="*/ 1138605 h 1815820"/>
                <a:gd name="connsiteX0-347" fmla="*/ 2268337 w 2575905"/>
                <a:gd name="connsiteY0-348" fmla="*/ 1169845 h 1847066"/>
                <a:gd name="connsiteX1-349" fmla="*/ 2795 w 2575905"/>
                <a:gd name="connsiteY1-350" fmla="*/ 2987 h 1847066"/>
                <a:gd name="connsiteX2-351" fmla="*/ 2515045 w 2575905"/>
                <a:gd name="connsiteY2-352" fmla="*/ 1077091 h 1847066"/>
                <a:gd name="connsiteX3-353" fmla="*/ 1836676 w 2575905"/>
                <a:gd name="connsiteY3-354" fmla="*/ 1846615 h 1847066"/>
                <a:gd name="connsiteX4-355" fmla="*/ 2268337 w 2575905"/>
                <a:gd name="connsiteY4-356" fmla="*/ 1169845 h 1847066"/>
                <a:gd name="connsiteX0-357" fmla="*/ 2288871 w 2575709"/>
                <a:gd name="connsiteY0-358" fmla="*/ 1139997 h 1846812"/>
                <a:gd name="connsiteX1-359" fmla="*/ 2770 w 2575709"/>
                <a:gd name="connsiteY1-360" fmla="*/ 2987 h 1846812"/>
                <a:gd name="connsiteX2-361" fmla="*/ 2515020 w 2575709"/>
                <a:gd name="connsiteY2-362" fmla="*/ 1077091 h 1846812"/>
                <a:gd name="connsiteX3-363" fmla="*/ 1836651 w 2575709"/>
                <a:gd name="connsiteY3-364" fmla="*/ 1846615 h 1846812"/>
                <a:gd name="connsiteX4-365" fmla="*/ 2288871 w 2575709"/>
                <a:gd name="connsiteY4-366" fmla="*/ 1139997 h 1846812"/>
                <a:gd name="connsiteX0-367" fmla="*/ 1335577 w 1579877"/>
                <a:gd name="connsiteY0-368" fmla="*/ 802755 h 1509546"/>
                <a:gd name="connsiteX1-369" fmla="*/ 4422 w 1579877"/>
                <a:gd name="connsiteY1-370" fmla="*/ 4420 h 1509546"/>
                <a:gd name="connsiteX2-371" fmla="*/ 1561726 w 1579877"/>
                <a:gd name="connsiteY2-372" fmla="*/ 739849 h 1509546"/>
                <a:gd name="connsiteX3-373" fmla="*/ 883357 w 1579877"/>
                <a:gd name="connsiteY3-374" fmla="*/ 1509373 h 1509546"/>
                <a:gd name="connsiteX4-375" fmla="*/ 1335577 w 1579877"/>
                <a:gd name="connsiteY4-376" fmla="*/ 802755 h 1509546"/>
                <a:gd name="connsiteX0-377" fmla="*/ 1452344 w 1700970"/>
                <a:gd name="connsiteY0-378" fmla="*/ 871990 h 1578786"/>
                <a:gd name="connsiteX1-379" fmla="*/ 4119 w 1700970"/>
                <a:gd name="connsiteY1-380" fmla="*/ 4023 h 1578786"/>
                <a:gd name="connsiteX2-381" fmla="*/ 1678493 w 1700970"/>
                <a:gd name="connsiteY2-382" fmla="*/ 809084 h 1578786"/>
                <a:gd name="connsiteX3-383" fmla="*/ 1000124 w 1700970"/>
                <a:gd name="connsiteY3-384" fmla="*/ 1578608 h 1578786"/>
                <a:gd name="connsiteX4-385" fmla="*/ 1452344 w 1700970"/>
                <a:gd name="connsiteY4-386" fmla="*/ 871990 h 1578786"/>
                <a:gd name="connsiteX0-387" fmla="*/ 1452303 w 1700929"/>
                <a:gd name="connsiteY0-388" fmla="*/ 871990 h 1578782"/>
                <a:gd name="connsiteX1-389" fmla="*/ 4078 w 1700929"/>
                <a:gd name="connsiteY1-390" fmla="*/ 4023 h 1578782"/>
                <a:gd name="connsiteX2-391" fmla="*/ 1678452 w 1700929"/>
                <a:gd name="connsiteY2-392" fmla="*/ 809084 h 1578782"/>
                <a:gd name="connsiteX3-393" fmla="*/ 1000083 w 1700929"/>
                <a:gd name="connsiteY3-394" fmla="*/ 1578608 h 1578782"/>
                <a:gd name="connsiteX4-395" fmla="*/ 1452303 w 1700929"/>
                <a:gd name="connsiteY4-396" fmla="*/ 871990 h 1578782"/>
                <a:gd name="connsiteX0-397" fmla="*/ 1452303 w 1700929"/>
                <a:gd name="connsiteY0-398" fmla="*/ 868267 h 1575059"/>
                <a:gd name="connsiteX1-399" fmla="*/ 4078 w 1700929"/>
                <a:gd name="connsiteY1-400" fmla="*/ 300 h 1575059"/>
                <a:gd name="connsiteX2-401" fmla="*/ 1678452 w 1700929"/>
                <a:gd name="connsiteY2-402" fmla="*/ 805361 h 1575059"/>
                <a:gd name="connsiteX3-403" fmla="*/ 1000083 w 1700929"/>
                <a:gd name="connsiteY3-404" fmla="*/ 1574885 h 1575059"/>
                <a:gd name="connsiteX4-405" fmla="*/ 1452303 w 1700929"/>
                <a:gd name="connsiteY4-406" fmla="*/ 868267 h 1575059"/>
                <a:gd name="connsiteX0-407" fmla="*/ 1463294 w 1711920"/>
                <a:gd name="connsiteY0-408" fmla="*/ 876189 h 1582981"/>
                <a:gd name="connsiteX1-409" fmla="*/ 15069 w 1711920"/>
                <a:gd name="connsiteY1-410" fmla="*/ 8222 h 1582981"/>
                <a:gd name="connsiteX2-411" fmla="*/ 1689443 w 1711920"/>
                <a:gd name="connsiteY2-412" fmla="*/ 813283 h 1582981"/>
                <a:gd name="connsiteX3-413" fmla="*/ 1011074 w 1711920"/>
                <a:gd name="connsiteY3-414" fmla="*/ 1582807 h 1582981"/>
                <a:gd name="connsiteX4-415" fmla="*/ 1463294 w 1711920"/>
                <a:gd name="connsiteY4-416" fmla="*/ 876189 h 1582981"/>
                <a:gd name="connsiteX0-417" fmla="*/ 1463294 w 1711920"/>
                <a:gd name="connsiteY0-418" fmla="*/ 876189 h 1582981"/>
                <a:gd name="connsiteX1-419" fmla="*/ 15069 w 1711920"/>
                <a:gd name="connsiteY1-420" fmla="*/ 8222 h 1582981"/>
                <a:gd name="connsiteX2-421" fmla="*/ 1689443 w 1711920"/>
                <a:gd name="connsiteY2-422" fmla="*/ 813283 h 1582981"/>
                <a:gd name="connsiteX3-423" fmla="*/ 1011074 w 1711920"/>
                <a:gd name="connsiteY3-424" fmla="*/ 1582807 h 1582981"/>
                <a:gd name="connsiteX4-425" fmla="*/ 1463294 w 1711920"/>
                <a:gd name="connsiteY4-426" fmla="*/ 876189 h 1582981"/>
                <a:gd name="connsiteX0-427" fmla="*/ 1463457 w 1712466"/>
                <a:gd name="connsiteY0-428" fmla="*/ 876342 h 1608429"/>
                <a:gd name="connsiteX1-429" fmla="*/ 15232 w 1712466"/>
                <a:gd name="connsiteY1-430" fmla="*/ 8375 h 1608429"/>
                <a:gd name="connsiteX2-431" fmla="*/ 1689606 w 1712466"/>
                <a:gd name="connsiteY2-432" fmla="*/ 813436 h 1608429"/>
                <a:gd name="connsiteX3-433" fmla="*/ 1026739 w 1712466"/>
                <a:gd name="connsiteY3-434" fmla="*/ 1608259 h 1608429"/>
                <a:gd name="connsiteX4-435" fmla="*/ 1463457 w 1712466"/>
                <a:gd name="connsiteY4-436" fmla="*/ 876342 h 1608429"/>
                <a:gd name="connsiteX0-437" fmla="*/ 1463457 w 1712748"/>
                <a:gd name="connsiteY0-438" fmla="*/ 876342 h 1608456"/>
                <a:gd name="connsiteX1-439" fmla="*/ 15232 w 1712748"/>
                <a:gd name="connsiteY1-440" fmla="*/ 8375 h 1608456"/>
                <a:gd name="connsiteX2-441" fmla="*/ 1689606 w 1712748"/>
                <a:gd name="connsiteY2-442" fmla="*/ 813436 h 1608456"/>
                <a:gd name="connsiteX3-443" fmla="*/ 1026739 w 1712748"/>
                <a:gd name="connsiteY3-444" fmla="*/ 1608259 h 1608456"/>
                <a:gd name="connsiteX4-445" fmla="*/ 1463457 w 1712748"/>
                <a:gd name="connsiteY4-446" fmla="*/ 876342 h 1608456"/>
                <a:gd name="connsiteX0-447" fmla="*/ 1463457 w 1714372"/>
                <a:gd name="connsiteY0-448" fmla="*/ 876342 h 1612123"/>
                <a:gd name="connsiteX1-449" fmla="*/ 15232 w 1714372"/>
                <a:gd name="connsiteY1-450" fmla="*/ 8375 h 1612123"/>
                <a:gd name="connsiteX2-451" fmla="*/ 1689606 w 1714372"/>
                <a:gd name="connsiteY2-452" fmla="*/ 813436 h 1612123"/>
                <a:gd name="connsiteX3-453" fmla="*/ 1026739 w 1714372"/>
                <a:gd name="connsiteY3-454" fmla="*/ 1608259 h 1612123"/>
                <a:gd name="connsiteX4-455" fmla="*/ 1463457 w 1714372"/>
                <a:gd name="connsiteY4-456" fmla="*/ 876342 h 1612123"/>
                <a:gd name="connsiteX0-457" fmla="*/ 1463432 w 1713857"/>
                <a:gd name="connsiteY0-458" fmla="*/ 876366 h 1625932"/>
                <a:gd name="connsiteX1-459" fmla="*/ 15207 w 1713857"/>
                <a:gd name="connsiteY1-460" fmla="*/ 8399 h 1625932"/>
                <a:gd name="connsiteX2-461" fmla="*/ 1689581 w 1713857"/>
                <a:gd name="connsiteY2-462" fmla="*/ 813460 h 1625932"/>
                <a:gd name="connsiteX3-463" fmla="*/ 1009765 w 1713857"/>
                <a:gd name="connsiteY3-464" fmla="*/ 1622147 h 1625932"/>
                <a:gd name="connsiteX4-465" fmla="*/ 1463432 w 1713857"/>
                <a:gd name="connsiteY4-466" fmla="*/ 876366 h 1625932"/>
                <a:gd name="connsiteX0-467" fmla="*/ 1463432 w 1713774"/>
                <a:gd name="connsiteY0-468" fmla="*/ 876366 h 1628865"/>
                <a:gd name="connsiteX1-469" fmla="*/ 15207 w 1713774"/>
                <a:gd name="connsiteY1-470" fmla="*/ 8399 h 1628865"/>
                <a:gd name="connsiteX2-471" fmla="*/ 1689581 w 1713774"/>
                <a:gd name="connsiteY2-472" fmla="*/ 813460 h 1628865"/>
                <a:gd name="connsiteX3-473" fmla="*/ 1009765 w 1713774"/>
                <a:gd name="connsiteY3-474" fmla="*/ 1622147 h 1628865"/>
                <a:gd name="connsiteX4-475" fmla="*/ 1463432 w 1713774"/>
                <a:gd name="connsiteY4-476" fmla="*/ 876366 h 1628865"/>
                <a:gd name="connsiteX0-477" fmla="*/ 1463433 w 1713813"/>
                <a:gd name="connsiteY0-478" fmla="*/ 876382 h 1637678"/>
                <a:gd name="connsiteX1-479" fmla="*/ 15208 w 1713813"/>
                <a:gd name="connsiteY1-480" fmla="*/ 8415 h 1637678"/>
                <a:gd name="connsiteX2-481" fmla="*/ 1689582 w 1713813"/>
                <a:gd name="connsiteY2-482" fmla="*/ 813476 h 1637678"/>
                <a:gd name="connsiteX3-483" fmla="*/ 1011126 w 1713813"/>
                <a:gd name="connsiteY3-484" fmla="*/ 1631040 h 1637678"/>
                <a:gd name="connsiteX4-485" fmla="*/ 1463433 w 1713813"/>
                <a:gd name="connsiteY4-486" fmla="*/ 876382 h 163767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33" y="connsiteY4-34"/>
                </a:cxn>
              </a:cxnLst>
              <a:rect l="l" t="t" r="r" b="b"/>
              <a:pathLst>
                <a:path w="1713813" h="1637678">
                  <a:moveTo>
                    <a:pt x="1463433" y="876382"/>
                  </a:moveTo>
                  <a:cubicBezTo>
                    <a:pt x="1297447" y="605945"/>
                    <a:pt x="-164065" y="-83769"/>
                    <a:pt x="15208" y="8415"/>
                  </a:cubicBezTo>
                  <a:cubicBezTo>
                    <a:pt x="111554" y="34655"/>
                    <a:pt x="1523581" y="551045"/>
                    <a:pt x="1689582" y="813476"/>
                  </a:cubicBezTo>
                  <a:cubicBezTo>
                    <a:pt x="1855583" y="1075907"/>
                    <a:pt x="1118159" y="1557382"/>
                    <a:pt x="1011126" y="1631040"/>
                  </a:cubicBezTo>
                  <a:cubicBezTo>
                    <a:pt x="904093" y="1704698"/>
                    <a:pt x="1629419" y="1146819"/>
                    <a:pt x="1463433" y="87638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9D9D5">
                    <a:alpha val="52000"/>
                  </a:srgbClr>
                </a:gs>
                <a:gs pos="100000">
                  <a:srgbClr val="C2ABFD"/>
                </a:gs>
              </a:gsLst>
              <a:path path="circle">
                <a:fillToRect l="100000" t="100000"/>
              </a:path>
              <a:tileRect r="-100000" b="-100000"/>
            </a:gra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2282441" y="1273398"/>
            <a:ext cx="7593079" cy="4646039"/>
            <a:chOff x="3579226" y="2155198"/>
            <a:chExt cx="5046981" cy="3714363"/>
          </a:xfrm>
        </p:grpSpPr>
        <p:sp>
          <p:nvSpPr>
            <p:cNvPr id="28" name="Freeform 6"/>
            <p:cNvSpPr/>
            <p:nvPr>
              <p:custDataLst>
                <p:tags r:id="rId1"/>
              </p:custDataLst>
            </p:nvPr>
          </p:nvSpPr>
          <p:spPr bwMode="auto">
            <a:xfrm>
              <a:off x="3579226" y="2155198"/>
              <a:ext cx="1073042" cy="714123"/>
            </a:xfrm>
            <a:custGeom>
              <a:avLst/>
              <a:gdLst/>
              <a:ahLst/>
              <a:cxnLst>
                <a:cxn ang="0">
                  <a:pos x="211" y="73"/>
                </a:cxn>
                <a:cxn ang="0">
                  <a:pos x="192" y="80"/>
                </a:cxn>
                <a:cxn ang="0">
                  <a:pos x="189" y="82"/>
                </a:cxn>
                <a:cxn ang="0">
                  <a:pos x="180" y="86"/>
                </a:cxn>
                <a:cxn ang="0">
                  <a:pos x="172" y="85"/>
                </a:cxn>
                <a:cxn ang="0">
                  <a:pos x="172" y="0"/>
                </a:cxn>
                <a:cxn ang="0">
                  <a:pos x="0" y="0"/>
                </a:cxn>
                <a:cxn ang="0">
                  <a:pos x="0" y="190"/>
                </a:cxn>
                <a:cxn ang="0">
                  <a:pos x="172" y="190"/>
                </a:cxn>
                <a:cxn ang="0">
                  <a:pos x="172" y="117"/>
                </a:cxn>
                <a:cxn ang="0">
                  <a:pos x="179" y="116"/>
                </a:cxn>
                <a:cxn ang="0">
                  <a:pos x="190" y="120"/>
                </a:cxn>
                <a:cxn ang="0">
                  <a:pos x="211" y="128"/>
                </a:cxn>
                <a:cxn ang="0">
                  <a:pos x="241" y="101"/>
                </a:cxn>
                <a:cxn ang="0">
                  <a:pos x="211" y="73"/>
                </a:cxn>
              </a:cxnLst>
              <a:rect l="0" t="0" r="r" b="b"/>
              <a:pathLst>
                <a:path w="241" h="190">
                  <a:moveTo>
                    <a:pt x="211" y="73"/>
                  </a:moveTo>
                  <a:cubicBezTo>
                    <a:pt x="204" y="73"/>
                    <a:pt x="197" y="76"/>
                    <a:pt x="192" y="80"/>
                  </a:cubicBezTo>
                  <a:cubicBezTo>
                    <a:pt x="191" y="81"/>
                    <a:pt x="190" y="82"/>
                    <a:pt x="189" y="82"/>
                  </a:cubicBezTo>
                  <a:cubicBezTo>
                    <a:pt x="187" y="84"/>
                    <a:pt x="183" y="86"/>
                    <a:pt x="180" y="86"/>
                  </a:cubicBezTo>
                  <a:cubicBezTo>
                    <a:pt x="176" y="86"/>
                    <a:pt x="174" y="86"/>
                    <a:pt x="172" y="85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17"/>
                    <a:pt x="172" y="117"/>
                    <a:pt x="172" y="117"/>
                  </a:cubicBezTo>
                  <a:cubicBezTo>
                    <a:pt x="175" y="116"/>
                    <a:pt x="176" y="116"/>
                    <a:pt x="179" y="116"/>
                  </a:cubicBezTo>
                  <a:cubicBezTo>
                    <a:pt x="183" y="116"/>
                    <a:pt x="188" y="118"/>
                    <a:pt x="190" y="120"/>
                  </a:cubicBezTo>
                  <a:cubicBezTo>
                    <a:pt x="192" y="122"/>
                    <a:pt x="202" y="128"/>
                    <a:pt x="211" y="128"/>
                  </a:cubicBezTo>
                  <a:cubicBezTo>
                    <a:pt x="228" y="128"/>
                    <a:pt x="241" y="116"/>
                    <a:pt x="241" y="101"/>
                  </a:cubicBezTo>
                  <a:cubicBezTo>
                    <a:pt x="241" y="86"/>
                    <a:pt x="228" y="73"/>
                    <a:pt x="211" y="73"/>
                  </a:cubicBezTo>
                  <a:close/>
                </a:path>
              </a:pathLst>
            </a:custGeom>
            <a:solidFill>
              <a:srgbClr val="AA4AFE"/>
            </a:soli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45720" rIns="288000" bIns="45720" numCol="1" anchor="ctr" anchorCtr="1" compatLnSpc="1"/>
            <a:lstStyle/>
            <a:p>
              <a:pPr>
                <a:defRPr/>
              </a:pPr>
              <a:endParaRPr lang="ru-RU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Freeform 7"/>
            <p:cNvSpPr/>
            <p:nvPr>
              <p:custDataLst>
                <p:tags r:id="rId2"/>
              </p:custDataLst>
            </p:nvPr>
          </p:nvSpPr>
          <p:spPr bwMode="auto">
            <a:xfrm>
              <a:off x="4918207" y="2155198"/>
              <a:ext cx="3708000" cy="714123"/>
            </a:xfrm>
            <a:custGeom>
              <a:avLst/>
              <a:gdLst/>
              <a:ahLst/>
              <a:cxnLst>
                <a:cxn ang="0">
                  <a:pos x="803" y="0"/>
                </a:cxn>
                <a:cxn ang="0">
                  <a:pos x="792" y="0"/>
                </a:cxn>
                <a:cxn ang="0">
                  <a:pos x="644" y="0"/>
                </a:cxn>
                <a:cxn ang="0">
                  <a:pos x="634" y="0"/>
                </a:cxn>
                <a:cxn ang="0">
                  <a:pos x="494" y="0"/>
                </a:cxn>
                <a:cxn ang="0">
                  <a:pos x="476" y="0"/>
                </a:cxn>
                <a:cxn ang="0">
                  <a:pos x="331" y="0"/>
                </a:cxn>
                <a:cxn ang="0">
                  <a:pos x="325" y="0"/>
                </a:cxn>
                <a:cxn ang="0">
                  <a:pos x="169" y="0"/>
                </a:cxn>
                <a:cxn ang="0">
                  <a:pos x="163" y="0"/>
                </a:cxn>
                <a:cxn ang="0">
                  <a:pos x="0" y="0"/>
                </a:cxn>
                <a:cxn ang="0">
                  <a:pos x="0" y="82"/>
                </a:cxn>
                <a:cxn ang="0">
                  <a:pos x="6" y="79"/>
                </a:cxn>
                <a:cxn ang="0">
                  <a:pos x="9" y="77"/>
                </a:cxn>
                <a:cxn ang="0">
                  <a:pos x="31" y="69"/>
                </a:cxn>
                <a:cxn ang="0">
                  <a:pos x="65" y="101"/>
                </a:cxn>
                <a:cxn ang="0">
                  <a:pos x="31" y="133"/>
                </a:cxn>
                <a:cxn ang="0">
                  <a:pos x="7" y="123"/>
                </a:cxn>
                <a:cxn ang="0">
                  <a:pos x="0" y="120"/>
                </a:cxn>
                <a:cxn ang="0">
                  <a:pos x="0" y="190"/>
                </a:cxn>
                <a:cxn ang="0">
                  <a:pos x="163" y="190"/>
                </a:cxn>
                <a:cxn ang="0">
                  <a:pos x="169" y="190"/>
                </a:cxn>
                <a:cxn ang="0">
                  <a:pos x="325" y="190"/>
                </a:cxn>
                <a:cxn ang="0">
                  <a:pos x="331" y="190"/>
                </a:cxn>
                <a:cxn ang="0">
                  <a:pos x="476" y="190"/>
                </a:cxn>
                <a:cxn ang="0">
                  <a:pos x="494" y="190"/>
                </a:cxn>
                <a:cxn ang="0">
                  <a:pos x="634" y="190"/>
                </a:cxn>
                <a:cxn ang="0">
                  <a:pos x="644" y="190"/>
                </a:cxn>
                <a:cxn ang="0">
                  <a:pos x="792" y="190"/>
                </a:cxn>
                <a:cxn ang="0">
                  <a:pos x="803" y="190"/>
                </a:cxn>
                <a:cxn ang="0">
                  <a:pos x="965" y="190"/>
                </a:cxn>
                <a:cxn ang="0">
                  <a:pos x="965" y="0"/>
                </a:cxn>
                <a:cxn ang="0">
                  <a:pos x="803" y="0"/>
                </a:cxn>
              </a:cxnLst>
              <a:rect l="0" t="0" r="r" b="b"/>
              <a:pathLst>
                <a:path w="965" h="190">
                  <a:moveTo>
                    <a:pt x="803" y="0"/>
                  </a:moveTo>
                  <a:cubicBezTo>
                    <a:pt x="792" y="0"/>
                    <a:pt x="792" y="0"/>
                    <a:pt x="792" y="0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494" y="0"/>
                    <a:pt x="494" y="0"/>
                    <a:pt x="494" y="0"/>
                  </a:cubicBezTo>
                  <a:cubicBezTo>
                    <a:pt x="476" y="0"/>
                    <a:pt x="476" y="0"/>
                    <a:pt x="476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25" y="0"/>
                    <a:pt x="325" y="0"/>
                    <a:pt x="325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81"/>
                    <a:pt x="4" y="81"/>
                    <a:pt x="6" y="79"/>
                  </a:cubicBezTo>
                  <a:cubicBezTo>
                    <a:pt x="7" y="78"/>
                    <a:pt x="8" y="78"/>
                    <a:pt x="9" y="77"/>
                  </a:cubicBezTo>
                  <a:cubicBezTo>
                    <a:pt x="15" y="72"/>
                    <a:pt x="22" y="69"/>
                    <a:pt x="31" y="69"/>
                  </a:cubicBezTo>
                  <a:cubicBezTo>
                    <a:pt x="50" y="69"/>
                    <a:pt x="65" y="83"/>
                    <a:pt x="65" y="101"/>
                  </a:cubicBezTo>
                  <a:cubicBezTo>
                    <a:pt x="65" y="118"/>
                    <a:pt x="50" y="133"/>
                    <a:pt x="31" y="133"/>
                  </a:cubicBezTo>
                  <a:cubicBezTo>
                    <a:pt x="21" y="133"/>
                    <a:pt x="9" y="125"/>
                    <a:pt x="7" y="123"/>
                  </a:cubicBezTo>
                  <a:cubicBezTo>
                    <a:pt x="5" y="122"/>
                    <a:pt x="3" y="121"/>
                    <a:pt x="0" y="12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63" y="190"/>
                    <a:pt x="163" y="190"/>
                    <a:pt x="163" y="190"/>
                  </a:cubicBezTo>
                  <a:cubicBezTo>
                    <a:pt x="169" y="190"/>
                    <a:pt x="169" y="190"/>
                    <a:pt x="169" y="190"/>
                  </a:cubicBezTo>
                  <a:cubicBezTo>
                    <a:pt x="325" y="190"/>
                    <a:pt x="325" y="190"/>
                    <a:pt x="325" y="190"/>
                  </a:cubicBezTo>
                  <a:cubicBezTo>
                    <a:pt x="331" y="190"/>
                    <a:pt x="331" y="190"/>
                    <a:pt x="331" y="190"/>
                  </a:cubicBezTo>
                  <a:cubicBezTo>
                    <a:pt x="476" y="190"/>
                    <a:pt x="476" y="190"/>
                    <a:pt x="476" y="190"/>
                  </a:cubicBezTo>
                  <a:cubicBezTo>
                    <a:pt x="494" y="190"/>
                    <a:pt x="494" y="190"/>
                    <a:pt x="494" y="190"/>
                  </a:cubicBezTo>
                  <a:cubicBezTo>
                    <a:pt x="634" y="190"/>
                    <a:pt x="634" y="190"/>
                    <a:pt x="634" y="190"/>
                  </a:cubicBezTo>
                  <a:cubicBezTo>
                    <a:pt x="644" y="190"/>
                    <a:pt x="644" y="190"/>
                    <a:pt x="644" y="190"/>
                  </a:cubicBezTo>
                  <a:cubicBezTo>
                    <a:pt x="792" y="190"/>
                    <a:pt x="792" y="190"/>
                    <a:pt x="792" y="190"/>
                  </a:cubicBezTo>
                  <a:cubicBezTo>
                    <a:pt x="803" y="190"/>
                    <a:pt x="803" y="190"/>
                    <a:pt x="803" y="190"/>
                  </a:cubicBezTo>
                  <a:cubicBezTo>
                    <a:pt x="965" y="190"/>
                    <a:pt x="965" y="190"/>
                    <a:pt x="965" y="190"/>
                  </a:cubicBezTo>
                  <a:cubicBezTo>
                    <a:pt x="965" y="0"/>
                    <a:pt x="965" y="0"/>
                    <a:pt x="965" y="0"/>
                  </a:cubicBezTo>
                  <a:lnTo>
                    <a:pt x="803" y="0"/>
                  </a:lnTo>
                  <a:close/>
                </a:path>
              </a:pathLst>
            </a:custGeom>
            <a:solidFill>
              <a:srgbClr val="AA4AFE"/>
            </a:soli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0" rIns="0" bIns="0" numCol="1" anchor="ctr" anchorCtr="1" compatLnSpc="1">
              <a:normAutofit/>
            </a:bodyPr>
            <a:lstStyle/>
            <a:p>
              <a:pPr lvl="0">
                <a:defRPr/>
              </a:pPr>
              <a:endParaRPr lang="en-US" sz="20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0" name="Freeform 6"/>
            <p:cNvSpPr/>
            <p:nvPr>
              <p:custDataLst>
                <p:tags r:id="rId3"/>
              </p:custDataLst>
            </p:nvPr>
          </p:nvSpPr>
          <p:spPr bwMode="auto">
            <a:xfrm>
              <a:off x="3579226" y="3155278"/>
              <a:ext cx="1073042" cy="714123"/>
            </a:xfrm>
            <a:custGeom>
              <a:avLst/>
              <a:gdLst/>
              <a:ahLst/>
              <a:cxnLst>
                <a:cxn ang="0">
                  <a:pos x="211" y="73"/>
                </a:cxn>
                <a:cxn ang="0">
                  <a:pos x="192" y="80"/>
                </a:cxn>
                <a:cxn ang="0">
                  <a:pos x="189" y="82"/>
                </a:cxn>
                <a:cxn ang="0">
                  <a:pos x="180" y="86"/>
                </a:cxn>
                <a:cxn ang="0">
                  <a:pos x="172" y="85"/>
                </a:cxn>
                <a:cxn ang="0">
                  <a:pos x="172" y="0"/>
                </a:cxn>
                <a:cxn ang="0">
                  <a:pos x="0" y="0"/>
                </a:cxn>
                <a:cxn ang="0">
                  <a:pos x="0" y="190"/>
                </a:cxn>
                <a:cxn ang="0">
                  <a:pos x="172" y="190"/>
                </a:cxn>
                <a:cxn ang="0">
                  <a:pos x="172" y="117"/>
                </a:cxn>
                <a:cxn ang="0">
                  <a:pos x="179" y="116"/>
                </a:cxn>
                <a:cxn ang="0">
                  <a:pos x="190" y="120"/>
                </a:cxn>
                <a:cxn ang="0">
                  <a:pos x="211" y="128"/>
                </a:cxn>
                <a:cxn ang="0">
                  <a:pos x="241" y="101"/>
                </a:cxn>
                <a:cxn ang="0">
                  <a:pos x="211" y="73"/>
                </a:cxn>
              </a:cxnLst>
              <a:rect l="0" t="0" r="r" b="b"/>
              <a:pathLst>
                <a:path w="241" h="190">
                  <a:moveTo>
                    <a:pt x="211" y="73"/>
                  </a:moveTo>
                  <a:cubicBezTo>
                    <a:pt x="204" y="73"/>
                    <a:pt x="197" y="76"/>
                    <a:pt x="192" y="80"/>
                  </a:cubicBezTo>
                  <a:cubicBezTo>
                    <a:pt x="191" y="81"/>
                    <a:pt x="190" y="82"/>
                    <a:pt x="189" y="82"/>
                  </a:cubicBezTo>
                  <a:cubicBezTo>
                    <a:pt x="187" y="84"/>
                    <a:pt x="183" y="86"/>
                    <a:pt x="180" y="86"/>
                  </a:cubicBezTo>
                  <a:cubicBezTo>
                    <a:pt x="176" y="86"/>
                    <a:pt x="174" y="86"/>
                    <a:pt x="172" y="85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17"/>
                    <a:pt x="172" y="117"/>
                    <a:pt x="172" y="117"/>
                  </a:cubicBezTo>
                  <a:cubicBezTo>
                    <a:pt x="175" y="116"/>
                    <a:pt x="176" y="116"/>
                    <a:pt x="179" y="116"/>
                  </a:cubicBezTo>
                  <a:cubicBezTo>
                    <a:pt x="183" y="116"/>
                    <a:pt x="188" y="118"/>
                    <a:pt x="190" y="120"/>
                  </a:cubicBezTo>
                  <a:cubicBezTo>
                    <a:pt x="192" y="122"/>
                    <a:pt x="202" y="128"/>
                    <a:pt x="211" y="128"/>
                  </a:cubicBezTo>
                  <a:cubicBezTo>
                    <a:pt x="228" y="128"/>
                    <a:pt x="241" y="116"/>
                    <a:pt x="241" y="101"/>
                  </a:cubicBezTo>
                  <a:cubicBezTo>
                    <a:pt x="241" y="86"/>
                    <a:pt x="228" y="73"/>
                    <a:pt x="211" y="73"/>
                  </a:cubicBezTo>
                  <a:close/>
                </a:path>
              </a:pathLst>
            </a:custGeom>
            <a:solidFill>
              <a:srgbClr val="F69298">
                <a:alpha val="29000"/>
              </a:srgbClr>
            </a:soli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45720" rIns="288000" bIns="45720" numCol="1" anchor="ctr" anchorCtr="1" compatLnSpc="1"/>
            <a:lstStyle/>
            <a:p>
              <a:pPr>
                <a:defRPr/>
              </a:pPr>
              <a:endParaRPr lang="ru-RU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7"/>
            <p:cNvSpPr/>
            <p:nvPr>
              <p:custDataLst>
                <p:tags r:id="rId4"/>
              </p:custDataLst>
            </p:nvPr>
          </p:nvSpPr>
          <p:spPr bwMode="auto">
            <a:xfrm>
              <a:off x="4918207" y="3155278"/>
              <a:ext cx="3708000" cy="714123"/>
            </a:xfrm>
            <a:custGeom>
              <a:avLst/>
              <a:gdLst/>
              <a:ahLst/>
              <a:cxnLst>
                <a:cxn ang="0">
                  <a:pos x="803" y="0"/>
                </a:cxn>
                <a:cxn ang="0">
                  <a:pos x="792" y="0"/>
                </a:cxn>
                <a:cxn ang="0">
                  <a:pos x="644" y="0"/>
                </a:cxn>
                <a:cxn ang="0">
                  <a:pos x="634" y="0"/>
                </a:cxn>
                <a:cxn ang="0">
                  <a:pos x="494" y="0"/>
                </a:cxn>
                <a:cxn ang="0">
                  <a:pos x="476" y="0"/>
                </a:cxn>
                <a:cxn ang="0">
                  <a:pos x="331" y="0"/>
                </a:cxn>
                <a:cxn ang="0">
                  <a:pos x="325" y="0"/>
                </a:cxn>
                <a:cxn ang="0">
                  <a:pos x="169" y="0"/>
                </a:cxn>
                <a:cxn ang="0">
                  <a:pos x="163" y="0"/>
                </a:cxn>
                <a:cxn ang="0">
                  <a:pos x="0" y="0"/>
                </a:cxn>
                <a:cxn ang="0">
                  <a:pos x="0" y="82"/>
                </a:cxn>
                <a:cxn ang="0">
                  <a:pos x="6" y="79"/>
                </a:cxn>
                <a:cxn ang="0">
                  <a:pos x="9" y="77"/>
                </a:cxn>
                <a:cxn ang="0">
                  <a:pos x="31" y="69"/>
                </a:cxn>
                <a:cxn ang="0">
                  <a:pos x="65" y="101"/>
                </a:cxn>
                <a:cxn ang="0">
                  <a:pos x="31" y="133"/>
                </a:cxn>
                <a:cxn ang="0">
                  <a:pos x="7" y="123"/>
                </a:cxn>
                <a:cxn ang="0">
                  <a:pos x="0" y="120"/>
                </a:cxn>
                <a:cxn ang="0">
                  <a:pos x="0" y="190"/>
                </a:cxn>
                <a:cxn ang="0">
                  <a:pos x="163" y="190"/>
                </a:cxn>
                <a:cxn ang="0">
                  <a:pos x="169" y="190"/>
                </a:cxn>
                <a:cxn ang="0">
                  <a:pos x="325" y="190"/>
                </a:cxn>
                <a:cxn ang="0">
                  <a:pos x="331" y="190"/>
                </a:cxn>
                <a:cxn ang="0">
                  <a:pos x="476" y="190"/>
                </a:cxn>
                <a:cxn ang="0">
                  <a:pos x="494" y="190"/>
                </a:cxn>
                <a:cxn ang="0">
                  <a:pos x="634" y="190"/>
                </a:cxn>
                <a:cxn ang="0">
                  <a:pos x="644" y="190"/>
                </a:cxn>
                <a:cxn ang="0">
                  <a:pos x="792" y="190"/>
                </a:cxn>
                <a:cxn ang="0">
                  <a:pos x="803" y="190"/>
                </a:cxn>
                <a:cxn ang="0">
                  <a:pos x="965" y="190"/>
                </a:cxn>
                <a:cxn ang="0">
                  <a:pos x="965" y="0"/>
                </a:cxn>
                <a:cxn ang="0">
                  <a:pos x="803" y="0"/>
                </a:cxn>
              </a:cxnLst>
              <a:rect l="0" t="0" r="r" b="b"/>
              <a:pathLst>
                <a:path w="965" h="190">
                  <a:moveTo>
                    <a:pt x="803" y="0"/>
                  </a:moveTo>
                  <a:cubicBezTo>
                    <a:pt x="792" y="0"/>
                    <a:pt x="792" y="0"/>
                    <a:pt x="792" y="0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494" y="0"/>
                    <a:pt x="494" y="0"/>
                    <a:pt x="494" y="0"/>
                  </a:cubicBezTo>
                  <a:cubicBezTo>
                    <a:pt x="476" y="0"/>
                    <a:pt x="476" y="0"/>
                    <a:pt x="476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25" y="0"/>
                    <a:pt x="325" y="0"/>
                    <a:pt x="325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81"/>
                    <a:pt x="4" y="81"/>
                    <a:pt x="6" y="79"/>
                  </a:cubicBezTo>
                  <a:cubicBezTo>
                    <a:pt x="7" y="78"/>
                    <a:pt x="8" y="78"/>
                    <a:pt x="9" y="77"/>
                  </a:cubicBezTo>
                  <a:cubicBezTo>
                    <a:pt x="15" y="72"/>
                    <a:pt x="22" y="69"/>
                    <a:pt x="31" y="69"/>
                  </a:cubicBezTo>
                  <a:cubicBezTo>
                    <a:pt x="50" y="69"/>
                    <a:pt x="65" y="83"/>
                    <a:pt x="65" y="101"/>
                  </a:cubicBezTo>
                  <a:cubicBezTo>
                    <a:pt x="65" y="118"/>
                    <a:pt x="50" y="133"/>
                    <a:pt x="31" y="133"/>
                  </a:cubicBezTo>
                  <a:cubicBezTo>
                    <a:pt x="21" y="133"/>
                    <a:pt x="9" y="125"/>
                    <a:pt x="7" y="123"/>
                  </a:cubicBezTo>
                  <a:cubicBezTo>
                    <a:pt x="5" y="122"/>
                    <a:pt x="3" y="121"/>
                    <a:pt x="0" y="12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63" y="190"/>
                    <a:pt x="163" y="190"/>
                    <a:pt x="163" y="190"/>
                  </a:cubicBezTo>
                  <a:cubicBezTo>
                    <a:pt x="169" y="190"/>
                    <a:pt x="169" y="190"/>
                    <a:pt x="169" y="190"/>
                  </a:cubicBezTo>
                  <a:cubicBezTo>
                    <a:pt x="325" y="190"/>
                    <a:pt x="325" y="190"/>
                    <a:pt x="325" y="190"/>
                  </a:cubicBezTo>
                  <a:cubicBezTo>
                    <a:pt x="331" y="190"/>
                    <a:pt x="331" y="190"/>
                    <a:pt x="331" y="190"/>
                  </a:cubicBezTo>
                  <a:cubicBezTo>
                    <a:pt x="476" y="190"/>
                    <a:pt x="476" y="190"/>
                    <a:pt x="476" y="190"/>
                  </a:cubicBezTo>
                  <a:cubicBezTo>
                    <a:pt x="494" y="190"/>
                    <a:pt x="494" y="190"/>
                    <a:pt x="494" y="190"/>
                  </a:cubicBezTo>
                  <a:cubicBezTo>
                    <a:pt x="634" y="190"/>
                    <a:pt x="634" y="190"/>
                    <a:pt x="634" y="190"/>
                  </a:cubicBezTo>
                  <a:cubicBezTo>
                    <a:pt x="644" y="190"/>
                    <a:pt x="644" y="190"/>
                    <a:pt x="644" y="190"/>
                  </a:cubicBezTo>
                  <a:cubicBezTo>
                    <a:pt x="792" y="190"/>
                    <a:pt x="792" y="190"/>
                    <a:pt x="792" y="190"/>
                  </a:cubicBezTo>
                  <a:cubicBezTo>
                    <a:pt x="803" y="190"/>
                    <a:pt x="803" y="190"/>
                    <a:pt x="803" y="190"/>
                  </a:cubicBezTo>
                  <a:cubicBezTo>
                    <a:pt x="965" y="190"/>
                    <a:pt x="965" y="190"/>
                    <a:pt x="965" y="190"/>
                  </a:cubicBezTo>
                  <a:cubicBezTo>
                    <a:pt x="965" y="0"/>
                    <a:pt x="965" y="0"/>
                    <a:pt x="965" y="0"/>
                  </a:cubicBezTo>
                  <a:lnTo>
                    <a:pt x="803" y="0"/>
                  </a:lnTo>
                  <a:close/>
                </a:path>
              </a:pathLst>
            </a:custGeom>
            <a:solidFill>
              <a:srgbClr val="F1A492">
                <a:alpha val="66000"/>
              </a:srgbClr>
            </a:soli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0" rIns="0" bIns="0" numCol="1" anchor="ctr" anchorCtr="1" compatLnSpc="1">
              <a:normAutofit/>
            </a:bodyPr>
            <a:lstStyle/>
            <a:p>
              <a:pPr lvl="0">
                <a:defRPr/>
              </a:pPr>
              <a:endParaRPr lang="en-US" altLang="zh-CN" sz="20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2" name="Freeform 6"/>
            <p:cNvSpPr/>
            <p:nvPr>
              <p:custDataLst>
                <p:tags r:id="rId5"/>
              </p:custDataLst>
            </p:nvPr>
          </p:nvSpPr>
          <p:spPr bwMode="auto">
            <a:xfrm>
              <a:off x="3579226" y="4155358"/>
              <a:ext cx="1073042" cy="714123"/>
            </a:xfrm>
            <a:custGeom>
              <a:avLst/>
              <a:gdLst/>
              <a:ahLst/>
              <a:cxnLst>
                <a:cxn ang="0">
                  <a:pos x="211" y="73"/>
                </a:cxn>
                <a:cxn ang="0">
                  <a:pos x="192" y="80"/>
                </a:cxn>
                <a:cxn ang="0">
                  <a:pos x="189" y="82"/>
                </a:cxn>
                <a:cxn ang="0">
                  <a:pos x="180" y="86"/>
                </a:cxn>
                <a:cxn ang="0">
                  <a:pos x="172" y="85"/>
                </a:cxn>
                <a:cxn ang="0">
                  <a:pos x="172" y="0"/>
                </a:cxn>
                <a:cxn ang="0">
                  <a:pos x="0" y="0"/>
                </a:cxn>
                <a:cxn ang="0">
                  <a:pos x="0" y="190"/>
                </a:cxn>
                <a:cxn ang="0">
                  <a:pos x="172" y="190"/>
                </a:cxn>
                <a:cxn ang="0">
                  <a:pos x="172" y="117"/>
                </a:cxn>
                <a:cxn ang="0">
                  <a:pos x="179" y="116"/>
                </a:cxn>
                <a:cxn ang="0">
                  <a:pos x="190" y="120"/>
                </a:cxn>
                <a:cxn ang="0">
                  <a:pos x="211" y="128"/>
                </a:cxn>
                <a:cxn ang="0">
                  <a:pos x="241" y="101"/>
                </a:cxn>
                <a:cxn ang="0">
                  <a:pos x="211" y="73"/>
                </a:cxn>
              </a:cxnLst>
              <a:rect l="0" t="0" r="r" b="b"/>
              <a:pathLst>
                <a:path w="241" h="190">
                  <a:moveTo>
                    <a:pt x="211" y="73"/>
                  </a:moveTo>
                  <a:cubicBezTo>
                    <a:pt x="204" y="73"/>
                    <a:pt x="197" y="76"/>
                    <a:pt x="192" y="80"/>
                  </a:cubicBezTo>
                  <a:cubicBezTo>
                    <a:pt x="191" y="81"/>
                    <a:pt x="190" y="82"/>
                    <a:pt x="189" y="82"/>
                  </a:cubicBezTo>
                  <a:cubicBezTo>
                    <a:pt x="187" y="84"/>
                    <a:pt x="183" y="86"/>
                    <a:pt x="180" y="86"/>
                  </a:cubicBezTo>
                  <a:cubicBezTo>
                    <a:pt x="176" y="86"/>
                    <a:pt x="174" y="86"/>
                    <a:pt x="172" y="85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17"/>
                    <a:pt x="172" y="117"/>
                    <a:pt x="172" y="117"/>
                  </a:cubicBezTo>
                  <a:cubicBezTo>
                    <a:pt x="175" y="116"/>
                    <a:pt x="176" y="116"/>
                    <a:pt x="179" y="116"/>
                  </a:cubicBezTo>
                  <a:cubicBezTo>
                    <a:pt x="183" y="116"/>
                    <a:pt x="188" y="118"/>
                    <a:pt x="190" y="120"/>
                  </a:cubicBezTo>
                  <a:cubicBezTo>
                    <a:pt x="192" y="122"/>
                    <a:pt x="202" y="128"/>
                    <a:pt x="211" y="128"/>
                  </a:cubicBezTo>
                  <a:cubicBezTo>
                    <a:pt x="228" y="128"/>
                    <a:pt x="241" y="116"/>
                    <a:pt x="241" y="101"/>
                  </a:cubicBezTo>
                  <a:cubicBezTo>
                    <a:pt x="241" y="86"/>
                    <a:pt x="228" y="73"/>
                    <a:pt x="211" y="73"/>
                  </a:cubicBezTo>
                  <a:close/>
                </a:path>
              </a:pathLst>
            </a:custGeom>
            <a:gradFill>
              <a:gsLst>
                <a:gs pos="0">
                  <a:srgbClr val="56A0B9"/>
                </a:gs>
                <a:gs pos="100000">
                  <a:srgbClr val="5DBDC3"/>
                </a:gs>
              </a:gsLst>
              <a:lin scaled="1"/>
            </a:gra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45720" rIns="288000" bIns="45720" numCol="1" anchor="ctr" anchorCtr="1" compatLnSpc="1"/>
            <a:lstStyle/>
            <a:p>
              <a:pPr>
                <a:defRPr/>
              </a:pPr>
              <a:endParaRPr lang="ru-RU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7"/>
            <p:cNvSpPr/>
            <p:nvPr>
              <p:custDataLst>
                <p:tags r:id="rId6"/>
              </p:custDataLst>
            </p:nvPr>
          </p:nvSpPr>
          <p:spPr bwMode="auto">
            <a:xfrm>
              <a:off x="4918207" y="4155358"/>
              <a:ext cx="3708000" cy="714123"/>
            </a:xfrm>
            <a:custGeom>
              <a:avLst/>
              <a:gdLst/>
              <a:ahLst/>
              <a:cxnLst>
                <a:cxn ang="0">
                  <a:pos x="803" y="0"/>
                </a:cxn>
                <a:cxn ang="0">
                  <a:pos x="792" y="0"/>
                </a:cxn>
                <a:cxn ang="0">
                  <a:pos x="644" y="0"/>
                </a:cxn>
                <a:cxn ang="0">
                  <a:pos x="634" y="0"/>
                </a:cxn>
                <a:cxn ang="0">
                  <a:pos x="494" y="0"/>
                </a:cxn>
                <a:cxn ang="0">
                  <a:pos x="476" y="0"/>
                </a:cxn>
                <a:cxn ang="0">
                  <a:pos x="331" y="0"/>
                </a:cxn>
                <a:cxn ang="0">
                  <a:pos x="325" y="0"/>
                </a:cxn>
                <a:cxn ang="0">
                  <a:pos x="169" y="0"/>
                </a:cxn>
                <a:cxn ang="0">
                  <a:pos x="163" y="0"/>
                </a:cxn>
                <a:cxn ang="0">
                  <a:pos x="0" y="0"/>
                </a:cxn>
                <a:cxn ang="0">
                  <a:pos x="0" y="82"/>
                </a:cxn>
                <a:cxn ang="0">
                  <a:pos x="6" y="79"/>
                </a:cxn>
                <a:cxn ang="0">
                  <a:pos x="9" y="77"/>
                </a:cxn>
                <a:cxn ang="0">
                  <a:pos x="31" y="69"/>
                </a:cxn>
                <a:cxn ang="0">
                  <a:pos x="65" y="101"/>
                </a:cxn>
                <a:cxn ang="0">
                  <a:pos x="31" y="133"/>
                </a:cxn>
                <a:cxn ang="0">
                  <a:pos x="7" y="123"/>
                </a:cxn>
                <a:cxn ang="0">
                  <a:pos x="0" y="120"/>
                </a:cxn>
                <a:cxn ang="0">
                  <a:pos x="0" y="190"/>
                </a:cxn>
                <a:cxn ang="0">
                  <a:pos x="163" y="190"/>
                </a:cxn>
                <a:cxn ang="0">
                  <a:pos x="169" y="190"/>
                </a:cxn>
                <a:cxn ang="0">
                  <a:pos x="325" y="190"/>
                </a:cxn>
                <a:cxn ang="0">
                  <a:pos x="331" y="190"/>
                </a:cxn>
                <a:cxn ang="0">
                  <a:pos x="476" y="190"/>
                </a:cxn>
                <a:cxn ang="0">
                  <a:pos x="494" y="190"/>
                </a:cxn>
                <a:cxn ang="0">
                  <a:pos x="634" y="190"/>
                </a:cxn>
                <a:cxn ang="0">
                  <a:pos x="644" y="190"/>
                </a:cxn>
                <a:cxn ang="0">
                  <a:pos x="792" y="190"/>
                </a:cxn>
                <a:cxn ang="0">
                  <a:pos x="803" y="190"/>
                </a:cxn>
                <a:cxn ang="0">
                  <a:pos x="965" y="190"/>
                </a:cxn>
                <a:cxn ang="0">
                  <a:pos x="965" y="0"/>
                </a:cxn>
                <a:cxn ang="0">
                  <a:pos x="803" y="0"/>
                </a:cxn>
              </a:cxnLst>
              <a:rect l="0" t="0" r="r" b="b"/>
              <a:pathLst>
                <a:path w="965" h="190">
                  <a:moveTo>
                    <a:pt x="803" y="0"/>
                  </a:moveTo>
                  <a:cubicBezTo>
                    <a:pt x="792" y="0"/>
                    <a:pt x="792" y="0"/>
                    <a:pt x="792" y="0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494" y="0"/>
                    <a:pt x="494" y="0"/>
                    <a:pt x="494" y="0"/>
                  </a:cubicBezTo>
                  <a:cubicBezTo>
                    <a:pt x="476" y="0"/>
                    <a:pt x="476" y="0"/>
                    <a:pt x="476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25" y="0"/>
                    <a:pt x="325" y="0"/>
                    <a:pt x="325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81"/>
                    <a:pt x="4" y="81"/>
                    <a:pt x="6" y="79"/>
                  </a:cubicBezTo>
                  <a:cubicBezTo>
                    <a:pt x="7" y="78"/>
                    <a:pt x="8" y="78"/>
                    <a:pt x="9" y="77"/>
                  </a:cubicBezTo>
                  <a:cubicBezTo>
                    <a:pt x="15" y="72"/>
                    <a:pt x="22" y="69"/>
                    <a:pt x="31" y="69"/>
                  </a:cubicBezTo>
                  <a:cubicBezTo>
                    <a:pt x="50" y="69"/>
                    <a:pt x="65" y="83"/>
                    <a:pt x="65" y="101"/>
                  </a:cubicBezTo>
                  <a:cubicBezTo>
                    <a:pt x="65" y="118"/>
                    <a:pt x="50" y="133"/>
                    <a:pt x="31" y="133"/>
                  </a:cubicBezTo>
                  <a:cubicBezTo>
                    <a:pt x="21" y="133"/>
                    <a:pt x="9" y="125"/>
                    <a:pt x="7" y="123"/>
                  </a:cubicBezTo>
                  <a:cubicBezTo>
                    <a:pt x="5" y="122"/>
                    <a:pt x="3" y="121"/>
                    <a:pt x="0" y="12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63" y="190"/>
                    <a:pt x="163" y="190"/>
                    <a:pt x="163" y="190"/>
                  </a:cubicBezTo>
                  <a:cubicBezTo>
                    <a:pt x="169" y="190"/>
                    <a:pt x="169" y="190"/>
                    <a:pt x="169" y="190"/>
                  </a:cubicBezTo>
                  <a:cubicBezTo>
                    <a:pt x="325" y="190"/>
                    <a:pt x="325" y="190"/>
                    <a:pt x="325" y="190"/>
                  </a:cubicBezTo>
                  <a:cubicBezTo>
                    <a:pt x="331" y="190"/>
                    <a:pt x="331" y="190"/>
                    <a:pt x="331" y="190"/>
                  </a:cubicBezTo>
                  <a:cubicBezTo>
                    <a:pt x="476" y="190"/>
                    <a:pt x="476" y="190"/>
                    <a:pt x="476" y="190"/>
                  </a:cubicBezTo>
                  <a:cubicBezTo>
                    <a:pt x="494" y="190"/>
                    <a:pt x="494" y="190"/>
                    <a:pt x="494" y="190"/>
                  </a:cubicBezTo>
                  <a:cubicBezTo>
                    <a:pt x="634" y="190"/>
                    <a:pt x="634" y="190"/>
                    <a:pt x="634" y="190"/>
                  </a:cubicBezTo>
                  <a:cubicBezTo>
                    <a:pt x="644" y="190"/>
                    <a:pt x="644" y="190"/>
                    <a:pt x="644" y="190"/>
                  </a:cubicBezTo>
                  <a:cubicBezTo>
                    <a:pt x="792" y="190"/>
                    <a:pt x="792" y="190"/>
                    <a:pt x="792" y="190"/>
                  </a:cubicBezTo>
                  <a:cubicBezTo>
                    <a:pt x="803" y="190"/>
                    <a:pt x="803" y="190"/>
                    <a:pt x="803" y="190"/>
                  </a:cubicBezTo>
                  <a:cubicBezTo>
                    <a:pt x="965" y="190"/>
                    <a:pt x="965" y="190"/>
                    <a:pt x="965" y="190"/>
                  </a:cubicBezTo>
                  <a:cubicBezTo>
                    <a:pt x="965" y="0"/>
                    <a:pt x="965" y="0"/>
                    <a:pt x="965" y="0"/>
                  </a:cubicBezTo>
                  <a:lnTo>
                    <a:pt x="803" y="0"/>
                  </a:lnTo>
                  <a:close/>
                </a:path>
              </a:pathLst>
            </a:custGeom>
            <a:gradFill>
              <a:gsLst>
                <a:gs pos="0">
                  <a:srgbClr val="56A0B9"/>
                </a:gs>
                <a:gs pos="100000">
                  <a:srgbClr val="5DBDC3"/>
                </a:gs>
              </a:gsLst>
              <a:lin scaled="1"/>
            </a:gra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0" rIns="0" bIns="0" numCol="1" anchor="ctr" anchorCtr="1" compatLnSpc="1">
              <a:normAutofit/>
            </a:bodyPr>
            <a:lstStyle/>
            <a:p>
              <a:pPr lvl="0">
                <a:defRPr/>
              </a:pPr>
              <a:endParaRPr lang="en-US" altLang="zh-CN" sz="20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4" name="Freeform 6"/>
            <p:cNvSpPr/>
            <p:nvPr>
              <p:custDataLst>
                <p:tags r:id="rId7"/>
              </p:custDataLst>
            </p:nvPr>
          </p:nvSpPr>
          <p:spPr bwMode="auto">
            <a:xfrm>
              <a:off x="3579226" y="5155438"/>
              <a:ext cx="1073042" cy="714123"/>
            </a:xfrm>
            <a:custGeom>
              <a:avLst/>
              <a:gdLst/>
              <a:ahLst/>
              <a:cxnLst>
                <a:cxn ang="0">
                  <a:pos x="211" y="73"/>
                </a:cxn>
                <a:cxn ang="0">
                  <a:pos x="192" y="80"/>
                </a:cxn>
                <a:cxn ang="0">
                  <a:pos x="189" y="82"/>
                </a:cxn>
                <a:cxn ang="0">
                  <a:pos x="180" y="86"/>
                </a:cxn>
                <a:cxn ang="0">
                  <a:pos x="172" y="85"/>
                </a:cxn>
                <a:cxn ang="0">
                  <a:pos x="172" y="0"/>
                </a:cxn>
                <a:cxn ang="0">
                  <a:pos x="0" y="0"/>
                </a:cxn>
                <a:cxn ang="0">
                  <a:pos x="0" y="190"/>
                </a:cxn>
                <a:cxn ang="0">
                  <a:pos x="172" y="190"/>
                </a:cxn>
                <a:cxn ang="0">
                  <a:pos x="172" y="117"/>
                </a:cxn>
                <a:cxn ang="0">
                  <a:pos x="179" y="116"/>
                </a:cxn>
                <a:cxn ang="0">
                  <a:pos x="190" y="120"/>
                </a:cxn>
                <a:cxn ang="0">
                  <a:pos x="211" y="128"/>
                </a:cxn>
                <a:cxn ang="0">
                  <a:pos x="241" y="101"/>
                </a:cxn>
                <a:cxn ang="0">
                  <a:pos x="211" y="73"/>
                </a:cxn>
              </a:cxnLst>
              <a:rect l="0" t="0" r="r" b="b"/>
              <a:pathLst>
                <a:path w="241" h="190">
                  <a:moveTo>
                    <a:pt x="211" y="73"/>
                  </a:moveTo>
                  <a:cubicBezTo>
                    <a:pt x="204" y="73"/>
                    <a:pt x="197" y="76"/>
                    <a:pt x="192" y="80"/>
                  </a:cubicBezTo>
                  <a:cubicBezTo>
                    <a:pt x="191" y="81"/>
                    <a:pt x="190" y="82"/>
                    <a:pt x="189" y="82"/>
                  </a:cubicBezTo>
                  <a:cubicBezTo>
                    <a:pt x="187" y="84"/>
                    <a:pt x="183" y="86"/>
                    <a:pt x="180" y="86"/>
                  </a:cubicBezTo>
                  <a:cubicBezTo>
                    <a:pt x="176" y="86"/>
                    <a:pt x="174" y="86"/>
                    <a:pt x="172" y="85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72" y="190"/>
                    <a:pt x="172" y="190"/>
                    <a:pt x="172" y="190"/>
                  </a:cubicBezTo>
                  <a:cubicBezTo>
                    <a:pt x="172" y="117"/>
                    <a:pt x="172" y="117"/>
                    <a:pt x="172" y="117"/>
                  </a:cubicBezTo>
                  <a:cubicBezTo>
                    <a:pt x="175" y="116"/>
                    <a:pt x="176" y="116"/>
                    <a:pt x="179" y="116"/>
                  </a:cubicBezTo>
                  <a:cubicBezTo>
                    <a:pt x="183" y="116"/>
                    <a:pt x="188" y="118"/>
                    <a:pt x="190" y="120"/>
                  </a:cubicBezTo>
                  <a:cubicBezTo>
                    <a:pt x="192" y="122"/>
                    <a:pt x="202" y="128"/>
                    <a:pt x="211" y="128"/>
                  </a:cubicBezTo>
                  <a:cubicBezTo>
                    <a:pt x="228" y="128"/>
                    <a:pt x="241" y="116"/>
                    <a:pt x="241" y="101"/>
                  </a:cubicBezTo>
                  <a:cubicBezTo>
                    <a:pt x="241" y="86"/>
                    <a:pt x="228" y="73"/>
                    <a:pt x="211" y="73"/>
                  </a:cubicBezTo>
                  <a:close/>
                </a:path>
              </a:pathLst>
            </a:custGeom>
            <a:solidFill>
              <a:srgbClr val="F1A492">
                <a:alpha val="32000"/>
              </a:srgbClr>
            </a:soli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45720" rIns="288000" bIns="45720" numCol="1" anchor="ctr" anchorCtr="1" compatLnSpc="1"/>
            <a:lstStyle/>
            <a:p>
              <a:pPr>
                <a:defRPr/>
              </a:pPr>
              <a:endParaRPr lang="ru-RU" sz="28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Freeform 7"/>
            <p:cNvSpPr/>
            <p:nvPr>
              <p:custDataLst>
                <p:tags r:id="rId8"/>
              </p:custDataLst>
            </p:nvPr>
          </p:nvSpPr>
          <p:spPr bwMode="auto">
            <a:xfrm>
              <a:off x="4918207" y="5155438"/>
              <a:ext cx="3708000" cy="714123"/>
            </a:xfrm>
            <a:custGeom>
              <a:avLst/>
              <a:gdLst/>
              <a:ahLst/>
              <a:cxnLst>
                <a:cxn ang="0">
                  <a:pos x="803" y="0"/>
                </a:cxn>
                <a:cxn ang="0">
                  <a:pos x="792" y="0"/>
                </a:cxn>
                <a:cxn ang="0">
                  <a:pos x="644" y="0"/>
                </a:cxn>
                <a:cxn ang="0">
                  <a:pos x="634" y="0"/>
                </a:cxn>
                <a:cxn ang="0">
                  <a:pos x="494" y="0"/>
                </a:cxn>
                <a:cxn ang="0">
                  <a:pos x="476" y="0"/>
                </a:cxn>
                <a:cxn ang="0">
                  <a:pos x="331" y="0"/>
                </a:cxn>
                <a:cxn ang="0">
                  <a:pos x="325" y="0"/>
                </a:cxn>
                <a:cxn ang="0">
                  <a:pos x="169" y="0"/>
                </a:cxn>
                <a:cxn ang="0">
                  <a:pos x="163" y="0"/>
                </a:cxn>
                <a:cxn ang="0">
                  <a:pos x="0" y="0"/>
                </a:cxn>
                <a:cxn ang="0">
                  <a:pos x="0" y="82"/>
                </a:cxn>
                <a:cxn ang="0">
                  <a:pos x="6" y="79"/>
                </a:cxn>
                <a:cxn ang="0">
                  <a:pos x="9" y="77"/>
                </a:cxn>
                <a:cxn ang="0">
                  <a:pos x="31" y="69"/>
                </a:cxn>
                <a:cxn ang="0">
                  <a:pos x="65" y="101"/>
                </a:cxn>
                <a:cxn ang="0">
                  <a:pos x="31" y="133"/>
                </a:cxn>
                <a:cxn ang="0">
                  <a:pos x="7" y="123"/>
                </a:cxn>
                <a:cxn ang="0">
                  <a:pos x="0" y="120"/>
                </a:cxn>
                <a:cxn ang="0">
                  <a:pos x="0" y="190"/>
                </a:cxn>
                <a:cxn ang="0">
                  <a:pos x="163" y="190"/>
                </a:cxn>
                <a:cxn ang="0">
                  <a:pos x="169" y="190"/>
                </a:cxn>
                <a:cxn ang="0">
                  <a:pos x="325" y="190"/>
                </a:cxn>
                <a:cxn ang="0">
                  <a:pos x="331" y="190"/>
                </a:cxn>
                <a:cxn ang="0">
                  <a:pos x="476" y="190"/>
                </a:cxn>
                <a:cxn ang="0">
                  <a:pos x="494" y="190"/>
                </a:cxn>
                <a:cxn ang="0">
                  <a:pos x="634" y="190"/>
                </a:cxn>
                <a:cxn ang="0">
                  <a:pos x="644" y="190"/>
                </a:cxn>
                <a:cxn ang="0">
                  <a:pos x="792" y="190"/>
                </a:cxn>
                <a:cxn ang="0">
                  <a:pos x="803" y="190"/>
                </a:cxn>
                <a:cxn ang="0">
                  <a:pos x="965" y="190"/>
                </a:cxn>
                <a:cxn ang="0">
                  <a:pos x="965" y="0"/>
                </a:cxn>
                <a:cxn ang="0">
                  <a:pos x="803" y="0"/>
                </a:cxn>
              </a:cxnLst>
              <a:rect l="0" t="0" r="r" b="b"/>
              <a:pathLst>
                <a:path w="965" h="190">
                  <a:moveTo>
                    <a:pt x="803" y="0"/>
                  </a:moveTo>
                  <a:cubicBezTo>
                    <a:pt x="792" y="0"/>
                    <a:pt x="792" y="0"/>
                    <a:pt x="792" y="0"/>
                  </a:cubicBezTo>
                  <a:cubicBezTo>
                    <a:pt x="644" y="0"/>
                    <a:pt x="644" y="0"/>
                    <a:pt x="644" y="0"/>
                  </a:cubicBezTo>
                  <a:cubicBezTo>
                    <a:pt x="634" y="0"/>
                    <a:pt x="634" y="0"/>
                    <a:pt x="634" y="0"/>
                  </a:cubicBezTo>
                  <a:cubicBezTo>
                    <a:pt x="494" y="0"/>
                    <a:pt x="494" y="0"/>
                    <a:pt x="494" y="0"/>
                  </a:cubicBezTo>
                  <a:cubicBezTo>
                    <a:pt x="476" y="0"/>
                    <a:pt x="476" y="0"/>
                    <a:pt x="476" y="0"/>
                  </a:cubicBezTo>
                  <a:cubicBezTo>
                    <a:pt x="331" y="0"/>
                    <a:pt x="331" y="0"/>
                    <a:pt x="331" y="0"/>
                  </a:cubicBezTo>
                  <a:cubicBezTo>
                    <a:pt x="325" y="0"/>
                    <a:pt x="325" y="0"/>
                    <a:pt x="325" y="0"/>
                  </a:cubicBezTo>
                  <a:cubicBezTo>
                    <a:pt x="169" y="0"/>
                    <a:pt x="169" y="0"/>
                    <a:pt x="169" y="0"/>
                  </a:cubicBezTo>
                  <a:cubicBezTo>
                    <a:pt x="163" y="0"/>
                    <a:pt x="163" y="0"/>
                    <a:pt x="16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" y="81"/>
                    <a:pt x="4" y="81"/>
                    <a:pt x="6" y="79"/>
                  </a:cubicBezTo>
                  <a:cubicBezTo>
                    <a:pt x="7" y="78"/>
                    <a:pt x="8" y="78"/>
                    <a:pt x="9" y="77"/>
                  </a:cubicBezTo>
                  <a:cubicBezTo>
                    <a:pt x="15" y="72"/>
                    <a:pt x="22" y="69"/>
                    <a:pt x="31" y="69"/>
                  </a:cubicBezTo>
                  <a:cubicBezTo>
                    <a:pt x="50" y="69"/>
                    <a:pt x="65" y="83"/>
                    <a:pt x="65" y="101"/>
                  </a:cubicBezTo>
                  <a:cubicBezTo>
                    <a:pt x="65" y="118"/>
                    <a:pt x="50" y="133"/>
                    <a:pt x="31" y="133"/>
                  </a:cubicBezTo>
                  <a:cubicBezTo>
                    <a:pt x="21" y="133"/>
                    <a:pt x="9" y="125"/>
                    <a:pt x="7" y="123"/>
                  </a:cubicBezTo>
                  <a:cubicBezTo>
                    <a:pt x="5" y="122"/>
                    <a:pt x="3" y="121"/>
                    <a:pt x="0" y="120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163" y="190"/>
                    <a:pt x="163" y="190"/>
                    <a:pt x="163" y="190"/>
                  </a:cubicBezTo>
                  <a:cubicBezTo>
                    <a:pt x="169" y="190"/>
                    <a:pt x="169" y="190"/>
                    <a:pt x="169" y="190"/>
                  </a:cubicBezTo>
                  <a:cubicBezTo>
                    <a:pt x="325" y="190"/>
                    <a:pt x="325" y="190"/>
                    <a:pt x="325" y="190"/>
                  </a:cubicBezTo>
                  <a:cubicBezTo>
                    <a:pt x="331" y="190"/>
                    <a:pt x="331" y="190"/>
                    <a:pt x="331" y="190"/>
                  </a:cubicBezTo>
                  <a:cubicBezTo>
                    <a:pt x="476" y="190"/>
                    <a:pt x="476" y="190"/>
                    <a:pt x="476" y="190"/>
                  </a:cubicBezTo>
                  <a:cubicBezTo>
                    <a:pt x="494" y="190"/>
                    <a:pt x="494" y="190"/>
                    <a:pt x="494" y="190"/>
                  </a:cubicBezTo>
                  <a:cubicBezTo>
                    <a:pt x="634" y="190"/>
                    <a:pt x="634" y="190"/>
                    <a:pt x="634" y="190"/>
                  </a:cubicBezTo>
                  <a:cubicBezTo>
                    <a:pt x="644" y="190"/>
                    <a:pt x="644" y="190"/>
                    <a:pt x="644" y="190"/>
                  </a:cubicBezTo>
                  <a:cubicBezTo>
                    <a:pt x="792" y="190"/>
                    <a:pt x="792" y="190"/>
                    <a:pt x="792" y="190"/>
                  </a:cubicBezTo>
                  <a:cubicBezTo>
                    <a:pt x="803" y="190"/>
                    <a:pt x="803" y="190"/>
                    <a:pt x="803" y="190"/>
                  </a:cubicBezTo>
                  <a:cubicBezTo>
                    <a:pt x="965" y="190"/>
                    <a:pt x="965" y="190"/>
                    <a:pt x="965" y="190"/>
                  </a:cubicBezTo>
                  <a:cubicBezTo>
                    <a:pt x="965" y="0"/>
                    <a:pt x="965" y="0"/>
                    <a:pt x="965" y="0"/>
                  </a:cubicBezTo>
                  <a:lnTo>
                    <a:pt x="803" y="0"/>
                  </a:lnTo>
                  <a:close/>
                </a:path>
              </a:pathLst>
            </a:custGeom>
            <a:solidFill>
              <a:srgbClr val="F69298">
                <a:alpha val="49000"/>
              </a:srgbClr>
            </a:solidFill>
            <a:ln w="9525">
              <a:noFill/>
              <a:round/>
            </a:ln>
            <a:effectLst>
              <a:reflection blurRad="6350" stA="19000" endPos="53000" dir="5400000" sy="-100000" algn="bl" rotWithShape="0"/>
            </a:effectLst>
          </p:spPr>
          <p:txBody>
            <a:bodyPr vert="horz" wrap="square" lIns="0" tIns="0" rIns="0" bIns="0" numCol="1" anchor="ctr" anchorCtr="1" compatLnSpc="1">
              <a:normAutofit/>
            </a:bodyPr>
            <a:lstStyle/>
            <a:p>
              <a:pPr lvl="0">
                <a:defRPr/>
              </a:pPr>
              <a:endParaRPr lang="en-US" altLang="zh-CN" sz="2000" kern="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1817" y="1429581"/>
            <a:ext cx="567809" cy="580879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1817" y="2680512"/>
            <a:ext cx="567809" cy="580879"/>
          </a:xfrm>
          <a:prstGeom prst="rect">
            <a:avLst/>
          </a:prstGeom>
        </p:spPr>
      </p:pic>
      <p:pic>
        <p:nvPicPr>
          <p:cNvPr id="37" name="图片 36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8257" y="3931443"/>
            <a:ext cx="567809" cy="580879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68257" y="5182374"/>
            <a:ext cx="567809" cy="580879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2606315" y="1396854"/>
            <a:ext cx="4555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>
                <a:ln w="0"/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1</a:t>
            </a:r>
            <a:endParaRPr lang="zh-CN" altLang="en-US" sz="3600" b="0" cap="none" spc="0" dirty="0">
              <a:ln w="0"/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606315" y="2626921"/>
            <a:ext cx="4555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>
                <a:ln w="0"/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2</a:t>
            </a:r>
            <a:endParaRPr lang="zh-CN" altLang="en-US" sz="3600" b="0" cap="none" spc="0" dirty="0">
              <a:ln w="0"/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2634052" y="3931443"/>
            <a:ext cx="4555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>
                <a:ln w="0"/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3</a:t>
            </a:r>
            <a:endParaRPr lang="zh-CN" altLang="en-US" sz="3600" b="0" cap="none" spc="0" dirty="0">
              <a:ln w="0"/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2634052" y="5161510"/>
            <a:ext cx="4555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>
                <a:ln w="0"/>
                <a:solidFill>
                  <a:schemeClr val="bg1">
                    <a:lumMod val="95000"/>
                  </a:schemeClr>
                </a:solidFill>
                <a:latin typeface="+mj-ea"/>
                <a:ea typeface="+mj-ea"/>
              </a:rPr>
              <a:t>4</a:t>
            </a:r>
            <a:endParaRPr lang="zh-CN" altLang="en-US" sz="3600" b="0" cap="none" spc="0" dirty="0">
              <a:ln w="0"/>
              <a:solidFill>
                <a:schemeClr val="bg1">
                  <a:lumMod val="9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45" name="TextBox 18"/>
          <p:cNvSpPr txBox="1"/>
          <p:nvPr/>
        </p:nvSpPr>
        <p:spPr>
          <a:xfrm>
            <a:off x="4950710" y="1519964"/>
            <a:ext cx="4924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请在此处输入标题，请在此处输入标题</a:t>
            </a:r>
            <a:endParaRPr lang="en-US" altLang="zh-CN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18"/>
          <p:cNvSpPr txBox="1"/>
          <p:nvPr/>
        </p:nvSpPr>
        <p:spPr>
          <a:xfrm>
            <a:off x="4950710" y="2795015"/>
            <a:ext cx="4924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请在此处输入标题，请在此处输入标题</a:t>
            </a:r>
            <a:endParaRPr lang="en-US" altLang="zh-CN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18"/>
          <p:cNvSpPr txBox="1"/>
          <p:nvPr/>
        </p:nvSpPr>
        <p:spPr>
          <a:xfrm>
            <a:off x="4950710" y="4070066"/>
            <a:ext cx="4924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请在此处输入标题，请在此处输入标题</a:t>
            </a:r>
            <a:endParaRPr lang="en-US" altLang="zh-CN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18"/>
          <p:cNvSpPr txBox="1"/>
          <p:nvPr/>
        </p:nvSpPr>
        <p:spPr>
          <a:xfrm>
            <a:off x="4950710" y="5345117"/>
            <a:ext cx="49248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请在此处输入标题，请在此处输入标题</a:t>
            </a:r>
            <a:endParaRPr lang="en-US" altLang="zh-CN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sz="20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1"/>
          <p:cNvGrpSpPr/>
          <p:nvPr/>
        </p:nvGrpSpPr>
        <p:grpSpPr bwMode="auto">
          <a:xfrm>
            <a:off x="682625" y="1014413"/>
            <a:ext cx="4748213" cy="5465762"/>
            <a:chOff x="0" y="0"/>
            <a:chExt cx="3984549" cy="4586950"/>
          </a:xfrm>
        </p:grpSpPr>
        <p:sp>
          <p:nvSpPr>
            <p:cNvPr id="3" name="Rectangle 5"/>
            <p:cNvSpPr>
              <a:spLocks noChangeArrowheads="1"/>
            </p:cNvSpPr>
            <p:nvPr/>
          </p:nvSpPr>
          <p:spPr bwMode="auto">
            <a:xfrm>
              <a:off x="1933824" y="1973925"/>
              <a:ext cx="171450" cy="2613025"/>
            </a:xfrm>
            <a:prstGeom prst="rect">
              <a:avLst/>
            </a:prstGeom>
            <a:gradFill rotWithShape="1">
              <a:gsLst>
                <a:gs pos="0">
                  <a:schemeClr val="bg1">
                    <a:alpha val="37000"/>
                  </a:schemeClr>
                </a:gs>
                <a:gs pos="100000">
                  <a:srgbClr val="E3431D">
                    <a:alpha val="26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000">
                <a:solidFill>
                  <a:srgbClr val="000000"/>
                </a:solidFill>
              </a:endParaRPr>
            </a:p>
          </p:txBody>
        </p:sp>
        <p:grpSp>
          <p:nvGrpSpPr>
            <p:cNvPr id="4" name="组合 23"/>
            <p:cNvGrpSpPr/>
            <p:nvPr/>
          </p:nvGrpSpPr>
          <p:grpSpPr bwMode="auto">
            <a:xfrm>
              <a:off x="0" y="0"/>
              <a:ext cx="3984549" cy="3836738"/>
              <a:chOff x="0" y="0"/>
              <a:chExt cx="5029200" cy="4842637"/>
            </a:xfrm>
          </p:grpSpPr>
          <p:sp>
            <p:nvSpPr>
              <p:cNvPr id="5" name="Freeform 6"/>
              <p:cNvSpPr/>
              <p:nvPr/>
            </p:nvSpPr>
            <p:spPr bwMode="auto">
              <a:xfrm>
                <a:off x="2518698" y="1779762"/>
                <a:ext cx="2510502" cy="2003257"/>
              </a:xfrm>
              <a:custGeom>
                <a:avLst/>
                <a:gdLst>
                  <a:gd name="T0" fmla="*/ 2147483647 w 1002"/>
                  <a:gd name="T1" fmla="*/ 2147483647 h 799"/>
                  <a:gd name="T2" fmla="*/ 2147483647 w 1002"/>
                  <a:gd name="T3" fmla="*/ 1420652700 h 799"/>
                  <a:gd name="T4" fmla="*/ 2147483647 w 1002"/>
                  <a:gd name="T5" fmla="*/ 0 h 799"/>
                  <a:gd name="T6" fmla="*/ 50220062 w 1002"/>
                  <a:gd name="T7" fmla="*/ 1565233198 h 799"/>
                  <a:gd name="T8" fmla="*/ 0 w 1002"/>
                  <a:gd name="T9" fmla="*/ 1609237158 h 799"/>
                  <a:gd name="T10" fmla="*/ 2147483647 w 1002"/>
                  <a:gd name="T11" fmla="*/ 2147483647 h 799"/>
                  <a:gd name="T12" fmla="*/ 2147483647 w 1002"/>
                  <a:gd name="T13" fmla="*/ 2147483647 h 799"/>
                  <a:gd name="T14" fmla="*/ 2147483647 w 1002"/>
                  <a:gd name="T15" fmla="*/ 2147483647 h 79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002" h="799">
                    <a:moveTo>
                      <a:pt x="983" y="760"/>
                    </a:moveTo>
                    <a:cubicBezTo>
                      <a:pt x="964" y="722"/>
                      <a:pt x="828" y="324"/>
                      <a:pt x="763" y="226"/>
                    </a:cubicBezTo>
                    <a:cubicBezTo>
                      <a:pt x="696" y="126"/>
                      <a:pt x="433" y="0"/>
                      <a:pt x="433" y="0"/>
                    </a:cubicBezTo>
                    <a:cubicBezTo>
                      <a:pt x="8" y="249"/>
                      <a:pt x="8" y="249"/>
                      <a:pt x="8" y="249"/>
                    </a:cubicBezTo>
                    <a:cubicBezTo>
                      <a:pt x="0" y="256"/>
                      <a:pt x="0" y="256"/>
                      <a:pt x="0" y="256"/>
                    </a:cubicBezTo>
                    <a:cubicBezTo>
                      <a:pt x="0" y="256"/>
                      <a:pt x="355" y="459"/>
                      <a:pt x="513" y="533"/>
                    </a:cubicBezTo>
                    <a:cubicBezTo>
                      <a:pt x="671" y="608"/>
                      <a:pt x="963" y="779"/>
                      <a:pt x="963" y="779"/>
                    </a:cubicBezTo>
                    <a:cubicBezTo>
                      <a:pt x="963" y="779"/>
                      <a:pt x="1002" y="799"/>
                      <a:pt x="983" y="76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6" name="Freeform 7"/>
              <p:cNvSpPr/>
              <p:nvPr/>
            </p:nvSpPr>
            <p:spPr bwMode="auto">
              <a:xfrm>
                <a:off x="1045162" y="2331953"/>
                <a:ext cx="2074556" cy="2510684"/>
              </a:xfrm>
              <a:custGeom>
                <a:avLst/>
                <a:gdLst>
                  <a:gd name="T0" fmla="*/ 252696194 w 815"/>
                  <a:gd name="T1" fmla="*/ 2147483647 h 986"/>
                  <a:gd name="T2" fmla="*/ 2147483647 w 815"/>
                  <a:gd name="T3" fmla="*/ 2147483647 h 986"/>
                  <a:gd name="T4" fmla="*/ 2147483647 w 815"/>
                  <a:gd name="T5" fmla="*/ 2147483647 h 986"/>
                  <a:gd name="T6" fmla="*/ 2147483647 w 815"/>
                  <a:gd name="T7" fmla="*/ 58354306 h 986"/>
                  <a:gd name="T8" fmla="*/ 2147483647 w 815"/>
                  <a:gd name="T9" fmla="*/ 0 h 986"/>
                  <a:gd name="T10" fmla="*/ 1814233586 w 815"/>
                  <a:gd name="T11" fmla="*/ 2147483647 h 986"/>
                  <a:gd name="T12" fmla="*/ 129587204 w 815"/>
                  <a:gd name="T13" fmla="*/ 2147483647 h 986"/>
                  <a:gd name="T14" fmla="*/ 252696194 w 815"/>
                  <a:gd name="T15" fmla="*/ 2147483647 h 98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15" h="986">
                    <a:moveTo>
                      <a:pt x="39" y="968"/>
                    </a:moveTo>
                    <a:cubicBezTo>
                      <a:pt x="77" y="951"/>
                      <a:pt x="479" y="826"/>
                      <a:pt x="579" y="764"/>
                    </a:cubicBezTo>
                    <a:cubicBezTo>
                      <a:pt x="682" y="700"/>
                      <a:pt x="815" y="441"/>
                      <a:pt x="815" y="441"/>
                    </a:cubicBezTo>
                    <a:cubicBezTo>
                      <a:pt x="579" y="9"/>
                      <a:pt x="579" y="9"/>
                      <a:pt x="579" y="9"/>
                    </a:cubicBezTo>
                    <a:cubicBezTo>
                      <a:pt x="572" y="0"/>
                      <a:pt x="572" y="0"/>
                      <a:pt x="572" y="0"/>
                    </a:cubicBezTo>
                    <a:cubicBezTo>
                      <a:pt x="572" y="0"/>
                      <a:pt x="358" y="349"/>
                      <a:pt x="280" y="505"/>
                    </a:cubicBezTo>
                    <a:cubicBezTo>
                      <a:pt x="201" y="660"/>
                      <a:pt x="20" y="947"/>
                      <a:pt x="20" y="947"/>
                    </a:cubicBezTo>
                    <a:cubicBezTo>
                      <a:pt x="20" y="947"/>
                      <a:pt x="0" y="986"/>
                      <a:pt x="39" y="968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7" name="Freeform 8"/>
              <p:cNvSpPr/>
              <p:nvPr/>
            </p:nvSpPr>
            <p:spPr bwMode="auto">
              <a:xfrm>
                <a:off x="0" y="754321"/>
                <a:ext cx="2539463" cy="2235480"/>
              </a:xfrm>
              <a:custGeom>
                <a:avLst/>
                <a:gdLst>
                  <a:gd name="T0" fmla="*/ 101961733 w 941"/>
                  <a:gd name="T1" fmla="*/ 274728175 h 853"/>
                  <a:gd name="T2" fmla="*/ 1303640483 w 941"/>
                  <a:gd name="T3" fmla="*/ 2147483647 h 853"/>
                  <a:gd name="T4" fmla="*/ 2147483647 w 941"/>
                  <a:gd name="T5" fmla="*/ 2147483647 h 853"/>
                  <a:gd name="T6" fmla="*/ 2147483647 w 941"/>
                  <a:gd name="T7" fmla="*/ 2147483647 h 853"/>
                  <a:gd name="T8" fmla="*/ 2147483647 w 941"/>
                  <a:gd name="T9" fmla="*/ 2147483647 h 853"/>
                  <a:gd name="T10" fmla="*/ 2147483647 w 941"/>
                  <a:gd name="T11" fmla="*/ 2147483647 h 853"/>
                  <a:gd name="T12" fmla="*/ 269466440 w 941"/>
                  <a:gd name="T13" fmla="*/ 164835856 h 853"/>
                  <a:gd name="T14" fmla="*/ 101961733 w 941"/>
                  <a:gd name="T15" fmla="*/ 274728175 h 853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41" h="853">
                    <a:moveTo>
                      <a:pt x="14" y="40"/>
                    </a:moveTo>
                    <a:cubicBezTo>
                      <a:pt x="29" y="80"/>
                      <a:pt x="124" y="490"/>
                      <a:pt x="179" y="594"/>
                    </a:cubicBezTo>
                    <a:cubicBezTo>
                      <a:pt x="236" y="701"/>
                      <a:pt x="484" y="853"/>
                      <a:pt x="484" y="853"/>
                    </a:cubicBezTo>
                    <a:cubicBezTo>
                      <a:pt x="932" y="648"/>
                      <a:pt x="932" y="648"/>
                      <a:pt x="932" y="648"/>
                    </a:cubicBezTo>
                    <a:cubicBezTo>
                      <a:pt x="941" y="642"/>
                      <a:pt x="941" y="642"/>
                      <a:pt x="941" y="642"/>
                    </a:cubicBezTo>
                    <a:cubicBezTo>
                      <a:pt x="941" y="642"/>
                      <a:pt x="609" y="404"/>
                      <a:pt x="459" y="314"/>
                    </a:cubicBezTo>
                    <a:cubicBezTo>
                      <a:pt x="310" y="224"/>
                      <a:pt x="37" y="24"/>
                      <a:pt x="37" y="24"/>
                    </a:cubicBezTo>
                    <a:cubicBezTo>
                      <a:pt x="37" y="24"/>
                      <a:pt x="0" y="0"/>
                      <a:pt x="14" y="40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8" name="Freeform 9"/>
              <p:cNvSpPr/>
              <p:nvPr/>
            </p:nvSpPr>
            <p:spPr bwMode="auto">
              <a:xfrm>
                <a:off x="2014688" y="0"/>
                <a:ext cx="2206693" cy="2470674"/>
              </a:xfrm>
              <a:custGeom>
                <a:avLst/>
                <a:gdLst>
                  <a:gd name="T0" fmla="*/ 2147483647 w 867"/>
                  <a:gd name="T1" fmla="*/ 100531243 h 922"/>
                  <a:gd name="T2" fmla="*/ 1736122717 w 867"/>
                  <a:gd name="T3" fmla="*/ 1163280141 h 922"/>
                  <a:gd name="T4" fmla="*/ 0 w 867"/>
                  <a:gd name="T5" fmla="*/ 2147483647 h 922"/>
                  <a:gd name="T6" fmla="*/ 1237310836 w 867"/>
                  <a:gd name="T7" fmla="*/ 2147483647 h 922"/>
                  <a:gd name="T8" fmla="*/ 1276178666 w 867"/>
                  <a:gd name="T9" fmla="*/ 2147483647 h 922"/>
                  <a:gd name="T10" fmla="*/ 2147483647 w 867"/>
                  <a:gd name="T11" fmla="*/ 2147483647 h 922"/>
                  <a:gd name="T12" fmla="*/ 2147483647 w 867"/>
                  <a:gd name="T13" fmla="*/ 258506996 h 922"/>
                  <a:gd name="T14" fmla="*/ 2147483647 w 867"/>
                  <a:gd name="T15" fmla="*/ 100531243 h 922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867" h="922">
                    <a:moveTo>
                      <a:pt x="826" y="14"/>
                    </a:moveTo>
                    <a:cubicBezTo>
                      <a:pt x="786" y="27"/>
                      <a:pt x="374" y="110"/>
                      <a:pt x="268" y="162"/>
                    </a:cubicBezTo>
                    <a:cubicBezTo>
                      <a:pt x="159" y="215"/>
                      <a:pt x="0" y="459"/>
                      <a:pt x="0" y="459"/>
                    </a:cubicBezTo>
                    <a:cubicBezTo>
                      <a:pt x="191" y="913"/>
                      <a:pt x="191" y="913"/>
                      <a:pt x="191" y="913"/>
                    </a:cubicBezTo>
                    <a:cubicBezTo>
                      <a:pt x="197" y="922"/>
                      <a:pt x="197" y="922"/>
                      <a:pt x="197" y="922"/>
                    </a:cubicBezTo>
                    <a:cubicBezTo>
                      <a:pt x="197" y="922"/>
                      <a:pt x="445" y="597"/>
                      <a:pt x="539" y="450"/>
                    </a:cubicBezTo>
                    <a:cubicBezTo>
                      <a:pt x="634" y="303"/>
                      <a:pt x="842" y="36"/>
                      <a:pt x="842" y="36"/>
                    </a:cubicBezTo>
                    <a:cubicBezTo>
                      <a:pt x="842" y="36"/>
                      <a:pt x="867" y="0"/>
                      <a:pt x="826" y="14"/>
                    </a:cubicBezTo>
                    <a:close/>
                  </a:path>
                </a:pathLst>
              </a:custGeom>
              <a:solidFill>
                <a:schemeClr val="bg1">
                  <a:alpha val="2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9" name="Freeform 10"/>
              <p:cNvSpPr/>
              <p:nvPr/>
            </p:nvSpPr>
            <p:spPr bwMode="auto">
              <a:xfrm>
                <a:off x="2524361" y="1355023"/>
                <a:ext cx="1630953" cy="1087334"/>
              </a:xfrm>
              <a:custGeom>
                <a:avLst/>
                <a:gdLst>
                  <a:gd name="T0" fmla="*/ 0 w 641"/>
                  <a:gd name="T1" fmla="*/ 2147483647 h 427"/>
                  <a:gd name="T2" fmla="*/ 394909443 w 641"/>
                  <a:gd name="T3" fmla="*/ 1063443209 h 427"/>
                  <a:gd name="T4" fmla="*/ 1184725786 w 641"/>
                  <a:gd name="T5" fmla="*/ 0 h 427"/>
                  <a:gd name="T6" fmla="*/ 2147483647 w 641"/>
                  <a:gd name="T7" fmla="*/ 1835086207 h 427"/>
                  <a:gd name="T8" fmla="*/ 2147483647 w 641"/>
                  <a:gd name="T9" fmla="*/ 1757274345 h 427"/>
                  <a:gd name="T10" fmla="*/ 0 w 641"/>
                  <a:gd name="T11" fmla="*/ 2147483647 h 42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41" h="427">
                    <a:moveTo>
                      <a:pt x="0" y="427"/>
                    </a:moveTo>
                    <a:cubicBezTo>
                      <a:pt x="0" y="427"/>
                      <a:pt x="34" y="242"/>
                      <a:pt x="61" y="164"/>
                    </a:cubicBezTo>
                    <a:cubicBezTo>
                      <a:pt x="88" y="85"/>
                      <a:pt x="115" y="7"/>
                      <a:pt x="183" y="0"/>
                    </a:cubicBezTo>
                    <a:cubicBezTo>
                      <a:pt x="641" y="283"/>
                      <a:pt x="641" y="283"/>
                      <a:pt x="641" y="283"/>
                    </a:cubicBezTo>
                    <a:cubicBezTo>
                      <a:pt x="641" y="283"/>
                      <a:pt x="523" y="193"/>
                      <a:pt x="363" y="271"/>
                    </a:cubicBezTo>
                    <a:cubicBezTo>
                      <a:pt x="202" y="350"/>
                      <a:pt x="0" y="427"/>
                      <a:pt x="0" y="427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1A492">
                      <a:alpha val="49000"/>
                    </a:srgbClr>
                  </a:gs>
                  <a:gs pos="100000">
                    <a:srgbClr val="F1A492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10" name="Freeform 11"/>
              <p:cNvSpPr/>
              <p:nvPr/>
            </p:nvSpPr>
            <p:spPr bwMode="auto">
              <a:xfrm>
                <a:off x="2490219" y="2391148"/>
                <a:ext cx="1106390" cy="1703398"/>
              </a:xfrm>
              <a:custGeom>
                <a:avLst/>
                <a:gdLst>
                  <a:gd name="T0" fmla="*/ 0 w 421"/>
                  <a:gd name="T1" fmla="*/ 0 h 646"/>
                  <a:gd name="T2" fmla="*/ 1809478507 w 421"/>
                  <a:gd name="T3" fmla="*/ 479751763 h 646"/>
                  <a:gd name="T4" fmla="*/ 2147483647 w 421"/>
                  <a:gd name="T5" fmla="*/ 1362771137 h 646"/>
                  <a:gd name="T6" fmla="*/ 863302189 w 421"/>
                  <a:gd name="T7" fmla="*/ 2147483647 h 646"/>
                  <a:gd name="T8" fmla="*/ 1001430118 w 421"/>
                  <a:gd name="T9" fmla="*/ 2147483647 h 646"/>
                  <a:gd name="T10" fmla="*/ 0 w 421"/>
                  <a:gd name="T11" fmla="*/ 0 h 64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21" h="646">
                    <a:moveTo>
                      <a:pt x="0" y="0"/>
                    </a:moveTo>
                    <a:cubicBezTo>
                      <a:pt x="0" y="0"/>
                      <a:pt x="184" y="40"/>
                      <a:pt x="262" y="69"/>
                    </a:cubicBezTo>
                    <a:cubicBezTo>
                      <a:pt x="339" y="98"/>
                      <a:pt x="417" y="128"/>
                      <a:pt x="421" y="196"/>
                    </a:cubicBezTo>
                    <a:cubicBezTo>
                      <a:pt x="125" y="646"/>
                      <a:pt x="125" y="646"/>
                      <a:pt x="125" y="646"/>
                    </a:cubicBezTo>
                    <a:cubicBezTo>
                      <a:pt x="125" y="646"/>
                      <a:pt x="219" y="531"/>
                      <a:pt x="145" y="368"/>
                    </a:cubicBezTo>
                    <a:cubicBezTo>
                      <a:pt x="71" y="205"/>
                      <a:pt x="0" y="0"/>
                      <a:pt x="0" y="0"/>
                    </a:cubicBezTo>
                    <a:close/>
                  </a:path>
                </a:pathLst>
              </a:custGeom>
              <a:gradFill rotWithShape="0">
                <a:gsLst>
                  <a:gs pos="42000">
                    <a:srgbClr val="BAB4EF"/>
                  </a:gs>
                  <a:gs pos="0">
                    <a:srgbClr val="CECBF4"/>
                  </a:gs>
                  <a:gs pos="100000">
                    <a:srgbClr val="A59CEA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11" name="Freeform 12"/>
              <p:cNvSpPr/>
              <p:nvPr/>
            </p:nvSpPr>
            <p:spPr bwMode="auto">
              <a:xfrm>
                <a:off x="823908" y="2443275"/>
                <a:ext cx="1710029" cy="1035828"/>
              </a:xfrm>
              <a:custGeom>
                <a:avLst/>
                <a:gdLst>
                  <a:gd name="T0" fmla="*/ 2147483647 w 652"/>
                  <a:gd name="T1" fmla="*/ 0 h 407"/>
                  <a:gd name="T2" fmla="*/ 2147483647 w 652"/>
                  <a:gd name="T3" fmla="*/ 1658159570 h 407"/>
                  <a:gd name="T4" fmla="*/ 2147483647 w 652"/>
                  <a:gd name="T5" fmla="*/ 2147483647 h 407"/>
                  <a:gd name="T6" fmla="*/ 0 w 652"/>
                  <a:gd name="T7" fmla="*/ 505219381 h 407"/>
                  <a:gd name="T8" fmla="*/ 1898543961 w 652"/>
                  <a:gd name="T9" fmla="*/ 764308722 h 407"/>
                  <a:gd name="T10" fmla="*/ 2147483647 w 652"/>
                  <a:gd name="T11" fmla="*/ 0 h 40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52" h="407">
                    <a:moveTo>
                      <a:pt x="652" y="0"/>
                    </a:moveTo>
                    <a:cubicBezTo>
                      <a:pt x="652" y="0"/>
                      <a:pt x="600" y="181"/>
                      <a:pt x="565" y="256"/>
                    </a:cubicBezTo>
                    <a:cubicBezTo>
                      <a:pt x="530" y="331"/>
                      <a:pt x="496" y="407"/>
                      <a:pt x="427" y="406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78"/>
                      <a:pt x="108" y="180"/>
                      <a:pt x="276" y="118"/>
                    </a:cubicBezTo>
                    <a:cubicBezTo>
                      <a:pt x="443" y="56"/>
                      <a:pt x="652" y="0"/>
                      <a:pt x="652" y="0"/>
                    </a:cubicBezTo>
                    <a:close/>
                  </a:path>
                </a:pathLst>
              </a:custGeom>
              <a:solidFill>
                <a:srgbClr val="AA4AF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  <p:sp>
            <p:nvSpPr>
              <p:cNvPr id="12" name="Freeform 13"/>
              <p:cNvSpPr/>
              <p:nvPr/>
            </p:nvSpPr>
            <p:spPr bwMode="auto">
              <a:xfrm>
                <a:off x="1506574" y="741558"/>
                <a:ext cx="1018955" cy="1723577"/>
              </a:xfrm>
              <a:custGeom>
                <a:avLst/>
                <a:gdLst>
                  <a:gd name="T0" fmla="*/ 2147483647 w 401"/>
                  <a:gd name="T1" fmla="*/ 2147483647 h 654"/>
                  <a:gd name="T2" fmla="*/ 955614623 w 401"/>
                  <a:gd name="T3" fmla="*/ 2147483647 h 654"/>
                  <a:gd name="T4" fmla="*/ 12913539 w 401"/>
                  <a:gd name="T5" fmla="*/ 2147483647 h 654"/>
                  <a:gd name="T6" fmla="*/ 2147483647 w 401"/>
                  <a:gd name="T7" fmla="*/ 0 h 654"/>
                  <a:gd name="T8" fmla="*/ 1898315706 w 401"/>
                  <a:gd name="T9" fmla="*/ 1903076739 h 654"/>
                  <a:gd name="T10" fmla="*/ 2147483647 w 401"/>
                  <a:gd name="T11" fmla="*/ 2147483647 h 65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401" h="654">
                    <a:moveTo>
                      <a:pt x="401" y="654"/>
                    </a:moveTo>
                    <a:cubicBezTo>
                      <a:pt x="401" y="654"/>
                      <a:pt x="222" y="596"/>
                      <a:pt x="148" y="559"/>
                    </a:cubicBezTo>
                    <a:cubicBezTo>
                      <a:pt x="74" y="522"/>
                      <a:pt x="0" y="485"/>
                      <a:pt x="2" y="417"/>
                    </a:cubicBezTo>
                    <a:cubicBezTo>
                      <a:pt x="343" y="0"/>
                      <a:pt x="343" y="0"/>
                      <a:pt x="343" y="0"/>
                    </a:cubicBezTo>
                    <a:cubicBezTo>
                      <a:pt x="343" y="0"/>
                      <a:pt x="238" y="105"/>
                      <a:pt x="294" y="274"/>
                    </a:cubicBezTo>
                    <a:cubicBezTo>
                      <a:pt x="351" y="444"/>
                      <a:pt x="401" y="654"/>
                      <a:pt x="401" y="654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56A0B9"/>
                  </a:gs>
                  <a:gs pos="100000">
                    <a:srgbClr val="5DBDC3"/>
                  </a:gs>
                </a:gsLst>
                <a:lin ang="27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2824967" y="3167915"/>
            <a:ext cx="481960" cy="442781"/>
            <a:chOff x="6986519" y="4789897"/>
            <a:chExt cx="1599801" cy="1469752"/>
          </a:xfrm>
          <a:effectLst>
            <a:glow rad="101600">
              <a:srgbClr val="F1A492">
                <a:alpha val="60000"/>
              </a:srgbClr>
            </a:glow>
          </a:effectLst>
        </p:grpSpPr>
        <p:grpSp>
          <p:nvGrpSpPr>
            <p:cNvPr id="21" name="组合 20"/>
            <p:cNvGrpSpPr/>
            <p:nvPr/>
          </p:nvGrpSpPr>
          <p:grpSpPr>
            <a:xfrm>
              <a:off x="7442258" y="4789897"/>
              <a:ext cx="1144062" cy="1271670"/>
              <a:chOff x="5979218" y="4793009"/>
              <a:chExt cx="1144062" cy="1271670"/>
            </a:xfrm>
          </p:grpSpPr>
          <p:sp>
            <p:nvSpPr>
              <p:cNvPr id="26" name="椭圆 33"/>
              <p:cNvSpPr/>
              <p:nvPr/>
            </p:nvSpPr>
            <p:spPr>
              <a:xfrm rot="20409926">
                <a:off x="5979218" y="4793009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33"/>
              <p:cNvSpPr/>
              <p:nvPr/>
            </p:nvSpPr>
            <p:spPr>
              <a:xfrm rot="2157468">
                <a:off x="6280086" y="4926323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33"/>
              <p:cNvSpPr/>
              <p:nvPr/>
            </p:nvSpPr>
            <p:spPr>
              <a:xfrm rot="5088928">
                <a:off x="6283760" y="5225158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 rot="11692195">
              <a:off x="6986519" y="4987979"/>
              <a:ext cx="1144063" cy="1271670"/>
              <a:chOff x="5979218" y="4793009"/>
              <a:chExt cx="1144063" cy="1271670"/>
            </a:xfrm>
          </p:grpSpPr>
          <p:sp>
            <p:nvSpPr>
              <p:cNvPr id="23" name="椭圆 33"/>
              <p:cNvSpPr/>
              <p:nvPr/>
            </p:nvSpPr>
            <p:spPr>
              <a:xfrm rot="20409926">
                <a:off x="5979218" y="4793009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33"/>
              <p:cNvSpPr/>
              <p:nvPr/>
            </p:nvSpPr>
            <p:spPr>
              <a:xfrm rot="5802933">
                <a:off x="6283761" y="5225158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33"/>
              <p:cNvSpPr/>
              <p:nvPr/>
            </p:nvSpPr>
            <p:spPr>
              <a:xfrm rot="2157468">
                <a:off x="6280086" y="4926323"/>
                <a:ext cx="809118" cy="869923"/>
              </a:xfrm>
              <a:custGeom>
                <a:avLst/>
                <a:gdLst>
                  <a:gd name="connsiteX0" fmla="*/ 0 w 808347"/>
                  <a:gd name="connsiteY0" fmla="*/ 362407 h 724814"/>
                  <a:gd name="connsiteX1" fmla="*/ 404174 w 808347"/>
                  <a:gd name="connsiteY1" fmla="*/ 0 h 724814"/>
                  <a:gd name="connsiteX2" fmla="*/ 808348 w 808347"/>
                  <a:gd name="connsiteY2" fmla="*/ 362407 h 724814"/>
                  <a:gd name="connsiteX3" fmla="*/ 404174 w 808347"/>
                  <a:gd name="connsiteY3" fmla="*/ 724814 h 724814"/>
                  <a:gd name="connsiteX4" fmla="*/ 0 w 808347"/>
                  <a:gd name="connsiteY4" fmla="*/ 362407 h 724814"/>
                  <a:gd name="connsiteX0-1" fmla="*/ 770 w 809118"/>
                  <a:gd name="connsiteY0-2" fmla="*/ 507516 h 869923"/>
                  <a:gd name="connsiteX1-3" fmla="*/ 492634 w 809118"/>
                  <a:gd name="connsiteY1-4" fmla="*/ 0 h 869923"/>
                  <a:gd name="connsiteX2-5" fmla="*/ 809118 w 809118"/>
                  <a:gd name="connsiteY2-6" fmla="*/ 507516 h 869923"/>
                  <a:gd name="connsiteX3-7" fmla="*/ 404944 w 809118"/>
                  <a:gd name="connsiteY3-8" fmla="*/ 869923 h 869923"/>
                  <a:gd name="connsiteX4-9" fmla="*/ 770 w 809118"/>
                  <a:gd name="connsiteY4-10" fmla="*/ 507516 h 86992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809118" h="869923">
                    <a:moveTo>
                      <a:pt x="770" y="507516"/>
                    </a:moveTo>
                    <a:cubicBezTo>
                      <a:pt x="15385" y="362529"/>
                      <a:pt x="269415" y="0"/>
                      <a:pt x="492634" y="0"/>
                    </a:cubicBezTo>
                    <a:cubicBezTo>
                      <a:pt x="715853" y="0"/>
                      <a:pt x="809118" y="307364"/>
                      <a:pt x="809118" y="507516"/>
                    </a:cubicBezTo>
                    <a:cubicBezTo>
                      <a:pt x="809118" y="707668"/>
                      <a:pt x="628163" y="869923"/>
                      <a:pt x="404944" y="869923"/>
                    </a:cubicBezTo>
                    <a:cubicBezTo>
                      <a:pt x="181725" y="869923"/>
                      <a:pt x="-13845" y="652503"/>
                      <a:pt x="770" y="507516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31000"/>
                    </a:schemeClr>
                  </a:gs>
                  <a:gs pos="100000">
                    <a:srgbClr val="6C707E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30" name="MH_Desc_1"/>
          <p:cNvSpPr/>
          <p:nvPr>
            <p:custDataLst>
              <p:tags r:id="rId1"/>
            </p:custDataLst>
          </p:nvPr>
        </p:nvSpPr>
        <p:spPr>
          <a:xfrm>
            <a:off x="5503195" y="1902483"/>
            <a:ext cx="6091636" cy="1313471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MH_Desc_1"/>
          <p:cNvSpPr/>
          <p:nvPr>
            <p:custDataLst>
              <p:tags r:id="rId2"/>
            </p:custDataLst>
          </p:nvPr>
        </p:nvSpPr>
        <p:spPr>
          <a:xfrm>
            <a:off x="5492255" y="3561851"/>
            <a:ext cx="6091636" cy="1313471"/>
          </a:xfrm>
          <a:prstGeom prst="rect">
            <a:avLst/>
          </a:prstGeom>
        </p:spPr>
        <p:txBody>
          <a:bodyPr>
            <a:normAutofit fontScale="90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sym typeface="+mn-ea"/>
              </a:rPr>
              <a:t>It is not so bad as you are. It looks poorest when you are richest. It is not so bad as you are. It looks poorest when you are richest. </a:t>
            </a:r>
            <a:endParaRPr lang="en-US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预览图_千图网_编号35206965"/>
          <p:cNvPicPr>
            <a:picLocks noChangeAspect="1"/>
          </p:cNvPicPr>
          <p:nvPr/>
        </p:nvPicPr>
        <p:blipFill>
          <a:blip r:embed="rId1"/>
          <a:srcRect l="-91" t="-261" r="20658" b="261"/>
          <a:stretch>
            <a:fillRect/>
          </a:stretch>
        </p:blipFill>
        <p:spPr>
          <a:xfrm>
            <a:off x="0" y="0"/>
            <a:ext cx="12200890" cy="5600065"/>
          </a:xfrm>
          <a:prstGeom prst="rect">
            <a:avLst/>
          </a:prstGeom>
        </p:spPr>
      </p:pic>
      <p:sp>
        <p:nvSpPr>
          <p:cNvPr id="34" name="任意多边形: 形状 33"/>
          <p:cNvSpPr/>
          <p:nvPr/>
        </p:nvSpPr>
        <p:spPr>
          <a:xfrm>
            <a:off x="0" y="3256246"/>
            <a:ext cx="12192000" cy="3601754"/>
          </a:xfrm>
          <a:custGeom>
            <a:avLst/>
            <a:gdLst>
              <a:gd name="connsiteX0" fmla="*/ 7204456 w 12192000"/>
              <a:gd name="connsiteY0" fmla="*/ 105 h 3601754"/>
              <a:gd name="connsiteX1" fmla="*/ 7239001 w 12192000"/>
              <a:gd name="connsiteY1" fmla="*/ 6572 h 3601754"/>
              <a:gd name="connsiteX2" fmla="*/ 8362951 w 12192000"/>
              <a:gd name="connsiteY2" fmla="*/ 2311622 h 3601754"/>
              <a:gd name="connsiteX3" fmla="*/ 9391651 w 12192000"/>
              <a:gd name="connsiteY3" fmla="*/ 501872 h 3601754"/>
              <a:gd name="connsiteX4" fmla="*/ 10382251 w 12192000"/>
              <a:gd name="connsiteY4" fmla="*/ 1416272 h 3601754"/>
              <a:gd name="connsiteX5" fmla="*/ 11087101 w 12192000"/>
              <a:gd name="connsiteY5" fmla="*/ 711422 h 3601754"/>
              <a:gd name="connsiteX6" fmla="*/ 11544301 w 12192000"/>
              <a:gd name="connsiteY6" fmla="*/ 1359122 h 3601754"/>
              <a:gd name="connsiteX7" fmla="*/ 12131288 w 12192000"/>
              <a:gd name="connsiteY7" fmla="*/ 980378 h 3601754"/>
              <a:gd name="connsiteX8" fmla="*/ 12192000 w 12192000"/>
              <a:gd name="connsiteY8" fmla="*/ 1035271 h 3601754"/>
              <a:gd name="connsiteX9" fmla="*/ 12192000 w 12192000"/>
              <a:gd name="connsiteY9" fmla="*/ 3601754 h 3601754"/>
              <a:gd name="connsiteX10" fmla="*/ 0 w 12192000"/>
              <a:gd name="connsiteY10" fmla="*/ 3601754 h 3601754"/>
              <a:gd name="connsiteX11" fmla="*/ 0 w 12192000"/>
              <a:gd name="connsiteY11" fmla="*/ 928325 h 3601754"/>
              <a:gd name="connsiteX12" fmla="*/ 48221 w 12192000"/>
              <a:gd name="connsiteY12" fmla="*/ 920823 h 3601754"/>
              <a:gd name="connsiteX13" fmla="*/ 1200151 w 12192000"/>
              <a:gd name="connsiteY13" fmla="*/ 997172 h 3601754"/>
              <a:gd name="connsiteX14" fmla="*/ 1714501 w 12192000"/>
              <a:gd name="connsiteY14" fmla="*/ 920972 h 3601754"/>
              <a:gd name="connsiteX15" fmla="*/ 2019301 w 12192000"/>
              <a:gd name="connsiteY15" fmla="*/ 1130522 h 3601754"/>
              <a:gd name="connsiteX16" fmla="*/ 2552701 w 12192000"/>
              <a:gd name="connsiteY16" fmla="*/ 673322 h 3601754"/>
              <a:gd name="connsiteX17" fmla="*/ 3200401 w 12192000"/>
              <a:gd name="connsiteY17" fmla="*/ 1263872 h 3601754"/>
              <a:gd name="connsiteX18" fmla="*/ 3790951 w 12192000"/>
              <a:gd name="connsiteY18" fmla="*/ 635222 h 3601754"/>
              <a:gd name="connsiteX19" fmla="*/ 4514852 w 12192000"/>
              <a:gd name="connsiteY19" fmla="*/ 1092422 h 3601754"/>
              <a:gd name="connsiteX20" fmla="*/ 5181604 w 12192000"/>
              <a:gd name="connsiteY20" fmla="*/ 120872 h 3601754"/>
              <a:gd name="connsiteX21" fmla="*/ 6153151 w 12192000"/>
              <a:gd name="connsiteY21" fmla="*/ 1568672 h 3601754"/>
              <a:gd name="connsiteX22" fmla="*/ 7204456 w 12192000"/>
              <a:gd name="connsiteY22" fmla="*/ 105 h 36017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2000" h="3601754">
                <a:moveTo>
                  <a:pt x="7204456" y="105"/>
                </a:moveTo>
                <a:cubicBezTo>
                  <a:pt x="7215976" y="582"/>
                  <a:pt x="7227492" y="2703"/>
                  <a:pt x="7239001" y="6572"/>
                </a:cubicBezTo>
                <a:cubicBezTo>
                  <a:pt x="7607301" y="130397"/>
                  <a:pt x="8004176" y="2229072"/>
                  <a:pt x="8362951" y="2311622"/>
                </a:cubicBezTo>
                <a:cubicBezTo>
                  <a:pt x="8721726" y="2394172"/>
                  <a:pt x="9055101" y="651097"/>
                  <a:pt x="9391651" y="501872"/>
                </a:cubicBezTo>
                <a:cubicBezTo>
                  <a:pt x="9728201" y="352647"/>
                  <a:pt x="10099676" y="1381347"/>
                  <a:pt x="10382251" y="1416272"/>
                </a:cubicBezTo>
                <a:cubicBezTo>
                  <a:pt x="10664826" y="1451197"/>
                  <a:pt x="10893426" y="720947"/>
                  <a:pt x="11087101" y="711422"/>
                </a:cubicBezTo>
                <a:cubicBezTo>
                  <a:pt x="11280776" y="701897"/>
                  <a:pt x="11360151" y="1305147"/>
                  <a:pt x="11544301" y="1359122"/>
                </a:cubicBezTo>
                <a:cubicBezTo>
                  <a:pt x="11716942" y="1409724"/>
                  <a:pt x="11839353" y="765484"/>
                  <a:pt x="12131288" y="980378"/>
                </a:cubicBezTo>
                <a:lnTo>
                  <a:pt x="12192000" y="1035271"/>
                </a:lnTo>
                <a:lnTo>
                  <a:pt x="12192000" y="3601754"/>
                </a:lnTo>
                <a:lnTo>
                  <a:pt x="0" y="3601754"/>
                </a:lnTo>
                <a:lnTo>
                  <a:pt x="0" y="928325"/>
                </a:lnTo>
                <a:lnTo>
                  <a:pt x="48221" y="920823"/>
                </a:lnTo>
                <a:cubicBezTo>
                  <a:pt x="437556" y="877514"/>
                  <a:pt x="950120" y="1011460"/>
                  <a:pt x="1200151" y="997172"/>
                </a:cubicBezTo>
                <a:cubicBezTo>
                  <a:pt x="1533526" y="978122"/>
                  <a:pt x="1577976" y="898747"/>
                  <a:pt x="1714501" y="920972"/>
                </a:cubicBezTo>
                <a:cubicBezTo>
                  <a:pt x="1851026" y="943197"/>
                  <a:pt x="1879601" y="1171797"/>
                  <a:pt x="2019301" y="1130522"/>
                </a:cubicBezTo>
                <a:cubicBezTo>
                  <a:pt x="2159001" y="1089247"/>
                  <a:pt x="2355851" y="651097"/>
                  <a:pt x="2552701" y="673322"/>
                </a:cubicBezTo>
                <a:cubicBezTo>
                  <a:pt x="2749551" y="695547"/>
                  <a:pt x="2994026" y="1270222"/>
                  <a:pt x="3200401" y="1263872"/>
                </a:cubicBezTo>
                <a:cubicBezTo>
                  <a:pt x="3406776" y="1257522"/>
                  <a:pt x="3571876" y="663797"/>
                  <a:pt x="3790951" y="635222"/>
                </a:cubicBezTo>
                <a:cubicBezTo>
                  <a:pt x="4010026" y="606647"/>
                  <a:pt x="4283076" y="1178147"/>
                  <a:pt x="4514852" y="1092422"/>
                </a:cubicBezTo>
                <a:cubicBezTo>
                  <a:pt x="4746626" y="1006697"/>
                  <a:pt x="4908551" y="41497"/>
                  <a:pt x="5181604" y="120872"/>
                </a:cubicBezTo>
                <a:cubicBezTo>
                  <a:pt x="5454654" y="200247"/>
                  <a:pt x="5810252" y="1587722"/>
                  <a:pt x="6153151" y="1568672"/>
                </a:cubicBezTo>
                <a:cubicBezTo>
                  <a:pt x="6485336" y="1550218"/>
                  <a:pt x="6847317" y="-14683"/>
                  <a:pt x="7204456" y="105"/>
                </a:cubicBezTo>
                <a:close/>
              </a:path>
            </a:pathLst>
          </a:custGeom>
          <a:gradFill flip="none" rotWithShape="1">
            <a:gsLst>
              <a:gs pos="0">
                <a:srgbClr val="EF6B81"/>
              </a:gs>
              <a:gs pos="38000">
                <a:srgbClr val="C43AFE"/>
              </a:gs>
              <a:gs pos="97000">
                <a:srgbClr val="6078FE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: 形状 32"/>
          <p:cNvSpPr/>
          <p:nvPr/>
        </p:nvSpPr>
        <p:spPr>
          <a:xfrm>
            <a:off x="0" y="3333750"/>
            <a:ext cx="12192000" cy="3524250"/>
          </a:xfrm>
          <a:custGeom>
            <a:avLst/>
            <a:gdLst>
              <a:gd name="connsiteX0" fmla="*/ 7204456 w 12192000"/>
              <a:gd name="connsiteY0" fmla="*/ 105 h 3524250"/>
              <a:gd name="connsiteX1" fmla="*/ 7239002 w 12192000"/>
              <a:gd name="connsiteY1" fmla="*/ 6572 h 3524250"/>
              <a:gd name="connsiteX2" fmla="*/ 8362951 w 12192000"/>
              <a:gd name="connsiteY2" fmla="*/ 2311622 h 3524250"/>
              <a:gd name="connsiteX3" fmla="*/ 9391651 w 12192000"/>
              <a:gd name="connsiteY3" fmla="*/ 501872 h 3524250"/>
              <a:gd name="connsiteX4" fmla="*/ 10382251 w 12192000"/>
              <a:gd name="connsiteY4" fmla="*/ 1416272 h 3524250"/>
              <a:gd name="connsiteX5" fmla="*/ 11087101 w 12192000"/>
              <a:gd name="connsiteY5" fmla="*/ 711422 h 3524250"/>
              <a:gd name="connsiteX6" fmla="*/ 11544301 w 12192000"/>
              <a:gd name="connsiteY6" fmla="*/ 1359122 h 3524250"/>
              <a:gd name="connsiteX7" fmla="*/ 12131288 w 12192000"/>
              <a:gd name="connsiteY7" fmla="*/ 980378 h 3524250"/>
              <a:gd name="connsiteX8" fmla="*/ 12192000 w 12192000"/>
              <a:gd name="connsiteY8" fmla="*/ 1035271 h 3524250"/>
              <a:gd name="connsiteX9" fmla="*/ 12192000 w 12192000"/>
              <a:gd name="connsiteY9" fmla="*/ 3524250 h 3524250"/>
              <a:gd name="connsiteX10" fmla="*/ 0 w 12192000"/>
              <a:gd name="connsiteY10" fmla="*/ 3524250 h 3524250"/>
              <a:gd name="connsiteX11" fmla="*/ 0 w 12192000"/>
              <a:gd name="connsiteY11" fmla="*/ 928325 h 3524250"/>
              <a:gd name="connsiteX12" fmla="*/ 48221 w 12192000"/>
              <a:gd name="connsiteY12" fmla="*/ 920824 h 3524250"/>
              <a:gd name="connsiteX13" fmla="*/ 1200151 w 12192000"/>
              <a:gd name="connsiteY13" fmla="*/ 997172 h 3524250"/>
              <a:gd name="connsiteX14" fmla="*/ 1714501 w 12192000"/>
              <a:gd name="connsiteY14" fmla="*/ 920972 h 3524250"/>
              <a:gd name="connsiteX15" fmla="*/ 2019301 w 12192000"/>
              <a:gd name="connsiteY15" fmla="*/ 1130522 h 3524250"/>
              <a:gd name="connsiteX16" fmla="*/ 2552701 w 12192000"/>
              <a:gd name="connsiteY16" fmla="*/ 673322 h 3524250"/>
              <a:gd name="connsiteX17" fmla="*/ 3200401 w 12192000"/>
              <a:gd name="connsiteY17" fmla="*/ 1263872 h 3524250"/>
              <a:gd name="connsiteX18" fmla="*/ 3790951 w 12192000"/>
              <a:gd name="connsiteY18" fmla="*/ 635222 h 3524250"/>
              <a:gd name="connsiteX19" fmla="*/ 4514852 w 12192000"/>
              <a:gd name="connsiteY19" fmla="*/ 1092422 h 3524250"/>
              <a:gd name="connsiteX20" fmla="*/ 5181604 w 12192000"/>
              <a:gd name="connsiteY20" fmla="*/ 120872 h 3524250"/>
              <a:gd name="connsiteX21" fmla="*/ 6153151 w 12192000"/>
              <a:gd name="connsiteY21" fmla="*/ 1568672 h 3524250"/>
              <a:gd name="connsiteX22" fmla="*/ 7204456 w 12192000"/>
              <a:gd name="connsiteY22" fmla="*/ 105 h 3524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2192000" h="3524250">
                <a:moveTo>
                  <a:pt x="7204456" y="105"/>
                </a:moveTo>
                <a:cubicBezTo>
                  <a:pt x="7215977" y="582"/>
                  <a:pt x="7227493" y="2703"/>
                  <a:pt x="7239002" y="6572"/>
                </a:cubicBezTo>
                <a:cubicBezTo>
                  <a:pt x="7607301" y="130397"/>
                  <a:pt x="8004176" y="2229072"/>
                  <a:pt x="8362951" y="2311622"/>
                </a:cubicBezTo>
                <a:cubicBezTo>
                  <a:pt x="8721726" y="2394172"/>
                  <a:pt x="9055101" y="651097"/>
                  <a:pt x="9391651" y="501872"/>
                </a:cubicBezTo>
                <a:cubicBezTo>
                  <a:pt x="9728201" y="352647"/>
                  <a:pt x="10099676" y="1381347"/>
                  <a:pt x="10382251" y="1416272"/>
                </a:cubicBezTo>
                <a:cubicBezTo>
                  <a:pt x="10664826" y="1451197"/>
                  <a:pt x="10893426" y="720947"/>
                  <a:pt x="11087101" y="711422"/>
                </a:cubicBezTo>
                <a:cubicBezTo>
                  <a:pt x="11280776" y="701897"/>
                  <a:pt x="11360151" y="1305147"/>
                  <a:pt x="11544301" y="1359122"/>
                </a:cubicBezTo>
                <a:cubicBezTo>
                  <a:pt x="11716942" y="1409724"/>
                  <a:pt x="11839353" y="765484"/>
                  <a:pt x="12131288" y="980378"/>
                </a:cubicBezTo>
                <a:lnTo>
                  <a:pt x="12192000" y="1035271"/>
                </a:lnTo>
                <a:lnTo>
                  <a:pt x="12192000" y="3524250"/>
                </a:lnTo>
                <a:lnTo>
                  <a:pt x="0" y="3524250"/>
                </a:lnTo>
                <a:lnTo>
                  <a:pt x="0" y="928325"/>
                </a:lnTo>
                <a:lnTo>
                  <a:pt x="48221" y="920824"/>
                </a:lnTo>
                <a:cubicBezTo>
                  <a:pt x="437556" y="877515"/>
                  <a:pt x="950120" y="1011460"/>
                  <a:pt x="1200151" y="997172"/>
                </a:cubicBezTo>
                <a:cubicBezTo>
                  <a:pt x="1533526" y="978122"/>
                  <a:pt x="1577976" y="898747"/>
                  <a:pt x="1714501" y="920972"/>
                </a:cubicBezTo>
                <a:cubicBezTo>
                  <a:pt x="1851026" y="943197"/>
                  <a:pt x="1879601" y="1171797"/>
                  <a:pt x="2019301" y="1130522"/>
                </a:cubicBezTo>
                <a:cubicBezTo>
                  <a:pt x="2159001" y="1089247"/>
                  <a:pt x="2355851" y="651097"/>
                  <a:pt x="2552701" y="673322"/>
                </a:cubicBezTo>
                <a:cubicBezTo>
                  <a:pt x="2749551" y="695547"/>
                  <a:pt x="2994026" y="1270222"/>
                  <a:pt x="3200401" y="1263872"/>
                </a:cubicBezTo>
                <a:cubicBezTo>
                  <a:pt x="3406776" y="1257522"/>
                  <a:pt x="3571876" y="663797"/>
                  <a:pt x="3790951" y="635222"/>
                </a:cubicBezTo>
                <a:cubicBezTo>
                  <a:pt x="4010026" y="606647"/>
                  <a:pt x="4283076" y="1178147"/>
                  <a:pt x="4514852" y="1092422"/>
                </a:cubicBezTo>
                <a:cubicBezTo>
                  <a:pt x="4746626" y="1006697"/>
                  <a:pt x="4908551" y="41497"/>
                  <a:pt x="5181604" y="120872"/>
                </a:cubicBezTo>
                <a:cubicBezTo>
                  <a:pt x="5454654" y="200247"/>
                  <a:pt x="5810252" y="1587722"/>
                  <a:pt x="6153151" y="1568672"/>
                </a:cubicBezTo>
                <a:cubicBezTo>
                  <a:pt x="6485336" y="1550218"/>
                  <a:pt x="6847319" y="-14682"/>
                  <a:pt x="7204456" y="105"/>
                </a:cubicBezTo>
                <a:close/>
              </a:path>
            </a:pathLst>
          </a:custGeom>
          <a:solidFill>
            <a:srgbClr val="1C2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: 圆角 6"/>
          <p:cNvSpPr/>
          <p:nvPr/>
        </p:nvSpPr>
        <p:spPr>
          <a:xfrm>
            <a:off x="725714" y="4775199"/>
            <a:ext cx="2827565" cy="391886"/>
          </a:xfrm>
          <a:prstGeom prst="roundRect">
            <a:avLst>
              <a:gd name="adj" fmla="val 42593"/>
            </a:avLst>
          </a:prstGeom>
          <a:gradFill>
            <a:gsLst>
              <a:gs pos="0">
                <a:srgbClr val="EF6B81"/>
              </a:gs>
              <a:gs pos="57000">
                <a:srgbClr val="C43AFE"/>
              </a:gs>
              <a:gs pos="97000">
                <a:srgbClr val="6078FE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XXX</a:t>
            </a:r>
            <a:endParaRPr lang="en-US" altLang="zh-CN" dirty="0"/>
          </a:p>
        </p:txBody>
      </p:sp>
      <p:sp>
        <p:nvSpPr>
          <p:cNvPr id="9" name="文本框 8"/>
          <p:cNvSpPr txBox="1"/>
          <p:nvPr/>
        </p:nvSpPr>
        <p:spPr>
          <a:xfrm>
            <a:off x="638630" y="5181599"/>
            <a:ext cx="62026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spc="600" dirty="0">
                <a:gradFill>
                  <a:gsLst>
                    <a:gs pos="0">
                      <a:srgbClr val="EF6B81"/>
                    </a:gs>
                    <a:gs pos="57000">
                      <a:srgbClr val="C43AFE"/>
                    </a:gs>
                    <a:gs pos="97000">
                      <a:srgbClr val="6078FE"/>
                    </a:gs>
                  </a:gsLst>
                  <a:lin ang="0" scaled="1"/>
                </a:gradFill>
                <a:latin typeface="庞门正道标题体" panose="02010600030101010101" pitchFamily="2" charset="-122"/>
                <a:ea typeface="庞门正道标题体" panose="02010600030101010101" pitchFamily="2" charset="-122"/>
              </a:rPr>
              <a:t>202X</a:t>
            </a:r>
            <a:r>
              <a:rPr lang="zh-CN" altLang="en-US" sz="6000" spc="600" dirty="0">
                <a:gradFill>
                  <a:gsLst>
                    <a:gs pos="0">
                      <a:srgbClr val="EF6B81"/>
                    </a:gs>
                    <a:gs pos="57000">
                      <a:srgbClr val="C43AFE"/>
                    </a:gs>
                    <a:gs pos="97000">
                      <a:srgbClr val="6078FE"/>
                    </a:gs>
                  </a:gsLst>
                  <a:lin ang="0" scaled="1"/>
                </a:gradFill>
                <a:latin typeface="庞门正道标题体" panose="02010600030101010101" pitchFamily="2" charset="-122"/>
                <a:ea typeface="庞门正道标题体" panose="02010600030101010101" pitchFamily="2" charset="-122"/>
              </a:rPr>
              <a:t>年工作计划</a:t>
            </a:r>
            <a:endParaRPr lang="zh-CN" altLang="en-US" sz="6000" spc="600" dirty="0">
              <a:gradFill>
                <a:gsLst>
                  <a:gs pos="0">
                    <a:srgbClr val="EF6B81"/>
                  </a:gs>
                  <a:gs pos="57000">
                    <a:srgbClr val="C43AFE"/>
                  </a:gs>
                  <a:gs pos="97000">
                    <a:srgbClr val="6078FE"/>
                  </a:gs>
                </a:gsLst>
                <a:lin ang="0" scaled="1"/>
              </a:gradFill>
              <a:latin typeface="庞门正道标题体" panose="02010600030101010101" pitchFamily="2" charset="-122"/>
              <a:ea typeface="庞门正道标题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8630" y="6101238"/>
            <a:ext cx="2037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汇报人：</a:t>
            </a:r>
            <a:r>
              <a:rPr lang="en-US" altLang="zh-CN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dirty="0">
                <a:solidFill>
                  <a:schemeClr val="bg1">
                    <a:alpha val="34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solidFill>
                <a:schemeClr val="bg1">
                  <a:alpha val="34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524813" y="753191"/>
            <a:ext cx="1174844" cy="1174844"/>
            <a:chOff x="1249041" y="312871"/>
            <a:chExt cx="1726388" cy="1726388"/>
          </a:xfrm>
        </p:grpSpPr>
        <p:sp>
          <p:nvSpPr>
            <p:cNvPr id="12" name="椭圆 11"/>
            <p:cNvSpPr/>
            <p:nvPr/>
          </p:nvSpPr>
          <p:spPr>
            <a:xfrm>
              <a:off x="1430849" y="494679"/>
              <a:ext cx="1362772" cy="1362772"/>
            </a:xfrm>
            <a:prstGeom prst="ellipse">
              <a:avLst/>
            </a:prstGeom>
            <a:gradFill flip="none" rotWithShape="1">
              <a:gsLst>
                <a:gs pos="0">
                  <a:srgbClr val="EF6B81"/>
                </a:gs>
                <a:gs pos="100000">
                  <a:srgbClr val="6078FE"/>
                </a:gs>
                <a:gs pos="53000">
                  <a:srgbClr val="C43AFE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椭圆 19"/>
            <p:cNvSpPr/>
            <p:nvPr/>
          </p:nvSpPr>
          <p:spPr>
            <a:xfrm>
              <a:off x="1249041" y="312871"/>
              <a:ext cx="1726388" cy="1726388"/>
            </a:xfrm>
            <a:prstGeom prst="ellipse">
              <a:avLst/>
            </a:prstGeom>
            <a:gradFill flip="none" rotWithShape="1">
              <a:gsLst>
                <a:gs pos="0">
                  <a:srgbClr val="EF6B81">
                    <a:alpha val="0"/>
                  </a:srgbClr>
                </a:gs>
                <a:gs pos="100000">
                  <a:srgbClr val="6078FE">
                    <a:alpha val="12000"/>
                  </a:srgbClr>
                </a:gs>
                <a:gs pos="53000">
                  <a:srgbClr val="C43AFE">
                    <a:alpha val="19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20325" y="0"/>
            <a:ext cx="1971675" cy="47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图片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337415" cy="69494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000">
        <p:random/>
      </p:transition>
    </mc:Choice>
    <mc:Fallback>
      <p:transition spd="slow" advClick="0" advTm="2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MH" val="20180403182447"/>
  <p:tag name="MH_LIBRARY" val="GRAPHIC"/>
  <p:tag name="MH_TYPE" val="Other"/>
  <p:tag name="MH_ORDER" val="1"/>
</p:tagLst>
</file>

<file path=ppt/tags/tag2.xml><?xml version="1.0" encoding="utf-8"?>
<p:tagLst xmlns:p="http://schemas.openxmlformats.org/presentationml/2006/main">
  <p:tag name="MH" val="20180403182447"/>
  <p:tag name="MH_LIBRARY" val="GRAPHIC"/>
  <p:tag name="MH_TYPE" val="Other"/>
  <p:tag name="MH_ORDER" val="2"/>
</p:tagLst>
</file>

<file path=ppt/tags/tag3.xml><?xml version="1.0" encoding="utf-8"?>
<p:tagLst xmlns:p="http://schemas.openxmlformats.org/presentationml/2006/main">
  <p:tag name="MH" val="20180403182447"/>
  <p:tag name="MH_LIBRARY" val="GRAPHIC"/>
  <p:tag name="MH_TYPE" val="Other"/>
  <p:tag name="MH_ORDER" val="3"/>
</p:tagLst>
</file>

<file path=ppt/tags/tag4.xml><?xml version="1.0" encoding="utf-8"?>
<p:tagLst xmlns:p="http://schemas.openxmlformats.org/presentationml/2006/main">
  <p:tag name="MH" val="20180403182447"/>
  <p:tag name="MH_LIBRARY" val="GRAPHIC"/>
  <p:tag name="MH_TYPE" val="Other"/>
  <p:tag name="MH_ORDER" val="4"/>
</p:tagLst>
</file>

<file path=ppt/tags/tag5.xml><?xml version="1.0" encoding="utf-8"?>
<p:tagLst xmlns:p="http://schemas.openxmlformats.org/presentationml/2006/main">
  <p:tag name="MH" val="20180403182447"/>
  <p:tag name="MH_LIBRARY" val="GRAPHIC"/>
  <p:tag name="MH_TYPE" val="Other"/>
  <p:tag name="MH_ORDER" val="5"/>
</p:tagLst>
</file>

<file path=ppt/tags/tag6.xml><?xml version="1.0" encoding="utf-8"?>
<p:tagLst xmlns:p="http://schemas.openxmlformats.org/presentationml/2006/main">
  <p:tag name="MH" val="20180403182447"/>
  <p:tag name="MH_LIBRARY" val="GRAPHIC"/>
  <p:tag name="MH_TYPE" val="Other"/>
  <p:tag name="MH_ORDER" val="6"/>
</p:tagLst>
</file>

<file path=ppt/tags/tag7.xml><?xml version="1.0" encoding="utf-8"?>
<p:tagLst xmlns:p="http://schemas.openxmlformats.org/presentationml/2006/main">
  <p:tag name="MH" val="20180403182447"/>
  <p:tag name="MH_LIBRARY" val="GRAPHIC"/>
  <p:tag name="MH_TYPE" val="Other"/>
  <p:tag name="MH_ORDER" val="7"/>
</p:tagLst>
</file>

<file path=ppt/tags/tag8.xml><?xml version="1.0" encoding="utf-8"?>
<p:tagLst xmlns:p="http://schemas.openxmlformats.org/presentationml/2006/main">
  <p:tag name="MH" val="20180403182447"/>
  <p:tag name="MH_LIBRARY" val="GRAPHIC"/>
  <p:tag name="MH_TYPE" val="Other"/>
  <p:tag name="MH_ORDER" val="8"/>
</p:tagLst>
</file>

<file path=ppt/tags/tag9.xml><?xml version="1.0" encoding="utf-8"?>
<p:tagLst xmlns:p="http://schemas.openxmlformats.org/presentationml/2006/main">
  <p:tag name="MH" val="20180403182447"/>
  <p:tag name="MH_LIBRARY" val="GRAPHIC"/>
  <p:tag name="MH_TYPE" val="Other"/>
  <p:tag name="MH_ORDER" val="9"/>
</p:tagLst>
</file>

<file path=ppt/tags/tag10.xml><?xml version="1.0" encoding="utf-8"?>
<p:tagLst xmlns:p="http://schemas.openxmlformats.org/presentationml/2006/main">
  <p:tag name="MH" val="20180403182447"/>
  <p:tag name="MH_LIBRARY" val="GRAPHIC"/>
  <p:tag name="MH_TYPE" val="Other"/>
  <p:tag name="MH_ORDER" val="10"/>
</p:tagLst>
</file>

<file path=ppt/tags/tag11.xml><?xml version="1.0" encoding="utf-8"?>
<p:tagLst xmlns:p="http://schemas.openxmlformats.org/presentationml/2006/main">
  <p:tag name="MH" val="20180403182447"/>
  <p:tag name="MH_LIBRARY" val="GRAPHIC"/>
  <p:tag name="MH_TYPE" val="Other"/>
  <p:tag name="MH_ORDER" val="11"/>
</p:tagLst>
</file>

<file path=ppt/tags/tag12.xml><?xml version="1.0" encoding="utf-8"?>
<p:tagLst xmlns:p="http://schemas.openxmlformats.org/presentationml/2006/main">
  <p:tag name="MH" val="20180403182447"/>
  <p:tag name="MH_LIBRARY" val="GRAPHIC"/>
  <p:tag name="MH_TYPE" val="Other"/>
  <p:tag name="MH_ORDER" val="12"/>
</p:tagLst>
</file>

<file path=ppt/tags/tag13.xml><?xml version="1.0" encoding="utf-8"?>
<p:tagLst xmlns:p="http://schemas.openxmlformats.org/presentationml/2006/main">
  <p:tag name="MH" val="20180403182447"/>
  <p:tag name="MH_LIBRARY" val="GRAPHIC"/>
  <p:tag name="MH_TYPE" val="Other"/>
  <p:tag name="MH_ORDER" val="13"/>
</p:tagLst>
</file>

<file path=ppt/tags/tag14.xml><?xml version="1.0" encoding="utf-8"?>
<p:tagLst xmlns:p="http://schemas.openxmlformats.org/presentationml/2006/main">
  <p:tag name="MH" val="20180403182447"/>
  <p:tag name="MH_LIBRARY" val="GRAPHIC"/>
  <p:tag name="MH_TYPE" val="Other"/>
  <p:tag name="MH_ORDER" val="14"/>
</p:tagLst>
</file>

<file path=ppt/tags/tag15.xml><?xml version="1.0" encoding="utf-8"?>
<p:tagLst xmlns:p="http://schemas.openxmlformats.org/presentationml/2006/main">
  <p:tag name="MH" val="20180403182447"/>
  <p:tag name="MH_LIBRARY" val="GRAPHIC"/>
  <p:tag name="MH_TYPE" val="Other"/>
  <p:tag name="MH_ORDER" val="15"/>
</p:tagLst>
</file>

<file path=ppt/tags/tag16.xml><?xml version="1.0" encoding="utf-8"?>
<p:tagLst xmlns:p="http://schemas.openxmlformats.org/presentationml/2006/main">
  <p:tag name="MH" val="20180403182538"/>
  <p:tag name="MH_LIBRARY" val="GRAPHIC"/>
  <p:tag name="MH_TYPE" val="Other"/>
  <p:tag name="MH_ORDER" val="1"/>
</p:tagLst>
</file>

<file path=ppt/tags/tag17.xml><?xml version="1.0" encoding="utf-8"?>
<p:tagLst xmlns:p="http://schemas.openxmlformats.org/presentationml/2006/main">
  <p:tag name="MH" val="20180403182538"/>
  <p:tag name="MH_LIBRARY" val="GRAPHIC"/>
  <p:tag name="MH_TYPE" val="SubTitle"/>
  <p:tag name="MH_ORDER" val="1"/>
</p:tagLst>
</file>

<file path=ppt/tags/tag18.xml><?xml version="1.0" encoding="utf-8"?>
<p:tagLst xmlns:p="http://schemas.openxmlformats.org/presentationml/2006/main">
  <p:tag name="MH" val="20180403182538"/>
  <p:tag name="MH_LIBRARY" val="GRAPHIC"/>
  <p:tag name="MH_TYPE" val="Other"/>
  <p:tag name="MH_ORDER" val="2"/>
</p:tagLst>
</file>

<file path=ppt/tags/tag19.xml><?xml version="1.0" encoding="utf-8"?>
<p:tagLst xmlns:p="http://schemas.openxmlformats.org/presentationml/2006/main">
  <p:tag name="MH" val="20180403182538"/>
  <p:tag name="MH_LIBRARY" val="GRAPHIC"/>
  <p:tag name="MH_TYPE" val="SubTitle"/>
  <p:tag name="MH_ORDER" val="2"/>
</p:tagLst>
</file>

<file path=ppt/tags/tag20.xml><?xml version="1.0" encoding="utf-8"?>
<p:tagLst xmlns:p="http://schemas.openxmlformats.org/presentationml/2006/main">
  <p:tag name="MH" val="20180403182538"/>
  <p:tag name="MH_LIBRARY" val="GRAPHIC"/>
  <p:tag name="MH_TYPE" val="Other"/>
  <p:tag name="MH_ORDER" val="3"/>
</p:tagLst>
</file>

<file path=ppt/tags/tag21.xml><?xml version="1.0" encoding="utf-8"?>
<p:tagLst xmlns:p="http://schemas.openxmlformats.org/presentationml/2006/main">
  <p:tag name="MH" val="20180403182538"/>
  <p:tag name="MH_LIBRARY" val="GRAPHIC"/>
  <p:tag name="MH_TYPE" val="SubTitle"/>
  <p:tag name="MH_ORDER" val="3"/>
</p:tagLst>
</file>

<file path=ppt/tags/tag22.xml><?xml version="1.0" encoding="utf-8"?>
<p:tagLst xmlns:p="http://schemas.openxmlformats.org/presentationml/2006/main">
  <p:tag name="MH" val="20180403182538"/>
  <p:tag name="MH_LIBRARY" val="GRAPHIC"/>
  <p:tag name="MH_TYPE" val="Other"/>
  <p:tag name="MH_ORDER" val="4"/>
</p:tagLst>
</file>

<file path=ppt/tags/tag23.xml><?xml version="1.0" encoding="utf-8"?>
<p:tagLst xmlns:p="http://schemas.openxmlformats.org/presentationml/2006/main">
  <p:tag name="MH" val="20180403182538"/>
  <p:tag name="MH_LIBRARY" val="GRAPHIC"/>
  <p:tag name="MH_TYPE" val="SubTitle"/>
  <p:tag name="MH_ORDER" val="4"/>
</p:tagLst>
</file>

<file path=ppt/tags/tag24.xml><?xml version="1.0" encoding="utf-8"?>
<p:tagLst xmlns:p="http://schemas.openxmlformats.org/presentationml/2006/main">
  <p:tag name="MH" val="20180403182538"/>
  <p:tag name="MH_LIBRARY" val="GRAPHIC"/>
  <p:tag name="MH_TYPE" val="Other"/>
  <p:tag name="MH_ORDER" val="5"/>
</p:tagLst>
</file>

<file path=ppt/tags/tag25.xml><?xml version="1.0" encoding="utf-8"?>
<p:tagLst xmlns:p="http://schemas.openxmlformats.org/presentationml/2006/main">
  <p:tag name="MH" val="20180403182538"/>
  <p:tag name="MH_LIBRARY" val="GRAPHIC"/>
  <p:tag name="MH_TYPE" val="SubTitle"/>
  <p:tag name="MH_ORDER" val="5"/>
</p:tagLst>
</file>

<file path=ppt/tags/tag26.xml><?xml version="1.0" encoding="utf-8"?>
<p:tagLst xmlns:p="http://schemas.openxmlformats.org/presentationml/2006/main">
  <p:tag name="MH" val="20180327181909"/>
  <p:tag name="MH_LIBRARY" val="GRAPHIC"/>
  <p:tag name="MH_TYPE" val="Desc"/>
  <p:tag name="MH_ORDER" val="1"/>
</p:tagLst>
</file>

<file path=ppt/tags/tag27.xml><?xml version="1.0" encoding="utf-8"?>
<p:tagLst xmlns:p="http://schemas.openxmlformats.org/presentationml/2006/main">
  <p:tag name="MH" val="20180403182603"/>
  <p:tag name="MH_LIBRARY" val="GRAPHIC"/>
  <p:tag name="MH_TYPE" val="Other"/>
  <p:tag name="MH_ORDER" val="2"/>
</p:tagLst>
</file>

<file path=ppt/tags/tag28.xml><?xml version="1.0" encoding="utf-8"?>
<p:tagLst xmlns:p="http://schemas.openxmlformats.org/presentationml/2006/main">
  <p:tag name="MH" val="20180403182603"/>
  <p:tag name="MH_LIBRARY" val="GRAPHIC"/>
  <p:tag name="MH_TYPE" val="Other"/>
  <p:tag name="MH_ORDER" val="3"/>
</p:tagLst>
</file>

<file path=ppt/tags/tag29.xml><?xml version="1.0" encoding="utf-8"?>
<p:tagLst xmlns:p="http://schemas.openxmlformats.org/presentationml/2006/main">
  <p:tag name="MH" val="20180403182603"/>
  <p:tag name="MH_LIBRARY" val="GRAPHIC"/>
  <p:tag name="MH_TYPE" val="Other"/>
  <p:tag name="MH_ORDER" val="4"/>
</p:tagLst>
</file>

<file path=ppt/tags/tag30.xml><?xml version="1.0" encoding="utf-8"?>
<p:tagLst xmlns:p="http://schemas.openxmlformats.org/presentationml/2006/main">
  <p:tag name="MH" val="20180403182603"/>
  <p:tag name="MH_LIBRARY" val="GRAPHIC"/>
  <p:tag name="MH_TYPE" val="Other"/>
  <p:tag name="MH_ORDER" val="5"/>
</p:tagLst>
</file>

<file path=ppt/tags/tag31.xml><?xml version="1.0" encoding="utf-8"?>
<p:tagLst xmlns:p="http://schemas.openxmlformats.org/presentationml/2006/main">
  <p:tag name="MH" val="20180403182603"/>
  <p:tag name="MH_LIBRARY" val="GRAPHIC"/>
  <p:tag name="MH_TYPE" val="Other"/>
  <p:tag name="MH_ORDER" val="6"/>
</p:tagLst>
</file>

<file path=ppt/tags/tag32.xml><?xml version="1.0" encoding="utf-8"?>
<p:tagLst xmlns:p="http://schemas.openxmlformats.org/presentationml/2006/main">
  <p:tag name="MH" val="20180403182603"/>
  <p:tag name="MH_LIBRARY" val="GRAPHIC"/>
  <p:tag name="MH_TYPE" val="Other"/>
  <p:tag name="MH_ORDER" val="7"/>
</p:tagLst>
</file>

<file path=ppt/tags/tag33.xml><?xml version="1.0" encoding="utf-8"?>
<p:tagLst xmlns:p="http://schemas.openxmlformats.org/presentationml/2006/main">
  <p:tag name="MH" val="20180403182603"/>
  <p:tag name="MH_LIBRARY" val="GRAPHIC"/>
  <p:tag name="MH_TYPE" val="Other"/>
  <p:tag name="MH_ORDER" val="8"/>
</p:tagLst>
</file>

<file path=ppt/tags/tag34.xml><?xml version="1.0" encoding="utf-8"?>
<p:tagLst xmlns:p="http://schemas.openxmlformats.org/presentationml/2006/main">
  <p:tag name="MH" val="20180403182603"/>
  <p:tag name="MH_LIBRARY" val="GRAPHIC"/>
  <p:tag name="MH_TYPE" val="Other"/>
  <p:tag name="MH_ORDER" val="9"/>
</p:tagLst>
</file>

<file path=ppt/tags/tag35.xml><?xml version="1.0" encoding="utf-8"?>
<p:tagLst xmlns:p="http://schemas.openxmlformats.org/presentationml/2006/main">
  <p:tag name="MH" val="20180403182603"/>
  <p:tag name="MH_LIBRARY" val="GRAPHIC"/>
  <p:tag name="MH_TYPE" val="Other"/>
  <p:tag name="MH_ORDER" val="10"/>
</p:tagLst>
</file>

<file path=ppt/tags/tag36.xml><?xml version="1.0" encoding="utf-8"?>
<p:tagLst xmlns:p="http://schemas.openxmlformats.org/presentationml/2006/main">
  <p:tag name="MH" val="20180403182603"/>
  <p:tag name="MH_LIBRARY" val="GRAPHIC"/>
  <p:tag name="MH_TYPE" val="Other"/>
  <p:tag name="MH_ORDER" val="11"/>
</p:tagLst>
</file>

<file path=ppt/tags/tag37.xml><?xml version="1.0" encoding="utf-8"?>
<p:tagLst xmlns:p="http://schemas.openxmlformats.org/presentationml/2006/main">
  <p:tag name="MH" val="20180403182603"/>
  <p:tag name="MH_LIBRARY" val="GRAPHIC"/>
  <p:tag name="MH_TYPE" val="Other"/>
  <p:tag name="MH_ORDER" val="12"/>
</p:tagLst>
</file>

<file path=ppt/tags/tag38.xml><?xml version="1.0" encoding="utf-8"?>
<p:tagLst xmlns:p="http://schemas.openxmlformats.org/presentationml/2006/main">
  <p:tag name="MH" val="20180403182603"/>
  <p:tag name="MH_LIBRARY" val="GRAPHIC"/>
  <p:tag name="MH_TYPE" val="Other"/>
  <p:tag name="MH_ORDER" val="13"/>
</p:tagLst>
</file>

<file path=ppt/tags/tag39.xml><?xml version="1.0" encoding="utf-8"?>
<p:tagLst xmlns:p="http://schemas.openxmlformats.org/presentationml/2006/main">
  <p:tag name="MH" val="20180403182603"/>
  <p:tag name="MH_LIBRARY" val="GRAPHIC"/>
  <p:tag name="MH_TYPE" val="Other"/>
  <p:tag name="MH_ORDER" val="2"/>
</p:tagLst>
</file>

<file path=ppt/tags/tag40.xml><?xml version="1.0" encoding="utf-8"?>
<p:tagLst xmlns:p="http://schemas.openxmlformats.org/presentationml/2006/main">
  <p:tag name="MH" val="20180403182603"/>
  <p:tag name="MH_LIBRARY" val="GRAPHIC"/>
  <p:tag name="MH_TYPE" val="Other"/>
  <p:tag name="MH_ORDER" val="3"/>
</p:tagLst>
</file>

<file path=ppt/tags/tag41.xml><?xml version="1.0" encoding="utf-8"?>
<p:tagLst xmlns:p="http://schemas.openxmlformats.org/presentationml/2006/main">
  <p:tag name="MH" val="20180403182603"/>
  <p:tag name="MH_LIBRARY" val="GRAPHIC"/>
  <p:tag name="MH_TYPE" val="Other"/>
  <p:tag name="MH_ORDER" val="4"/>
</p:tagLst>
</file>

<file path=ppt/tags/tag42.xml><?xml version="1.0" encoding="utf-8"?>
<p:tagLst xmlns:p="http://schemas.openxmlformats.org/presentationml/2006/main">
  <p:tag name="MH" val="20180403182603"/>
  <p:tag name="MH_LIBRARY" val="GRAPHIC"/>
  <p:tag name="MH_TYPE" val="Other"/>
  <p:tag name="MH_ORDER" val="5"/>
</p:tagLst>
</file>

<file path=ppt/tags/tag43.xml><?xml version="1.0" encoding="utf-8"?>
<p:tagLst xmlns:p="http://schemas.openxmlformats.org/presentationml/2006/main">
  <p:tag name="MH" val="20180403182603"/>
  <p:tag name="MH_LIBRARY" val="GRAPHIC"/>
  <p:tag name="MH_TYPE" val="Other"/>
  <p:tag name="MH_ORDER" val="6"/>
</p:tagLst>
</file>

<file path=ppt/tags/tag44.xml><?xml version="1.0" encoding="utf-8"?>
<p:tagLst xmlns:p="http://schemas.openxmlformats.org/presentationml/2006/main">
  <p:tag name="MH" val="20180403182603"/>
  <p:tag name="MH_LIBRARY" val="GRAPHIC"/>
  <p:tag name="MH_TYPE" val="Other"/>
  <p:tag name="MH_ORDER" val="7"/>
</p:tagLst>
</file>

<file path=ppt/tags/tag45.xml><?xml version="1.0" encoding="utf-8"?>
<p:tagLst xmlns:p="http://schemas.openxmlformats.org/presentationml/2006/main">
  <p:tag name="MH" val="20180403182603"/>
  <p:tag name="MH_LIBRARY" val="GRAPHIC"/>
  <p:tag name="MH_TYPE" val="Other"/>
  <p:tag name="MH_ORDER" val="2"/>
</p:tagLst>
</file>

<file path=ppt/tags/tag46.xml><?xml version="1.0" encoding="utf-8"?>
<p:tagLst xmlns:p="http://schemas.openxmlformats.org/presentationml/2006/main">
  <p:tag name="MH" val="20180403182603"/>
  <p:tag name="MH_LIBRARY" val="GRAPHIC"/>
  <p:tag name="MH_TYPE" val="Other"/>
  <p:tag name="MH_ORDER" val="3"/>
</p:tagLst>
</file>

<file path=ppt/tags/tag47.xml><?xml version="1.0" encoding="utf-8"?>
<p:tagLst xmlns:p="http://schemas.openxmlformats.org/presentationml/2006/main">
  <p:tag name="MH" val="20180403182603"/>
  <p:tag name="MH_LIBRARY" val="GRAPHIC"/>
  <p:tag name="MH_TYPE" val="Other"/>
  <p:tag name="MH_ORDER" val="4"/>
</p:tagLst>
</file>

<file path=ppt/tags/tag48.xml><?xml version="1.0" encoding="utf-8"?>
<p:tagLst xmlns:p="http://schemas.openxmlformats.org/presentationml/2006/main">
  <p:tag name="MH" val="20180403182603"/>
  <p:tag name="MH_LIBRARY" val="GRAPHIC"/>
  <p:tag name="MH_TYPE" val="Other"/>
  <p:tag name="MH_ORDER" val="5"/>
</p:tagLst>
</file>

<file path=ppt/tags/tag49.xml><?xml version="1.0" encoding="utf-8"?>
<p:tagLst xmlns:p="http://schemas.openxmlformats.org/presentationml/2006/main">
  <p:tag name="MH" val="20180403182603"/>
  <p:tag name="MH_LIBRARY" val="GRAPHIC"/>
  <p:tag name="MH_TYPE" val="Other"/>
  <p:tag name="MH_ORDER" val="6"/>
</p:tagLst>
</file>

<file path=ppt/tags/tag50.xml><?xml version="1.0" encoding="utf-8"?>
<p:tagLst xmlns:p="http://schemas.openxmlformats.org/presentationml/2006/main">
  <p:tag name="MH" val="20180403182603"/>
  <p:tag name="MH_LIBRARY" val="GRAPHIC"/>
  <p:tag name="MH_TYPE" val="Other"/>
  <p:tag name="MH_ORDER" val="7"/>
</p:tagLst>
</file>

<file path=ppt/tags/tag51.xml><?xml version="1.0" encoding="utf-8"?>
<p:tagLst xmlns:p="http://schemas.openxmlformats.org/presentationml/2006/main">
  <p:tag name="MH" val="20180403182422"/>
  <p:tag name="MH_LIBRARY" val="GRAPHIC"/>
  <p:tag name="MH_TYPE" val="Other"/>
  <p:tag name="MH_ORDER" val="1"/>
</p:tagLst>
</file>

<file path=ppt/tags/tag52.xml><?xml version="1.0" encoding="utf-8"?>
<p:tagLst xmlns:p="http://schemas.openxmlformats.org/presentationml/2006/main">
  <p:tag name="MH" val="20180403182422"/>
  <p:tag name="MH_LIBRARY" val="GRAPHIC"/>
  <p:tag name="MH_TYPE" val="Other"/>
  <p:tag name="MH_ORDER" val="2"/>
</p:tagLst>
</file>

<file path=ppt/tags/tag53.xml><?xml version="1.0" encoding="utf-8"?>
<p:tagLst xmlns:p="http://schemas.openxmlformats.org/presentationml/2006/main">
  <p:tag name="MH" val="20180403182422"/>
  <p:tag name="MH_LIBRARY" val="GRAPHIC"/>
  <p:tag name="MH_TYPE" val="Other"/>
  <p:tag name="MH_ORDER" val="3"/>
</p:tagLst>
</file>

<file path=ppt/tags/tag54.xml><?xml version="1.0" encoding="utf-8"?>
<p:tagLst xmlns:p="http://schemas.openxmlformats.org/presentationml/2006/main">
  <p:tag name="MH" val="20180403182422"/>
  <p:tag name="MH_LIBRARY" val="GRAPHIC"/>
  <p:tag name="MH_TYPE" val="Other"/>
  <p:tag name="MH_ORDER" val="4"/>
</p:tagLst>
</file>

<file path=ppt/tags/tag55.xml><?xml version="1.0" encoding="utf-8"?>
<p:tagLst xmlns:p="http://schemas.openxmlformats.org/presentationml/2006/main">
  <p:tag name="MH" val="20180403182422"/>
  <p:tag name="MH_LIBRARY" val="GRAPHIC"/>
  <p:tag name="MH_TYPE" val="Other"/>
  <p:tag name="MH_ORDER" val="5"/>
</p:tagLst>
</file>

<file path=ppt/tags/tag56.xml><?xml version="1.0" encoding="utf-8"?>
<p:tagLst xmlns:p="http://schemas.openxmlformats.org/presentationml/2006/main">
  <p:tag name="MH" val="20180403182422"/>
  <p:tag name="MH_LIBRARY" val="GRAPHIC"/>
  <p:tag name="MH_TYPE" val="Other"/>
  <p:tag name="MH_ORDER" val="6"/>
</p:tagLst>
</file>

<file path=ppt/tags/tag57.xml><?xml version="1.0" encoding="utf-8"?>
<p:tagLst xmlns:p="http://schemas.openxmlformats.org/presentationml/2006/main">
  <p:tag name="MH" val="20180403182422"/>
  <p:tag name="MH_LIBRARY" val="GRAPHIC"/>
  <p:tag name="MH_TYPE" val="Other"/>
  <p:tag name="MH_ORDER" val="7"/>
</p:tagLst>
</file>

<file path=ppt/tags/tag58.xml><?xml version="1.0" encoding="utf-8"?>
<p:tagLst xmlns:p="http://schemas.openxmlformats.org/presentationml/2006/main">
  <p:tag name="MH" val="20180403182422"/>
  <p:tag name="MH_LIBRARY" val="GRAPHIC"/>
  <p:tag name="MH_TYPE" val="Other"/>
  <p:tag name="MH_ORDER" val="8"/>
</p:tagLst>
</file>

<file path=ppt/tags/tag59.xml><?xml version="1.0" encoding="utf-8"?>
<p:tagLst xmlns:p="http://schemas.openxmlformats.org/presentationml/2006/main">
  <p:tag name="MH" val="20180403182422"/>
  <p:tag name="MH_LIBRARY" val="GRAPHIC"/>
  <p:tag name="MH_TYPE" val="Other"/>
  <p:tag name="MH_ORDER" val="9"/>
</p:tagLst>
</file>

<file path=ppt/tags/tag60.xml><?xml version="1.0" encoding="utf-8"?>
<p:tagLst xmlns:p="http://schemas.openxmlformats.org/presentationml/2006/main">
  <p:tag name="MH" val="20180403182422"/>
  <p:tag name="MH_LIBRARY" val="GRAPHIC"/>
  <p:tag name="MH_TYPE" val="Other"/>
  <p:tag name="MH_ORDER" val="10"/>
</p:tagLst>
</file>

<file path=ppt/tags/tag61.xml><?xml version="1.0" encoding="utf-8"?>
<p:tagLst xmlns:p="http://schemas.openxmlformats.org/presentationml/2006/main">
  <p:tag name="MH" val="20180403182422"/>
  <p:tag name="MH_LIBRARY" val="GRAPHIC"/>
  <p:tag name="MH_TYPE" val="Other"/>
  <p:tag name="MH_ORDER" val="11"/>
</p:tagLst>
</file>

<file path=ppt/tags/tag62.xml><?xml version="1.0" encoding="utf-8"?>
<p:tagLst xmlns:p="http://schemas.openxmlformats.org/presentationml/2006/main">
  <p:tag name="MH" val="20180403182422"/>
  <p:tag name="MH_LIBRARY" val="GRAPHIC"/>
  <p:tag name="MH_TYPE" val="Other"/>
  <p:tag name="MH_ORDER" val="12"/>
</p:tagLst>
</file>

<file path=ppt/tags/tag63.xml><?xml version="1.0" encoding="utf-8"?>
<p:tagLst xmlns:p="http://schemas.openxmlformats.org/presentationml/2006/main">
  <p:tag name="MH" val="20180404130507"/>
  <p:tag name="MH_LIBRARY" val="GRAPHIC"/>
  <p:tag name="MH_TYPE" val="Other"/>
  <p:tag name="MH_ORDER" val="1"/>
</p:tagLst>
</file>

<file path=ppt/tags/tag64.xml><?xml version="1.0" encoding="utf-8"?>
<p:tagLst xmlns:p="http://schemas.openxmlformats.org/presentationml/2006/main">
  <p:tag name="MH" val="20180404130507"/>
  <p:tag name="MH_LIBRARY" val="GRAPHIC"/>
  <p:tag name="MH_TYPE" val="Other"/>
  <p:tag name="MH_ORDER" val="4"/>
</p:tagLst>
</file>

<file path=ppt/tags/tag65.xml><?xml version="1.0" encoding="utf-8"?>
<p:tagLst xmlns:p="http://schemas.openxmlformats.org/presentationml/2006/main">
  <p:tag name="MH" val="20180404130507"/>
  <p:tag name="MH_LIBRARY" val="GRAPHIC"/>
  <p:tag name="MH_TYPE" val="Other"/>
  <p:tag name="MH_ORDER" val="2"/>
</p:tagLst>
</file>

<file path=ppt/tags/tag66.xml><?xml version="1.0" encoding="utf-8"?>
<p:tagLst xmlns:p="http://schemas.openxmlformats.org/presentationml/2006/main">
  <p:tag name="MH" val="20180404130507"/>
  <p:tag name="MH_LIBRARY" val="GRAPHIC"/>
  <p:tag name="MH_TYPE" val="Other"/>
  <p:tag name="MH_ORDER" val="6"/>
</p:tagLst>
</file>

<file path=ppt/tags/tag67.xml><?xml version="1.0" encoding="utf-8"?>
<p:tagLst xmlns:p="http://schemas.openxmlformats.org/presentationml/2006/main">
  <p:tag name="MH" val="20180404130507"/>
  <p:tag name="MH_LIBRARY" val="GRAPHIC"/>
  <p:tag name="MH_TYPE" val="Other"/>
  <p:tag name="MH_ORDER" val="3"/>
</p:tagLst>
</file>

<file path=ppt/tags/tag68.xml><?xml version="1.0" encoding="utf-8"?>
<p:tagLst xmlns:p="http://schemas.openxmlformats.org/presentationml/2006/main">
  <p:tag name="MH" val="20180404130507"/>
  <p:tag name="MH_LIBRARY" val="GRAPHIC"/>
  <p:tag name="MH_TYPE" val="Other"/>
  <p:tag name="MH_ORDER" val="7"/>
</p:tagLst>
</file>

<file path=ppt/tags/tag69.xml><?xml version="1.0" encoding="utf-8"?>
<p:tagLst xmlns:p="http://schemas.openxmlformats.org/presentationml/2006/main">
  <p:tag name="MH" val="20180404130507"/>
  <p:tag name="MH_LIBRARY" val="GRAPHIC"/>
  <p:tag name="MH_TYPE" val="Other"/>
  <p:tag name="MH_ORDER" val="9"/>
</p:tagLst>
</file>

<file path=ppt/tags/tag70.xml><?xml version="1.0" encoding="utf-8"?>
<p:tagLst xmlns:p="http://schemas.openxmlformats.org/presentationml/2006/main">
  <p:tag name="MH" val="20180404125946"/>
  <p:tag name="MH_LIBRARY" val="GRAPHIC"/>
  <p:tag name="MH_TYPE" val="Other"/>
  <p:tag name="MH_ORDER" val="1"/>
</p:tagLst>
</file>

<file path=ppt/tags/tag71.xml><?xml version="1.0" encoding="utf-8"?>
<p:tagLst xmlns:p="http://schemas.openxmlformats.org/presentationml/2006/main">
  <p:tag name="MH" val="20180404125946"/>
  <p:tag name="MH_LIBRARY" val="GRAPHIC"/>
  <p:tag name="MH_TYPE" val="Other"/>
  <p:tag name="MH_ORDER" val="2"/>
</p:tagLst>
</file>

<file path=ppt/tags/tag72.xml><?xml version="1.0" encoding="utf-8"?>
<p:tagLst xmlns:p="http://schemas.openxmlformats.org/presentationml/2006/main">
  <p:tag name="MH" val="20180404125946"/>
  <p:tag name="MH_LIBRARY" val="GRAPHIC"/>
  <p:tag name="MH_TYPE" val="Other"/>
  <p:tag name="MH_ORDER" val="3"/>
</p:tagLst>
</file>

<file path=ppt/tags/tag73.xml><?xml version="1.0" encoding="utf-8"?>
<p:tagLst xmlns:p="http://schemas.openxmlformats.org/presentationml/2006/main">
  <p:tag name="MH" val="20180404125946"/>
  <p:tag name="MH_LIBRARY" val="GRAPHIC"/>
  <p:tag name="MH_TYPE" val="Other"/>
  <p:tag name="MH_ORDER" val="1"/>
</p:tagLst>
</file>

<file path=ppt/tags/tag74.xml><?xml version="1.0" encoding="utf-8"?>
<p:tagLst xmlns:p="http://schemas.openxmlformats.org/presentationml/2006/main">
  <p:tag name="MH" val="20180404125946"/>
  <p:tag name="MH_LIBRARY" val="GRAPHIC"/>
  <p:tag name="MH_TYPE" val="Other"/>
  <p:tag name="MH_ORDER" val="2"/>
</p:tagLst>
</file>

<file path=ppt/tags/tag75.xml><?xml version="1.0" encoding="utf-8"?>
<p:tagLst xmlns:p="http://schemas.openxmlformats.org/presentationml/2006/main">
  <p:tag name="MH" val="20180404125946"/>
  <p:tag name="MH_LIBRARY" val="GRAPHIC"/>
  <p:tag name="MH_TYPE" val="Other"/>
  <p:tag name="MH_ORDER" val="3"/>
</p:tagLst>
</file>

<file path=ppt/tags/tag76.xml><?xml version="1.0" encoding="utf-8"?>
<p:tagLst xmlns:p="http://schemas.openxmlformats.org/presentationml/2006/main">
  <p:tag name="MH" val="20180404125112"/>
  <p:tag name="MH_LIBRARY" val="GRAPHIC"/>
  <p:tag name="MH_ORDER" val="Freeform 6"/>
</p:tagLst>
</file>

<file path=ppt/tags/tag77.xml><?xml version="1.0" encoding="utf-8"?>
<p:tagLst xmlns:p="http://schemas.openxmlformats.org/presentationml/2006/main">
  <p:tag name="MH" val="20180404125112"/>
  <p:tag name="MH_LIBRARY" val="GRAPHIC"/>
  <p:tag name="MH_ORDER" val="Freeform 7"/>
</p:tagLst>
</file>

<file path=ppt/tags/tag78.xml><?xml version="1.0" encoding="utf-8"?>
<p:tagLst xmlns:p="http://schemas.openxmlformats.org/presentationml/2006/main">
  <p:tag name="MH" val="20180404125112"/>
  <p:tag name="MH_LIBRARY" val="GRAPHIC"/>
  <p:tag name="MH_ORDER" val="Freeform 6"/>
</p:tagLst>
</file>

<file path=ppt/tags/tag79.xml><?xml version="1.0" encoding="utf-8"?>
<p:tagLst xmlns:p="http://schemas.openxmlformats.org/presentationml/2006/main">
  <p:tag name="MH" val="20180404125112"/>
  <p:tag name="MH_LIBRARY" val="GRAPHIC"/>
  <p:tag name="MH_ORDER" val="Freeform 7"/>
</p:tagLst>
</file>

<file path=ppt/tags/tag80.xml><?xml version="1.0" encoding="utf-8"?>
<p:tagLst xmlns:p="http://schemas.openxmlformats.org/presentationml/2006/main">
  <p:tag name="MH" val="20180404125112"/>
  <p:tag name="MH_LIBRARY" val="GRAPHIC"/>
  <p:tag name="MH_ORDER" val="Freeform 6"/>
</p:tagLst>
</file>

<file path=ppt/tags/tag81.xml><?xml version="1.0" encoding="utf-8"?>
<p:tagLst xmlns:p="http://schemas.openxmlformats.org/presentationml/2006/main">
  <p:tag name="MH" val="20180404125112"/>
  <p:tag name="MH_LIBRARY" val="GRAPHIC"/>
  <p:tag name="MH_ORDER" val="Freeform 7"/>
</p:tagLst>
</file>

<file path=ppt/tags/tag82.xml><?xml version="1.0" encoding="utf-8"?>
<p:tagLst xmlns:p="http://schemas.openxmlformats.org/presentationml/2006/main">
  <p:tag name="MH" val="20180404125112"/>
  <p:tag name="MH_LIBRARY" val="GRAPHIC"/>
  <p:tag name="MH_ORDER" val="Freeform 6"/>
</p:tagLst>
</file>

<file path=ppt/tags/tag83.xml><?xml version="1.0" encoding="utf-8"?>
<p:tagLst xmlns:p="http://schemas.openxmlformats.org/presentationml/2006/main">
  <p:tag name="MH" val="20180404125112"/>
  <p:tag name="MH_LIBRARY" val="GRAPHIC"/>
  <p:tag name="MH_ORDER" val="Freeform 7"/>
</p:tagLst>
</file>

<file path=ppt/tags/tag84.xml><?xml version="1.0" encoding="utf-8"?>
<p:tagLst xmlns:p="http://schemas.openxmlformats.org/presentationml/2006/main">
  <p:tag name="MH" val="20180327181909"/>
  <p:tag name="MH_LIBRARY" val="GRAPHIC"/>
  <p:tag name="MH_TYPE" val="Desc"/>
  <p:tag name="MH_ORDER" val="1"/>
</p:tagLst>
</file>

<file path=ppt/tags/tag85.xml><?xml version="1.0" encoding="utf-8"?>
<p:tagLst xmlns:p="http://schemas.openxmlformats.org/presentationml/2006/main">
  <p:tag name="MH" val="20180327181909"/>
  <p:tag name="MH_LIBRARY" val="GRAPHIC"/>
  <p:tag name="MH_TYPE" val="Desc"/>
  <p:tag name="MH_ORDER" val="1"/>
</p:tagLst>
</file>

<file path=ppt/tags/tag86.xml><?xml version="1.0" encoding="utf-8"?>
<p:tagLst xmlns:p="http://schemas.openxmlformats.org/presentationml/2006/main">
  <p:tag name="ISPRING_RESOURCE_PATHS_HASH_PRESENTER" val="b646d129d3f51ce433bfecfeeb5c590146b0"/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自定义 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C43AFE"/>
      </a:accent1>
      <a:accent2>
        <a:srgbClr val="6078FE"/>
      </a:accent2>
      <a:accent3>
        <a:srgbClr val="EF6B81"/>
      </a:accent3>
      <a:accent4>
        <a:srgbClr val="C43AFE"/>
      </a:accent4>
      <a:accent5>
        <a:srgbClr val="6078FE"/>
      </a:accent5>
      <a:accent6>
        <a:srgbClr val="EF6B81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4178</Words>
  <Application>WPS 演示</Application>
  <PresentationFormat>宽屏</PresentationFormat>
  <Paragraphs>216</Paragraphs>
  <Slides>20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1" baseType="lpstr">
      <vt:lpstr>Arial</vt:lpstr>
      <vt:lpstr>宋体</vt:lpstr>
      <vt:lpstr>Wingdings</vt:lpstr>
      <vt:lpstr>庞门正道标题体</vt:lpstr>
      <vt:lpstr>微软雅黑</vt:lpstr>
      <vt:lpstr>Calibri</vt:lpstr>
      <vt:lpstr>Calibri</vt:lpstr>
      <vt:lpstr>Arial Unicode MS</vt:lpstr>
      <vt:lpstr>微软雅黑 Light</vt:lpstr>
      <vt:lpstr>黑体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  <Manager>chenying0907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chenying0907</dc:title>
  <dc:creator>chenying0907</dc:creator>
  <dc:description>chenying0907</dc:description>
  <dc:subject>chenying0907</dc:subject>
  <cp:lastModifiedBy>罗祉璇</cp:lastModifiedBy>
  <cp:revision>4</cp:revision>
  <dcterms:created xsi:type="dcterms:W3CDTF">2017-11-13T00:54:00Z</dcterms:created>
  <dcterms:modified xsi:type="dcterms:W3CDTF">2020-04-18T05:57:50Z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2052-11.1.0.9339</vt:lpwstr>
  </property>
</Properties>
</file>