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notesMasters/notesMaster1.xml" ContentType="application/vnd.openxmlformats-officedocument.presentationml.notesMaster+xml"/>
  <Override PartName="/ppt/notesSlides/notesSlide1.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xml" ContentType="application/vnd.openxmlformats-officedocument.presentationml.notesSlide+xml"/>
  <Override PartName="/ppt/notesSlides/notesSlide20.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presProps.xml" ContentType="application/vnd.openxmlformats-officedocument.presentationml.presProps+xml"/>
  <Override PartName="/ppt/presentation.xml" ContentType="application/vnd.openxmlformats-officedocument.presentationml.presentation.main+xml"/>
  <Override PartName="/ppt/slideLayouts/slideLayout1.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s/slide1.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xml" ContentType="application/vnd.openxmlformats-officedocument.presentationml.slide+xml"/>
  <Override PartName="/ppt/slides/slide20.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tableStyles.xml" ContentType="application/vnd.openxmlformats-officedocument.presentationml.tableStyles+xml"/>
  <Override PartName="/ppt/tags/tag1.xml" ContentType="application/vnd.openxmlformats-officedocument.presentationml.tags+xml"/>
  <Override PartName="/ppt/tags/tag2.xml" ContentType="application/vnd.openxmlformats-officedocument.presentationml.tags+xml"/>
  <Override PartName="/ppt/tags/tag3.xml" ContentType="application/vnd.openxmlformats-officedocument.presentationml.tags+xml"/>
  <Override PartName="/ppt/tags/tag4.xml" ContentType="application/vnd.openxmlformats-officedocument.presentationml.tags+xml"/>
  <Override PartName="/ppt/tags/tag5.xml" ContentType="application/vnd.openxmlformats-officedocument.presentationml.tags+xml"/>
  <Override PartName="/ppt/theme/theme1.xml" ContentType="application/vnd.openxmlformats-officedocument.theme+xml"/>
  <Override PartName="/ppt/theme/theme2.xml" ContentType="application/vnd.openxmlformats-officedocument.theme+xml"/>
  <Override PartName="/ppt/theme/theme3.xml" ContentType="application/vnd.openxmlformats-officedocument.theme+xml"/>
  <Override PartName="/ppt/theme/theme4.xml" ContentType="application/vnd.openxmlformats-officedocument.theme+xml"/>
  <Override PartName="/ppt/theme/themeOverride1.xml" ContentType="application/vnd.openxmlformats-officedocument.themeOverride+xml"/>
  <Override PartName="/ppt/theme/themeOverride10.xml" ContentType="application/vnd.openxmlformats-officedocument.themeOverride+xml"/>
  <Override PartName="/ppt/theme/themeOverride11.xml" ContentType="application/vnd.openxmlformats-officedocument.themeOverride+xml"/>
  <Override PartName="/ppt/theme/themeOverride12.xml" ContentType="application/vnd.openxmlformats-officedocument.themeOverride+xml"/>
  <Override PartName="/ppt/theme/themeOverride13.xml" ContentType="application/vnd.openxmlformats-officedocument.themeOverride+xml"/>
  <Override PartName="/ppt/theme/themeOverride14.xml" ContentType="application/vnd.openxmlformats-officedocument.themeOverride+xml"/>
  <Override PartName="/ppt/theme/themeOverride15.xml" ContentType="application/vnd.openxmlformats-officedocument.themeOverride+xml"/>
  <Override PartName="/ppt/theme/themeOverride16.xml" ContentType="application/vnd.openxmlformats-officedocument.themeOverride+xml"/>
  <Override PartName="/ppt/theme/themeOverride17.xml" ContentType="application/vnd.openxmlformats-officedocument.themeOverride+xml"/>
  <Override PartName="/ppt/theme/themeOverride18.xml" ContentType="application/vnd.openxmlformats-officedocument.themeOverride+xml"/>
  <Override PartName="/ppt/theme/themeOverride19.xml" ContentType="application/vnd.openxmlformats-officedocument.themeOverride+xml"/>
  <Override PartName="/ppt/theme/themeOverride2.xml" ContentType="application/vnd.openxmlformats-officedocument.themeOverride+xml"/>
  <Override PartName="/ppt/theme/themeOverride20.xml" ContentType="application/vnd.openxmlformats-officedocument.themeOverride+xml"/>
  <Override PartName="/ppt/theme/themeOverride3.xml" ContentType="application/vnd.openxmlformats-officedocument.themeOverride+xml"/>
  <Override PartName="/ppt/theme/themeOverride4.xml" ContentType="application/vnd.openxmlformats-officedocument.themeOverride+xml"/>
  <Override PartName="/ppt/theme/themeOverride5.xml" ContentType="application/vnd.openxmlformats-officedocument.themeOverride+xml"/>
  <Override PartName="/ppt/theme/themeOverride6.xml" ContentType="application/vnd.openxmlformats-officedocument.themeOverride+xml"/>
  <Override PartName="/ppt/theme/themeOverride7.xml" ContentType="application/vnd.openxmlformats-officedocument.themeOverride+xml"/>
  <Override PartName="/ppt/theme/themeOverride8.xml" ContentType="application/vnd.openxmlformats-officedocument.themeOverride+xml"/>
  <Override PartName="/ppt/theme/themeOverride9.xml" ContentType="application/vnd.openxmlformats-officedocument.themeOverride+xml"/>
  <Override PartName="/ppt/viewProps.xml" ContentType="application/vnd.openxmlformats-officedocument.presentationml.viewProps+xml"/>
</Types>
</file>

<file path=_rels/.rels><?xml version="1.0" encoding="UTF-8" standalone="yes"?>
<Relationships xmlns="http://schemas.openxmlformats.org/package/2006/relationships"><Relationship Id="rId1" Type="http://schemas.openxmlformats.org/officeDocument/2006/relationships/officeDocument" Target="ppt/presentation.xml"/><Relationship Id="rId4" Type="http://schemas.openxmlformats.org/package/2006/relationships/metadata/thumbnail" Target="docProps/thumbnail.jpeg"/><Relationship Id="rId3" Type="http://schemas.openxmlformats.org/package/2006/relationships/metadata/core-properties" Target="docProps/core.xml"/><Relationship Id="rId2" Type="http://schemas.openxmlformats.org/officeDocument/2006/relationships/extended-properties" Target="docProps/app.xml"/><Relationship Id="rId5"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 id="2147483650" r:id="rId3"/>
    <p:sldMasterId id="2147483657" r:id="rId4"/>
  </p:sldMasterIdLst>
  <p:notesMasterIdLst>
    <p:notesMasterId r:id="rId6"/>
  </p:notesMasterIdLst>
  <p:sldIdLst>
    <p:sldId id="259" r:id="rId5"/>
    <p:sldId id="260" r:id="rId7"/>
    <p:sldId id="261" r:id="rId8"/>
    <p:sldId id="269" r:id="rId9"/>
    <p:sldId id="270" r:id="rId10"/>
    <p:sldId id="271" r:id="rId11"/>
    <p:sldId id="308" r:id="rId12"/>
    <p:sldId id="272" r:id="rId13"/>
    <p:sldId id="277" r:id="rId14"/>
    <p:sldId id="273" r:id="rId15"/>
    <p:sldId id="309" r:id="rId16"/>
    <p:sldId id="275" r:id="rId17"/>
    <p:sldId id="278" r:id="rId18"/>
    <p:sldId id="279" r:id="rId19"/>
    <p:sldId id="310" r:id="rId20"/>
    <p:sldId id="280" r:id="rId21"/>
    <p:sldId id="281" r:id="rId22"/>
    <p:sldId id="282" r:id="rId23"/>
    <p:sldId id="311" r:id="rId24"/>
    <p:sldId id="312" r:id="rId25"/>
  </p:sldIdLst>
  <p:sldSz cx="12192000" cy="6858000"/>
  <p:notesSz cx="7103745" cy="10234295"/>
  <p:custDataLst>
    <p:tags r:id="rId29"/>
  </p:custDataLst>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1EFF2"/>
    <a:srgbClr val="E99B33"/>
    <a:srgbClr val="27313B"/>
    <a:srgbClr val="E70022"/>
    <a:srgbClr val="154077"/>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987" autoAdjust="0"/>
    <p:restoredTop sz="94660"/>
  </p:normalViewPr>
  <p:slideViewPr>
    <p:cSldViewPr snapToGrid="0">
      <p:cViewPr varScale="1">
        <p:scale>
          <a:sx n="84" d="100"/>
          <a:sy n="84" d="100"/>
        </p:scale>
        <p:origin x="162" y="84"/>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9" Type="http://schemas.openxmlformats.org/officeDocument/2006/relationships/slide" Target="slides/slide4.xml"/><Relationship Id="rId8" Type="http://schemas.openxmlformats.org/officeDocument/2006/relationships/slide" Target="slides/slide3.xml"/><Relationship Id="rId7" Type="http://schemas.openxmlformats.org/officeDocument/2006/relationships/slide" Target="slides/slide2.xml"/><Relationship Id="rId6" Type="http://schemas.openxmlformats.org/officeDocument/2006/relationships/notesMaster" Target="notesMasters/notesMaster1.xml"/><Relationship Id="rId5" Type="http://schemas.openxmlformats.org/officeDocument/2006/relationships/slide" Target="slides/slide1.xml"/><Relationship Id="rId4" Type="http://schemas.openxmlformats.org/officeDocument/2006/relationships/slideMaster" Target="slideMasters/slideMaster3.xml"/><Relationship Id="rId3" Type="http://schemas.openxmlformats.org/officeDocument/2006/relationships/slideMaster" Target="slideMasters/slideMaster2.xml"/><Relationship Id="rId29" Type="http://schemas.openxmlformats.org/officeDocument/2006/relationships/tags" Target="tags/tag5.xml"/><Relationship Id="rId28" Type="http://schemas.openxmlformats.org/officeDocument/2006/relationships/tableStyles" Target="tableStyles.xml"/><Relationship Id="rId27" Type="http://schemas.openxmlformats.org/officeDocument/2006/relationships/viewProps" Target="viewProps.xml"/><Relationship Id="rId26" Type="http://schemas.openxmlformats.org/officeDocument/2006/relationships/presProps" Target="presProps.xml"/><Relationship Id="rId25" Type="http://schemas.openxmlformats.org/officeDocument/2006/relationships/slide" Target="slides/slide20.xml"/><Relationship Id="rId24" Type="http://schemas.openxmlformats.org/officeDocument/2006/relationships/slide" Target="slides/slide19.xml"/><Relationship Id="rId23" Type="http://schemas.openxmlformats.org/officeDocument/2006/relationships/slide" Target="slides/slide18.xml"/><Relationship Id="rId22" Type="http://schemas.openxmlformats.org/officeDocument/2006/relationships/slide" Target="slides/slide17.xml"/><Relationship Id="rId21" Type="http://schemas.openxmlformats.org/officeDocument/2006/relationships/slide" Target="slides/slide16.xml"/><Relationship Id="rId20" Type="http://schemas.openxmlformats.org/officeDocument/2006/relationships/slide" Target="slides/slide15.xml"/><Relationship Id="rId2" Type="http://schemas.openxmlformats.org/officeDocument/2006/relationships/theme" Target="theme/theme1.xml"/><Relationship Id="rId19" Type="http://schemas.openxmlformats.org/officeDocument/2006/relationships/slide" Target="slides/slide14.xml"/><Relationship Id="rId18" Type="http://schemas.openxmlformats.org/officeDocument/2006/relationships/slide" Target="slides/slide13.xml"/><Relationship Id="rId17" Type="http://schemas.openxmlformats.org/officeDocument/2006/relationships/slide" Target="slides/slide12.xml"/><Relationship Id="rId16" Type="http://schemas.openxmlformats.org/officeDocument/2006/relationships/slide" Target="slides/slide11.xml"/><Relationship Id="rId15" Type="http://schemas.openxmlformats.org/officeDocument/2006/relationships/slide" Target="slides/slide10.xml"/><Relationship Id="rId14" Type="http://schemas.openxmlformats.org/officeDocument/2006/relationships/slide" Target="slides/slide9.xml"/><Relationship Id="rId13" Type="http://schemas.openxmlformats.org/officeDocument/2006/relationships/slide" Target="slides/slide8.xml"/><Relationship Id="rId12" Type="http://schemas.openxmlformats.org/officeDocument/2006/relationships/slide" Target="slides/slide7.xml"/><Relationship Id="rId11" Type="http://schemas.openxmlformats.org/officeDocument/2006/relationships/slide" Target="slides/slide6.xml"/><Relationship Id="rId10" Type="http://schemas.openxmlformats.org/officeDocument/2006/relationships/slide" Target="slides/slide5.xml"/><Relationship Id="rId1" Type="http://schemas.openxmlformats.org/officeDocument/2006/relationships/slideMaster" Target="slideMasters/slide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4.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3078163" cy="512763"/>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4024313" y="0"/>
            <a:ext cx="3078162" cy="512763"/>
          </a:xfrm>
          <a:prstGeom prst="rect">
            <a:avLst/>
          </a:prstGeom>
        </p:spPr>
        <p:txBody>
          <a:bodyPr vert="horz" lIns="91440" tIns="45720" rIns="91440" bIns="45720" rtlCol="0"/>
          <a:lstStyle>
            <a:lvl1pPr algn="r">
              <a:defRPr sz="1200"/>
            </a:lvl1pPr>
          </a:lstStyle>
          <a:p>
            <a:fld id="{7518A1B7-8803-40B0-896C-9F12F194944C}" type="datetimeFigureOut">
              <a:rPr lang="zh-CN" altLang="en-US" smtClean="0"/>
            </a:fld>
            <a:endParaRPr lang="zh-CN" altLang="en-US"/>
          </a:p>
        </p:txBody>
      </p:sp>
      <p:sp>
        <p:nvSpPr>
          <p:cNvPr id="4" name="幻灯片图像占位符 3"/>
          <p:cNvSpPr>
            <a:spLocks noGrp="1" noRot="1" noChangeAspect="1"/>
          </p:cNvSpPr>
          <p:nvPr>
            <p:ph type="sldImg" idx="2"/>
          </p:nvPr>
        </p:nvSpPr>
        <p:spPr>
          <a:xfrm>
            <a:off x="482600" y="1279525"/>
            <a:ext cx="6140450" cy="34544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711200" y="4926013"/>
            <a:ext cx="5683250" cy="4029075"/>
          </a:xfrm>
          <a:prstGeom prst="rect">
            <a:avLst/>
          </a:prstGeom>
        </p:spPr>
        <p:txBody>
          <a:bodyPr vert="horz" lIns="91440" tIns="45720" rIns="91440" bIns="45720" rtlCol="0"/>
          <a:lstStyle/>
          <a:p>
            <a:pPr lvl="0"/>
            <a:r>
              <a:rPr lang="zh-CN" altLang="en-US"/>
              <a:t>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zh-CN" altLang="en-US"/>
          </a:p>
        </p:txBody>
      </p:sp>
      <p:sp>
        <p:nvSpPr>
          <p:cNvPr id="6" name="页脚占位符 5"/>
          <p:cNvSpPr>
            <a:spLocks noGrp="1"/>
          </p:cNvSpPr>
          <p:nvPr>
            <p:ph type="ftr" sz="quarter" idx="4"/>
          </p:nvPr>
        </p:nvSpPr>
        <p:spPr>
          <a:xfrm>
            <a:off x="0" y="9721850"/>
            <a:ext cx="3078163" cy="512763"/>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4024313" y="9721850"/>
            <a:ext cx="3078162" cy="512763"/>
          </a:xfrm>
          <a:prstGeom prst="rect">
            <a:avLst/>
          </a:prstGeom>
        </p:spPr>
        <p:txBody>
          <a:bodyPr vert="horz" lIns="91440" tIns="45720" rIns="91440" bIns="45720" rtlCol="0" anchor="b"/>
          <a:lstStyle>
            <a:lvl1pPr algn="r">
              <a:defRPr sz="1200"/>
            </a:lvl1pPr>
          </a:lstStyle>
          <a:p>
            <a:fld id="{A15AA5F0-E3F8-4548-B1F1-B777F1F75FD7}" type="slidenum">
              <a:rPr lang="zh-CN" altLang="en-US" smtClean="0"/>
            </a:fld>
            <a:endParaRPr lang="zh-CN" alt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xml"/></Relationships>
</file>

<file path=ppt/notesSlides/_rels/notesSlide2.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2.xml"/></Relationships>
</file>

<file path=ppt/notesSlides/_rels/notesSlide3.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3.xml"/></Relationships>
</file>

<file path=ppt/notesSlides/_rels/notesSlide4.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4.xml"/></Relationships>
</file>

<file path=ppt/notesSlides/_rels/notesSlide5.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5.xml"/></Relationships>
</file>

<file path=ppt/notesSlides/_rels/notesSlide6.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6.xml"/></Relationships>
</file>

<file path=ppt/notesSlides/_rels/notesSlide7.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7.xml"/></Relationships>
</file>

<file path=ppt/notesSlides/_rels/notesSlide8.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8.xml"/></Relationships>
</file>

<file path=ppt/notesSlides/_rels/notesSlide9.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9.xml"/></Relationships>
</file>

<file path=ppt/notesSlides/_rels/notesSlide10.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0.xml"/></Relationships>
</file>

<file path=ppt/notesSlides/_rels/notesSlide11.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1.xml"/></Relationships>
</file>

<file path=ppt/notesSlides/_rels/notesSlide12.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2.xml"/></Relationships>
</file>

<file path=ppt/notesSlides/_rels/notesSlide13.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3.xml"/></Relationships>
</file>

<file path=ppt/notesSlides/_rels/notesSlide14.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4.xml"/></Relationships>
</file>

<file path=ppt/notesSlides/_rels/notesSlide15.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5.xml"/></Relationships>
</file>

<file path=ppt/notesSlides/_rels/notesSlide16.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6.xml"/></Relationships>
</file>

<file path=ppt/notesSlides/_rels/notesSlide17.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7.xml"/></Relationships>
</file>

<file path=ppt/notesSlides/_rels/notesSlide18.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8.xml"/></Relationships>
</file>

<file path=ppt/notesSlides/_rels/notesSlide19.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9.xml"/></Relationships>
</file>

<file path=ppt/notesSlides/_rels/notesSlide20.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20.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15AA5F0-E3F8-4548-B1F1-B777F1F75FD7}" type="slidenum">
              <a:rPr lang="zh-CN" altLang="en-US" smtClean="0"/>
            </a:fld>
            <a:endParaRPr lang="zh-CN" alt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15AA5F0-E3F8-4548-B1F1-B777F1F75FD7}" type="slidenum">
              <a:rPr lang="zh-CN" altLang="en-US" smtClean="0"/>
            </a:fld>
            <a:endParaRPr lang="zh-CN" alt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15AA5F0-E3F8-4548-B1F1-B777F1F75FD7}" type="slidenum">
              <a:rPr lang="zh-CN" altLang="en-US" smtClean="0"/>
            </a:fld>
            <a:endParaRPr lang="zh-CN" altLang="en-US"/>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1000" y="685800"/>
            <a:ext cx="6096000" cy="34290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99554745-8413-4732-B5EB-1684930933F1}" type="slidenum">
              <a:rPr lang="zh-CN" altLang="en-US" smtClean="0"/>
            </a:fld>
            <a:endParaRPr lang="zh-CN" altLang="en-US"/>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1000" y="685800"/>
            <a:ext cx="6096000" cy="34290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577D52DC-2AC0-40EB-AE3E-9EAE589A4496}" type="slidenum">
              <a:rPr lang="zh-CN" altLang="en-US" smtClean="0"/>
            </a:fld>
            <a:endParaRPr lang="zh-CN" altLang="en-US"/>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1000" y="685800"/>
            <a:ext cx="6096000" cy="34290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9D21E8CE-9CC8-49CD-83DC-F491AC292ADE}" type="slidenum">
              <a:rPr lang="zh-CN" altLang="en-US" smtClean="0"/>
            </a:fld>
            <a:endParaRPr lang="zh-CN" altLang="en-US"/>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15AA5F0-E3F8-4548-B1F1-B777F1F75FD7}" type="slidenum">
              <a:rPr lang="zh-CN" altLang="en-US" smtClean="0"/>
            </a:fld>
            <a:endParaRPr lang="zh-CN" altLang="en-US"/>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1000" y="685800"/>
            <a:ext cx="6096000" cy="34290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849D3E0-124D-4DFF-AE99-4EA4CC201DB4}" type="slidenum">
              <a:rPr lang="zh-CN" altLang="en-US" smtClean="0"/>
            </a:fld>
            <a:endParaRPr lang="zh-CN" altLang="en-US"/>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845D2DAF-7A11-4887-8CD5-B116BE4C2387}" type="slidenum">
              <a:rPr lang="zh-CN" altLang="en-US" smtClean="0"/>
            </a:fld>
            <a:endParaRPr lang="zh-CN" altLang="en-US"/>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1000" y="685800"/>
            <a:ext cx="6096000" cy="34290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849D3E0-124D-4DFF-AE99-4EA4CC201DB4}" type="slidenum">
              <a:rPr lang="zh-CN" altLang="en-US" smtClean="0"/>
            </a:fld>
            <a:endParaRPr lang="zh-CN" altLang="en-US"/>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15AA5F0-E3F8-4548-B1F1-B777F1F75FD7}" type="slidenum">
              <a:rPr lang="zh-CN" altLang="en-US" smtClean="0"/>
            </a:fld>
            <a:endParaRPr lang="zh-CN" altLang="en-US"/>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90" name="Rectangle 2"/>
          <p:cNvSpPr>
            <a:spLocks noGrp="1" noRot="1" noChangeAspect="1" noChangeArrowheads="1" noTextEdit="1"/>
          </p:cNvSpPr>
          <p:nvPr>
            <p:ph type="sldImg"/>
          </p:nvPr>
        </p:nvSpPr>
        <p:spPr/>
      </p:sp>
      <p:sp>
        <p:nvSpPr>
          <p:cNvPr id="37891" name="Rectangle 3"/>
          <p:cNvSpPr>
            <a:spLocks noGrp="1" noChangeArrowheads="1"/>
          </p:cNvSpPr>
          <p:nvPr>
            <p:ph type="body" idx="1"/>
          </p:nvPr>
        </p:nvSpPr>
        <p:spPr/>
        <p:txBody>
          <a:bodyPr/>
          <a:lstStyle/>
          <a:p>
            <a:endParaRPr lang="zh-CN" altLang="en-US"/>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1F2CFBE-1407-414C-AC03-95A5BCF50F7C}" type="slidenum">
              <a:rPr lang="zh-CN" altLang="en-US" smtClean="0"/>
            </a:fld>
            <a:endParaRPr lang="zh-CN" altLang="en-US"/>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3EF2083-0386-4B43-BE3F-5071C6BB4FA7}" type="slidenum">
              <a:rPr lang="zh-CN" altLang="en-US" smtClean="0"/>
            </a:fld>
            <a:endParaRPr lang="zh-CN" altLang="en-US"/>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15AA5F0-E3F8-4548-B1F1-B777F1F75FD7}" type="slidenum">
              <a:rPr lang="zh-CN" altLang="en-US" smtClean="0"/>
            </a:fld>
            <a:endParaRPr lang="zh-CN" altLang="en-US"/>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3EF2083-0386-4B43-BE3F-5071C6BB4FA7}" type="slidenum">
              <a:rPr lang="zh-CN" altLang="en-US" smtClean="0"/>
            </a:fld>
            <a:endParaRPr lang="zh-CN" altLang="en-US"/>
          </a:p>
        </p:txBody>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FD8ACD6-B84E-46E9-AEC8-A46527A8B4DC}" type="slidenum">
              <a:rPr lang="zh-CN" altLang="en-US" smtClean="0"/>
            </a:fld>
            <a:endParaRPr lang="zh-CN" altLang="en-US"/>
          </a:p>
        </p:txBody>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1000" y="685800"/>
            <a:ext cx="6096000" cy="3429000"/>
          </a:xfrm>
        </p:spPr>
      </p:sp>
      <p:sp>
        <p:nvSpPr>
          <p:cNvPr id="3" name="备注占位符 2"/>
          <p:cNvSpPr>
            <a:spLocks noGrp="1"/>
          </p:cNvSpPr>
          <p:nvPr>
            <p:ph type="body" idx="1"/>
          </p:nvPr>
        </p:nvSpPr>
        <p:spPr/>
        <p:txBody>
          <a:bodyPr/>
          <a:lstStyle/>
          <a:p>
            <a:endParaRPr lang="en-US"/>
          </a:p>
        </p:txBody>
      </p:sp>
      <p:sp>
        <p:nvSpPr>
          <p:cNvPr id="4" name="灯片编号占位符 3"/>
          <p:cNvSpPr>
            <a:spLocks noGrp="1"/>
          </p:cNvSpPr>
          <p:nvPr>
            <p:ph type="sldNum" sz="quarter" idx="10"/>
          </p:nvPr>
        </p:nvSpPr>
        <p:spPr/>
        <p:txBody>
          <a:bodyPr/>
          <a:lstStyle/>
          <a:p>
            <a:fld id="{4AE1D939-3E60-4063-B05E-56844F97CE60}" type="slidenum">
              <a:rPr lang="zh-CN" altLang="en-US" smtClean="0"/>
            </a:fld>
            <a:endParaRPr lang="zh-CN" altLang="en-US"/>
          </a:p>
        </p:txBody>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15AA5F0-E3F8-4548-B1F1-B777F1F75FD7}" type="slidenum">
              <a:rPr lang="zh-CN" altLang="en-US" smtClean="0"/>
            </a:fld>
            <a:endParaRPr lang="zh-CN" altLang="en-US"/>
          </a:p>
        </p:txBody>
      </p:sp>
    </p:spTree>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1000" y="685800"/>
            <a:ext cx="6096000" cy="3429000"/>
          </a:xfrm>
        </p:spPr>
      </p:sp>
      <p:sp>
        <p:nvSpPr>
          <p:cNvPr id="3" name="备注占位符 2"/>
          <p:cNvSpPr>
            <a:spLocks noGrp="1"/>
          </p:cNvSpPr>
          <p:nvPr>
            <p:ph type="body" idx="1"/>
          </p:nvPr>
        </p:nvSpPr>
        <p:spPr/>
        <p:txBody>
          <a:bodyPr/>
          <a:lstStyle/>
          <a:p>
            <a:endParaRPr lang="en-US"/>
          </a:p>
        </p:txBody>
      </p:sp>
      <p:sp>
        <p:nvSpPr>
          <p:cNvPr id="4" name="灯片编号占位符 3"/>
          <p:cNvSpPr>
            <a:spLocks noGrp="1"/>
          </p:cNvSpPr>
          <p:nvPr>
            <p:ph type="sldNum" sz="quarter" idx="10"/>
          </p:nvPr>
        </p:nvSpPr>
        <p:spPr/>
        <p:txBody>
          <a:bodyPr/>
          <a:lstStyle/>
          <a:p>
            <a:fld id="{4AE1D939-3E60-4063-B05E-56844F97CE60}" type="slidenum">
              <a:rPr lang="zh-CN" altLang="en-US" smtClean="0"/>
            </a:fld>
            <a:endParaRPr lang="zh-CN" alt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1524000" y="1122363"/>
            <a:ext cx="9144000" cy="2387600"/>
          </a:xfrm>
        </p:spPr>
        <p:txBody>
          <a:bodyPr anchor="b"/>
          <a:lstStyle>
            <a:lvl1pPr algn="ctr">
              <a:defRPr sz="6000"/>
            </a:lvl1pPr>
          </a:lstStyle>
          <a:p>
            <a:r>
              <a:rPr lang="zh-CN" altLang="en-US"/>
              <a:t>单击此处编辑母版标题样式</a:t>
            </a:r>
            <a:endParaRPr lang="zh-CN" altLang="en-US"/>
          </a:p>
        </p:txBody>
      </p:sp>
      <p:sp>
        <p:nvSpPr>
          <p:cNvPr id="3" name="副标题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zh-CN" altLang="en-US"/>
              <a:t>单击此处编辑母版副标题样式</a:t>
            </a:r>
            <a:endParaRPr lang="zh-CN" altLang="en-US"/>
          </a:p>
        </p:txBody>
      </p:sp>
      <p:sp>
        <p:nvSpPr>
          <p:cNvPr id="4" name="日期占位符 3"/>
          <p:cNvSpPr>
            <a:spLocks noGrp="1"/>
          </p:cNvSpPr>
          <p:nvPr>
            <p:ph type="dt" sz="half" idx="10"/>
          </p:nvPr>
        </p:nvSpPr>
        <p:spPr/>
        <p:txBody>
          <a:bodyPr/>
          <a:lstStyle/>
          <a:p>
            <a:fld id="{82F288E0-7875-42C4-84C8-98DBBD3BF4D2}" type="datetimeFigureOut">
              <a:rPr lang="zh-CN" altLang="en-US" smtClean="0"/>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7D9BB5D0-35E4-459D-AEF3-FE4D7C45CC19}" type="slidenum">
              <a:rPr lang="zh-CN" altLang="en-US" smtClean="0"/>
            </a:fld>
            <a:endParaRPr lang="zh-CN" altLang="en-US"/>
          </a:p>
        </p:txBody>
      </p:sp>
    </p:spTree>
  </p:cSld>
  <p:clrMapOvr>
    <a:masterClrMapping/>
  </p:clrMapOvr>
  <mc:AlternateContent xmlns:mc="http://schemas.openxmlformats.org/markup-compatibility/2006">
    <mc:Choice xmlns:p14="http://schemas.microsoft.com/office/powerpoint/2010/main" Requires="p14">
      <p:transition spd="slow" p14:dur="1500" advClick="0" advTm="3000">
        <p:random/>
      </p:transition>
    </mc:Choice>
    <mc:Fallback>
      <p:transition spd="slow" advClick="0" advTm="3000">
        <p:random/>
      </p:transition>
    </mc:Fallback>
  </mc:AlternateContent>
  <p:timing>
    <p:tnLst>
      <p:par>
        <p:cTn id="1" dur="indefinite" restart="never" nodeType="tmRoot"/>
      </p:par>
    </p:tn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1524000" y="1122363"/>
            <a:ext cx="9144000" cy="2387600"/>
          </a:xfrm>
        </p:spPr>
        <p:txBody>
          <a:bodyPr anchor="b"/>
          <a:lstStyle>
            <a:lvl1pPr algn="ctr">
              <a:defRPr sz="6000"/>
            </a:lvl1pPr>
          </a:lstStyle>
          <a:p>
            <a:r>
              <a:rPr lang="zh-CN" altLang="en-US"/>
              <a:t>单击此处编辑母版标题样式</a:t>
            </a:r>
            <a:endParaRPr lang="zh-CN" altLang="en-US"/>
          </a:p>
        </p:txBody>
      </p:sp>
      <p:sp>
        <p:nvSpPr>
          <p:cNvPr id="3" name="副标题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zh-CN" altLang="en-US"/>
              <a:t>单击此处编辑母版副标题样式</a:t>
            </a:r>
            <a:endParaRPr lang="zh-CN" altLang="en-US"/>
          </a:p>
        </p:txBody>
      </p:sp>
      <p:sp>
        <p:nvSpPr>
          <p:cNvPr id="4" name="日期占位符 3"/>
          <p:cNvSpPr>
            <a:spLocks noGrp="1"/>
          </p:cNvSpPr>
          <p:nvPr>
            <p:ph type="dt" sz="half" idx="10"/>
          </p:nvPr>
        </p:nvSpPr>
        <p:spPr>
          <a:xfrm>
            <a:off x="838200" y="6356350"/>
            <a:ext cx="2743200" cy="365125"/>
          </a:xfrm>
        </p:spPr>
        <p:txBody>
          <a:bodyPr/>
          <a:lstStyle/>
          <a:p>
            <a:fld id="{82F288E0-7875-42C4-84C8-98DBBD3BF4D2}" type="datetimeFigureOut">
              <a:rPr lang="zh-CN" altLang="en-US" smtClean="0"/>
            </a:fld>
            <a:endParaRPr lang="zh-CN" altLang="en-US"/>
          </a:p>
        </p:txBody>
      </p:sp>
      <p:sp>
        <p:nvSpPr>
          <p:cNvPr id="5" name="页脚占位符 4"/>
          <p:cNvSpPr>
            <a:spLocks noGrp="1"/>
          </p:cNvSpPr>
          <p:nvPr>
            <p:ph type="ftr" sz="quarter" idx="11"/>
          </p:nvPr>
        </p:nvSpPr>
        <p:spPr>
          <a:xfrm>
            <a:off x="4038600" y="6356350"/>
            <a:ext cx="4114800" cy="365125"/>
          </a:xfrm>
        </p:spPr>
        <p:txBody>
          <a:bodyPr/>
          <a:lstStyle/>
          <a:p>
            <a:endParaRPr lang="zh-CN" altLang="en-US"/>
          </a:p>
        </p:txBody>
      </p:sp>
      <p:sp>
        <p:nvSpPr>
          <p:cNvPr id="6" name="灯片编号占位符 5"/>
          <p:cNvSpPr>
            <a:spLocks noGrp="1"/>
          </p:cNvSpPr>
          <p:nvPr>
            <p:ph type="sldNum" sz="quarter" idx="12"/>
          </p:nvPr>
        </p:nvSpPr>
        <p:spPr>
          <a:xfrm>
            <a:off x="8610600" y="6356350"/>
            <a:ext cx="2743200" cy="365125"/>
          </a:xfrm>
        </p:spPr>
        <p:txBody>
          <a:bodyPr/>
          <a:lstStyle/>
          <a:p>
            <a:fld id="{7D9BB5D0-35E4-459D-AEF3-FE4D7C45CC19}" type="slidenum">
              <a:rPr lang="zh-CN" altLang="en-US" smtClean="0"/>
            </a:fld>
            <a:endParaRPr lang="zh-CN" altLang="en-US"/>
          </a:p>
        </p:txBody>
      </p:sp>
    </p:spTree>
  </p:cSld>
  <p:clrMapOvr>
    <a:masterClrMapping/>
  </p:clrMapOvr>
  <mc:AlternateContent xmlns:mc="http://schemas.openxmlformats.org/markup-compatibility/2006">
    <mc:Choice xmlns:p14="http://schemas.microsoft.com/office/powerpoint/2010/main" Requires="p14">
      <p:transition spd="slow" p14:dur="1500" advClick="0" advTm="3000">
        <p:random/>
      </p:transition>
    </mc:Choice>
    <mc:Fallback>
      <p:transition spd="slow" advClick="0" advTm="3000">
        <p:random/>
      </p:transition>
    </mc:Fallback>
  </mc:AlternateContent>
  <p:timing>
    <p:tnLst>
      <p:par>
        <p:cTn id="1" dur="indefinite" restart="never" nodeType="tmRoot"/>
      </p:par>
    </p:tnLst>
  </p:timing>
</p:sldLayout>
</file>

<file path=ppt/slideLayouts/slideLayout3.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a:xfrm>
            <a:off x="838200" y="365125"/>
            <a:ext cx="10515600" cy="1325563"/>
          </a:xfrm>
        </p:spPr>
        <p:txBody>
          <a:bodyPr/>
          <a:lstStyle/>
          <a:p>
            <a:r>
              <a:rPr lang="zh-CN" altLang="en-US"/>
              <a:t>单击此处编辑母版标题样式</a:t>
            </a:r>
            <a:endParaRPr lang="zh-CN" altLang="en-US"/>
          </a:p>
        </p:txBody>
      </p:sp>
      <p:sp>
        <p:nvSpPr>
          <p:cNvPr id="3" name="内容占位符 2"/>
          <p:cNvSpPr>
            <a:spLocks noGrp="1"/>
          </p:cNvSpPr>
          <p:nvPr>
            <p:ph idx="1"/>
          </p:nvPr>
        </p:nvSpPr>
        <p:spPr>
          <a:xfrm>
            <a:off x="838200" y="1825625"/>
            <a:ext cx="10515600" cy="4351338"/>
          </a:xfrm>
        </p:spPr>
        <p:txBody>
          <a:bodyPr/>
          <a:lstStyle/>
          <a:p>
            <a:pPr lvl="0"/>
            <a:r>
              <a:rPr lang="zh-CN" altLang="en-US"/>
              <a:t>单击此处编辑母版文本样式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zh-CN" altLang="en-US"/>
          </a:p>
        </p:txBody>
      </p:sp>
      <p:sp>
        <p:nvSpPr>
          <p:cNvPr id="4" name="日期占位符 3"/>
          <p:cNvSpPr>
            <a:spLocks noGrp="1"/>
          </p:cNvSpPr>
          <p:nvPr>
            <p:ph type="dt" sz="half" idx="10"/>
          </p:nvPr>
        </p:nvSpPr>
        <p:spPr>
          <a:xfrm>
            <a:off x="838200" y="6356350"/>
            <a:ext cx="2743200" cy="365125"/>
          </a:xfrm>
        </p:spPr>
        <p:txBody>
          <a:bodyPr/>
          <a:lstStyle/>
          <a:p>
            <a:fld id="{82F288E0-7875-42C4-84C8-98DBBD3BF4D2}" type="datetimeFigureOut">
              <a:rPr lang="zh-CN" altLang="en-US" smtClean="0"/>
            </a:fld>
            <a:endParaRPr lang="zh-CN" altLang="en-US"/>
          </a:p>
        </p:txBody>
      </p:sp>
      <p:sp>
        <p:nvSpPr>
          <p:cNvPr id="5" name="页脚占位符 4"/>
          <p:cNvSpPr>
            <a:spLocks noGrp="1"/>
          </p:cNvSpPr>
          <p:nvPr>
            <p:ph type="ftr" sz="quarter" idx="11"/>
          </p:nvPr>
        </p:nvSpPr>
        <p:spPr>
          <a:xfrm>
            <a:off x="4038600" y="6356350"/>
            <a:ext cx="4114800" cy="365125"/>
          </a:xfrm>
        </p:spPr>
        <p:txBody>
          <a:bodyPr/>
          <a:lstStyle/>
          <a:p>
            <a:endParaRPr lang="zh-CN" altLang="en-US"/>
          </a:p>
        </p:txBody>
      </p:sp>
      <p:sp>
        <p:nvSpPr>
          <p:cNvPr id="6" name="灯片编号占位符 5"/>
          <p:cNvSpPr>
            <a:spLocks noGrp="1"/>
          </p:cNvSpPr>
          <p:nvPr>
            <p:ph type="sldNum" sz="quarter" idx="12"/>
          </p:nvPr>
        </p:nvSpPr>
        <p:spPr>
          <a:xfrm>
            <a:off x="8610600" y="6356350"/>
            <a:ext cx="2743200" cy="365125"/>
          </a:xfrm>
        </p:spPr>
        <p:txBody>
          <a:bodyPr/>
          <a:lstStyle/>
          <a:p>
            <a:fld id="{7D9BB5D0-35E4-459D-AEF3-FE4D7C45CC19}" type="slidenum">
              <a:rPr lang="zh-CN" altLang="en-US" smtClean="0"/>
            </a:fld>
            <a:endParaRPr lang="zh-CN" altLang="en-US"/>
          </a:p>
        </p:txBody>
      </p:sp>
    </p:spTree>
  </p:cSld>
  <p:clrMapOvr>
    <a:masterClrMapping/>
  </p:clrMapOvr>
  <mc:AlternateContent xmlns:mc="http://schemas.openxmlformats.org/markup-compatibility/2006">
    <mc:Choice xmlns:p14="http://schemas.microsoft.com/office/powerpoint/2010/main" Requires="p14">
      <p:transition spd="slow" p14:dur="1500" advClick="0" advTm="3000">
        <p:random/>
      </p:transition>
    </mc:Choice>
    <mc:Fallback>
      <p:transition spd="slow" advClick="0" advTm="3000">
        <p:random/>
      </p:transition>
    </mc:Fallback>
  </mc:AlternateContent>
  <p:timing>
    <p:tnLst>
      <p:par>
        <p:cTn id="1" dur="indefinite" restart="never" nodeType="tmRoot"/>
      </p:par>
    </p:tnLst>
  </p:timing>
</p:sldLayout>
</file>

<file path=ppt/slideLayouts/slideLayout4.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a:xfrm>
            <a:off x="838200" y="365125"/>
            <a:ext cx="10515600" cy="1325563"/>
          </a:xfrm>
        </p:spPr>
        <p:txBody>
          <a:bodyPr/>
          <a:lstStyle/>
          <a:p>
            <a:r>
              <a:rPr lang="zh-CN" altLang="en-US"/>
              <a:t>单击此处编辑母版标题样式</a:t>
            </a:r>
            <a:endParaRPr lang="zh-CN" altLang="en-US"/>
          </a:p>
        </p:txBody>
      </p:sp>
      <p:sp>
        <p:nvSpPr>
          <p:cNvPr id="3" name="日期占位符 2"/>
          <p:cNvSpPr>
            <a:spLocks noGrp="1"/>
          </p:cNvSpPr>
          <p:nvPr>
            <p:ph type="dt" sz="half" idx="10"/>
          </p:nvPr>
        </p:nvSpPr>
        <p:spPr>
          <a:xfrm>
            <a:off x="838200" y="6356350"/>
            <a:ext cx="2743200" cy="365125"/>
          </a:xfrm>
        </p:spPr>
        <p:txBody>
          <a:bodyPr/>
          <a:lstStyle/>
          <a:p>
            <a:fld id="{82F288E0-7875-42C4-84C8-98DBBD3BF4D2}" type="datetimeFigureOut">
              <a:rPr lang="zh-CN" altLang="en-US" smtClean="0"/>
            </a:fld>
            <a:endParaRPr lang="zh-CN" altLang="en-US"/>
          </a:p>
        </p:txBody>
      </p:sp>
      <p:sp>
        <p:nvSpPr>
          <p:cNvPr id="4" name="页脚占位符 3"/>
          <p:cNvSpPr>
            <a:spLocks noGrp="1"/>
          </p:cNvSpPr>
          <p:nvPr>
            <p:ph type="ftr" sz="quarter" idx="11"/>
          </p:nvPr>
        </p:nvSpPr>
        <p:spPr>
          <a:xfrm>
            <a:off x="4038600" y="6356350"/>
            <a:ext cx="4114800" cy="365125"/>
          </a:xfrm>
        </p:spPr>
        <p:txBody>
          <a:bodyPr/>
          <a:lstStyle/>
          <a:p>
            <a:endParaRPr lang="zh-CN" altLang="en-US"/>
          </a:p>
        </p:txBody>
      </p:sp>
      <p:sp>
        <p:nvSpPr>
          <p:cNvPr id="5" name="灯片编号占位符 4"/>
          <p:cNvSpPr>
            <a:spLocks noGrp="1"/>
          </p:cNvSpPr>
          <p:nvPr>
            <p:ph type="sldNum" sz="quarter" idx="12"/>
          </p:nvPr>
        </p:nvSpPr>
        <p:spPr>
          <a:xfrm>
            <a:off x="8610600" y="6356350"/>
            <a:ext cx="2743200" cy="365125"/>
          </a:xfrm>
        </p:spPr>
        <p:txBody>
          <a:bodyPr/>
          <a:lstStyle/>
          <a:p>
            <a:fld id="{7D9BB5D0-35E4-459D-AEF3-FE4D7C45CC19}" type="slidenum">
              <a:rPr lang="zh-CN" altLang="en-US" smtClean="0"/>
            </a:fld>
            <a:endParaRPr lang="zh-CN" altLang="en-US"/>
          </a:p>
        </p:txBody>
      </p:sp>
    </p:spTree>
  </p:cSld>
  <p:clrMapOvr>
    <a:masterClrMapping/>
  </p:clrMapOvr>
  <mc:AlternateContent xmlns:mc="http://schemas.openxmlformats.org/markup-compatibility/2006">
    <mc:Choice xmlns:p14="http://schemas.microsoft.com/office/powerpoint/2010/main" Requires="p14">
      <p:transition spd="slow" p14:dur="1500" advClick="0" advTm="3000">
        <p:random/>
      </p:transition>
    </mc:Choice>
    <mc:Fallback>
      <p:transition spd="slow" advClick="0" advTm="3000">
        <p:random/>
      </p:transition>
    </mc:Fallback>
  </mc:AlternateContent>
  <p:timing>
    <p:tnLst>
      <p:par>
        <p:cTn id="1" dur="indefinite" restart="never" nodeType="tmRoot"/>
      </p:par>
    </p:tnLst>
  </p:timing>
</p:sldLayout>
</file>

<file path=ppt/slideLayouts/slideLayout5.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a:xfrm>
            <a:off x="838200" y="6356350"/>
            <a:ext cx="2743200" cy="365125"/>
          </a:xfrm>
        </p:spPr>
        <p:txBody>
          <a:bodyPr/>
          <a:lstStyle/>
          <a:p>
            <a:fld id="{82F288E0-7875-42C4-84C8-98DBBD3BF4D2}" type="datetimeFigureOut">
              <a:rPr lang="zh-CN" altLang="en-US" smtClean="0"/>
            </a:fld>
            <a:endParaRPr lang="zh-CN" altLang="en-US"/>
          </a:p>
        </p:txBody>
      </p:sp>
      <p:sp>
        <p:nvSpPr>
          <p:cNvPr id="3" name="页脚占位符 2"/>
          <p:cNvSpPr>
            <a:spLocks noGrp="1"/>
          </p:cNvSpPr>
          <p:nvPr>
            <p:ph type="ftr" sz="quarter" idx="11"/>
          </p:nvPr>
        </p:nvSpPr>
        <p:spPr>
          <a:xfrm>
            <a:off x="4038600" y="6356350"/>
            <a:ext cx="4114800" cy="365125"/>
          </a:xfrm>
        </p:spPr>
        <p:txBody>
          <a:bodyPr/>
          <a:lstStyle/>
          <a:p>
            <a:endParaRPr lang="zh-CN" altLang="en-US"/>
          </a:p>
        </p:txBody>
      </p:sp>
      <p:sp>
        <p:nvSpPr>
          <p:cNvPr id="4" name="灯片编号占位符 3"/>
          <p:cNvSpPr>
            <a:spLocks noGrp="1"/>
          </p:cNvSpPr>
          <p:nvPr>
            <p:ph type="sldNum" sz="quarter" idx="12"/>
          </p:nvPr>
        </p:nvSpPr>
        <p:spPr>
          <a:xfrm>
            <a:off x="8610600" y="6356350"/>
            <a:ext cx="2743200" cy="365125"/>
          </a:xfrm>
        </p:spPr>
        <p:txBody>
          <a:bodyPr/>
          <a:lstStyle/>
          <a:p>
            <a:fld id="{7D9BB5D0-35E4-459D-AEF3-FE4D7C45CC19}" type="slidenum">
              <a:rPr lang="zh-CN" altLang="en-US" smtClean="0"/>
            </a:fld>
            <a:endParaRPr lang="zh-CN" altLang="en-US"/>
          </a:p>
        </p:txBody>
      </p:sp>
    </p:spTree>
  </p:cSld>
  <p:clrMapOvr>
    <a:masterClrMapping/>
  </p:clrMapOvr>
  <mc:AlternateContent xmlns:mc="http://schemas.openxmlformats.org/markup-compatibility/2006">
    <mc:Choice xmlns:p14="http://schemas.microsoft.com/office/powerpoint/2010/main" Requires="p14">
      <p:transition spd="slow" p14:dur="1500" advClick="0" advTm="3000">
        <p:random/>
      </p:transition>
    </mc:Choice>
    <mc:Fallback>
      <p:transition spd="slow" advClick="0" advTm="3000">
        <p:random/>
      </p:transition>
    </mc:Fallback>
  </mc:AlternateContent>
  <p:timing>
    <p:tnLst>
      <p:par>
        <p:cTn id="1" dur="indefinite" restart="never" nodeType="tmRoot"/>
      </p:par>
    </p:tnLst>
  </p:timing>
</p:sldLayout>
</file>

<file path=ppt/slideLayouts/slideLayout6.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Tree>
  </p:cSld>
  <p:clrMapOvr>
    <a:masterClrMapping/>
  </p:clrMapOvr>
  <mc:AlternateContent xmlns:mc="http://schemas.openxmlformats.org/markup-compatibility/2006">
    <mc:Choice xmlns:p14="http://schemas.microsoft.com/office/powerpoint/2010/main" Requires="p14">
      <p:transition spd="slow" p14:dur="1500" advClick="0" advTm="3000">
        <p:random/>
      </p:transition>
    </mc:Choice>
    <mc:Fallback>
      <p:transition spd="slow" advClick="0" advTm="3000">
        <p:random/>
      </p:transition>
    </mc:Fallback>
  </mc:AlternateContent>
  <p:timing>
    <p:tnLst>
      <p:par>
        <p:cTn id="1" dur="indefinite" restart="never" nodeType="tmRoot"/>
      </p:par>
    </p:tnLst>
  </p:timing>
</p:sldLayout>
</file>

<file path=ppt/slideLayouts/slideLayout7.xml><?xml version="1.0" encoding="utf-8"?>
<p:sldLayout xmlns:a="http://schemas.openxmlformats.org/drawingml/2006/main" xmlns:r="http://schemas.openxmlformats.org/officeDocument/2006/relationships" xmlns:p="http://schemas.openxmlformats.org/presentationml/2006/main" userDrawn="1">
  <p:cSld name="2_标题幻灯片">
    <p:spTree>
      <p:nvGrpSpPr>
        <p:cNvPr id="1" name=""/>
        <p:cNvGrpSpPr/>
        <p:nvPr/>
      </p:nvGrpSpPr>
      <p:grpSpPr>
        <a:xfrm>
          <a:off x="0" y="0"/>
          <a:ext cx="0" cy="0"/>
          <a:chOff x="0" y="0"/>
          <a:chExt cx="0" cy="0"/>
        </a:xfrm>
      </p:grpSpPr>
    </p:spTree>
  </p:cSld>
  <p:clrMapOvr>
    <a:masterClrMapping/>
  </p:clrMapOvr>
  <mc:AlternateContent xmlns:mc="http://schemas.openxmlformats.org/markup-compatibility/2006">
    <mc:Choice xmlns:p14="http://schemas.microsoft.com/office/powerpoint/2010/main" Requires="p14">
      <p:transition spd="slow" p14:dur="1500" advClick="0" advTm="3000">
        <p:random/>
      </p:transition>
    </mc:Choice>
    <mc:Fallback>
      <p:transition spd="slow" advClick="0" advTm="3000">
        <p:random/>
      </p:transition>
    </mc:Fallback>
  </mc:AlternateContent>
  <p:timing>
    <p:tnLst>
      <p:par>
        <p:cTn id="1" dur="indefinite" restart="never" nodeType="tmRoot"/>
      </p:par>
    </p:tnLst>
  </p:timing>
</p:sldLayout>
</file>

<file path=ppt/slideLayouts/slideLayout8.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1524000" y="1122363"/>
            <a:ext cx="9144000" cy="2387600"/>
          </a:xfrm>
        </p:spPr>
        <p:txBody>
          <a:bodyPr anchor="b"/>
          <a:lstStyle>
            <a:lvl1pPr algn="ctr">
              <a:defRPr sz="6000"/>
            </a:lvl1pPr>
          </a:lstStyle>
          <a:p>
            <a:r>
              <a:rPr lang="zh-CN" altLang="en-US"/>
              <a:t>单击此处编辑母版标题样式</a:t>
            </a:r>
            <a:endParaRPr lang="zh-CN" altLang="en-US"/>
          </a:p>
        </p:txBody>
      </p:sp>
      <p:sp>
        <p:nvSpPr>
          <p:cNvPr id="3" name="副标题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zh-CN" altLang="en-US"/>
              <a:t>单击此处编辑母版副标题样式</a:t>
            </a:r>
            <a:endParaRPr lang="zh-CN" altLang="en-US"/>
          </a:p>
        </p:txBody>
      </p:sp>
      <p:sp>
        <p:nvSpPr>
          <p:cNvPr id="4" name="日期占位符 3"/>
          <p:cNvSpPr>
            <a:spLocks noGrp="1"/>
          </p:cNvSpPr>
          <p:nvPr>
            <p:ph type="dt" sz="half" idx="10"/>
          </p:nvPr>
        </p:nvSpPr>
        <p:spPr>
          <a:xfrm>
            <a:off x="838200" y="6356350"/>
            <a:ext cx="2743200" cy="365125"/>
          </a:xfrm>
        </p:spPr>
        <p:txBody>
          <a:bodyPr/>
          <a:lstStyle/>
          <a:p>
            <a:fld id="{82F288E0-7875-42C4-84C8-98DBBD3BF4D2}" type="datetimeFigureOut">
              <a:rPr lang="zh-CN" altLang="en-US" smtClean="0"/>
            </a:fld>
            <a:endParaRPr lang="zh-CN" altLang="en-US"/>
          </a:p>
        </p:txBody>
      </p:sp>
      <p:sp>
        <p:nvSpPr>
          <p:cNvPr id="5" name="页脚占位符 4"/>
          <p:cNvSpPr>
            <a:spLocks noGrp="1"/>
          </p:cNvSpPr>
          <p:nvPr>
            <p:ph type="ftr" sz="quarter" idx="11"/>
          </p:nvPr>
        </p:nvSpPr>
        <p:spPr>
          <a:xfrm>
            <a:off x="4038600" y="6356350"/>
            <a:ext cx="4114800" cy="365125"/>
          </a:xfrm>
        </p:spPr>
        <p:txBody>
          <a:bodyPr/>
          <a:lstStyle/>
          <a:p>
            <a:endParaRPr lang="zh-CN" altLang="en-US"/>
          </a:p>
        </p:txBody>
      </p:sp>
      <p:sp>
        <p:nvSpPr>
          <p:cNvPr id="6" name="灯片编号占位符 5"/>
          <p:cNvSpPr>
            <a:spLocks noGrp="1"/>
          </p:cNvSpPr>
          <p:nvPr>
            <p:ph type="sldNum" sz="quarter" idx="12"/>
          </p:nvPr>
        </p:nvSpPr>
        <p:spPr>
          <a:xfrm>
            <a:off x="8610600" y="6356350"/>
            <a:ext cx="2743200" cy="365125"/>
          </a:xfrm>
        </p:spPr>
        <p:txBody>
          <a:bodyPr/>
          <a:lstStyle/>
          <a:p>
            <a:fld id="{7D9BB5D0-35E4-459D-AEF3-FE4D7C45CC19}" type="slidenum">
              <a:rPr lang="zh-CN" altLang="en-US" smtClean="0"/>
            </a:fld>
            <a:endParaRPr lang="zh-CN" altLang="en-US"/>
          </a:p>
        </p:txBody>
      </p:sp>
    </p:spTree>
  </p:cSld>
  <p:clrMapOvr>
    <a:masterClrMapping/>
  </p:clrMapOvr>
  <mc:AlternateContent xmlns:mc="http://schemas.openxmlformats.org/markup-compatibility/2006">
    <mc:Choice xmlns:p14="http://schemas.microsoft.com/office/powerpoint/2010/main" Requires="p14">
      <p:transition spd="slow" p14:dur="1500" advClick="0" advTm="3000">
        <p:random/>
      </p:transition>
    </mc:Choice>
    <mc:Fallback>
      <p:transition spd="slow" advClick="0" advTm="3000">
        <p:random/>
      </p:transition>
    </mc:Fallback>
  </mc:AlternateContent>
  <p:timing>
    <p:tnLst>
      <p:par>
        <p:cTn id="1" dur="indefinite" restart="never" nodeType="tmRoot"/>
      </p:par>
    </p:tnLst>
  </p:timing>
</p:sldLayout>
</file>

<file path=ppt/slideLayouts/slideLayout9.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a:xfrm>
            <a:off x="838200" y="365125"/>
            <a:ext cx="10515600" cy="1325563"/>
          </a:xfrm>
        </p:spPr>
        <p:txBody>
          <a:bodyPr/>
          <a:lstStyle/>
          <a:p>
            <a:r>
              <a:rPr lang="zh-CN" altLang="en-US"/>
              <a:t>单击此处编辑母版标题样式</a:t>
            </a:r>
            <a:endParaRPr lang="zh-CN" altLang="en-US"/>
          </a:p>
        </p:txBody>
      </p:sp>
      <p:sp>
        <p:nvSpPr>
          <p:cNvPr id="3" name="内容占位符 2"/>
          <p:cNvSpPr>
            <a:spLocks noGrp="1"/>
          </p:cNvSpPr>
          <p:nvPr>
            <p:ph idx="1"/>
          </p:nvPr>
        </p:nvSpPr>
        <p:spPr>
          <a:xfrm>
            <a:off x="838200" y="1825625"/>
            <a:ext cx="10515600" cy="4351338"/>
          </a:xfrm>
        </p:spPr>
        <p:txBody>
          <a:bodyPr/>
          <a:lstStyle/>
          <a:p>
            <a:pPr lvl="0"/>
            <a:r>
              <a:rPr lang="zh-CN" altLang="en-US"/>
              <a:t>单击此处编辑母版文本样式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zh-CN" altLang="en-US"/>
          </a:p>
        </p:txBody>
      </p:sp>
      <p:sp>
        <p:nvSpPr>
          <p:cNvPr id="4" name="日期占位符 3"/>
          <p:cNvSpPr>
            <a:spLocks noGrp="1"/>
          </p:cNvSpPr>
          <p:nvPr>
            <p:ph type="dt" sz="half" idx="10"/>
          </p:nvPr>
        </p:nvSpPr>
        <p:spPr>
          <a:xfrm>
            <a:off x="838200" y="6356350"/>
            <a:ext cx="2743200" cy="365125"/>
          </a:xfrm>
        </p:spPr>
        <p:txBody>
          <a:bodyPr/>
          <a:lstStyle/>
          <a:p>
            <a:fld id="{82F288E0-7875-42C4-84C8-98DBBD3BF4D2}" type="datetimeFigureOut">
              <a:rPr lang="zh-CN" altLang="en-US" smtClean="0"/>
            </a:fld>
            <a:endParaRPr lang="zh-CN" altLang="en-US"/>
          </a:p>
        </p:txBody>
      </p:sp>
      <p:sp>
        <p:nvSpPr>
          <p:cNvPr id="5" name="页脚占位符 4"/>
          <p:cNvSpPr>
            <a:spLocks noGrp="1"/>
          </p:cNvSpPr>
          <p:nvPr>
            <p:ph type="ftr" sz="quarter" idx="11"/>
          </p:nvPr>
        </p:nvSpPr>
        <p:spPr>
          <a:xfrm>
            <a:off x="4038600" y="6356350"/>
            <a:ext cx="4114800" cy="365125"/>
          </a:xfrm>
        </p:spPr>
        <p:txBody>
          <a:bodyPr/>
          <a:lstStyle/>
          <a:p>
            <a:endParaRPr lang="zh-CN" altLang="en-US"/>
          </a:p>
        </p:txBody>
      </p:sp>
      <p:sp>
        <p:nvSpPr>
          <p:cNvPr id="6" name="灯片编号占位符 5"/>
          <p:cNvSpPr>
            <a:spLocks noGrp="1"/>
          </p:cNvSpPr>
          <p:nvPr>
            <p:ph type="sldNum" sz="quarter" idx="12"/>
          </p:nvPr>
        </p:nvSpPr>
        <p:spPr>
          <a:xfrm>
            <a:off x="8610600" y="6356350"/>
            <a:ext cx="2743200" cy="365125"/>
          </a:xfrm>
        </p:spPr>
        <p:txBody>
          <a:bodyPr/>
          <a:lstStyle/>
          <a:p>
            <a:fld id="{7D9BB5D0-35E4-459D-AEF3-FE4D7C45CC19}" type="slidenum">
              <a:rPr lang="zh-CN" altLang="en-US" smtClean="0"/>
            </a:fld>
            <a:endParaRPr lang="zh-CN" altLang="en-US"/>
          </a:p>
        </p:txBody>
      </p:sp>
    </p:spTree>
  </p:cSld>
  <p:clrMapOvr>
    <a:masterClrMapping/>
  </p:clrMapOvr>
  <mc:AlternateContent xmlns:mc="http://schemas.openxmlformats.org/markup-compatibility/2006">
    <mc:Choice xmlns:p14="http://schemas.microsoft.com/office/powerpoint/2010/main" Requires="p14">
      <p:transition spd="slow" p14:dur="1500" advClick="0" advTm="3000">
        <p:random/>
      </p:transition>
    </mc:Choice>
    <mc:Fallback>
      <p:transition spd="slow" advClick="0" advTm="3000">
        <p:random/>
      </p:transition>
    </mc:Fallback>
  </mc:AlternateContent>
  <p:timing>
    <p:tnLst>
      <p:par>
        <p:cTn id="1" dur="indefinite" restart="never" nodeType="tmRoot"/>
      </p:par>
    </p:tnLst>
  </p:timing>
</p:sldLayout>
</file>

<file path=ppt/slideLayouts/slideLayout10.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a:xfrm>
            <a:off x="838200" y="365125"/>
            <a:ext cx="10515600" cy="1325563"/>
          </a:xfrm>
        </p:spPr>
        <p:txBody>
          <a:bodyPr/>
          <a:lstStyle/>
          <a:p>
            <a:r>
              <a:rPr lang="zh-CN" altLang="en-US"/>
              <a:t>单击此处编辑母版标题样式</a:t>
            </a:r>
            <a:endParaRPr lang="zh-CN" altLang="en-US"/>
          </a:p>
        </p:txBody>
      </p:sp>
      <p:sp>
        <p:nvSpPr>
          <p:cNvPr id="3" name="日期占位符 2"/>
          <p:cNvSpPr>
            <a:spLocks noGrp="1"/>
          </p:cNvSpPr>
          <p:nvPr>
            <p:ph type="dt" sz="half" idx="10"/>
          </p:nvPr>
        </p:nvSpPr>
        <p:spPr>
          <a:xfrm>
            <a:off x="838200" y="6356350"/>
            <a:ext cx="2743200" cy="365125"/>
          </a:xfrm>
        </p:spPr>
        <p:txBody>
          <a:bodyPr/>
          <a:lstStyle/>
          <a:p>
            <a:fld id="{82F288E0-7875-42C4-84C8-98DBBD3BF4D2}" type="datetimeFigureOut">
              <a:rPr lang="zh-CN" altLang="en-US" smtClean="0"/>
            </a:fld>
            <a:endParaRPr lang="zh-CN" altLang="en-US"/>
          </a:p>
        </p:txBody>
      </p:sp>
      <p:sp>
        <p:nvSpPr>
          <p:cNvPr id="4" name="页脚占位符 3"/>
          <p:cNvSpPr>
            <a:spLocks noGrp="1"/>
          </p:cNvSpPr>
          <p:nvPr>
            <p:ph type="ftr" sz="quarter" idx="11"/>
          </p:nvPr>
        </p:nvSpPr>
        <p:spPr>
          <a:xfrm>
            <a:off x="4038600" y="6356350"/>
            <a:ext cx="4114800" cy="365125"/>
          </a:xfrm>
        </p:spPr>
        <p:txBody>
          <a:bodyPr/>
          <a:lstStyle/>
          <a:p>
            <a:endParaRPr lang="zh-CN" altLang="en-US"/>
          </a:p>
        </p:txBody>
      </p:sp>
      <p:sp>
        <p:nvSpPr>
          <p:cNvPr id="5" name="灯片编号占位符 4"/>
          <p:cNvSpPr>
            <a:spLocks noGrp="1"/>
          </p:cNvSpPr>
          <p:nvPr>
            <p:ph type="sldNum" sz="quarter" idx="12"/>
          </p:nvPr>
        </p:nvSpPr>
        <p:spPr>
          <a:xfrm>
            <a:off x="8610600" y="6356350"/>
            <a:ext cx="2743200" cy="365125"/>
          </a:xfrm>
        </p:spPr>
        <p:txBody>
          <a:bodyPr/>
          <a:lstStyle/>
          <a:p>
            <a:fld id="{7D9BB5D0-35E4-459D-AEF3-FE4D7C45CC19}" type="slidenum">
              <a:rPr lang="zh-CN" altLang="en-US" smtClean="0"/>
            </a:fld>
            <a:endParaRPr lang="zh-CN" altLang="en-US"/>
          </a:p>
        </p:txBody>
      </p:sp>
    </p:spTree>
  </p:cSld>
  <p:clrMapOvr>
    <a:masterClrMapping/>
  </p:clrMapOvr>
  <mc:AlternateContent xmlns:mc="http://schemas.openxmlformats.org/markup-compatibility/2006">
    <mc:Choice xmlns:p14="http://schemas.microsoft.com/office/powerpoint/2010/main" Requires="p14">
      <p:transition spd="slow" p14:dur="1500" advClick="0" advTm="3000">
        <p:random/>
      </p:transition>
    </mc:Choice>
    <mc:Fallback>
      <p:transition spd="slow" advClick="0" advTm="3000">
        <p:random/>
      </p:transition>
    </mc:Fallback>
  </mc:AlternateContent>
  <p:timing>
    <p:tnLst>
      <p:par>
        <p:cTn id="1" dur="indefinite" restart="never" nodeType="tmRoot"/>
      </p:par>
    </p:tnLst>
  </p:timing>
</p:sldLayout>
</file>

<file path=ppt/slideLayouts/slideLayout11.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a:xfrm>
            <a:off x="838200" y="6356350"/>
            <a:ext cx="2743200" cy="365125"/>
          </a:xfrm>
        </p:spPr>
        <p:txBody>
          <a:bodyPr/>
          <a:lstStyle/>
          <a:p>
            <a:fld id="{82F288E0-7875-42C4-84C8-98DBBD3BF4D2}" type="datetimeFigureOut">
              <a:rPr lang="zh-CN" altLang="en-US" smtClean="0"/>
            </a:fld>
            <a:endParaRPr lang="zh-CN" altLang="en-US"/>
          </a:p>
        </p:txBody>
      </p:sp>
      <p:sp>
        <p:nvSpPr>
          <p:cNvPr id="3" name="页脚占位符 2"/>
          <p:cNvSpPr>
            <a:spLocks noGrp="1"/>
          </p:cNvSpPr>
          <p:nvPr>
            <p:ph type="ftr" sz="quarter" idx="11"/>
          </p:nvPr>
        </p:nvSpPr>
        <p:spPr>
          <a:xfrm>
            <a:off x="4038600" y="6356350"/>
            <a:ext cx="4114800" cy="365125"/>
          </a:xfrm>
        </p:spPr>
        <p:txBody>
          <a:bodyPr/>
          <a:lstStyle/>
          <a:p>
            <a:endParaRPr lang="zh-CN" altLang="en-US"/>
          </a:p>
        </p:txBody>
      </p:sp>
      <p:sp>
        <p:nvSpPr>
          <p:cNvPr id="4" name="灯片编号占位符 3"/>
          <p:cNvSpPr>
            <a:spLocks noGrp="1"/>
          </p:cNvSpPr>
          <p:nvPr>
            <p:ph type="sldNum" sz="quarter" idx="12"/>
          </p:nvPr>
        </p:nvSpPr>
        <p:spPr>
          <a:xfrm>
            <a:off x="8610600" y="6356350"/>
            <a:ext cx="2743200" cy="365125"/>
          </a:xfrm>
        </p:spPr>
        <p:txBody>
          <a:bodyPr/>
          <a:lstStyle/>
          <a:p>
            <a:fld id="{7D9BB5D0-35E4-459D-AEF3-FE4D7C45CC19}" type="slidenum">
              <a:rPr lang="zh-CN" altLang="en-US" smtClean="0"/>
            </a:fld>
            <a:endParaRPr lang="zh-CN" altLang="en-US"/>
          </a:p>
        </p:txBody>
      </p:sp>
    </p:spTree>
  </p:cSld>
  <p:clrMapOvr>
    <a:masterClrMapping/>
  </p:clrMapOvr>
  <mc:AlternateContent xmlns:mc="http://schemas.openxmlformats.org/markup-compatibility/2006">
    <mc:Choice xmlns:p14="http://schemas.microsoft.com/office/powerpoint/2010/main" Requires="p14">
      <p:transition spd="slow" p14:dur="1500" advClick="0" advTm="3000">
        <p:random/>
      </p:transition>
    </mc:Choice>
    <mc:Fallback>
      <p:transition spd="slow" advClick="0" advTm="3000">
        <p:random/>
      </p:transition>
    </mc:Fallback>
  </mc:AlternateContent>
  <p:timing>
    <p:tnLst>
      <p:par>
        <p:cTn id="1" dur="indefinite" restart="never" nodeType="tmRoot"/>
      </p:par>
    </p:tnLst>
  </p:timing>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Tree>
  </p:cSld>
  <p:clrMapOvr>
    <a:masterClrMapping/>
  </p:clrMapOvr>
  <mc:AlternateContent xmlns:mc="http://schemas.openxmlformats.org/markup-compatibility/2006">
    <mc:Choice xmlns:p14="http://schemas.microsoft.com/office/powerpoint/2010/main" Requires="p14">
      <p:transition spd="slow" p14:dur="1500" advClick="0" advTm="3000">
        <p:random/>
      </p:transition>
    </mc:Choice>
    <mc:Fallback>
      <p:transition spd="slow" advClick="0" advTm="3000">
        <p:random/>
      </p:transition>
    </mc:Fallback>
  </mc:AlternateContent>
  <p:timing>
    <p:tnLst>
      <p:par>
        <p:cTn id="1" dur="indefinite" restart="never" nodeType="tmRoot"/>
      </p:par>
    </p:tn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_标题幻灯片">
    <p:spTree>
      <p:nvGrpSpPr>
        <p:cNvPr id="1" name=""/>
        <p:cNvGrpSpPr/>
        <p:nvPr/>
      </p:nvGrpSpPr>
      <p:grpSpPr>
        <a:xfrm>
          <a:off x="0" y="0"/>
          <a:ext cx="0" cy="0"/>
          <a:chOff x="0" y="0"/>
          <a:chExt cx="0" cy="0"/>
        </a:xfrm>
      </p:grpSpPr>
    </p:spTree>
  </p:cSld>
  <p:clrMapOvr>
    <a:masterClrMapping/>
  </p:clrMapOvr>
  <mc:AlternateContent xmlns:mc="http://schemas.openxmlformats.org/markup-compatibility/2006">
    <mc:Choice xmlns:p14="http://schemas.microsoft.com/office/powerpoint/2010/main" Requires="p14">
      <p:transition spd="slow" p14:dur="1500" advClick="0" advTm="3000">
        <p:random/>
      </p:transition>
    </mc:Choice>
    <mc:Fallback>
      <p:transition spd="slow" advClick="0" advTm="3000">
        <p:random/>
      </p:transition>
    </mc:Fallback>
  </mc:AlternateContent>
  <p:timing>
    <p:tnLst>
      <p:par>
        <p:cTn id="1" dur="indefinite" restart="never" nodeType="tmRoot"/>
      </p:par>
    </p:tnLst>
  </p:timing>
</p:sldLayout>
</file>

<file path=ppt/slideMasters/_rels/slideMaster1.xml.rels><?xml version="1.0" encoding="UTF-8" standalone="yes"?>
<Relationships xmlns="http://schemas.openxmlformats.org/package/2006/relationships"><Relationship Id="rId2" Type="http://schemas.openxmlformats.org/officeDocument/2006/relationships/theme" Target="../theme/theme1.xml"/><Relationship Id="rId1" Type="http://schemas.openxmlformats.org/officeDocument/2006/relationships/slideLayout" Target="../slideLayouts/slideLayout1.xml"/></Relationships>
</file>

<file path=ppt/slideMasters/_rels/slideMaster2.xml.rels><?xml version="1.0" encoding="UTF-8" standalone="yes"?>
<Relationships xmlns="http://schemas.openxmlformats.org/package/2006/relationships"><Relationship Id="rId8" Type="http://schemas.openxmlformats.org/officeDocument/2006/relationships/theme" Target="../theme/theme2.xml"/><Relationship Id="rId7" Type="http://schemas.openxmlformats.org/officeDocument/2006/relationships/image" Target="../media/image1.jpeg"/><Relationship Id="rId6" Type="http://schemas.openxmlformats.org/officeDocument/2006/relationships/slideLayout" Target="../slideLayouts/slideLayout7.xml"/><Relationship Id="rId5" Type="http://schemas.openxmlformats.org/officeDocument/2006/relationships/slideLayout" Target="../slideLayouts/slideLayout6.xml"/><Relationship Id="rId4" Type="http://schemas.openxmlformats.org/officeDocument/2006/relationships/slideLayout" Target="../slideLayouts/slideLayout5.xml"/><Relationship Id="rId3" Type="http://schemas.openxmlformats.org/officeDocument/2006/relationships/slideLayout" Target="../slideLayouts/slideLayout4.xml"/><Relationship Id="rId2" Type="http://schemas.openxmlformats.org/officeDocument/2006/relationships/slideLayout" Target="../slideLayouts/slideLayout3.xml"/><Relationship Id="rId1" Type="http://schemas.openxmlformats.org/officeDocument/2006/relationships/slideLayout" Target="../slideLayouts/slideLayout2.xml"/></Relationships>
</file>

<file path=ppt/slideMasters/_rels/slideMaster3.xml.rels><?xml version="1.0" encoding="UTF-8" standalone="yes"?>
<Relationships xmlns="http://schemas.openxmlformats.org/package/2006/relationships"><Relationship Id="rId8" Type="http://schemas.openxmlformats.org/officeDocument/2006/relationships/theme" Target="../theme/theme3.xml"/><Relationship Id="rId7" Type="http://schemas.openxmlformats.org/officeDocument/2006/relationships/image" Target="../media/image1.jpeg"/><Relationship Id="rId6" Type="http://schemas.openxmlformats.org/officeDocument/2006/relationships/slideLayout" Target="../slideLayouts/slideLayout13.xml"/><Relationship Id="rId5" Type="http://schemas.openxmlformats.org/officeDocument/2006/relationships/slideLayout" Target="../slideLayouts/slideLayout12.xml"/><Relationship Id="rId4" Type="http://schemas.openxmlformats.org/officeDocument/2006/relationships/slideLayout" Target="../slideLayouts/slideLayout11.xml"/><Relationship Id="rId3" Type="http://schemas.openxmlformats.org/officeDocument/2006/relationships/slideLayout" Target="../slideLayouts/slideLayout10.xml"/><Relationship Id="rId2" Type="http://schemas.openxmlformats.org/officeDocument/2006/relationships/slideLayout" Target="../slideLayouts/slideLayout9.xml"/><Relationship Id="rId1" Type="http://schemas.openxmlformats.org/officeDocument/2006/relationships/slideLayout" Target="../slideLayouts/slideLayout8.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标题占位符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zh-CN" altLang="en-US"/>
              <a:t>单击此处编辑母版标题样式</a:t>
            </a:r>
            <a:endParaRPr lang="zh-CN" altLang="en-US"/>
          </a:p>
        </p:txBody>
      </p:sp>
      <p:sp>
        <p:nvSpPr>
          <p:cNvPr id="3" name="文本占位符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zh-CN" altLang="en-US"/>
              <a:t>单击此处编辑母版文本样式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zh-CN" altLang="en-US"/>
          </a:p>
        </p:txBody>
      </p:sp>
      <p:sp>
        <p:nvSpPr>
          <p:cNvPr id="4" name="日期占位符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2F288E0-7875-42C4-84C8-98DBBD3BF4D2}" type="datetimeFigureOut">
              <a:rPr lang="zh-CN" altLang="en-US" smtClean="0"/>
            </a:fld>
            <a:endParaRPr lang="zh-CN" altLang="en-US"/>
          </a:p>
        </p:txBody>
      </p:sp>
      <p:sp>
        <p:nvSpPr>
          <p:cNvPr id="5" name="页脚占位符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zh-CN" altLang="en-US"/>
          </a:p>
        </p:txBody>
      </p:sp>
      <p:sp>
        <p:nvSpPr>
          <p:cNvPr id="6" name="灯片编号占位符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7D9BB5D0-35E4-459D-AEF3-FE4D7C45CC19}" type="slidenum">
              <a:rPr lang="zh-CN" altLang="en-US" smtClean="0"/>
            </a:fld>
            <a:endParaRPr lang="zh-CN" altLang="en-US"/>
          </a:p>
        </p:txBody>
      </p:sp>
    </p:spTree>
  </p:cSld>
  <p:clrMap bg1="lt1" tx1="dk1" bg2="lt2" tx2="dk2" accent1="accent1" accent2="accent2" accent3="accent3" accent4="accent4" accent5="accent5" accent6="accent6" hlink="hlink" folHlink="folHlink"/>
  <p:sldLayoutIdLst>
    <p:sldLayoutId id="2147483649" r:id="rId1"/>
  </p:sldLayoutIdLst>
  <mc:AlternateContent xmlns:mc="http://schemas.openxmlformats.org/markup-compatibility/2006">
    <mc:Choice xmlns:p14="http://schemas.microsoft.com/office/powerpoint/2010/main" Requires="p14">
      <p:transition spd="slow" p14:dur="1500" advClick="0" advTm="3000">
        <p:random/>
      </p:transition>
    </mc:Choice>
    <mc:Fallback>
      <p:transition spd="slow" advClick="0" advTm="3000">
        <p:random/>
      </p:transition>
    </mc:Fallback>
  </mc:AlternateContent>
  <p:timing>
    <p:tnLst>
      <p:par>
        <p:cTn id="1" dur="indefinite" restart="never" nodeType="tmRoot"/>
      </p:par>
    </p:tnLst>
  </p:timing>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6" name="图片 5" descr="预览图_千图网_编号34007730"/>
          <p:cNvPicPr>
            <a:picLocks noChangeAspect="1"/>
          </p:cNvPicPr>
          <p:nvPr userDrawn="1"/>
        </p:nvPicPr>
        <p:blipFill>
          <a:blip r:embed="rId7"/>
          <a:srcRect r="24058"/>
          <a:stretch>
            <a:fillRect/>
          </a:stretch>
        </p:blipFill>
        <p:spPr>
          <a:xfrm rot="5400000">
            <a:off x="2633345" y="-2667000"/>
            <a:ext cx="6925310" cy="12192000"/>
          </a:xfrm>
          <a:prstGeom prst="rect">
            <a:avLst/>
          </a:prstGeom>
        </p:spPr>
      </p:pic>
      <p:sp>
        <p:nvSpPr>
          <p:cNvPr id="9" name="直角三角形 8"/>
          <p:cNvSpPr/>
          <p:nvPr userDrawn="1"/>
        </p:nvSpPr>
        <p:spPr>
          <a:xfrm rot="10800000">
            <a:off x="10642600" y="448310"/>
            <a:ext cx="1232535" cy="1137920"/>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 name="剪去对角的矩形 7"/>
          <p:cNvSpPr/>
          <p:nvPr userDrawn="1"/>
        </p:nvSpPr>
        <p:spPr>
          <a:xfrm>
            <a:off x="568960" y="448310"/>
            <a:ext cx="11306175" cy="5988685"/>
          </a:xfrm>
          <a:prstGeom prst="snip2DiagRect">
            <a:avLst>
              <a:gd name="adj1" fmla="val 0"/>
              <a:gd name="adj2" fmla="val 25575"/>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 name="直角三角形 9"/>
          <p:cNvSpPr/>
          <p:nvPr userDrawn="1"/>
        </p:nvSpPr>
        <p:spPr>
          <a:xfrm>
            <a:off x="568960" y="5432425"/>
            <a:ext cx="1156335" cy="1004570"/>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 name="文本框 10"/>
          <p:cNvSpPr txBox="1"/>
          <p:nvPr userDrawn="1"/>
        </p:nvSpPr>
        <p:spPr>
          <a:xfrm>
            <a:off x="569255" y="20328"/>
            <a:ext cx="2621280" cy="460375"/>
          </a:xfrm>
          <a:prstGeom prst="rect">
            <a:avLst/>
          </a:prstGeom>
          <a:noFill/>
        </p:spPr>
        <p:txBody>
          <a:bodyPr wrap="none" rtlCol="0">
            <a:spAutoFit/>
          </a:bodyPr>
          <a:lstStyle/>
          <a:p>
            <a:pPr algn="l"/>
            <a:r>
              <a:rPr lang="zh-CN" altLang="en-US" sz="2400" b="1" dirty="0">
                <a:solidFill>
                  <a:schemeClr val="tx1"/>
                </a:solidFill>
                <a:latin typeface="微软雅黑" panose="020B0503020204020204" charset="-122"/>
                <a:ea typeface="微软雅黑" panose="020B0503020204020204" charset="-122"/>
                <a:cs typeface="+mn-ea"/>
                <a:sym typeface="+mn-lt"/>
              </a:rPr>
              <a:t>这里添加</a:t>
            </a:r>
            <a:r>
              <a:rPr lang="zh-CN" altLang="en-US" sz="2400" b="1" dirty="0">
                <a:solidFill>
                  <a:schemeClr val="bg1"/>
                </a:solidFill>
                <a:latin typeface="微软雅黑" panose="020B0503020204020204" charset="-122"/>
                <a:ea typeface="微软雅黑" panose="020B0503020204020204" charset="-122"/>
                <a:cs typeface="+mn-ea"/>
                <a:sym typeface="+mn-lt"/>
              </a:rPr>
              <a:t>标题内容</a:t>
            </a:r>
            <a:endParaRPr lang="zh-CN" altLang="en-US" sz="2400" b="1" dirty="0">
              <a:solidFill>
                <a:schemeClr val="bg1"/>
              </a:solidFill>
              <a:latin typeface="微软雅黑" panose="020B0503020204020204" charset="-122"/>
              <a:ea typeface="微软雅黑" panose="020B0503020204020204" charset="-122"/>
              <a:cs typeface="+mn-ea"/>
              <a:sym typeface="+mn-lt"/>
            </a:endParaRPr>
          </a:p>
        </p:txBody>
      </p:sp>
    </p:spTree>
  </p:cSld>
  <p:clrMap bg1="lt1" tx1="dk1" bg2="lt2" tx2="dk2" accent1="accent1" accent2="accent2" accent3="accent3" accent4="accent4" accent5="accent5" accent6="accent6" hlink="hlink" folHlink="folHlink"/>
  <p:sldLayoutIdLst>
    <p:sldLayoutId id="2147483651" r:id="rId1"/>
    <p:sldLayoutId id="2147483652" r:id="rId2"/>
    <p:sldLayoutId id="2147483653" r:id="rId3"/>
    <p:sldLayoutId id="2147483654" r:id="rId4"/>
    <p:sldLayoutId id="2147483655" r:id="rId5"/>
    <p:sldLayoutId id="2147483656" r:id="rId6"/>
  </p:sldLayoutIdLst>
  <mc:AlternateContent xmlns:mc="http://schemas.openxmlformats.org/markup-compatibility/2006">
    <mc:Choice xmlns:p14="http://schemas.microsoft.com/office/powerpoint/2010/main" Requires="p14">
      <p:transition spd="slow" p14:dur="1500" advClick="0" advTm="3000">
        <p:random/>
      </p:transition>
    </mc:Choice>
    <mc:Fallback>
      <p:transition spd="slow" advClick="0" advTm="3000">
        <p:random/>
      </p:transition>
    </mc:Fallback>
  </mc:AlternateContent>
  <p:timing>
    <p:tnLst>
      <p:par>
        <p:cTn id="1" dur="indefinite" restart="never" nodeType="tmRoot"/>
      </p:par>
    </p:tnLst>
  </p:timing>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6" name="图片 5" descr="预览图_千图网_编号34007730"/>
          <p:cNvPicPr>
            <a:picLocks noChangeAspect="1"/>
          </p:cNvPicPr>
          <p:nvPr userDrawn="1"/>
        </p:nvPicPr>
        <p:blipFill>
          <a:blip r:embed="rId7"/>
          <a:srcRect r="24058"/>
          <a:stretch>
            <a:fillRect/>
          </a:stretch>
        </p:blipFill>
        <p:spPr>
          <a:xfrm rot="5400000">
            <a:off x="2633345" y="-2667000"/>
            <a:ext cx="6925310" cy="12192000"/>
          </a:xfrm>
          <a:prstGeom prst="rect">
            <a:avLst/>
          </a:prstGeom>
        </p:spPr>
      </p:pic>
      <p:sp>
        <p:nvSpPr>
          <p:cNvPr id="9" name="直角三角形 8"/>
          <p:cNvSpPr/>
          <p:nvPr userDrawn="1"/>
        </p:nvSpPr>
        <p:spPr>
          <a:xfrm rot="10800000">
            <a:off x="10642600" y="448310"/>
            <a:ext cx="1232535" cy="1137920"/>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 name="剪去对角的矩形 7"/>
          <p:cNvSpPr/>
          <p:nvPr userDrawn="1"/>
        </p:nvSpPr>
        <p:spPr>
          <a:xfrm>
            <a:off x="568960" y="448310"/>
            <a:ext cx="11306175" cy="5988685"/>
          </a:xfrm>
          <a:prstGeom prst="snip2DiagRect">
            <a:avLst>
              <a:gd name="adj1" fmla="val 0"/>
              <a:gd name="adj2" fmla="val 25575"/>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 name="直角三角形 9"/>
          <p:cNvSpPr/>
          <p:nvPr userDrawn="1"/>
        </p:nvSpPr>
        <p:spPr>
          <a:xfrm>
            <a:off x="568960" y="5432425"/>
            <a:ext cx="1156335" cy="1004570"/>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 name="文本框 10"/>
          <p:cNvSpPr txBox="1"/>
          <p:nvPr userDrawn="1"/>
        </p:nvSpPr>
        <p:spPr>
          <a:xfrm>
            <a:off x="569255" y="20328"/>
            <a:ext cx="2621280" cy="460375"/>
          </a:xfrm>
          <a:prstGeom prst="rect">
            <a:avLst/>
          </a:prstGeom>
          <a:noFill/>
        </p:spPr>
        <p:txBody>
          <a:bodyPr wrap="none" rtlCol="0">
            <a:spAutoFit/>
          </a:bodyPr>
          <a:lstStyle/>
          <a:p>
            <a:pPr algn="l"/>
            <a:r>
              <a:rPr lang="zh-CN" altLang="en-US" sz="2400" b="1" dirty="0">
                <a:solidFill>
                  <a:schemeClr val="tx1"/>
                </a:solidFill>
                <a:latin typeface="微软雅黑" panose="020B0503020204020204" charset="-122"/>
                <a:ea typeface="微软雅黑" panose="020B0503020204020204" charset="-122"/>
                <a:cs typeface="+mn-ea"/>
                <a:sym typeface="+mn-lt"/>
              </a:rPr>
              <a:t>这里添加</a:t>
            </a:r>
            <a:r>
              <a:rPr lang="zh-CN" altLang="en-US" sz="2400" b="1" dirty="0">
                <a:solidFill>
                  <a:schemeClr val="bg1"/>
                </a:solidFill>
                <a:latin typeface="微软雅黑" panose="020B0503020204020204" charset="-122"/>
                <a:ea typeface="微软雅黑" panose="020B0503020204020204" charset="-122"/>
                <a:cs typeface="+mn-ea"/>
                <a:sym typeface="+mn-lt"/>
              </a:rPr>
              <a:t>标题内容</a:t>
            </a:r>
            <a:endParaRPr lang="zh-CN" altLang="en-US" sz="2400" b="1" dirty="0">
              <a:solidFill>
                <a:schemeClr val="bg1"/>
              </a:solidFill>
              <a:latin typeface="微软雅黑" panose="020B0503020204020204" charset="-122"/>
              <a:ea typeface="微软雅黑" panose="020B0503020204020204" charset="-122"/>
              <a:cs typeface="+mn-ea"/>
              <a:sym typeface="+mn-lt"/>
            </a:endParaRPr>
          </a:p>
        </p:txBody>
      </p:sp>
    </p:spTree>
  </p:cSld>
  <p:clrMap bg1="lt1" tx1="dk1" bg2="lt2" tx2="dk2" accent1="accent1" accent2="accent2" accent3="accent3" accent4="accent4" accent5="accent5" accent6="accent6" hlink="hlink" folHlink="folHlink"/>
  <p:sldLayoutIdLst>
    <p:sldLayoutId id="2147483658" r:id="rId1"/>
    <p:sldLayoutId id="2147483659" r:id="rId2"/>
    <p:sldLayoutId id="2147483660" r:id="rId3"/>
    <p:sldLayoutId id="2147483661" r:id="rId4"/>
    <p:sldLayoutId id="2147483662" r:id="rId5"/>
    <p:sldLayoutId id="2147483663" r:id="rId6"/>
  </p:sldLayoutIdLst>
  <mc:AlternateContent xmlns:mc="http://schemas.openxmlformats.org/markup-compatibility/2006">
    <mc:Choice xmlns:p14="http://schemas.microsoft.com/office/powerpoint/2010/main" Requires="p14">
      <p:transition spd="slow" p14:dur="1500" advClick="0" advTm="3000">
        <p:random/>
      </p:transition>
    </mc:Choice>
    <mc:Fallback>
      <p:transition spd="slow" advClick="0" advTm="3000">
        <p:random/>
      </p:transition>
    </mc:Fallback>
  </mc:AlternateContent>
  <p:timing>
    <p:tnLst>
      <p:par>
        <p:cTn id="1" dur="indefinite" restart="never" nodeType="tmRoot"/>
      </p:par>
    </p:tnLst>
  </p:timing>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5" Type="http://schemas.openxmlformats.org/officeDocument/2006/relationships/notesSlide" Target="../notesSlides/notesSlide1.xml"/><Relationship Id="rId4" Type="http://schemas.openxmlformats.org/officeDocument/2006/relationships/slideLayout" Target="../slideLayouts/slideLayout1.xml"/><Relationship Id="rId3" Type="http://schemas.openxmlformats.org/officeDocument/2006/relationships/themeOverride" Target="../theme/themeOverride1.xml"/><Relationship Id="rId2" Type="http://schemas.openxmlformats.org/officeDocument/2006/relationships/image" Target="../media/image2.png"/><Relationship Id="rId1" Type="http://schemas.openxmlformats.org/officeDocument/2006/relationships/image" Target="../media/image1.jpeg"/></Relationships>
</file>

<file path=ppt/slides/_rels/slide2.xml.rels><?xml version="1.0" encoding="UTF-8" standalone="yes"?>
<Relationships xmlns="http://schemas.openxmlformats.org/package/2006/relationships"><Relationship Id="rId4" Type="http://schemas.openxmlformats.org/officeDocument/2006/relationships/notesSlide" Target="../notesSlides/notesSlide2.xml"/><Relationship Id="rId3" Type="http://schemas.openxmlformats.org/officeDocument/2006/relationships/slideLayout" Target="../slideLayouts/slideLayout1.xml"/><Relationship Id="rId2" Type="http://schemas.openxmlformats.org/officeDocument/2006/relationships/themeOverride" Target="../theme/themeOverride2.xml"/><Relationship Id="rId1" Type="http://schemas.openxmlformats.org/officeDocument/2006/relationships/image" Target="../media/image1.jpeg"/></Relationships>
</file>

<file path=ppt/slides/_rels/slide3.xml.rels><?xml version="1.0" encoding="UTF-8" standalone="yes"?>
<Relationships xmlns="http://schemas.openxmlformats.org/package/2006/relationships"><Relationship Id="rId4" Type="http://schemas.openxmlformats.org/officeDocument/2006/relationships/notesSlide" Target="../notesSlides/notesSlide3.xml"/><Relationship Id="rId3" Type="http://schemas.openxmlformats.org/officeDocument/2006/relationships/slideLayout" Target="../slideLayouts/slideLayout1.xml"/><Relationship Id="rId2" Type="http://schemas.openxmlformats.org/officeDocument/2006/relationships/themeOverride" Target="../theme/themeOverride3.xml"/><Relationship Id="rId1" Type="http://schemas.openxmlformats.org/officeDocument/2006/relationships/image" Target="../media/image1.jpeg"/></Relationships>
</file>

<file path=ppt/slides/_rels/slide4.xml.rels><?xml version="1.0" encoding="UTF-8" standalone="yes"?>
<Relationships xmlns="http://schemas.openxmlformats.org/package/2006/relationships"><Relationship Id="rId3" Type="http://schemas.openxmlformats.org/officeDocument/2006/relationships/notesSlide" Target="../notesSlides/notesSlide4.xml"/><Relationship Id="rId2" Type="http://schemas.openxmlformats.org/officeDocument/2006/relationships/slideLayout" Target="../slideLayouts/slideLayout5.xml"/><Relationship Id="rId1" Type="http://schemas.openxmlformats.org/officeDocument/2006/relationships/themeOverride" Target="../theme/themeOverride4.xml"/></Relationships>
</file>

<file path=ppt/slides/_rels/slide5.xml.rels><?xml version="1.0" encoding="UTF-8" standalone="yes"?>
<Relationships xmlns="http://schemas.openxmlformats.org/package/2006/relationships"><Relationship Id="rId3" Type="http://schemas.openxmlformats.org/officeDocument/2006/relationships/notesSlide" Target="../notesSlides/notesSlide5.xml"/><Relationship Id="rId2" Type="http://schemas.openxmlformats.org/officeDocument/2006/relationships/slideLayout" Target="../slideLayouts/slideLayout5.xml"/><Relationship Id="rId1" Type="http://schemas.openxmlformats.org/officeDocument/2006/relationships/themeOverride" Target="../theme/themeOverride5.xml"/></Relationships>
</file>

<file path=ppt/slides/_rels/slide6.xml.rels><?xml version="1.0" encoding="UTF-8" standalone="yes"?>
<Relationships xmlns="http://schemas.openxmlformats.org/package/2006/relationships"><Relationship Id="rId3" Type="http://schemas.openxmlformats.org/officeDocument/2006/relationships/notesSlide" Target="../notesSlides/notesSlide6.xml"/><Relationship Id="rId2" Type="http://schemas.openxmlformats.org/officeDocument/2006/relationships/slideLayout" Target="../slideLayouts/slideLayout5.xml"/><Relationship Id="rId1" Type="http://schemas.openxmlformats.org/officeDocument/2006/relationships/themeOverride" Target="../theme/themeOverride6.xml"/></Relationships>
</file>

<file path=ppt/slides/_rels/slide7.xml.rels><?xml version="1.0" encoding="UTF-8" standalone="yes"?>
<Relationships xmlns="http://schemas.openxmlformats.org/package/2006/relationships"><Relationship Id="rId4" Type="http://schemas.openxmlformats.org/officeDocument/2006/relationships/notesSlide" Target="../notesSlides/notesSlide7.xml"/><Relationship Id="rId3" Type="http://schemas.openxmlformats.org/officeDocument/2006/relationships/slideLayout" Target="../slideLayouts/slideLayout1.xml"/><Relationship Id="rId2" Type="http://schemas.openxmlformats.org/officeDocument/2006/relationships/themeOverride" Target="../theme/themeOverride7.xml"/><Relationship Id="rId1" Type="http://schemas.openxmlformats.org/officeDocument/2006/relationships/image" Target="../media/image1.jpeg"/></Relationships>
</file>

<file path=ppt/slides/_rels/slide8.xml.rels><?xml version="1.0" encoding="UTF-8" standalone="yes"?>
<Relationships xmlns="http://schemas.openxmlformats.org/package/2006/relationships"><Relationship Id="rId8" Type="http://schemas.openxmlformats.org/officeDocument/2006/relationships/notesSlide" Target="../notesSlides/notesSlide8.xml"/><Relationship Id="rId7" Type="http://schemas.openxmlformats.org/officeDocument/2006/relationships/slideLayout" Target="../slideLayouts/slideLayout5.xml"/><Relationship Id="rId6" Type="http://schemas.openxmlformats.org/officeDocument/2006/relationships/themeOverride" Target="../theme/themeOverride8.xml"/><Relationship Id="rId5" Type="http://schemas.openxmlformats.org/officeDocument/2006/relationships/image" Target="../media/image7.png"/><Relationship Id="rId4" Type="http://schemas.openxmlformats.org/officeDocument/2006/relationships/image" Target="../media/image6.png"/><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image" Target="../media/image3.png"/></Relationships>
</file>

<file path=ppt/slides/_rels/slide9.xml.rels><?xml version="1.0" encoding="UTF-8" standalone="yes"?>
<Relationships xmlns="http://schemas.openxmlformats.org/package/2006/relationships"><Relationship Id="rId3" Type="http://schemas.openxmlformats.org/officeDocument/2006/relationships/notesSlide" Target="../notesSlides/notesSlide9.xml"/><Relationship Id="rId2" Type="http://schemas.openxmlformats.org/officeDocument/2006/relationships/slideLayout" Target="../slideLayouts/slideLayout5.xml"/><Relationship Id="rId1" Type="http://schemas.openxmlformats.org/officeDocument/2006/relationships/themeOverride" Target="../theme/themeOverride9.xml"/></Relationships>
</file>

<file path=ppt/slides/_rels/slide10.xml.rels><?xml version="1.0" encoding="UTF-8" standalone="yes"?>
<Relationships xmlns="http://schemas.openxmlformats.org/package/2006/relationships"><Relationship Id="rId4" Type="http://schemas.openxmlformats.org/officeDocument/2006/relationships/notesSlide" Target="../notesSlides/notesSlide10.xml"/><Relationship Id="rId3" Type="http://schemas.openxmlformats.org/officeDocument/2006/relationships/slideLayout" Target="../slideLayouts/slideLayout5.xml"/><Relationship Id="rId2" Type="http://schemas.openxmlformats.org/officeDocument/2006/relationships/themeOverride" Target="../theme/themeOverride10.xml"/><Relationship Id="rId1" Type="http://schemas.openxmlformats.org/officeDocument/2006/relationships/image" Target="../media/image8.png"/></Relationships>
</file>

<file path=ppt/slides/_rels/slide11.xml.rels><?xml version="1.0" encoding="UTF-8" standalone="yes"?>
<Relationships xmlns="http://schemas.openxmlformats.org/package/2006/relationships"><Relationship Id="rId4" Type="http://schemas.openxmlformats.org/officeDocument/2006/relationships/notesSlide" Target="../notesSlides/notesSlide11.xml"/><Relationship Id="rId3" Type="http://schemas.openxmlformats.org/officeDocument/2006/relationships/slideLayout" Target="../slideLayouts/slideLayout1.xml"/><Relationship Id="rId2" Type="http://schemas.openxmlformats.org/officeDocument/2006/relationships/themeOverride" Target="../theme/themeOverride11.xml"/><Relationship Id="rId1" Type="http://schemas.openxmlformats.org/officeDocument/2006/relationships/image" Target="../media/image1.jpeg"/></Relationships>
</file>

<file path=ppt/slides/_rels/slide12.xml.rels><?xml version="1.0" encoding="UTF-8" standalone="yes"?>
<Relationships xmlns="http://schemas.openxmlformats.org/package/2006/relationships"><Relationship Id="rId3" Type="http://schemas.openxmlformats.org/officeDocument/2006/relationships/notesSlide" Target="../notesSlides/notesSlide12.xml"/><Relationship Id="rId2" Type="http://schemas.openxmlformats.org/officeDocument/2006/relationships/slideLayout" Target="../slideLayouts/slideLayout6.xml"/><Relationship Id="rId1" Type="http://schemas.openxmlformats.org/officeDocument/2006/relationships/themeOverride" Target="../theme/themeOverride12.xml"/></Relationships>
</file>

<file path=ppt/slides/_rels/slide13.xml.rels><?xml version="1.0" encoding="UTF-8" standalone="yes"?>
<Relationships xmlns="http://schemas.openxmlformats.org/package/2006/relationships"><Relationship Id="rId3" Type="http://schemas.openxmlformats.org/officeDocument/2006/relationships/notesSlide" Target="../notesSlides/notesSlide13.xml"/><Relationship Id="rId2" Type="http://schemas.openxmlformats.org/officeDocument/2006/relationships/slideLayout" Target="../slideLayouts/slideLayout5.xml"/><Relationship Id="rId1" Type="http://schemas.openxmlformats.org/officeDocument/2006/relationships/themeOverride" Target="../theme/themeOverride13.xml"/></Relationships>
</file>

<file path=ppt/slides/_rels/slide14.xml.rels><?xml version="1.0" encoding="UTF-8" standalone="yes"?>
<Relationships xmlns="http://schemas.openxmlformats.org/package/2006/relationships"><Relationship Id="rId3" Type="http://schemas.openxmlformats.org/officeDocument/2006/relationships/notesSlide" Target="../notesSlides/notesSlide14.xml"/><Relationship Id="rId2" Type="http://schemas.openxmlformats.org/officeDocument/2006/relationships/slideLayout" Target="../slideLayouts/slideLayout5.xml"/><Relationship Id="rId1" Type="http://schemas.openxmlformats.org/officeDocument/2006/relationships/themeOverride" Target="../theme/themeOverride14.xml"/></Relationships>
</file>

<file path=ppt/slides/_rels/slide15.xml.rels><?xml version="1.0" encoding="UTF-8" standalone="yes"?>
<Relationships xmlns="http://schemas.openxmlformats.org/package/2006/relationships"><Relationship Id="rId4" Type="http://schemas.openxmlformats.org/officeDocument/2006/relationships/notesSlide" Target="../notesSlides/notesSlide15.xml"/><Relationship Id="rId3" Type="http://schemas.openxmlformats.org/officeDocument/2006/relationships/slideLayout" Target="../slideLayouts/slideLayout1.xml"/><Relationship Id="rId2" Type="http://schemas.openxmlformats.org/officeDocument/2006/relationships/themeOverride" Target="../theme/themeOverride15.xml"/><Relationship Id="rId1" Type="http://schemas.openxmlformats.org/officeDocument/2006/relationships/image" Target="../media/image1.jpeg"/></Relationships>
</file>

<file path=ppt/slides/_rels/slide16.xml.rels><?xml version="1.0" encoding="UTF-8" standalone="yes"?>
<Relationships xmlns="http://schemas.openxmlformats.org/package/2006/relationships"><Relationship Id="rId3" Type="http://schemas.openxmlformats.org/officeDocument/2006/relationships/notesSlide" Target="../notesSlides/notesSlide16.xml"/><Relationship Id="rId2" Type="http://schemas.openxmlformats.org/officeDocument/2006/relationships/slideLayout" Target="../slideLayouts/slideLayout5.xml"/><Relationship Id="rId1" Type="http://schemas.openxmlformats.org/officeDocument/2006/relationships/themeOverride" Target="../theme/themeOverride16.xml"/></Relationships>
</file>

<file path=ppt/slides/_rels/slide17.xml.rels><?xml version="1.0" encoding="UTF-8" standalone="yes"?>
<Relationships xmlns="http://schemas.openxmlformats.org/package/2006/relationships"><Relationship Id="rId7" Type="http://schemas.openxmlformats.org/officeDocument/2006/relationships/notesSlide" Target="../notesSlides/notesSlide17.xml"/><Relationship Id="rId6" Type="http://schemas.openxmlformats.org/officeDocument/2006/relationships/slideLayout" Target="../slideLayouts/slideLayout2.xml"/><Relationship Id="rId5" Type="http://schemas.openxmlformats.org/officeDocument/2006/relationships/themeOverride" Target="../theme/themeOverride17.xml"/><Relationship Id="rId4" Type="http://schemas.openxmlformats.org/officeDocument/2006/relationships/tags" Target="../tags/tag4.xml"/><Relationship Id="rId3" Type="http://schemas.openxmlformats.org/officeDocument/2006/relationships/tags" Target="../tags/tag3.xml"/><Relationship Id="rId2" Type="http://schemas.openxmlformats.org/officeDocument/2006/relationships/tags" Target="../tags/tag2.xml"/><Relationship Id="rId1" Type="http://schemas.openxmlformats.org/officeDocument/2006/relationships/tags" Target="../tags/tag1.xml"/></Relationships>
</file>

<file path=ppt/slides/_rels/slide18.xml.rels><?xml version="1.0" encoding="UTF-8" standalone="yes"?>
<Relationships xmlns="http://schemas.openxmlformats.org/package/2006/relationships"><Relationship Id="rId3" Type="http://schemas.openxmlformats.org/officeDocument/2006/relationships/notesSlide" Target="../notesSlides/notesSlide18.xml"/><Relationship Id="rId2" Type="http://schemas.openxmlformats.org/officeDocument/2006/relationships/slideLayout" Target="../slideLayouts/slideLayout5.xml"/><Relationship Id="rId1" Type="http://schemas.openxmlformats.org/officeDocument/2006/relationships/themeOverride" Target="../theme/themeOverride18.xml"/></Relationships>
</file>

<file path=ppt/slides/_rels/slide19.xml.rels><?xml version="1.0" encoding="UTF-8" standalone="yes"?>
<Relationships xmlns="http://schemas.openxmlformats.org/package/2006/relationships"><Relationship Id="rId5" Type="http://schemas.openxmlformats.org/officeDocument/2006/relationships/notesSlide" Target="../notesSlides/notesSlide19.xml"/><Relationship Id="rId4" Type="http://schemas.openxmlformats.org/officeDocument/2006/relationships/slideLayout" Target="../slideLayouts/slideLayout1.xml"/><Relationship Id="rId3" Type="http://schemas.openxmlformats.org/officeDocument/2006/relationships/themeOverride" Target="../theme/themeOverride19.xml"/><Relationship Id="rId2" Type="http://schemas.openxmlformats.org/officeDocument/2006/relationships/image" Target="../media/image2.png"/><Relationship Id="rId1" Type="http://schemas.openxmlformats.org/officeDocument/2006/relationships/image" Target="../media/image1.jpeg"/></Relationships>
</file>

<file path=ppt/slides/_rels/slide20.xml.rels><?xml version="1.0" encoding="UTF-8" standalone="yes"?>
<Relationships xmlns="http://schemas.openxmlformats.org/package/2006/relationships"><Relationship Id="rId4" Type="http://schemas.openxmlformats.org/officeDocument/2006/relationships/notesSlide" Target="../notesSlides/notesSlide20.xml"/><Relationship Id="rId3" Type="http://schemas.openxmlformats.org/officeDocument/2006/relationships/slideLayout" Target="../slideLayouts/slideLayout11.xml"/><Relationship Id="rId2" Type="http://schemas.openxmlformats.org/officeDocument/2006/relationships/themeOverride" Target="../theme/themeOverride20.xml"/><Relationship Id="rId1" Type="http://schemas.openxmlformats.org/officeDocument/2006/relationships/image" Target="../media/image9.jpe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图片 5" descr="预览图_千图网_编号34007730"/>
          <p:cNvPicPr>
            <a:picLocks noChangeAspect="1"/>
          </p:cNvPicPr>
          <p:nvPr/>
        </p:nvPicPr>
        <p:blipFill>
          <a:blip r:embed="rId1"/>
          <a:srcRect r="24058"/>
          <a:stretch>
            <a:fillRect/>
          </a:stretch>
        </p:blipFill>
        <p:spPr>
          <a:xfrm rot="5400000">
            <a:off x="2633345" y="-2667000"/>
            <a:ext cx="6925310" cy="12192000"/>
          </a:xfrm>
          <a:prstGeom prst="rect">
            <a:avLst/>
          </a:prstGeom>
        </p:spPr>
      </p:pic>
      <p:sp>
        <p:nvSpPr>
          <p:cNvPr id="3" name="矩形 2"/>
          <p:cNvSpPr/>
          <p:nvPr/>
        </p:nvSpPr>
        <p:spPr>
          <a:xfrm>
            <a:off x="541020" y="504825"/>
            <a:ext cx="11067415" cy="5749290"/>
          </a:xfrm>
          <a:prstGeom prst="rect">
            <a:avLst/>
          </a:prstGeom>
          <a:no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 name="矩形 3"/>
          <p:cNvSpPr/>
          <p:nvPr/>
        </p:nvSpPr>
        <p:spPr>
          <a:xfrm>
            <a:off x="2165985" y="1810385"/>
            <a:ext cx="7428865" cy="352679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微软雅黑" panose="020B0503020204020204" charset="-122"/>
              <a:ea typeface="微软雅黑" panose="020B0503020204020204" charset="-122"/>
            </a:endParaRPr>
          </a:p>
        </p:txBody>
      </p:sp>
      <p:sp>
        <p:nvSpPr>
          <p:cNvPr id="11" name="文本框 10"/>
          <p:cNvSpPr txBox="1"/>
          <p:nvPr/>
        </p:nvSpPr>
        <p:spPr>
          <a:xfrm>
            <a:off x="1902460" y="2253615"/>
            <a:ext cx="7955280" cy="1106805"/>
          </a:xfrm>
          <a:prstGeom prst="rect">
            <a:avLst/>
          </a:prstGeom>
          <a:noFill/>
        </p:spPr>
        <p:txBody>
          <a:bodyPr wrap="square" rtlCol="0">
            <a:spAutoFit/>
          </a:bodyPr>
          <a:lstStyle/>
          <a:p>
            <a:pPr algn="ctr"/>
            <a:r>
              <a:rPr lang="zh-CN" altLang="en-US" sz="6600" dirty="0">
                <a:solidFill>
                  <a:schemeClr val="tx1">
                    <a:lumMod val="85000"/>
                    <a:lumOff val="15000"/>
                  </a:schemeClr>
                </a:solidFill>
                <a:latin typeface="微软雅黑" panose="020B0503020204020204" charset="-122"/>
                <a:ea typeface="微软雅黑" panose="020B0503020204020204" charset="-122"/>
                <a:cs typeface="+mn-ea"/>
                <a:sym typeface="+mn-lt"/>
              </a:rPr>
              <a:t>简约几何工作汇报</a:t>
            </a:r>
            <a:endParaRPr lang="en-US" altLang="zh-CN" sz="6600" dirty="0">
              <a:solidFill>
                <a:schemeClr val="tx1">
                  <a:lumMod val="85000"/>
                  <a:lumOff val="15000"/>
                </a:schemeClr>
              </a:solidFill>
              <a:latin typeface="微软雅黑" panose="020B0503020204020204" charset="-122"/>
              <a:ea typeface="微软雅黑" panose="020B0503020204020204" charset="-122"/>
              <a:cs typeface="+mn-ea"/>
              <a:sym typeface="+mn-lt"/>
            </a:endParaRPr>
          </a:p>
        </p:txBody>
      </p:sp>
      <p:sp>
        <p:nvSpPr>
          <p:cNvPr id="5" name="TextBox 23"/>
          <p:cNvSpPr txBox="1"/>
          <p:nvPr/>
        </p:nvSpPr>
        <p:spPr>
          <a:xfrm>
            <a:off x="3761463" y="3977675"/>
            <a:ext cx="3716269" cy="337185"/>
          </a:xfrm>
          <a:prstGeom prst="rect">
            <a:avLst/>
          </a:prstGeom>
          <a:noFill/>
        </p:spPr>
        <p:txBody>
          <a:bodyPr wrap="square" rtlCol="0">
            <a:spAutoFit/>
          </a:bodyPr>
          <a:lstStyle/>
          <a:p>
            <a:pPr algn="ctr"/>
            <a:r>
              <a:rPr lang="en-US" altLang="zh-CN" sz="800" dirty="0">
                <a:solidFill>
                  <a:schemeClr val="tx1">
                    <a:lumMod val="50000"/>
                    <a:lumOff val="50000"/>
                  </a:schemeClr>
                </a:solidFill>
                <a:latin typeface="微软雅黑" panose="020B0503020204020204" charset="-122"/>
                <a:ea typeface="微软雅黑" panose="020B0503020204020204" charset="-122"/>
                <a:cs typeface="+mn-ea"/>
                <a:sym typeface="+mn-lt"/>
              </a:rPr>
              <a:t>Your content to play here, or through </a:t>
            </a:r>
            <a:r>
              <a:rPr lang="en-US" altLang="zh-CN" sz="800" dirty="0" err="1">
                <a:solidFill>
                  <a:schemeClr val="tx1">
                    <a:lumMod val="50000"/>
                    <a:lumOff val="50000"/>
                  </a:schemeClr>
                </a:solidFill>
                <a:latin typeface="微软雅黑" panose="020B0503020204020204" charset="-122"/>
                <a:ea typeface="微软雅黑" panose="020B0503020204020204" charset="-122"/>
                <a:cs typeface="+mn-ea"/>
                <a:sym typeface="+mn-lt"/>
              </a:rPr>
              <a:t>youy</a:t>
            </a:r>
            <a:r>
              <a:rPr lang="en-US" altLang="zh-CN" sz="800" dirty="0">
                <a:solidFill>
                  <a:schemeClr val="tx1">
                    <a:lumMod val="50000"/>
                    <a:lumOff val="50000"/>
                  </a:schemeClr>
                </a:solidFill>
                <a:latin typeface="微软雅黑" panose="020B0503020204020204" charset="-122"/>
                <a:ea typeface="微软雅黑" panose="020B0503020204020204" charset="-122"/>
                <a:cs typeface="+mn-ea"/>
                <a:sym typeface="+mn-lt"/>
              </a:rPr>
              <a:t>, content to play here, </a:t>
            </a:r>
            <a:endParaRPr lang="en-US" altLang="zh-CN" sz="800" dirty="0">
              <a:solidFill>
                <a:schemeClr val="tx1">
                  <a:lumMod val="50000"/>
                  <a:lumOff val="50000"/>
                </a:schemeClr>
              </a:solidFill>
              <a:latin typeface="微软雅黑" panose="020B0503020204020204" charset="-122"/>
              <a:ea typeface="微软雅黑" panose="020B0503020204020204" charset="-122"/>
              <a:cs typeface="+mn-ea"/>
              <a:sym typeface="+mn-lt"/>
            </a:endParaRPr>
          </a:p>
          <a:p>
            <a:pPr algn="ctr"/>
            <a:r>
              <a:rPr lang="en-US" altLang="zh-CN" sz="800" dirty="0">
                <a:solidFill>
                  <a:schemeClr val="tx1">
                    <a:lumMod val="50000"/>
                    <a:lumOff val="50000"/>
                  </a:schemeClr>
                </a:solidFill>
                <a:latin typeface="微软雅黑" panose="020B0503020204020204" charset="-122"/>
                <a:ea typeface="微软雅黑" panose="020B0503020204020204" charset="-122"/>
                <a:cs typeface="+mn-ea"/>
                <a:sym typeface="+mn-lt"/>
              </a:rPr>
              <a:t>or through your copy, paste in this box, and select paste in this box, and </a:t>
            </a:r>
            <a:endParaRPr lang="en-US" altLang="zh-CN" sz="800" dirty="0">
              <a:solidFill>
                <a:schemeClr val="tx1">
                  <a:lumMod val="50000"/>
                  <a:lumOff val="50000"/>
                </a:schemeClr>
              </a:solidFill>
              <a:latin typeface="微软雅黑" panose="020B0503020204020204" charset="-122"/>
              <a:ea typeface="微软雅黑" panose="020B0503020204020204" charset="-122"/>
              <a:cs typeface="+mn-ea"/>
              <a:sym typeface="+mn-lt"/>
            </a:endParaRPr>
          </a:p>
        </p:txBody>
      </p:sp>
      <p:sp>
        <p:nvSpPr>
          <p:cNvPr id="12" name="TextBox 4"/>
          <p:cNvSpPr txBox="1"/>
          <p:nvPr/>
        </p:nvSpPr>
        <p:spPr>
          <a:xfrm>
            <a:off x="3673958" y="3610375"/>
            <a:ext cx="3891280" cy="460375"/>
          </a:xfrm>
          <a:prstGeom prst="rect">
            <a:avLst/>
          </a:prstGeom>
          <a:noFill/>
        </p:spPr>
        <p:txBody>
          <a:bodyPr wrap="square" rtlCol="0">
            <a:spAutoFit/>
          </a:bodyPr>
          <a:lstStyle/>
          <a:p>
            <a:pPr algn="ctr"/>
            <a:r>
              <a:rPr lang="zh-CN" altLang="en-US" sz="2400" spc="300" dirty="0">
                <a:solidFill>
                  <a:schemeClr val="tx1">
                    <a:lumMod val="50000"/>
                    <a:lumOff val="50000"/>
                  </a:schemeClr>
                </a:solidFill>
                <a:latin typeface="微软雅黑" panose="020B0503020204020204" charset="-122"/>
                <a:ea typeface="微软雅黑" panose="020B0503020204020204" charset="-122"/>
                <a:cs typeface="+mn-ea"/>
                <a:sym typeface="+mn-lt"/>
              </a:rPr>
              <a:t>商</a:t>
            </a:r>
            <a:r>
              <a:rPr lang="en-US" altLang="zh-CN" sz="2400" spc="300" dirty="0">
                <a:solidFill>
                  <a:schemeClr val="tx1">
                    <a:lumMod val="50000"/>
                    <a:lumOff val="50000"/>
                  </a:schemeClr>
                </a:solidFill>
                <a:latin typeface="微软雅黑" panose="020B0503020204020204" charset="-122"/>
                <a:ea typeface="微软雅黑" panose="020B0503020204020204" charset="-122"/>
                <a:cs typeface="+mn-ea"/>
                <a:sym typeface="+mn-lt"/>
              </a:rPr>
              <a:t>/</a:t>
            </a:r>
            <a:r>
              <a:rPr lang="zh-CN" altLang="en-US" sz="2400" spc="300" dirty="0">
                <a:solidFill>
                  <a:schemeClr val="tx1">
                    <a:lumMod val="50000"/>
                    <a:lumOff val="50000"/>
                  </a:schemeClr>
                </a:solidFill>
                <a:latin typeface="微软雅黑" panose="020B0503020204020204" charset="-122"/>
                <a:ea typeface="微软雅黑" panose="020B0503020204020204" charset="-122"/>
                <a:cs typeface="+mn-ea"/>
                <a:sym typeface="+mn-lt"/>
              </a:rPr>
              <a:t>务</a:t>
            </a:r>
            <a:r>
              <a:rPr lang="en-US" altLang="zh-CN" sz="2400" spc="300" dirty="0">
                <a:solidFill>
                  <a:schemeClr val="tx1">
                    <a:lumMod val="50000"/>
                    <a:lumOff val="50000"/>
                  </a:schemeClr>
                </a:solidFill>
                <a:latin typeface="微软雅黑" panose="020B0503020204020204" charset="-122"/>
                <a:ea typeface="微软雅黑" panose="020B0503020204020204" charset="-122"/>
                <a:cs typeface="+mn-ea"/>
                <a:sym typeface="+mn-lt"/>
              </a:rPr>
              <a:t>/</a:t>
            </a:r>
            <a:r>
              <a:rPr lang="zh-CN" altLang="en-US" sz="2400" spc="300" dirty="0">
                <a:solidFill>
                  <a:schemeClr val="tx1">
                    <a:lumMod val="50000"/>
                    <a:lumOff val="50000"/>
                  </a:schemeClr>
                </a:solidFill>
                <a:latin typeface="微软雅黑" panose="020B0503020204020204" charset="-122"/>
                <a:ea typeface="微软雅黑" panose="020B0503020204020204" charset="-122"/>
                <a:cs typeface="+mn-ea"/>
                <a:sym typeface="+mn-lt"/>
              </a:rPr>
              <a:t>通</a:t>
            </a:r>
            <a:r>
              <a:rPr lang="en-US" altLang="zh-CN" sz="2400" spc="300" dirty="0">
                <a:solidFill>
                  <a:schemeClr val="tx1">
                    <a:lumMod val="50000"/>
                    <a:lumOff val="50000"/>
                  </a:schemeClr>
                </a:solidFill>
                <a:latin typeface="微软雅黑" panose="020B0503020204020204" charset="-122"/>
                <a:ea typeface="微软雅黑" panose="020B0503020204020204" charset="-122"/>
                <a:cs typeface="+mn-ea"/>
                <a:sym typeface="+mn-lt"/>
              </a:rPr>
              <a:t>/</a:t>
            </a:r>
            <a:r>
              <a:rPr lang="zh-CN" altLang="en-US" sz="2400" spc="300" dirty="0">
                <a:solidFill>
                  <a:schemeClr val="tx1">
                    <a:lumMod val="50000"/>
                    <a:lumOff val="50000"/>
                  </a:schemeClr>
                </a:solidFill>
                <a:latin typeface="微软雅黑" panose="020B0503020204020204" charset="-122"/>
                <a:ea typeface="微软雅黑" panose="020B0503020204020204" charset="-122"/>
                <a:cs typeface="+mn-ea"/>
                <a:sym typeface="+mn-lt"/>
              </a:rPr>
              <a:t>用</a:t>
            </a:r>
            <a:r>
              <a:rPr lang="en-US" altLang="zh-CN" sz="2400" spc="300" dirty="0">
                <a:solidFill>
                  <a:schemeClr val="tx1">
                    <a:lumMod val="50000"/>
                    <a:lumOff val="50000"/>
                  </a:schemeClr>
                </a:solidFill>
                <a:latin typeface="微软雅黑" panose="020B0503020204020204" charset="-122"/>
                <a:ea typeface="微软雅黑" panose="020B0503020204020204" charset="-122"/>
                <a:cs typeface="+mn-ea"/>
                <a:sym typeface="+mn-lt"/>
              </a:rPr>
              <a:t>/</a:t>
            </a:r>
            <a:r>
              <a:rPr lang="zh-CN" altLang="en-US" sz="2400" spc="300" dirty="0">
                <a:solidFill>
                  <a:schemeClr val="tx1">
                    <a:lumMod val="50000"/>
                    <a:lumOff val="50000"/>
                  </a:schemeClr>
                </a:solidFill>
                <a:latin typeface="微软雅黑" panose="020B0503020204020204" charset="-122"/>
                <a:ea typeface="微软雅黑" panose="020B0503020204020204" charset="-122"/>
                <a:cs typeface="+mn-ea"/>
                <a:sym typeface="+mn-lt"/>
              </a:rPr>
              <a:t>系</a:t>
            </a:r>
            <a:r>
              <a:rPr lang="en-US" altLang="zh-CN" sz="2400" spc="300" dirty="0">
                <a:solidFill>
                  <a:schemeClr val="tx1">
                    <a:lumMod val="50000"/>
                    <a:lumOff val="50000"/>
                  </a:schemeClr>
                </a:solidFill>
                <a:latin typeface="微软雅黑" panose="020B0503020204020204" charset="-122"/>
                <a:ea typeface="微软雅黑" panose="020B0503020204020204" charset="-122"/>
                <a:cs typeface="+mn-ea"/>
                <a:sym typeface="+mn-lt"/>
              </a:rPr>
              <a:t>/</a:t>
            </a:r>
            <a:r>
              <a:rPr lang="zh-CN" altLang="en-US" sz="2400" spc="300" dirty="0">
                <a:solidFill>
                  <a:schemeClr val="tx1">
                    <a:lumMod val="50000"/>
                    <a:lumOff val="50000"/>
                  </a:schemeClr>
                </a:solidFill>
                <a:latin typeface="微软雅黑" panose="020B0503020204020204" charset="-122"/>
                <a:ea typeface="微软雅黑" panose="020B0503020204020204" charset="-122"/>
                <a:cs typeface="+mn-ea"/>
                <a:sym typeface="+mn-lt"/>
              </a:rPr>
              <a:t>列</a:t>
            </a:r>
            <a:endParaRPr lang="en-US" altLang="zh-CN" sz="2400" spc="300" dirty="0">
              <a:solidFill>
                <a:schemeClr val="tx1">
                  <a:lumMod val="50000"/>
                  <a:lumOff val="50000"/>
                </a:schemeClr>
              </a:solidFill>
              <a:latin typeface="微软雅黑" panose="020B0503020204020204" charset="-122"/>
              <a:ea typeface="微软雅黑" panose="020B0503020204020204" charset="-122"/>
              <a:cs typeface="+mn-ea"/>
              <a:sym typeface="+mn-lt"/>
            </a:endParaRPr>
          </a:p>
        </p:txBody>
      </p:sp>
      <p:sp>
        <p:nvSpPr>
          <p:cNvPr id="13" name="Rectangle 395"/>
          <p:cNvSpPr>
            <a:spLocks noChangeArrowheads="1"/>
          </p:cNvSpPr>
          <p:nvPr/>
        </p:nvSpPr>
        <p:spPr bwMode="auto">
          <a:xfrm>
            <a:off x="3690985" y="4615323"/>
            <a:ext cx="1785984" cy="337022"/>
          </a:xfrm>
          <a:prstGeom prst="rect">
            <a:avLst/>
          </a:prstGeom>
          <a:solidFill>
            <a:schemeClr val="tx1">
              <a:lumMod val="65000"/>
              <a:lumOff val="35000"/>
            </a:schemeClr>
          </a:solidFill>
          <a:ln>
            <a:noFill/>
          </a:ln>
          <a:effectLst/>
        </p:spPr>
        <p:txBody>
          <a:bodyPr wrap="none" anchor="ctr"/>
          <a:lstStyle>
            <a:lvl1pPr>
              <a:spcBef>
                <a:spcPct val="20000"/>
              </a:spcBef>
              <a:buChar char="•"/>
              <a:defRPr sz="3200">
                <a:solidFill>
                  <a:schemeClr val="tx1"/>
                </a:solidFill>
                <a:latin typeface="Arial" panose="020B0604020202020204" pitchFamily="34" charset="0"/>
                <a:ea typeface="宋体" panose="02010600030101010101" pitchFamily="2" charset="-122"/>
              </a:defRPr>
            </a:lvl1pPr>
            <a:lvl2pPr marL="742950" indent="-285750">
              <a:spcBef>
                <a:spcPct val="20000"/>
              </a:spcBef>
              <a:buChar char="–"/>
              <a:defRPr sz="2800">
                <a:solidFill>
                  <a:schemeClr val="tx1"/>
                </a:solidFill>
                <a:latin typeface="Arial" panose="020B0604020202020204" pitchFamily="34" charset="0"/>
                <a:ea typeface="宋体" panose="02010600030101010101" pitchFamily="2" charset="-122"/>
              </a:defRPr>
            </a:lvl2pPr>
            <a:lvl3pPr marL="1143000" indent="-228600">
              <a:spcBef>
                <a:spcPct val="20000"/>
              </a:spcBef>
              <a:buChar char="•"/>
              <a:defRPr sz="2400">
                <a:solidFill>
                  <a:schemeClr val="tx1"/>
                </a:solidFill>
                <a:latin typeface="Arial" panose="020B0604020202020204" pitchFamily="34" charset="0"/>
                <a:ea typeface="宋体" panose="02010600030101010101" pitchFamily="2" charset="-122"/>
              </a:defRPr>
            </a:lvl3pPr>
            <a:lvl4pPr marL="1600200" indent="-228600">
              <a:spcBef>
                <a:spcPct val="20000"/>
              </a:spcBef>
              <a:buChar char="–"/>
              <a:defRPr sz="2000">
                <a:solidFill>
                  <a:schemeClr val="tx1"/>
                </a:solidFill>
                <a:latin typeface="Arial" panose="020B0604020202020204" pitchFamily="34" charset="0"/>
                <a:ea typeface="宋体" panose="02010600030101010101" pitchFamily="2" charset="-122"/>
              </a:defRPr>
            </a:lvl4pPr>
            <a:lvl5pPr marL="2057400" indent="-228600">
              <a:spcBef>
                <a:spcPct val="20000"/>
              </a:spcBef>
              <a:buChar char="»"/>
              <a:defRPr sz="20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9pPr>
          </a:lstStyle>
          <a:p>
            <a:pPr algn="ctr">
              <a:spcBef>
                <a:spcPct val="0"/>
              </a:spcBef>
              <a:buNone/>
            </a:pPr>
            <a:r>
              <a:rPr lang="zh-CN" altLang="en-US" sz="1335" dirty="0">
                <a:solidFill>
                  <a:schemeClr val="bg1"/>
                </a:solidFill>
                <a:latin typeface="微软雅黑" panose="020B0503020204020204" charset="-122"/>
                <a:ea typeface="微软雅黑" panose="020B0503020204020204" charset="-122"/>
                <a:cs typeface="+mn-ea"/>
                <a:sym typeface="+mn-lt"/>
              </a:rPr>
              <a:t>汇报人</a:t>
            </a:r>
            <a:r>
              <a:rPr lang="zh-CN" altLang="en-US" sz="1335" dirty="0" smtClean="0">
                <a:solidFill>
                  <a:schemeClr val="bg1"/>
                </a:solidFill>
                <a:latin typeface="微软雅黑" panose="020B0503020204020204" charset="-122"/>
                <a:ea typeface="微软雅黑" panose="020B0503020204020204" charset="-122"/>
                <a:cs typeface="+mn-ea"/>
                <a:sym typeface="+mn-lt"/>
              </a:rPr>
              <a:t>：</a:t>
            </a:r>
            <a:r>
              <a:rPr lang="en-US" altLang="zh-CN" sz="1335" dirty="0">
                <a:solidFill>
                  <a:schemeClr val="bg1"/>
                </a:solidFill>
                <a:latin typeface="微软雅黑" panose="020B0503020204020204" charset="-122"/>
                <a:ea typeface="微软雅黑" panose="020B0503020204020204" charset="-122"/>
                <a:cs typeface="+mn-ea"/>
                <a:sym typeface="+mn-lt"/>
              </a:rPr>
              <a:t>XX</a:t>
            </a:r>
            <a:endParaRPr lang="en-US" altLang="zh-CN" sz="1335" dirty="0">
              <a:solidFill>
                <a:schemeClr val="bg1"/>
              </a:solidFill>
              <a:latin typeface="微软雅黑" panose="020B0503020204020204" charset="-122"/>
              <a:ea typeface="微软雅黑" panose="020B0503020204020204" charset="-122"/>
              <a:cs typeface="+mn-ea"/>
              <a:sym typeface="+mn-lt"/>
            </a:endParaRPr>
          </a:p>
        </p:txBody>
      </p:sp>
      <p:sp>
        <p:nvSpPr>
          <p:cNvPr id="14" name="Rectangle 396"/>
          <p:cNvSpPr>
            <a:spLocks noChangeArrowheads="1"/>
          </p:cNvSpPr>
          <p:nvPr/>
        </p:nvSpPr>
        <p:spPr bwMode="auto">
          <a:xfrm>
            <a:off x="6568169" y="4648343"/>
            <a:ext cx="1236255" cy="270960"/>
          </a:xfrm>
          <a:prstGeom prst="rect">
            <a:avLst/>
          </a:prstGeom>
          <a:solidFill>
            <a:schemeClr val="tx1">
              <a:lumMod val="65000"/>
              <a:lumOff val="35000"/>
            </a:schemeClr>
          </a:solidFill>
          <a:ln>
            <a:noFill/>
          </a:ln>
          <a:effectLst/>
        </p:spPr>
        <p:txBody>
          <a:bodyPr wrap="none" anchor="ctr"/>
          <a:lstStyle>
            <a:lvl1pPr>
              <a:spcBef>
                <a:spcPct val="20000"/>
              </a:spcBef>
              <a:buChar char="•"/>
              <a:defRPr sz="3200">
                <a:solidFill>
                  <a:schemeClr val="tx1"/>
                </a:solidFill>
                <a:latin typeface="Arial" panose="020B0604020202020204" pitchFamily="34" charset="0"/>
                <a:ea typeface="宋体" panose="02010600030101010101" pitchFamily="2" charset="-122"/>
              </a:defRPr>
            </a:lvl1pPr>
            <a:lvl2pPr marL="742950" indent="-285750">
              <a:spcBef>
                <a:spcPct val="20000"/>
              </a:spcBef>
              <a:buChar char="–"/>
              <a:defRPr sz="2800">
                <a:solidFill>
                  <a:schemeClr val="tx1"/>
                </a:solidFill>
                <a:latin typeface="Arial" panose="020B0604020202020204" pitchFamily="34" charset="0"/>
                <a:ea typeface="宋体" panose="02010600030101010101" pitchFamily="2" charset="-122"/>
              </a:defRPr>
            </a:lvl2pPr>
            <a:lvl3pPr marL="1143000" indent="-228600">
              <a:spcBef>
                <a:spcPct val="20000"/>
              </a:spcBef>
              <a:buChar char="•"/>
              <a:defRPr sz="2400">
                <a:solidFill>
                  <a:schemeClr val="tx1"/>
                </a:solidFill>
                <a:latin typeface="Arial" panose="020B0604020202020204" pitchFamily="34" charset="0"/>
                <a:ea typeface="宋体" panose="02010600030101010101" pitchFamily="2" charset="-122"/>
              </a:defRPr>
            </a:lvl3pPr>
            <a:lvl4pPr marL="1600200" indent="-228600">
              <a:spcBef>
                <a:spcPct val="20000"/>
              </a:spcBef>
              <a:buChar char="–"/>
              <a:defRPr sz="2000">
                <a:solidFill>
                  <a:schemeClr val="tx1"/>
                </a:solidFill>
                <a:latin typeface="Arial" panose="020B0604020202020204" pitchFamily="34" charset="0"/>
                <a:ea typeface="宋体" panose="02010600030101010101" pitchFamily="2" charset="-122"/>
              </a:defRPr>
            </a:lvl4pPr>
            <a:lvl5pPr marL="2057400" indent="-228600">
              <a:spcBef>
                <a:spcPct val="20000"/>
              </a:spcBef>
              <a:buChar char="»"/>
              <a:defRPr sz="20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9pPr>
          </a:lstStyle>
          <a:p>
            <a:pPr algn="ctr" eaLnBrk="1" hangingPunct="1">
              <a:spcBef>
                <a:spcPct val="0"/>
              </a:spcBef>
              <a:buFontTx/>
              <a:buNone/>
            </a:pPr>
            <a:r>
              <a:rPr lang="zh-CN" altLang="zh-CN" sz="1335" dirty="0">
                <a:solidFill>
                  <a:schemeClr val="bg1"/>
                </a:solidFill>
                <a:latin typeface="微软雅黑" panose="020B0503020204020204" charset="-122"/>
                <a:ea typeface="微软雅黑" panose="020B0503020204020204" charset="-122"/>
                <a:cs typeface="+mn-ea"/>
                <a:sym typeface="+mn-lt"/>
              </a:rPr>
              <a:t>20</a:t>
            </a:r>
            <a:r>
              <a:rPr lang="en-US" altLang="zh-CN" sz="1335" dirty="0">
                <a:solidFill>
                  <a:schemeClr val="bg1"/>
                </a:solidFill>
                <a:latin typeface="微软雅黑" panose="020B0503020204020204" charset="-122"/>
                <a:ea typeface="微软雅黑" panose="020B0503020204020204" charset="-122"/>
                <a:cs typeface="+mn-ea"/>
                <a:sym typeface="+mn-lt"/>
              </a:rPr>
              <a:t>2</a:t>
            </a:r>
            <a:r>
              <a:rPr lang="en-US" altLang="zh-CN" sz="1335" dirty="0">
                <a:solidFill>
                  <a:schemeClr val="bg1"/>
                </a:solidFill>
                <a:latin typeface="微软雅黑" panose="020B0503020204020204" charset="-122"/>
                <a:ea typeface="微软雅黑" panose="020B0503020204020204" charset="-122"/>
                <a:cs typeface="+mn-ea"/>
                <a:sym typeface="+mn-lt"/>
              </a:rPr>
              <a:t>X</a:t>
            </a:r>
            <a:r>
              <a:rPr lang="zh-CN" altLang="zh-CN" sz="1335" dirty="0">
                <a:solidFill>
                  <a:schemeClr val="bg1"/>
                </a:solidFill>
                <a:latin typeface="微软雅黑" panose="020B0503020204020204" charset="-122"/>
                <a:ea typeface="微软雅黑" panose="020B0503020204020204" charset="-122"/>
                <a:cs typeface="+mn-ea"/>
                <a:sym typeface="+mn-lt"/>
              </a:rPr>
              <a:t>.</a:t>
            </a:r>
            <a:r>
              <a:rPr lang="en-US" altLang="zh-CN" sz="1335" dirty="0">
                <a:solidFill>
                  <a:schemeClr val="bg1"/>
                </a:solidFill>
                <a:latin typeface="微软雅黑" panose="020B0503020204020204" charset="-122"/>
                <a:ea typeface="微软雅黑" panose="020B0503020204020204" charset="-122"/>
                <a:cs typeface="+mn-ea"/>
                <a:sym typeface="+mn-lt"/>
              </a:rPr>
              <a:t>XX</a:t>
            </a:r>
            <a:r>
              <a:rPr lang="zh-CN" altLang="zh-CN" sz="1335" dirty="0">
                <a:solidFill>
                  <a:schemeClr val="bg1"/>
                </a:solidFill>
                <a:latin typeface="微软雅黑" panose="020B0503020204020204" charset="-122"/>
                <a:ea typeface="微软雅黑" panose="020B0503020204020204" charset="-122"/>
                <a:cs typeface="+mn-ea"/>
                <a:sym typeface="+mn-lt"/>
              </a:rPr>
              <a:t>.</a:t>
            </a:r>
            <a:r>
              <a:rPr lang="en-US" altLang="zh-CN" sz="1335" dirty="0">
                <a:solidFill>
                  <a:schemeClr val="bg1"/>
                </a:solidFill>
                <a:latin typeface="微软雅黑" panose="020B0503020204020204" charset="-122"/>
                <a:ea typeface="微软雅黑" panose="020B0503020204020204" charset="-122"/>
                <a:cs typeface="+mn-ea"/>
                <a:sym typeface="+mn-lt"/>
              </a:rPr>
              <a:t>XX</a:t>
            </a:r>
            <a:endParaRPr lang="en-US" altLang="zh-CN" sz="1335" dirty="0">
              <a:solidFill>
                <a:schemeClr val="bg1"/>
              </a:solidFill>
              <a:latin typeface="微软雅黑" panose="020B0503020204020204" charset="-122"/>
              <a:ea typeface="微软雅黑" panose="020B0503020204020204" charset="-122"/>
              <a:cs typeface="+mn-ea"/>
              <a:sym typeface="+mn-lt"/>
            </a:endParaRPr>
          </a:p>
        </p:txBody>
      </p:sp>
      <p:pic>
        <p:nvPicPr>
          <p:cNvPr id="7" name="图片 6" descr="图片1"/>
          <p:cNvPicPr>
            <a:picLocks noChangeAspect="1"/>
          </p:cNvPicPr>
          <p:nvPr/>
        </p:nvPicPr>
        <p:blipFill>
          <a:blip r:embed="rId2"/>
          <a:stretch>
            <a:fillRect/>
          </a:stretch>
        </p:blipFill>
        <p:spPr>
          <a:xfrm>
            <a:off x="10129520" y="-33655"/>
            <a:ext cx="1971675" cy="476250"/>
          </a:xfrm>
          <a:prstGeom prst="rect">
            <a:avLst/>
          </a:prstGeom>
        </p:spPr>
      </p:pic>
    </p:spTree>
  </p:cSld>
  <p:clrMapOvr>
    <a:masterClrMapping/>
  </p:clrMapOvr>
  <mc:AlternateContent xmlns:mc="http://schemas.openxmlformats.org/markup-compatibility/2006">
    <mc:Choice xmlns:p14="http://schemas.microsoft.com/office/powerpoint/2010/main" Requires="p14">
      <p:transition spd="slow" p14:dur="1500" advClick="0" advTm="3000">
        <p:random/>
      </p:transition>
    </mc:Choice>
    <mc:Fallback>
      <p:transition spd="slow" advClick="0" advTm="3000">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afterEffect">
                                  <p:stCondLst>
                                    <p:cond delay="0"/>
                                  </p:stCondLst>
                                  <p:childTnLst>
                                    <p:set>
                                      <p:cBhvr>
                                        <p:cTn id="6" dur="1" fill="hold">
                                          <p:stCondLst>
                                            <p:cond delay="0"/>
                                          </p:stCondLst>
                                        </p:cTn>
                                        <p:tgtEl>
                                          <p:spTgt spid="11"/>
                                        </p:tgtEl>
                                        <p:attrNameLst>
                                          <p:attrName>style.visibility</p:attrName>
                                        </p:attrNameLst>
                                      </p:cBhvr>
                                      <p:to>
                                        <p:strVal val="visible"/>
                                      </p:to>
                                    </p:set>
                                    <p:anim calcmode="lin" valueType="num">
                                      <p:cBhvr additive="base">
                                        <p:cTn id="7" dur="500" fill="hold"/>
                                        <p:tgtEl>
                                          <p:spTgt spid="11"/>
                                        </p:tgtEl>
                                        <p:attrNameLst>
                                          <p:attrName>ppt_x</p:attrName>
                                        </p:attrNameLst>
                                      </p:cBhvr>
                                      <p:tavLst>
                                        <p:tav tm="0">
                                          <p:val>
                                            <p:strVal val="0-#ppt_w/2"/>
                                          </p:val>
                                        </p:tav>
                                        <p:tav tm="100000">
                                          <p:val>
                                            <p:strVal val="#ppt_x"/>
                                          </p:val>
                                        </p:tav>
                                      </p:tavLst>
                                    </p:anim>
                                    <p:anim calcmode="lin" valueType="num">
                                      <p:cBhvr additive="base">
                                        <p:cTn id="8" dur="500" fill="hold"/>
                                        <p:tgtEl>
                                          <p:spTgt spid="11"/>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14" presetClass="entr" presetSubtype="10" fill="hold" grpId="0" nodeType="afterEffect">
                                  <p:stCondLst>
                                    <p:cond delay="0"/>
                                  </p:stCondLst>
                                  <p:iterate type="lt">
                                    <p:tmPct val="30000"/>
                                  </p:iterate>
                                  <p:childTnLst>
                                    <p:set>
                                      <p:cBhvr>
                                        <p:cTn id="11" dur="1" fill="hold">
                                          <p:stCondLst>
                                            <p:cond delay="0"/>
                                          </p:stCondLst>
                                        </p:cTn>
                                        <p:tgtEl>
                                          <p:spTgt spid="12"/>
                                        </p:tgtEl>
                                        <p:attrNameLst>
                                          <p:attrName>style.visibility</p:attrName>
                                        </p:attrNameLst>
                                      </p:cBhvr>
                                      <p:to>
                                        <p:strVal val="visible"/>
                                      </p:to>
                                    </p:set>
                                    <p:animEffect transition="in" filter="randombar(horizontal)">
                                      <p:cBhvr>
                                        <p:cTn id="12" dur="250"/>
                                        <p:tgtEl>
                                          <p:spTgt spid="12"/>
                                        </p:tgtEl>
                                      </p:cBhvr>
                                    </p:animEffect>
                                  </p:childTnLst>
                                </p:cTn>
                              </p:par>
                            </p:childTnLst>
                          </p:cTn>
                        </p:par>
                        <p:par>
                          <p:cTn id="13" fill="hold">
                            <p:stCondLst>
                              <p:cond delay="1500"/>
                            </p:stCondLst>
                            <p:childTnLst>
                              <p:par>
                                <p:cTn id="14" presetID="22" presetClass="entr" presetSubtype="8" fill="hold" grpId="0" nodeType="afterEffect">
                                  <p:stCondLst>
                                    <p:cond delay="0"/>
                                  </p:stCondLst>
                                  <p:iterate type="lt">
                                    <p:tmPct val="30000"/>
                                  </p:iterate>
                                  <p:childTnLst>
                                    <p:set>
                                      <p:cBhvr>
                                        <p:cTn id="15" dur="1" fill="hold">
                                          <p:stCondLst>
                                            <p:cond delay="0"/>
                                          </p:stCondLst>
                                        </p:cTn>
                                        <p:tgtEl>
                                          <p:spTgt spid="5"/>
                                        </p:tgtEl>
                                        <p:attrNameLst>
                                          <p:attrName>style.visibility</p:attrName>
                                        </p:attrNameLst>
                                      </p:cBhvr>
                                      <p:to>
                                        <p:strVal val="visible"/>
                                      </p:to>
                                    </p:set>
                                    <p:animEffect transition="in" filter="wipe(left)">
                                      <p:cBhvr>
                                        <p:cTn id="16" dur="20"/>
                                        <p:tgtEl>
                                          <p:spTgt spid="5"/>
                                        </p:tgtEl>
                                      </p:cBhvr>
                                    </p:animEffect>
                                  </p:childTnLst>
                                </p:cTn>
                              </p:par>
                            </p:childTnLst>
                          </p:cTn>
                        </p:par>
                        <p:par>
                          <p:cTn id="17" fill="hold">
                            <p:stCondLst>
                              <p:cond delay="2359"/>
                            </p:stCondLst>
                            <p:childTnLst>
                              <p:par>
                                <p:cTn id="18" presetID="4" presetClass="entr" presetSubtype="32" fill="hold" grpId="0" nodeType="afterEffect">
                                  <p:stCondLst>
                                    <p:cond delay="0"/>
                                  </p:stCondLst>
                                  <p:childTnLst>
                                    <p:set>
                                      <p:cBhvr>
                                        <p:cTn id="19" dur="1" fill="hold">
                                          <p:stCondLst>
                                            <p:cond delay="0"/>
                                          </p:stCondLst>
                                        </p:cTn>
                                        <p:tgtEl>
                                          <p:spTgt spid="13"/>
                                        </p:tgtEl>
                                        <p:attrNameLst>
                                          <p:attrName>style.visibility</p:attrName>
                                        </p:attrNameLst>
                                      </p:cBhvr>
                                      <p:to>
                                        <p:strVal val="visible"/>
                                      </p:to>
                                    </p:set>
                                    <p:animEffect transition="in" filter="box(out)">
                                      <p:cBhvr>
                                        <p:cTn id="20" dur="500"/>
                                        <p:tgtEl>
                                          <p:spTgt spid="13"/>
                                        </p:tgtEl>
                                      </p:cBhvr>
                                    </p:animEffect>
                                  </p:childTnLst>
                                </p:cTn>
                              </p:par>
                            </p:childTnLst>
                          </p:cTn>
                        </p:par>
                        <p:par>
                          <p:cTn id="21" fill="hold">
                            <p:stCondLst>
                              <p:cond delay="2859"/>
                            </p:stCondLst>
                            <p:childTnLst>
                              <p:par>
                                <p:cTn id="22" presetID="4" presetClass="entr" presetSubtype="32" fill="hold" grpId="0" nodeType="afterEffect">
                                  <p:stCondLst>
                                    <p:cond delay="0"/>
                                  </p:stCondLst>
                                  <p:childTnLst>
                                    <p:set>
                                      <p:cBhvr>
                                        <p:cTn id="23" dur="1" fill="hold">
                                          <p:stCondLst>
                                            <p:cond delay="0"/>
                                          </p:stCondLst>
                                        </p:cTn>
                                        <p:tgtEl>
                                          <p:spTgt spid="14"/>
                                        </p:tgtEl>
                                        <p:attrNameLst>
                                          <p:attrName>style.visibility</p:attrName>
                                        </p:attrNameLst>
                                      </p:cBhvr>
                                      <p:to>
                                        <p:strVal val="visible"/>
                                      </p:to>
                                    </p:set>
                                    <p:animEffect transition="in" filter="box(out)">
                                      <p:cBhvr>
                                        <p:cTn id="24" dur="50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p:bldP spid="5" grpId="0"/>
      <p:bldP spid="12" grpId="0"/>
      <p:bldP spid="13" grpId="0" bldLvl="0" animBg="1"/>
      <p:bldP spid="14" grpId="0" bldLvl="0" animBg="1"/>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图片 5" descr="预览图_千图网_编号34007730"/>
          <p:cNvPicPr>
            <a:picLocks noChangeAspect="1"/>
          </p:cNvPicPr>
          <p:nvPr/>
        </p:nvPicPr>
        <p:blipFill>
          <a:blip r:embed="rId1"/>
          <a:srcRect r="24058" b="43318"/>
          <a:stretch>
            <a:fillRect/>
          </a:stretch>
        </p:blipFill>
        <p:spPr>
          <a:xfrm rot="10800000">
            <a:off x="1332230" y="934720"/>
            <a:ext cx="4899660" cy="4890135"/>
          </a:xfrm>
          <a:prstGeom prst="ellipse">
            <a:avLst/>
          </a:prstGeom>
        </p:spPr>
      </p:pic>
      <p:sp>
        <p:nvSpPr>
          <p:cNvPr id="3" name="矩形 2"/>
          <p:cNvSpPr/>
          <p:nvPr/>
        </p:nvSpPr>
        <p:spPr>
          <a:xfrm>
            <a:off x="541020" y="504825"/>
            <a:ext cx="11067415" cy="5749290"/>
          </a:xfrm>
          <a:prstGeom prst="rect">
            <a:avLst/>
          </a:prstGeom>
          <a:no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cxnSp>
        <p:nvCxnSpPr>
          <p:cNvPr id="13" name="直接连接符 12"/>
          <p:cNvCxnSpPr>
            <a:stCxn id="10" idx="6"/>
          </p:cNvCxnSpPr>
          <p:nvPr/>
        </p:nvCxnSpPr>
        <p:spPr>
          <a:xfrm flipV="1">
            <a:off x="5461931" y="2471926"/>
            <a:ext cx="1724628" cy="1"/>
          </a:xfrm>
          <a:prstGeom prst="line">
            <a:avLst/>
          </a:prstGeom>
          <a:ln>
            <a:solidFill>
              <a:srgbClr val="486F7E"/>
            </a:solidFill>
          </a:ln>
        </p:spPr>
        <p:style>
          <a:lnRef idx="1">
            <a:schemeClr val="accent1"/>
          </a:lnRef>
          <a:fillRef idx="0">
            <a:schemeClr val="accent1"/>
          </a:fillRef>
          <a:effectRef idx="0">
            <a:schemeClr val="accent1"/>
          </a:effectRef>
          <a:fontRef idx="minor">
            <a:schemeClr val="tx1"/>
          </a:fontRef>
        </p:style>
      </p:cxnSp>
      <p:sp>
        <p:nvSpPr>
          <p:cNvPr id="14" name="文本框 13"/>
          <p:cNvSpPr txBox="1"/>
          <p:nvPr/>
        </p:nvSpPr>
        <p:spPr>
          <a:xfrm>
            <a:off x="7186559" y="2287260"/>
            <a:ext cx="3356658" cy="368300"/>
          </a:xfrm>
          <a:prstGeom prst="rect">
            <a:avLst/>
          </a:prstGeom>
          <a:noFill/>
        </p:spPr>
        <p:txBody>
          <a:bodyPr wrap="square" rtlCol="0">
            <a:spAutoFit/>
          </a:bodyPr>
          <a:lstStyle/>
          <a:p>
            <a:r>
              <a:rPr lang="zh-CN" altLang="en-US" spc="600" dirty="0">
                <a:solidFill>
                  <a:schemeClr val="tx1"/>
                </a:solidFill>
                <a:latin typeface="微软雅黑" panose="020B0503020204020204" charset="-122"/>
                <a:ea typeface="微软雅黑" panose="020B0503020204020204" charset="-122"/>
              </a:rPr>
              <a:t>一</a:t>
            </a:r>
            <a:r>
              <a:rPr lang="en-US" altLang="zh-CN" spc="600" dirty="0">
                <a:solidFill>
                  <a:schemeClr val="tx1"/>
                </a:solidFill>
                <a:latin typeface="微软雅黑" panose="020B0503020204020204" charset="-122"/>
                <a:ea typeface="微软雅黑" panose="020B0503020204020204" charset="-122"/>
              </a:rPr>
              <a:t>.</a:t>
            </a:r>
            <a:r>
              <a:rPr lang="zh-CN" altLang="zh-CN" spc="600" dirty="0">
                <a:solidFill>
                  <a:schemeClr val="tx1"/>
                </a:solidFill>
                <a:latin typeface="微软雅黑" panose="020B0503020204020204" charset="-122"/>
                <a:ea typeface="微软雅黑" panose="020B0503020204020204" charset="-122"/>
              </a:rPr>
              <a:t>请输入您的标题</a:t>
            </a:r>
            <a:endParaRPr lang="zh-CN" altLang="zh-CN" spc="600" dirty="0">
              <a:solidFill>
                <a:schemeClr val="tx1"/>
              </a:solidFill>
              <a:latin typeface="微软雅黑" panose="020B0503020204020204" charset="-122"/>
              <a:ea typeface="微软雅黑" panose="020B0503020204020204" charset="-122"/>
            </a:endParaRPr>
          </a:p>
        </p:txBody>
      </p:sp>
      <p:cxnSp>
        <p:nvCxnSpPr>
          <p:cNvPr id="17" name="直接连接符 16"/>
          <p:cNvCxnSpPr>
            <a:stCxn id="15" idx="6"/>
          </p:cNvCxnSpPr>
          <p:nvPr/>
        </p:nvCxnSpPr>
        <p:spPr>
          <a:xfrm flipV="1">
            <a:off x="5461931" y="3270579"/>
            <a:ext cx="1724628" cy="1"/>
          </a:xfrm>
          <a:prstGeom prst="line">
            <a:avLst/>
          </a:prstGeom>
          <a:ln>
            <a:solidFill>
              <a:srgbClr val="486F7E"/>
            </a:solidFill>
          </a:ln>
        </p:spPr>
        <p:style>
          <a:lnRef idx="1">
            <a:schemeClr val="accent1"/>
          </a:lnRef>
          <a:fillRef idx="0">
            <a:schemeClr val="accent1"/>
          </a:fillRef>
          <a:effectRef idx="0">
            <a:schemeClr val="accent1"/>
          </a:effectRef>
          <a:fontRef idx="minor">
            <a:schemeClr val="tx1"/>
          </a:fontRef>
        </p:style>
      </p:cxnSp>
      <p:sp>
        <p:nvSpPr>
          <p:cNvPr id="18" name="文本框 17"/>
          <p:cNvSpPr txBox="1"/>
          <p:nvPr/>
        </p:nvSpPr>
        <p:spPr>
          <a:xfrm>
            <a:off x="7186559" y="3085913"/>
            <a:ext cx="3356658" cy="368300"/>
          </a:xfrm>
          <a:prstGeom prst="rect">
            <a:avLst/>
          </a:prstGeom>
          <a:noFill/>
        </p:spPr>
        <p:txBody>
          <a:bodyPr wrap="square" rtlCol="0">
            <a:spAutoFit/>
          </a:bodyPr>
          <a:lstStyle/>
          <a:p>
            <a:r>
              <a:rPr lang="zh-CN" altLang="en-US" spc="600" dirty="0">
                <a:solidFill>
                  <a:schemeClr val="tx1"/>
                </a:solidFill>
                <a:latin typeface="微软雅黑" panose="020B0503020204020204" charset="-122"/>
                <a:ea typeface="微软雅黑" panose="020B0503020204020204" charset="-122"/>
              </a:rPr>
              <a:t>二</a:t>
            </a:r>
            <a:r>
              <a:rPr lang="en-US" altLang="zh-CN" spc="600" dirty="0">
                <a:solidFill>
                  <a:schemeClr val="tx1"/>
                </a:solidFill>
                <a:latin typeface="微软雅黑" panose="020B0503020204020204" charset="-122"/>
                <a:ea typeface="微软雅黑" panose="020B0503020204020204" charset="-122"/>
              </a:rPr>
              <a:t>.</a:t>
            </a:r>
            <a:r>
              <a:rPr lang="zh-CN" altLang="zh-CN" spc="600" dirty="0">
                <a:solidFill>
                  <a:schemeClr val="tx1"/>
                </a:solidFill>
                <a:latin typeface="微软雅黑" panose="020B0503020204020204" charset="-122"/>
                <a:ea typeface="微软雅黑" panose="020B0503020204020204" charset="-122"/>
                <a:sym typeface="+mn-ea"/>
              </a:rPr>
              <a:t>请输入您的标题</a:t>
            </a:r>
            <a:endParaRPr lang="zh-CN" altLang="zh-CN" spc="600" dirty="0">
              <a:solidFill>
                <a:schemeClr val="tx1"/>
              </a:solidFill>
              <a:latin typeface="微软雅黑" panose="020B0503020204020204" charset="-122"/>
              <a:ea typeface="微软雅黑" panose="020B0503020204020204" charset="-122"/>
              <a:sym typeface="+mn-ea"/>
            </a:endParaRPr>
          </a:p>
        </p:txBody>
      </p:sp>
      <p:cxnSp>
        <p:nvCxnSpPr>
          <p:cNvPr id="21" name="直接连接符 20"/>
          <p:cNvCxnSpPr>
            <a:stCxn id="4" idx="6"/>
          </p:cNvCxnSpPr>
          <p:nvPr/>
        </p:nvCxnSpPr>
        <p:spPr>
          <a:xfrm flipV="1">
            <a:off x="5461931" y="4069867"/>
            <a:ext cx="1724628" cy="1"/>
          </a:xfrm>
          <a:prstGeom prst="line">
            <a:avLst/>
          </a:prstGeom>
          <a:ln>
            <a:solidFill>
              <a:srgbClr val="486F7E"/>
            </a:solidFill>
          </a:ln>
        </p:spPr>
        <p:style>
          <a:lnRef idx="1">
            <a:schemeClr val="accent1"/>
          </a:lnRef>
          <a:fillRef idx="0">
            <a:schemeClr val="accent1"/>
          </a:fillRef>
          <a:effectRef idx="0">
            <a:schemeClr val="accent1"/>
          </a:effectRef>
          <a:fontRef idx="minor">
            <a:schemeClr val="tx1"/>
          </a:fontRef>
        </p:style>
      </p:cxnSp>
      <p:sp>
        <p:nvSpPr>
          <p:cNvPr id="22" name="文本框 21"/>
          <p:cNvSpPr txBox="1"/>
          <p:nvPr/>
        </p:nvSpPr>
        <p:spPr>
          <a:xfrm>
            <a:off x="7186559" y="3884566"/>
            <a:ext cx="3356658" cy="368300"/>
          </a:xfrm>
          <a:prstGeom prst="rect">
            <a:avLst/>
          </a:prstGeom>
          <a:noFill/>
        </p:spPr>
        <p:txBody>
          <a:bodyPr wrap="square" rtlCol="0">
            <a:spAutoFit/>
          </a:bodyPr>
          <a:lstStyle/>
          <a:p>
            <a:r>
              <a:rPr lang="zh-CN" altLang="en-US" spc="600" dirty="0">
                <a:solidFill>
                  <a:schemeClr val="tx1"/>
                </a:solidFill>
                <a:latin typeface="微软雅黑" panose="020B0503020204020204" charset="-122"/>
                <a:ea typeface="微软雅黑" panose="020B0503020204020204" charset="-122"/>
              </a:rPr>
              <a:t>三</a:t>
            </a:r>
            <a:r>
              <a:rPr lang="en-US" altLang="zh-CN" spc="600" dirty="0">
                <a:solidFill>
                  <a:schemeClr val="tx1"/>
                </a:solidFill>
                <a:latin typeface="微软雅黑" panose="020B0503020204020204" charset="-122"/>
                <a:ea typeface="微软雅黑" panose="020B0503020204020204" charset="-122"/>
              </a:rPr>
              <a:t>.</a:t>
            </a:r>
            <a:r>
              <a:rPr lang="zh-CN" altLang="zh-CN" spc="600" dirty="0">
                <a:solidFill>
                  <a:schemeClr val="tx1"/>
                </a:solidFill>
                <a:latin typeface="微软雅黑" panose="020B0503020204020204" charset="-122"/>
                <a:ea typeface="微软雅黑" panose="020B0503020204020204" charset="-122"/>
                <a:sym typeface="+mn-ea"/>
              </a:rPr>
              <a:t>请输入您的标题</a:t>
            </a:r>
            <a:endParaRPr lang="zh-CN" altLang="zh-CN" spc="600" dirty="0">
              <a:solidFill>
                <a:schemeClr val="tx1"/>
              </a:solidFill>
              <a:latin typeface="微软雅黑" panose="020B0503020204020204" charset="-122"/>
              <a:ea typeface="微软雅黑" panose="020B0503020204020204" charset="-122"/>
              <a:sym typeface="+mn-ea"/>
            </a:endParaRPr>
          </a:p>
        </p:txBody>
      </p:sp>
      <p:sp>
        <p:nvSpPr>
          <p:cNvPr id="10" name="椭圆 9"/>
          <p:cNvSpPr/>
          <p:nvPr/>
        </p:nvSpPr>
        <p:spPr>
          <a:xfrm>
            <a:off x="5195713" y="2338818"/>
            <a:ext cx="266218" cy="266218"/>
          </a:xfrm>
          <a:prstGeom prst="ellipse">
            <a:avLst/>
          </a:prstGeom>
          <a:solidFill>
            <a:schemeClr val="bg1"/>
          </a:solidFill>
          <a:ln>
            <a:solidFill>
              <a:srgbClr val="3B6D8E"/>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latin typeface="微软雅黑" panose="020B0503020204020204" charset="-122"/>
              <a:ea typeface="微软雅黑" panose="020B0503020204020204" charset="-122"/>
            </a:endParaRPr>
          </a:p>
        </p:txBody>
      </p:sp>
      <p:sp>
        <p:nvSpPr>
          <p:cNvPr id="11" name="椭圆 10"/>
          <p:cNvSpPr/>
          <p:nvPr/>
        </p:nvSpPr>
        <p:spPr>
          <a:xfrm>
            <a:off x="5276735" y="2414053"/>
            <a:ext cx="115747" cy="115747"/>
          </a:xfrm>
          <a:prstGeom prst="ellipse">
            <a:avLst/>
          </a:prstGeom>
          <a:solidFill>
            <a:srgbClr val="DF954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latin typeface="微软雅黑" panose="020B0503020204020204" charset="-122"/>
              <a:ea typeface="微软雅黑" panose="020B0503020204020204" charset="-122"/>
            </a:endParaRPr>
          </a:p>
        </p:txBody>
      </p:sp>
      <p:sp>
        <p:nvSpPr>
          <p:cNvPr id="15" name="椭圆 14"/>
          <p:cNvSpPr/>
          <p:nvPr/>
        </p:nvSpPr>
        <p:spPr>
          <a:xfrm>
            <a:off x="5195713" y="3137471"/>
            <a:ext cx="266218" cy="266218"/>
          </a:xfrm>
          <a:prstGeom prst="ellipse">
            <a:avLst/>
          </a:prstGeom>
          <a:solidFill>
            <a:schemeClr val="bg1"/>
          </a:solidFill>
          <a:ln>
            <a:solidFill>
              <a:srgbClr val="3B6D8E"/>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latin typeface="微软雅黑" panose="020B0503020204020204" charset="-122"/>
              <a:ea typeface="微软雅黑" panose="020B0503020204020204" charset="-122"/>
            </a:endParaRPr>
          </a:p>
        </p:txBody>
      </p:sp>
      <p:sp>
        <p:nvSpPr>
          <p:cNvPr id="16" name="椭圆 15"/>
          <p:cNvSpPr/>
          <p:nvPr/>
        </p:nvSpPr>
        <p:spPr>
          <a:xfrm>
            <a:off x="5276735" y="3212706"/>
            <a:ext cx="115747" cy="115747"/>
          </a:xfrm>
          <a:prstGeom prst="ellipse">
            <a:avLst/>
          </a:prstGeom>
          <a:solidFill>
            <a:srgbClr val="DF954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latin typeface="微软雅黑" panose="020B0503020204020204" charset="-122"/>
              <a:ea typeface="微软雅黑" panose="020B0503020204020204" charset="-122"/>
            </a:endParaRPr>
          </a:p>
        </p:txBody>
      </p:sp>
      <p:sp>
        <p:nvSpPr>
          <p:cNvPr id="4" name="椭圆 3"/>
          <p:cNvSpPr/>
          <p:nvPr/>
        </p:nvSpPr>
        <p:spPr>
          <a:xfrm>
            <a:off x="5195713" y="3936124"/>
            <a:ext cx="266218" cy="266218"/>
          </a:xfrm>
          <a:prstGeom prst="ellipse">
            <a:avLst/>
          </a:prstGeom>
          <a:solidFill>
            <a:schemeClr val="bg1"/>
          </a:solidFill>
          <a:ln>
            <a:solidFill>
              <a:srgbClr val="3B6D8E"/>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latin typeface="微软雅黑" panose="020B0503020204020204" charset="-122"/>
              <a:ea typeface="微软雅黑" panose="020B0503020204020204" charset="-122"/>
            </a:endParaRPr>
          </a:p>
        </p:txBody>
      </p:sp>
      <p:sp>
        <p:nvSpPr>
          <p:cNvPr id="20" name="椭圆 19"/>
          <p:cNvSpPr/>
          <p:nvPr/>
        </p:nvSpPr>
        <p:spPr>
          <a:xfrm>
            <a:off x="5276735" y="4011359"/>
            <a:ext cx="115747" cy="115747"/>
          </a:xfrm>
          <a:prstGeom prst="ellipse">
            <a:avLst/>
          </a:prstGeom>
          <a:solidFill>
            <a:srgbClr val="DF954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latin typeface="微软雅黑" panose="020B0503020204020204" charset="-122"/>
              <a:ea typeface="微软雅黑" panose="020B0503020204020204" charset="-122"/>
            </a:endParaRPr>
          </a:p>
        </p:txBody>
      </p:sp>
      <p:sp>
        <p:nvSpPr>
          <p:cNvPr id="23" name="椭圆 22"/>
          <p:cNvSpPr/>
          <p:nvPr/>
        </p:nvSpPr>
        <p:spPr>
          <a:xfrm>
            <a:off x="5195713" y="4734777"/>
            <a:ext cx="266218" cy="266218"/>
          </a:xfrm>
          <a:prstGeom prst="ellipse">
            <a:avLst/>
          </a:prstGeom>
          <a:solidFill>
            <a:schemeClr val="bg1"/>
          </a:solidFill>
          <a:ln>
            <a:solidFill>
              <a:srgbClr val="3B6D8E"/>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latin typeface="微软雅黑" panose="020B0503020204020204" charset="-122"/>
              <a:ea typeface="微软雅黑" panose="020B0503020204020204" charset="-122"/>
            </a:endParaRPr>
          </a:p>
        </p:txBody>
      </p:sp>
      <p:sp>
        <p:nvSpPr>
          <p:cNvPr id="24" name="椭圆 23"/>
          <p:cNvSpPr/>
          <p:nvPr/>
        </p:nvSpPr>
        <p:spPr>
          <a:xfrm>
            <a:off x="5276735" y="4810012"/>
            <a:ext cx="115747" cy="115747"/>
          </a:xfrm>
          <a:prstGeom prst="ellipse">
            <a:avLst/>
          </a:prstGeom>
          <a:solidFill>
            <a:srgbClr val="DF954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latin typeface="微软雅黑" panose="020B0503020204020204" charset="-122"/>
              <a:ea typeface="微软雅黑" panose="020B0503020204020204" charset="-122"/>
            </a:endParaRPr>
          </a:p>
        </p:txBody>
      </p:sp>
      <p:cxnSp>
        <p:nvCxnSpPr>
          <p:cNvPr id="5" name="直接连接符 4"/>
          <p:cNvCxnSpPr>
            <a:stCxn id="23" idx="6"/>
          </p:cNvCxnSpPr>
          <p:nvPr/>
        </p:nvCxnSpPr>
        <p:spPr>
          <a:xfrm flipV="1">
            <a:off x="5461931" y="4867885"/>
            <a:ext cx="1724628" cy="1"/>
          </a:xfrm>
          <a:prstGeom prst="line">
            <a:avLst/>
          </a:prstGeom>
          <a:ln>
            <a:solidFill>
              <a:srgbClr val="486F7E"/>
            </a:solidFill>
          </a:ln>
        </p:spPr>
        <p:style>
          <a:lnRef idx="1">
            <a:schemeClr val="accent1"/>
          </a:lnRef>
          <a:fillRef idx="0">
            <a:schemeClr val="accent1"/>
          </a:fillRef>
          <a:effectRef idx="0">
            <a:schemeClr val="accent1"/>
          </a:effectRef>
          <a:fontRef idx="minor">
            <a:schemeClr val="tx1"/>
          </a:fontRef>
        </p:style>
      </p:cxnSp>
      <p:sp>
        <p:nvSpPr>
          <p:cNvPr id="26" name="文本框 25"/>
          <p:cNvSpPr txBox="1"/>
          <p:nvPr/>
        </p:nvSpPr>
        <p:spPr>
          <a:xfrm>
            <a:off x="7186559" y="4683219"/>
            <a:ext cx="3356658" cy="368300"/>
          </a:xfrm>
          <a:prstGeom prst="rect">
            <a:avLst/>
          </a:prstGeom>
          <a:noFill/>
        </p:spPr>
        <p:txBody>
          <a:bodyPr wrap="square" rtlCol="0">
            <a:spAutoFit/>
          </a:bodyPr>
          <a:lstStyle/>
          <a:p>
            <a:r>
              <a:rPr lang="zh-CN" altLang="en-US" spc="600" dirty="0">
                <a:solidFill>
                  <a:schemeClr val="tx1"/>
                </a:solidFill>
                <a:latin typeface="微软雅黑" panose="020B0503020204020204" charset="-122"/>
                <a:ea typeface="微软雅黑" panose="020B0503020204020204" charset="-122"/>
              </a:rPr>
              <a:t>四</a:t>
            </a:r>
            <a:r>
              <a:rPr lang="en-US" altLang="zh-CN" spc="600" dirty="0">
                <a:solidFill>
                  <a:schemeClr val="tx1"/>
                </a:solidFill>
                <a:latin typeface="微软雅黑" panose="020B0503020204020204" charset="-122"/>
                <a:ea typeface="微软雅黑" panose="020B0503020204020204" charset="-122"/>
              </a:rPr>
              <a:t>.</a:t>
            </a:r>
            <a:r>
              <a:rPr lang="zh-CN" altLang="zh-CN" spc="600" dirty="0">
                <a:solidFill>
                  <a:schemeClr val="tx1"/>
                </a:solidFill>
                <a:latin typeface="微软雅黑" panose="020B0503020204020204" charset="-122"/>
                <a:ea typeface="微软雅黑" panose="020B0503020204020204" charset="-122"/>
                <a:sym typeface="+mn-ea"/>
              </a:rPr>
              <a:t>请输入您的标题</a:t>
            </a:r>
            <a:endParaRPr lang="zh-CN" altLang="zh-CN" spc="600" dirty="0">
              <a:solidFill>
                <a:schemeClr val="tx1"/>
              </a:solidFill>
              <a:latin typeface="微软雅黑" panose="020B0503020204020204" charset="-122"/>
              <a:ea typeface="微软雅黑" panose="020B0503020204020204" charset="-122"/>
              <a:sym typeface="+mn-ea"/>
            </a:endParaRPr>
          </a:p>
        </p:txBody>
      </p:sp>
      <p:grpSp>
        <p:nvGrpSpPr>
          <p:cNvPr id="28" name="组合 27"/>
          <p:cNvGrpSpPr/>
          <p:nvPr/>
        </p:nvGrpSpPr>
        <p:grpSpPr>
          <a:xfrm>
            <a:off x="6695424" y="748178"/>
            <a:ext cx="2724526" cy="1067192"/>
            <a:chOff x="555544" y="758346"/>
            <a:chExt cx="2044246" cy="800438"/>
          </a:xfrm>
        </p:grpSpPr>
        <p:sp>
          <p:nvSpPr>
            <p:cNvPr id="29" name="TextBox 119"/>
            <p:cNvSpPr txBox="1"/>
            <p:nvPr/>
          </p:nvSpPr>
          <p:spPr>
            <a:xfrm>
              <a:off x="555544" y="1271113"/>
              <a:ext cx="1853746" cy="287671"/>
            </a:xfrm>
            <a:prstGeom prst="rect">
              <a:avLst/>
            </a:prstGeom>
            <a:noFill/>
            <a:effectLst/>
          </p:spPr>
          <p:txBody>
            <a:bodyPr wrap="square" rtlCol="0">
              <a:spAutoFit/>
            </a:bodyPr>
            <a:lstStyle/>
            <a:p>
              <a:pPr algn="ctr">
                <a:spcBef>
                  <a:spcPct val="20000"/>
                </a:spcBef>
              </a:pPr>
              <a:r>
                <a:rPr lang="en-US" altLang="zh-CN" sz="1895" b="1" dirty="0">
                  <a:solidFill>
                    <a:schemeClr val="tx1"/>
                  </a:solidFill>
                  <a:latin typeface="微软雅黑" panose="020B0503020204020204" charset="-122"/>
                  <a:ea typeface="微软雅黑" panose="020B0503020204020204" charset="-122"/>
                </a:rPr>
                <a:t>Contents</a:t>
              </a:r>
              <a:endParaRPr lang="en-US" altLang="zh-CN" sz="1895" b="1" dirty="0">
                <a:solidFill>
                  <a:schemeClr val="tx1"/>
                </a:solidFill>
                <a:latin typeface="微软雅黑" panose="020B0503020204020204" charset="-122"/>
                <a:ea typeface="微软雅黑" panose="020B0503020204020204" charset="-122"/>
              </a:endParaRPr>
            </a:p>
          </p:txBody>
        </p:sp>
        <p:sp>
          <p:nvSpPr>
            <p:cNvPr id="30" name="TextBox 120"/>
            <p:cNvSpPr txBox="1"/>
            <p:nvPr/>
          </p:nvSpPr>
          <p:spPr>
            <a:xfrm>
              <a:off x="757020" y="758346"/>
              <a:ext cx="1842770" cy="564864"/>
            </a:xfrm>
            <a:prstGeom prst="rect">
              <a:avLst/>
            </a:prstGeom>
            <a:noFill/>
            <a:effectLst/>
          </p:spPr>
          <p:txBody>
            <a:bodyPr wrap="square" rtlCol="0">
              <a:spAutoFit/>
            </a:bodyPr>
            <a:lstStyle/>
            <a:p>
              <a:pPr>
                <a:spcBef>
                  <a:spcPct val="20000"/>
                </a:spcBef>
              </a:pPr>
              <a:r>
                <a:rPr lang="zh-CN" altLang="en-US" sz="4300" dirty="0">
                  <a:solidFill>
                    <a:schemeClr val="tx1"/>
                  </a:solidFill>
                  <a:latin typeface="微软雅黑" panose="020B0503020204020204" charset="-122"/>
                  <a:ea typeface="微软雅黑" panose="020B0503020204020204" charset="-122"/>
                </a:rPr>
                <a:t>目  录</a:t>
              </a:r>
              <a:endParaRPr lang="zh-CN" altLang="en-US" sz="4300" dirty="0">
                <a:solidFill>
                  <a:schemeClr val="tx1"/>
                </a:solidFill>
                <a:latin typeface="微软雅黑" panose="020B0503020204020204" charset="-122"/>
                <a:ea typeface="微软雅黑" panose="020B0503020204020204" charset="-122"/>
              </a:endParaRPr>
            </a:p>
          </p:txBody>
        </p:sp>
      </p:grpSp>
    </p:spTree>
  </p:cSld>
  <p:clrMapOvr>
    <a:masterClrMapping/>
  </p:clrMapOvr>
  <mc:AlternateContent xmlns:mc="http://schemas.openxmlformats.org/markup-compatibility/2006">
    <mc:Choice xmlns:p14="http://schemas.microsoft.com/office/powerpoint/2010/main" Requires="p14">
      <p:transition spd="slow" p14:dur="1500" advClick="0" advTm="3000">
        <p:random/>
      </p:transition>
    </mc:Choice>
    <mc:Fallback>
      <p:transition spd="slow" advClick="0" advTm="3000">
        <p:random/>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2" fill="hold" nodeType="clickEffect">
                                  <p:stCondLst>
                                    <p:cond delay="0"/>
                                  </p:stCondLst>
                                  <p:childTnLst>
                                    <p:set>
                                      <p:cBhvr>
                                        <p:cTn id="6" dur="1" fill="hold">
                                          <p:stCondLst>
                                            <p:cond delay="0"/>
                                          </p:stCondLst>
                                        </p:cTn>
                                        <p:tgtEl>
                                          <p:spTgt spid="13"/>
                                        </p:tgtEl>
                                        <p:attrNameLst>
                                          <p:attrName>style.visibility</p:attrName>
                                        </p:attrNameLst>
                                      </p:cBhvr>
                                      <p:to>
                                        <p:strVal val="visible"/>
                                      </p:to>
                                    </p:set>
                                    <p:anim calcmode="lin" valueType="num">
                                      <p:cBhvr additive="base">
                                        <p:cTn id="7" dur="500" fill="hold"/>
                                        <p:tgtEl>
                                          <p:spTgt spid="13"/>
                                        </p:tgtEl>
                                        <p:attrNameLst>
                                          <p:attrName>ppt_x</p:attrName>
                                        </p:attrNameLst>
                                      </p:cBhvr>
                                      <p:tavLst>
                                        <p:tav tm="0">
                                          <p:val>
                                            <p:strVal val="1+#ppt_w/2"/>
                                          </p:val>
                                        </p:tav>
                                        <p:tav tm="100000">
                                          <p:val>
                                            <p:strVal val="#ppt_x"/>
                                          </p:val>
                                        </p:tav>
                                      </p:tavLst>
                                    </p:anim>
                                    <p:anim calcmode="lin" valueType="num">
                                      <p:cBhvr additive="base">
                                        <p:cTn id="8" dur="500" fill="hold"/>
                                        <p:tgtEl>
                                          <p:spTgt spid="13"/>
                                        </p:tgtEl>
                                        <p:attrNameLst>
                                          <p:attrName>ppt_y</p:attrName>
                                        </p:attrNameLst>
                                      </p:cBhvr>
                                      <p:tavLst>
                                        <p:tav tm="0">
                                          <p:val>
                                            <p:strVal val="#ppt_y"/>
                                          </p:val>
                                        </p:tav>
                                        <p:tav tm="100000">
                                          <p:val>
                                            <p:strVal val="#ppt_y"/>
                                          </p:val>
                                        </p:tav>
                                      </p:tavLst>
                                    </p:anim>
                                  </p:childTnLst>
                                </p:cTn>
                              </p:par>
                              <p:par>
                                <p:cTn id="9" presetID="2" presetClass="entr" presetSubtype="2" fill="hold" grpId="0" nodeType="withEffect">
                                  <p:stCondLst>
                                    <p:cond delay="0"/>
                                  </p:stCondLst>
                                  <p:childTnLst>
                                    <p:set>
                                      <p:cBhvr>
                                        <p:cTn id="10" dur="1" fill="hold">
                                          <p:stCondLst>
                                            <p:cond delay="0"/>
                                          </p:stCondLst>
                                        </p:cTn>
                                        <p:tgtEl>
                                          <p:spTgt spid="14"/>
                                        </p:tgtEl>
                                        <p:attrNameLst>
                                          <p:attrName>style.visibility</p:attrName>
                                        </p:attrNameLst>
                                      </p:cBhvr>
                                      <p:to>
                                        <p:strVal val="visible"/>
                                      </p:to>
                                    </p:set>
                                    <p:anim calcmode="lin" valueType="num">
                                      <p:cBhvr additive="base">
                                        <p:cTn id="11" dur="500" fill="hold"/>
                                        <p:tgtEl>
                                          <p:spTgt spid="14"/>
                                        </p:tgtEl>
                                        <p:attrNameLst>
                                          <p:attrName>ppt_x</p:attrName>
                                        </p:attrNameLst>
                                      </p:cBhvr>
                                      <p:tavLst>
                                        <p:tav tm="0">
                                          <p:val>
                                            <p:strVal val="1+#ppt_w/2"/>
                                          </p:val>
                                        </p:tav>
                                        <p:tav tm="100000">
                                          <p:val>
                                            <p:strVal val="#ppt_x"/>
                                          </p:val>
                                        </p:tav>
                                      </p:tavLst>
                                    </p:anim>
                                    <p:anim calcmode="lin" valueType="num">
                                      <p:cBhvr additive="base">
                                        <p:cTn id="12" dur="500" fill="hold"/>
                                        <p:tgtEl>
                                          <p:spTgt spid="14"/>
                                        </p:tgtEl>
                                        <p:attrNameLst>
                                          <p:attrName>ppt_y</p:attrName>
                                        </p:attrNameLst>
                                      </p:cBhvr>
                                      <p:tavLst>
                                        <p:tav tm="0">
                                          <p:val>
                                            <p:strVal val="#ppt_y"/>
                                          </p:val>
                                        </p:tav>
                                        <p:tav tm="100000">
                                          <p:val>
                                            <p:strVal val="#ppt_y"/>
                                          </p:val>
                                        </p:tav>
                                      </p:tavLst>
                                    </p:anim>
                                  </p:childTnLst>
                                </p:cTn>
                              </p:par>
                              <p:par>
                                <p:cTn id="13" presetID="2" presetClass="entr" presetSubtype="2" fill="hold" grpId="0" nodeType="withEffect">
                                  <p:stCondLst>
                                    <p:cond delay="0"/>
                                  </p:stCondLst>
                                  <p:childTnLst>
                                    <p:set>
                                      <p:cBhvr>
                                        <p:cTn id="14" dur="1" fill="hold">
                                          <p:stCondLst>
                                            <p:cond delay="0"/>
                                          </p:stCondLst>
                                        </p:cTn>
                                        <p:tgtEl>
                                          <p:spTgt spid="10"/>
                                        </p:tgtEl>
                                        <p:attrNameLst>
                                          <p:attrName>style.visibility</p:attrName>
                                        </p:attrNameLst>
                                      </p:cBhvr>
                                      <p:to>
                                        <p:strVal val="visible"/>
                                      </p:to>
                                    </p:set>
                                    <p:anim calcmode="lin" valueType="num">
                                      <p:cBhvr additive="base">
                                        <p:cTn id="15" dur="500" fill="hold"/>
                                        <p:tgtEl>
                                          <p:spTgt spid="10"/>
                                        </p:tgtEl>
                                        <p:attrNameLst>
                                          <p:attrName>ppt_x</p:attrName>
                                        </p:attrNameLst>
                                      </p:cBhvr>
                                      <p:tavLst>
                                        <p:tav tm="0">
                                          <p:val>
                                            <p:strVal val="1+#ppt_w/2"/>
                                          </p:val>
                                        </p:tav>
                                        <p:tav tm="100000">
                                          <p:val>
                                            <p:strVal val="#ppt_x"/>
                                          </p:val>
                                        </p:tav>
                                      </p:tavLst>
                                    </p:anim>
                                    <p:anim calcmode="lin" valueType="num">
                                      <p:cBhvr additive="base">
                                        <p:cTn id="16" dur="500" fill="hold"/>
                                        <p:tgtEl>
                                          <p:spTgt spid="10"/>
                                        </p:tgtEl>
                                        <p:attrNameLst>
                                          <p:attrName>ppt_y</p:attrName>
                                        </p:attrNameLst>
                                      </p:cBhvr>
                                      <p:tavLst>
                                        <p:tav tm="0">
                                          <p:val>
                                            <p:strVal val="#ppt_y"/>
                                          </p:val>
                                        </p:tav>
                                        <p:tav tm="100000">
                                          <p:val>
                                            <p:strVal val="#ppt_y"/>
                                          </p:val>
                                        </p:tav>
                                      </p:tavLst>
                                    </p:anim>
                                  </p:childTnLst>
                                </p:cTn>
                              </p:par>
                              <p:par>
                                <p:cTn id="17" presetID="2" presetClass="entr" presetSubtype="2" fill="hold" grpId="0" nodeType="withEffect">
                                  <p:stCondLst>
                                    <p:cond delay="0"/>
                                  </p:stCondLst>
                                  <p:childTnLst>
                                    <p:set>
                                      <p:cBhvr>
                                        <p:cTn id="18" dur="1" fill="hold">
                                          <p:stCondLst>
                                            <p:cond delay="0"/>
                                          </p:stCondLst>
                                        </p:cTn>
                                        <p:tgtEl>
                                          <p:spTgt spid="11"/>
                                        </p:tgtEl>
                                        <p:attrNameLst>
                                          <p:attrName>style.visibility</p:attrName>
                                        </p:attrNameLst>
                                      </p:cBhvr>
                                      <p:to>
                                        <p:strVal val="visible"/>
                                      </p:to>
                                    </p:set>
                                    <p:anim calcmode="lin" valueType="num">
                                      <p:cBhvr additive="base">
                                        <p:cTn id="19" dur="500" fill="hold"/>
                                        <p:tgtEl>
                                          <p:spTgt spid="11"/>
                                        </p:tgtEl>
                                        <p:attrNameLst>
                                          <p:attrName>ppt_x</p:attrName>
                                        </p:attrNameLst>
                                      </p:cBhvr>
                                      <p:tavLst>
                                        <p:tav tm="0">
                                          <p:val>
                                            <p:strVal val="1+#ppt_w/2"/>
                                          </p:val>
                                        </p:tav>
                                        <p:tav tm="100000">
                                          <p:val>
                                            <p:strVal val="#ppt_x"/>
                                          </p:val>
                                        </p:tav>
                                      </p:tavLst>
                                    </p:anim>
                                    <p:anim calcmode="lin" valueType="num">
                                      <p:cBhvr additive="base">
                                        <p:cTn id="20" dur="500" fill="hold"/>
                                        <p:tgtEl>
                                          <p:spTgt spid="11"/>
                                        </p:tgtEl>
                                        <p:attrNameLst>
                                          <p:attrName>ppt_y</p:attrName>
                                        </p:attrNameLst>
                                      </p:cBhvr>
                                      <p:tavLst>
                                        <p:tav tm="0">
                                          <p:val>
                                            <p:strVal val="#ppt_y"/>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2" fill="hold" nodeType="clickEffect">
                                  <p:stCondLst>
                                    <p:cond delay="0"/>
                                  </p:stCondLst>
                                  <p:childTnLst>
                                    <p:set>
                                      <p:cBhvr>
                                        <p:cTn id="24" dur="1" fill="hold">
                                          <p:stCondLst>
                                            <p:cond delay="0"/>
                                          </p:stCondLst>
                                        </p:cTn>
                                        <p:tgtEl>
                                          <p:spTgt spid="17"/>
                                        </p:tgtEl>
                                        <p:attrNameLst>
                                          <p:attrName>style.visibility</p:attrName>
                                        </p:attrNameLst>
                                      </p:cBhvr>
                                      <p:to>
                                        <p:strVal val="visible"/>
                                      </p:to>
                                    </p:set>
                                    <p:anim calcmode="lin" valueType="num">
                                      <p:cBhvr additive="base">
                                        <p:cTn id="25" dur="500" fill="hold"/>
                                        <p:tgtEl>
                                          <p:spTgt spid="17"/>
                                        </p:tgtEl>
                                        <p:attrNameLst>
                                          <p:attrName>ppt_x</p:attrName>
                                        </p:attrNameLst>
                                      </p:cBhvr>
                                      <p:tavLst>
                                        <p:tav tm="0">
                                          <p:val>
                                            <p:strVal val="1+#ppt_w/2"/>
                                          </p:val>
                                        </p:tav>
                                        <p:tav tm="100000">
                                          <p:val>
                                            <p:strVal val="#ppt_x"/>
                                          </p:val>
                                        </p:tav>
                                      </p:tavLst>
                                    </p:anim>
                                    <p:anim calcmode="lin" valueType="num">
                                      <p:cBhvr additive="base">
                                        <p:cTn id="26" dur="500" fill="hold"/>
                                        <p:tgtEl>
                                          <p:spTgt spid="17"/>
                                        </p:tgtEl>
                                        <p:attrNameLst>
                                          <p:attrName>ppt_y</p:attrName>
                                        </p:attrNameLst>
                                      </p:cBhvr>
                                      <p:tavLst>
                                        <p:tav tm="0">
                                          <p:val>
                                            <p:strVal val="#ppt_y"/>
                                          </p:val>
                                        </p:tav>
                                        <p:tav tm="100000">
                                          <p:val>
                                            <p:strVal val="#ppt_y"/>
                                          </p:val>
                                        </p:tav>
                                      </p:tavLst>
                                    </p:anim>
                                  </p:childTnLst>
                                </p:cTn>
                              </p:par>
                              <p:par>
                                <p:cTn id="27" presetID="2" presetClass="entr" presetSubtype="2" fill="hold" grpId="0" nodeType="withEffect">
                                  <p:stCondLst>
                                    <p:cond delay="0"/>
                                  </p:stCondLst>
                                  <p:childTnLst>
                                    <p:set>
                                      <p:cBhvr>
                                        <p:cTn id="28" dur="1" fill="hold">
                                          <p:stCondLst>
                                            <p:cond delay="0"/>
                                          </p:stCondLst>
                                        </p:cTn>
                                        <p:tgtEl>
                                          <p:spTgt spid="18"/>
                                        </p:tgtEl>
                                        <p:attrNameLst>
                                          <p:attrName>style.visibility</p:attrName>
                                        </p:attrNameLst>
                                      </p:cBhvr>
                                      <p:to>
                                        <p:strVal val="visible"/>
                                      </p:to>
                                    </p:set>
                                    <p:anim calcmode="lin" valueType="num">
                                      <p:cBhvr additive="base">
                                        <p:cTn id="29" dur="500" fill="hold"/>
                                        <p:tgtEl>
                                          <p:spTgt spid="18"/>
                                        </p:tgtEl>
                                        <p:attrNameLst>
                                          <p:attrName>ppt_x</p:attrName>
                                        </p:attrNameLst>
                                      </p:cBhvr>
                                      <p:tavLst>
                                        <p:tav tm="0">
                                          <p:val>
                                            <p:strVal val="1+#ppt_w/2"/>
                                          </p:val>
                                        </p:tav>
                                        <p:tav tm="100000">
                                          <p:val>
                                            <p:strVal val="#ppt_x"/>
                                          </p:val>
                                        </p:tav>
                                      </p:tavLst>
                                    </p:anim>
                                    <p:anim calcmode="lin" valueType="num">
                                      <p:cBhvr additive="base">
                                        <p:cTn id="30" dur="500" fill="hold"/>
                                        <p:tgtEl>
                                          <p:spTgt spid="18"/>
                                        </p:tgtEl>
                                        <p:attrNameLst>
                                          <p:attrName>ppt_y</p:attrName>
                                        </p:attrNameLst>
                                      </p:cBhvr>
                                      <p:tavLst>
                                        <p:tav tm="0">
                                          <p:val>
                                            <p:strVal val="#ppt_y"/>
                                          </p:val>
                                        </p:tav>
                                        <p:tav tm="100000">
                                          <p:val>
                                            <p:strVal val="#ppt_y"/>
                                          </p:val>
                                        </p:tav>
                                      </p:tavLst>
                                    </p:anim>
                                  </p:childTnLst>
                                </p:cTn>
                              </p:par>
                              <p:par>
                                <p:cTn id="31" presetID="2" presetClass="entr" presetSubtype="2" fill="hold" grpId="0" nodeType="withEffect">
                                  <p:stCondLst>
                                    <p:cond delay="0"/>
                                  </p:stCondLst>
                                  <p:childTnLst>
                                    <p:set>
                                      <p:cBhvr>
                                        <p:cTn id="32" dur="1" fill="hold">
                                          <p:stCondLst>
                                            <p:cond delay="0"/>
                                          </p:stCondLst>
                                        </p:cTn>
                                        <p:tgtEl>
                                          <p:spTgt spid="15"/>
                                        </p:tgtEl>
                                        <p:attrNameLst>
                                          <p:attrName>style.visibility</p:attrName>
                                        </p:attrNameLst>
                                      </p:cBhvr>
                                      <p:to>
                                        <p:strVal val="visible"/>
                                      </p:to>
                                    </p:set>
                                    <p:anim calcmode="lin" valueType="num">
                                      <p:cBhvr additive="base">
                                        <p:cTn id="33" dur="500" fill="hold"/>
                                        <p:tgtEl>
                                          <p:spTgt spid="15"/>
                                        </p:tgtEl>
                                        <p:attrNameLst>
                                          <p:attrName>ppt_x</p:attrName>
                                        </p:attrNameLst>
                                      </p:cBhvr>
                                      <p:tavLst>
                                        <p:tav tm="0">
                                          <p:val>
                                            <p:strVal val="1+#ppt_w/2"/>
                                          </p:val>
                                        </p:tav>
                                        <p:tav tm="100000">
                                          <p:val>
                                            <p:strVal val="#ppt_x"/>
                                          </p:val>
                                        </p:tav>
                                      </p:tavLst>
                                    </p:anim>
                                    <p:anim calcmode="lin" valueType="num">
                                      <p:cBhvr additive="base">
                                        <p:cTn id="34" dur="500" fill="hold"/>
                                        <p:tgtEl>
                                          <p:spTgt spid="15"/>
                                        </p:tgtEl>
                                        <p:attrNameLst>
                                          <p:attrName>ppt_y</p:attrName>
                                        </p:attrNameLst>
                                      </p:cBhvr>
                                      <p:tavLst>
                                        <p:tav tm="0">
                                          <p:val>
                                            <p:strVal val="#ppt_y"/>
                                          </p:val>
                                        </p:tav>
                                        <p:tav tm="100000">
                                          <p:val>
                                            <p:strVal val="#ppt_y"/>
                                          </p:val>
                                        </p:tav>
                                      </p:tavLst>
                                    </p:anim>
                                  </p:childTnLst>
                                </p:cTn>
                              </p:par>
                              <p:par>
                                <p:cTn id="35" presetID="2" presetClass="entr" presetSubtype="2" fill="hold" grpId="0" nodeType="withEffect">
                                  <p:stCondLst>
                                    <p:cond delay="0"/>
                                  </p:stCondLst>
                                  <p:childTnLst>
                                    <p:set>
                                      <p:cBhvr>
                                        <p:cTn id="36" dur="1" fill="hold">
                                          <p:stCondLst>
                                            <p:cond delay="0"/>
                                          </p:stCondLst>
                                        </p:cTn>
                                        <p:tgtEl>
                                          <p:spTgt spid="16"/>
                                        </p:tgtEl>
                                        <p:attrNameLst>
                                          <p:attrName>style.visibility</p:attrName>
                                        </p:attrNameLst>
                                      </p:cBhvr>
                                      <p:to>
                                        <p:strVal val="visible"/>
                                      </p:to>
                                    </p:set>
                                    <p:anim calcmode="lin" valueType="num">
                                      <p:cBhvr additive="base">
                                        <p:cTn id="37" dur="500" fill="hold"/>
                                        <p:tgtEl>
                                          <p:spTgt spid="16"/>
                                        </p:tgtEl>
                                        <p:attrNameLst>
                                          <p:attrName>ppt_x</p:attrName>
                                        </p:attrNameLst>
                                      </p:cBhvr>
                                      <p:tavLst>
                                        <p:tav tm="0">
                                          <p:val>
                                            <p:strVal val="1+#ppt_w/2"/>
                                          </p:val>
                                        </p:tav>
                                        <p:tav tm="100000">
                                          <p:val>
                                            <p:strVal val="#ppt_x"/>
                                          </p:val>
                                        </p:tav>
                                      </p:tavLst>
                                    </p:anim>
                                    <p:anim calcmode="lin" valueType="num">
                                      <p:cBhvr additive="base">
                                        <p:cTn id="38" dur="500" fill="hold"/>
                                        <p:tgtEl>
                                          <p:spTgt spid="16"/>
                                        </p:tgtEl>
                                        <p:attrNameLst>
                                          <p:attrName>ppt_y</p:attrName>
                                        </p:attrNameLst>
                                      </p:cBhvr>
                                      <p:tavLst>
                                        <p:tav tm="0">
                                          <p:val>
                                            <p:strVal val="#ppt_y"/>
                                          </p:val>
                                        </p:tav>
                                        <p:tav tm="100000">
                                          <p:val>
                                            <p:strVal val="#ppt_y"/>
                                          </p:val>
                                        </p:tav>
                                      </p:tavLst>
                                    </p:anim>
                                  </p:childTnLst>
                                </p:cTn>
                              </p:par>
                            </p:childTnLst>
                          </p:cTn>
                        </p:par>
                      </p:childTnLst>
                    </p:cTn>
                  </p:par>
                  <p:par>
                    <p:cTn id="39" fill="hold">
                      <p:stCondLst>
                        <p:cond delay="indefinite"/>
                      </p:stCondLst>
                      <p:childTnLst>
                        <p:par>
                          <p:cTn id="40" fill="hold">
                            <p:stCondLst>
                              <p:cond delay="0"/>
                            </p:stCondLst>
                            <p:childTnLst>
                              <p:par>
                                <p:cTn id="41" presetID="2" presetClass="entr" presetSubtype="2" fill="hold" nodeType="clickEffect">
                                  <p:stCondLst>
                                    <p:cond delay="0"/>
                                  </p:stCondLst>
                                  <p:childTnLst>
                                    <p:set>
                                      <p:cBhvr>
                                        <p:cTn id="42" dur="1" fill="hold">
                                          <p:stCondLst>
                                            <p:cond delay="0"/>
                                          </p:stCondLst>
                                        </p:cTn>
                                        <p:tgtEl>
                                          <p:spTgt spid="21"/>
                                        </p:tgtEl>
                                        <p:attrNameLst>
                                          <p:attrName>style.visibility</p:attrName>
                                        </p:attrNameLst>
                                      </p:cBhvr>
                                      <p:to>
                                        <p:strVal val="visible"/>
                                      </p:to>
                                    </p:set>
                                    <p:anim calcmode="lin" valueType="num">
                                      <p:cBhvr additive="base">
                                        <p:cTn id="43" dur="500" fill="hold"/>
                                        <p:tgtEl>
                                          <p:spTgt spid="21"/>
                                        </p:tgtEl>
                                        <p:attrNameLst>
                                          <p:attrName>ppt_x</p:attrName>
                                        </p:attrNameLst>
                                      </p:cBhvr>
                                      <p:tavLst>
                                        <p:tav tm="0">
                                          <p:val>
                                            <p:strVal val="1+#ppt_w/2"/>
                                          </p:val>
                                        </p:tav>
                                        <p:tav tm="100000">
                                          <p:val>
                                            <p:strVal val="#ppt_x"/>
                                          </p:val>
                                        </p:tav>
                                      </p:tavLst>
                                    </p:anim>
                                    <p:anim calcmode="lin" valueType="num">
                                      <p:cBhvr additive="base">
                                        <p:cTn id="44" dur="500" fill="hold"/>
                                        <p:tgtEl>
                                          <p:spTgt spid="21"/>
                                        </p:tgtEl>
                                        <p:attrNameLst>
                                          <p:attrName>ppt_y</p:attrName>
                                        </p:attrNameLst>
                                      </p:cBhvr>
                                      <p:tavLst>
                                        <p:tav tm="0">
                                          <p:val>
                                            <p:strVal val="#ppt_y"/>
                                          </p:val>
                                        </p:tav>
                                        <p:tav tm="100000">
                                          <p:val>
                                            <p:strVal val="#ppt_y"/>
                                          </p:val>
                                        </p:tav>
                                      </p:tavLst>
                                    </p:anim>
                                  </p:childTnLst>
                                </p:cTn>
                              </p:par>
                              <p:par>
                                <p:cTn id="45" presetID="2" presetClass="entr" presetSubtype="2" fill="hold" grpId="0" nodeType="withEffect">
                                  <p:stCondLst>
                                    <p:cond delay="0"/>
                                  </p:stCondLst>
                                  <p:childTnLst>
                                    <p:set>
                                      <p:cBhvr>
                                        <p:cTn id="46" dur="1" fill="hold">
                                          <p:stCondLst>
                                            <p:cond delay="0"/>
                                          </p:stCondLst>
                                        </p:cTn>
                                        <p:tgtEl>
                                          <p:spTgt spid="22"/>
                                        </p:tgtEl>
                                        <p:attrNameLst>
                                          <p:attrName>style.visibility</p:attrName>
                                        </p:attrNameLst>
                                      </p:cBhvr>
                                      <p:to>
                                        <p:strVal val="visible"/>
                                      </p:to>
                                    </p:set>
                                    <p:anim calcmode="lin" valueType="num">
                                      <p:cBhvr additive="base">
                                        <p:cTn id="47" dur="500" fill="hold"/>
                                        <p:tgtEl>
                                          <p:spTgt spid="22"/>
                                        </p:tgtEl>
                                        <p:attrNameLst>
                                          <p:attrName>ppt_x</p:attrName>
                                        </p:attrNameLst>
                                      </p:cBhvr>
                                      <p:tavLst>
                                        <p:tav tm="0">
                                          <p:val>
                                            <p:strVal val="1+#ppt_w/2"/>
                                          </p:val>
                                        </p:tav>
                                        <p:tav tm="100000">
                                          <p:val>
                                            <p:strVal val="#ppt_x"/>
                                          </p:val>
                                        </p:tav>
                                      </p:tavLst>
                                    </p:anim>
                                    <p:anim calcmode="lin" valueType="num">
                                      <p:cBhvr additive="base">
                                        <p:cTn id="48" dur="500" fill="hold"/>
                                        <p:tgtEl>
                                          <p:spTgt spid="22"/>
                                        </p:tgtEl>
                                        <p:attrNameLst>
                                          <p:attrName>ppt_y</p:attrName>
                                        </p:attrNameLst>
                                      </p:cBhvr>
                                      <p:tavLst>
                                        <p:tav tm="0">
                                          <p:val>
                                            <p:strVal val="#ppt_y"/>
                                          </p:val>
                                        </p:tav>
                                        <p:tav tm="100000">
                                          <p:val>
                                            <p:strVal val="#ppt_y"/>
                                          </p:val>
                                        </p:tav>
                                      </p:tavLst>
                                    </p:anim>
                                  </p:childTnLst>
                                </p:cTn>
                              </p:par>
                              <p:par>
                                <p:cTn id="49" presetID="2" presetClass="entr" presetSubtype="2" fill="hold" grpId="0" nodeType="withEffect">
                                  <p:stCondLst>
                                    <p:cond delay="0"/>
                                  </p:stCondLst>
                                  <p:childTnLst>
                                    <p:set>
                                      <p:cBhvr>
                                        <p:cTn id="50" dur="1" fill="hold">
                                          <p:stCondLst>
                                            <p:cond delay="0"/>
                                          </p:stCondLst>
                                        </p:cTn>
                                        <p:tgtEl>
                                          <p:spTgt spid="4"/>
                                        </p:tgtEl>
                                        <p:attrNameLst>
                                          <p:attrName>style.visibility</p:attrName>
                                        </p:attrNameLst>
                                      </p:cBhvr>
                                      <p:to>
                                        <p:strVal val="visible"/>
                                      </p:to>
                                    </p:set>
                                    <p:anim calcmode="lin" valueType="num">
                                      <p:cBhvr additive="base">
                                        <p:cTn id="51" dur="500" fill="hold"/>
                                        <p:tgtEl>
                                          <p:spTgt spid="4"/>
                                        </p:tgtEl>
                                        <p:attrNameLst>
                                          <p:attrName>ppt_x</p:attrName>
                                        </p:attrNameLst>
                                      </p:cBhvr>
                                      <p:tavLst>
                                        <p:tav tm="0">
                                          <p:val>
                                            <p:strVal val="1+#ppt_w/2"/>
                                          </p:val>
                                        </p:tav>
                                        <p:tav tm="100000">
                                          <p:val>
                                            <p:strVal val="#ppt_x"/>
                                          </p:val>
                                        </p:tav>
                                      </p:tavLst>
                                    </p:anim>
                                    <p:anim calcmode="lin" valueType="num">
                                      <p:cBhvr additive="base">
                                        <p:cTn id="52" dur="500" fill="hold"/>
                                        <p:tgtEl>
                                          <p:spTgt spid="4"/>
                                        </p:tgtEl>
                                        <p:attrNameLst>
                                          <p:attrName>ppt_y</p:attrName>
                                        </p:attrNameLst>
                                      </p:cBhvr>
                                      <p:tavLst>
                                        <p:tav tm="0">
                                          <p:val>
                                            <p:strVal val="#ppt_y"/>
                                          </p:val>
                                        </p:tav>
                                        <p:tav tm="100000">
                                          <p:val>
                                            <p:strVal val="#ppt_y"/>
                                          </p:val>
                                        </p:tav>
                                      </p:tavLst>
                                    </p:anim>
                                  </p:childTnLst>
                                </p:cTn>
                              </p:par>
                              <p:par>
                                <p:cTn id="53" presetID="2" presetClass="entr" presetSubtype="2" fill="hold" grpId="0" nodeType="withEffect">
                                  <p:stCondLst>
                                    <p:cond delay="0"/>
                                  </p:stCondLst>
                                  <p:childTnLst>
                                    <p:set>
                                      <p:cBhvr>
                                        <p:cTn id="54" dur="1" fill="hold">
                                          <p:stCondLst>
                                            <p:cond delay="0"/>
                                          </p:stCondLst>
                                        </p:cTn>
                                        <p:tgtEl>
                                          <p:spTgt spid="20"/>
                                        </p:tgtEl>
                                        <p:attrNameLst>
                                          <p:attrName>style.visibility</p:attrName>
                                        </p:attrNameLst>
                                      </p:cBhvr>
                                      <p:to>
                                        <p:strVal val="visible"/>
                                      </p:to>
                                    </p:set>
                                    <p:anim calcmode="lin" valueType="num">
                                      <p:cBhvr additive="base">
                                        <p:cTn id="55" dur="500" fill="hold"/>
                                        <p:tgtEl>
                                          <p:spTgt spid="20"/>
                                        </p:tgtEl>
                                        <p:attrNameLst>
                                          <p:attrName>ppt_x</p:attrName>
                                        </p:attrNameLst>
                                      </p:cBhvr>
                                      <p:tavLst>
                                        <p:tav tm="0">
                                          <p:val>
                                            <p:strVal val="1+#ppt_w/2"/>
                                          </p:val>
                                        </p:tav>
                                        <p:tav tm="100000">
                                          <p:val>
                                            <p:strVal val="#ppt_x"/>
                                          </p:val>
                                        </p:tav>
                                      </p:tavLst>
                                    </p:anim>
                                    <p:anim calcmode="lin" valueType="num">
                                      <p:cBhvr additive="base">
                                        <p:cTn id="56" dur="500" fill="hold"/>
                                        <p:tgtEl>
                                          <p:spTgt spid="20"/>
                                        </p:tgtEl>
                                        <p:attrNameLst>
                                          <p:attrName>ppt_y</p:attrName>
                                        </p:attrNameLst>
                                      </p:cBhvr>
                                      <p:tavLst>
                                        <p:tav tm="0">
                                          <p:val>
                                            <p:strVal val="#ppt_y"/>
                                          </p:val>
                                        </p:tav>
                                        <p:tav tm="100000">
                                          <p:val>
                                            <p:strVal val="#ppt_y"/>
                                          </p:val>
                                        </p:tav>
                                      </p:tavLst>
                                    </p:anim>
                                  </p:childTnLst>
                                </p:cTn>
                              </p:par>
                            </p:childTnLst>
                          </p:cTn>
                        </p:par>
                      </p:childTnLst>
                    </p:cTn>
                  </p:par>
                  <p:par>
                    <p:cTn id="57" fill="hold">
                      <p:stCondLst>
                        <p:cond delay="indefinite"/>
                      </p:stCondLst>
                      <p:childTnLst>
                        <p:par>
                          <p:cTn id="58" fill="hold">
                            <p:stCondLst>
                              <p:cond delay="0"/>
                            </p:stCondLst>
                            <p:childTnLst>
                              <p:par>
                                <p:cTn id="59" presetID="2" presetClass="entr" presetSubtype="2" fill="hold" grpId="0" nodeType="clickEffect">
                                  <p:stCondLst>
                                    <p:cond delay="0"/>
                                  </p:stCondLst>
                                  <p:childTnLst>
                                    <p:set>
                                      <p:cBhvr>
                                        <p:cTn id="60" dur="1" fill="hold">
                                          <p:stCondLst>
                                            <p:cond delay="0"/>
                                          </p:stCondLst>
                                        </p:cTn>
                                        <p:tgtEl>
                                          <p:spTgt spid="23"/>
                                        </p:tgtEl>
                                        <p:attrNameLst>
                                          <p:attrName>style.visibility</p:attrName>
                                        </p:attrNameLst>
                                      </p:cBhvr>
                                      <p:to>
                                        <p:strVal val="visible"/>
                                      </p:to>
                                    </p:set>
                                    <p:anim calcmode="lin" valueType="num">
                                      <p:cBhvr additive="base">
                                        <p:cTn id="61" dur="500" fill="hold"/>
                                        <p:tgtEl>
                                          <p:spTgt spid="23"/>
                                        </p:tgtEl>
                                        <p:attrNameLst>
                                          <p:attrName>ppt_x</p:attrName>
                                        </p:attrNameLst>
                                      </p:cBhvr>
                                      <p:tavLst>
                                        <p:tav tm="0">
                                          <p:val>
                                            <p:strVal val="1+#ppt_w/2"/>
                                          </p:val>
                                        </p:tav>
                                        <p:tav tm="100000">
                                          <p:val>
                                            <p:strVal val="#ppt_x"/>
                                          </p:val>
                                        </p:tav>
                                      </p:tavLst>
                                    </p:anim>
                                    <p:anim calcmode="lin" valueType="num">
                                      <p:cBhvr additive="base">
                                        <p:cTn id="62" dur="500" fill="hold"/>
                                        <p:tgtEl>
                                          <p:spTgt spid="23"/>
                                        </p:tgtEl>
                                        <p:attrNameLst>
                                          <p:attrName>ppt_y</p:attrName>
                                        </p:attrNameLst>
                                      </p:cBhvr>
                                      <p:tavLst>
                                        <p:tav tm="0">
                                          <p:val>
                                            <p:strVal val="#ppt_y"/>
                                          </p:val>
                                        </p:tav>
                                        <p:tav tm="100000">
                                          <p:val>
                                            <p:strVal val="#ppt_y"/>
                                          </p:val>
                                        </p:tav>
                                      </p:tavLst>
                                    </p:anim>
                                  </p:childTnLst>
                                </p:cTn>
                              </p:par>
                              <p:par>
                                <p:cTn id="63" presetID="2" presetClass="entr" presetSubtype="2" fill="hold" grpId="0" nodeType="withEffect">
                                  <p:stCondLst>
                                    <p:cond delay="0"/>
                                  </p:stCondLst>
                                  <p:childTnLst>
                                    <p:set>
                                      <p:cBhvr>
                                        <p:cTn id="64" dur="1" fill="hold">
                                          <p:stCondLst>
                                            <p:cond delay="0"/>
                                          </p:stCondLst>
                                        </p:cTn>
                                        <p:tgtEl>
                                          <p:spTgt spid="24"/>
                                        </p:tgtEl>
                                        <p:attrNameLst>
                                          <p:attrName>style.visibility</p:attrName>
                                        </p:attrNameLst>
                                      </p:cBhvr>
                                      <p:to>
                                        <p:strVal val="visible"/>
                                      </p:to>
                                    </p:set>
                                    <p:anim calcmode="lin" valueType="num">
                                      <p:cBhvr additive="base">
                                        <p:cTn id="65" dur="500" fill="hold"/>
                                        <p:tgtEl>
                                          <p:spTgt spid="24"/>
                                        </p:tgtEl>
                                        <p:attrNameLst>
                                          <p:attrName>ppt_x</p:attrName>
                                        </p:attrNameLst>
                                      </p:cBhvr>
                                      <p:tavLst>
                                        <p:tav tm="0">
                                          <p:val>
                                            <p:strVal val="1+#ppt_w/2"/>
                                          </p:val>
                                        </p:tav>
                                        <p:tav tm="100000">
                                          <p:val>
                                            <p:strVal val="#ppt_x"/>
                                          </p:val>
                                        </p:tav>
                                      </p:tavLst>
                                    </p:anim>
                                    <p:anim calcmode="lin" valueType="num">
                                      <p:cBhvr additive="base">
                                        <p:cTn id="66" dur="500" fill="hold"/>
                                        <p:tgtEl>
                                          <p:spTgt spid="24"/>
                                        </p:tgtEl>
                                        <p:attrNameLst>
                                          <p:attrName>ppt_y</p:attrName>
                                        </p:attrNameLst>
                                      </p:cBhvr>
                                      <p:tavLst>
                                        <p:tav tm="0">
                                          <p:val>
                                            <p:strVal val="#ppt_y"/>
                                          </p:val>
                                        </p:tav>
                                        <p:tav tm="100000">
                                          <p:val>
                                            <p:strVal val="#ppt_y"/>
                                          </p:val>
                                        </p:tav>
                                      </p:tavLst>
                                    </p:anim>
                                  </p:childTnLst>
                                </p:cTn>
                              </p:par>
                              <p:par>
                                <p:cTn id="67" presetID="2" presetClass="entr" presetSubtype="2" fill="hold" nodeType="withEffect">
                                  <p:stCondLst>
                                    <p:cond delay="0"/>
                                  </p:stCondLst>
                                  <p:childTnLst>
                                    <p:set>
                                      <p:cBhvr>
                                        <p:cTn id="68" dur="1" fill="hold">
                                          <p:stCondLst>
                                            <p:cond delay="0"/>
                                          </p:stCondLst>
                                        </p:cTn>
                                        <p:tgtEl>
                                          <p:spTgt spid="5"/>
                                        </p:tgtEl>
                                        <p:attrNameLst>
                                          <p:attrName>style.visibility</p:attrName>
                                        </p:attrNameLst>
                                      </p:cBhvr>
                                      <p:to>
                                        <p:strVal val="visible"/>
                                      </p:to>
                                    </p:set>
                                    <p:anim calcmode="lin" valueType="num">
                                      <p:cBhvr additive="base">
                                        <p:cTn id="69" dur="500" fill="hold"/>
                                        <p:tgtEl>
                                          <p:spTgt spid="5"/>
                                        </p:tgtEl>
                                        <p:attrNameLst>
                                          <p:attrName>ppt_x</p:attrName>
                                        </p:attrNameLst>
                                      </p:cBhvr>
                                      <p:tavLst>
                                        <p:tav tm="0">
                                          <p:val>
                                            <p:strVal val="1+#ppt_w/2"/>
                                          </p:val>
                                        </p:tav>
                                        <p:tav tm="100000">
                                          <p:val>
                                            <p:strVal val="#ppt_x"/>
                                          </p:val>
                                        </p:tav>
                                      </p:tavLst>
                                    </p:anim>
                                    <p:anim calcmode="lin" valueType="num">
                                      <p:cBhvr additive="base">
                                        <p:cTn id="70" dur="500" fill="hold"/>
                                        <p:tgtEl>
                                          <p:spTgt spid="5"/>
                                        </p:tgtEl>
                                        <p:attrNameLst>
                                          <p:attrName>ppt_y</p:attrName>
                                        </p:attrNameLst>
                                      </p:cBhvr>
                                      <p:tavLst>
                                        <p:tav tm="0">
                                          <p:val>
                                            <p:strVal val="#ppt_y"/>
                                          </p:val>
                                        </p:tav>
                                        <p:tav tm="100000">
                                          <p:val>
                                            <p:strVal val="#ppt_y"/>
                                          </p:val>
                                        </p:tav>
                                      </p:tavLst>
                                    </p:anim>
                                  </p:childTnLst>
                                </p:cTn>
                              </p:par>
                              <p:par>
                                <p:cTn id="71" presetID="2" presetClass="entr" presetSubtype="2" fill="hold" grpId="0" nodeType="withEffect">
                                  <p:stCondLst>
                                    <p:cond delay="0"/>
                                  </p:stCondLst>
                                  <p:childTnLst>
                                    <p:set>
                                      <p:cBhvr>
                                        <p:cTn id="72" dur="1" fill="hold">
                                          <p:stCondLst>
                                            <p:cond delay="0"/>
                                          </p:stCondLst>
                                        </p:cTn>
                                        <p:tgtEl>
                                          <p:spTgt spid="26"/>
                                        </p:tgtEl>
                                        <p:attrNameLst>
                                          <p:attrName>style.visibility</p:attrName>
                                        </p:attrNameLst>
                                      </p:cBhvr>
                                      <p:to>
                                        <p:strVal val="visible"/>
                                      </p:to>
                                    </p:set>
                                    <p:anim calcmode="lin" valueType="num">
                                      <p:cBhvr additive="base">
                                        <p:cTn id="73" dur="500" fill="hold"/>
                                        <p:tgtEl>
                                          <p:spTgt spid="26"/>
                                        </p:tgtEl>
                                        <p:attrNameLst>
                                          <p:attrName>ppt_x</p:attrName>
                                        </p:attrNameLst>
                                      </p:cBhvr>
                                      <p:tavLst>
                                        <p:tav tm="0">
                                          <p:val>
                                            <p:strVal val="1+#ppt_w/2"/>
                                          </p:val>
                                        </p:tav>
                                        <p:tav tm="100000">
                                          <p:val>
                                            <p:strVal val="#ppt_x"/>
                                          </p:val>
                                        </p:tav>
                                      </p:tavLst>
                                    </p:anim>
                                    <p:anim calcmode="lin" valueType="num">
                                      <p:cBhvr additive="base">
                                        <p:cTn id="74" dur="500" fill="hold"/>
                                        <p:tgtEl>
                                          <p:spTgt spid="26"/>
                                        </p:tgtEl>
                                        <p:attrNameLst>
                                          <p:attrName>ppt_y</p:attrName>
                                        </p:attrNameLst>
                                      </p:cBhvr>
                                      <p:tavLst>
                                        <p:tav tm="0">
                                          <p:val>
                                            <p:strVal val="#ppt_y"/>
                                          </p:val>
                                        </p:tav>
                                        <p:tav tm="100000">
                                          <p:val>
                                            <p:strVal val="#ppt_y"/>
                                          </p:val>
                                        </p:tav>
                                      </p:tavLst>
                                    </p:anim>
                                  </p:childTnLst>
                                </p:cTn>
                              </p:par>
                            </p:childTnLst>
                          </p:cTn>
                        </p:par>
                        <p:par>
                          <p:cTn id="75" fill="hold">
                            <p:stCondLst>
                              <p:cond delay="500"/>
                            </p:stCondLst>
                            <p:childTnLst>
                              <p:par>
                                <p:cTn id="76" presetID="2" presetClass="entr" presetSubtype="4" fill="hold" nodeType="afterEffect">
                                  <p:stCondLst>
                                    <p:cond delay="0"/>
                                  </p:stCondLst>
                                  <p:childTnLst>
                                    <p:set>
                                      <p:cBhvr>
                                        <p:cTn id="77" dur="1" fill="hold">
                                          <p:stCondLst>
                                            <p:cond delay="0"/>
                                          </p:stCondLst>
                                        </p:cTn>
                                        <p:tgtEl>
                                          <p:spTgt spid="28"/>
                                        </p:tgtEl>
                                        <p:attrNameLst>
                                          <p:attrName>style.visibility</p:attrName>
                                        </p:attrNameLst>
                                      </p:cBhvr>
                                      <p:to>
                                        <p:strVal val="visible"/>
                                      </p:to>
                                    </p:set>
                                    <p:anim calcmode="lin" valueType="num">
                                      <p:cBhvr additive="base">
                                        <p:cTn id="78" dur="1000" fill="hold"/>
                                        <p:tgtEl>
                                          <p:spTgt spid="28"/>
                                        </p:tgtEl>
                                        <p:attrNameLst>
                                          <p:attrName>ppt_x</p:attrName>
                                        </p:attrNameLst>
                                      </p:cBhvr>
                                      <p:tavLst>
                                        <p:tav tm="0">
                                          <p:val>
                                            <p:strVal val="#ppt_x"/>
                                          </p:val>
                                        </p:tav>
                                        <p:tav tm="100000">
                                          <p:val>
                                            <p:strVal val="#ppt_x"/>
                                          </p:val>
                                        </p:tav>
                                      </p:tavLst>
                                    </p:anim>
                                    <p:anim calcmode="lin" valueType="num">
                                      <p:cBhvr additive="base">
                                        <p:cTn id="79" dur="1000" fill="hold"/>
                                        <p:tgtEl>
                                          <p:spTgt spid="2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p:bldP spid="18" grpId="0"/>
      <p:bldP spid="22" grpId="0"/>
      <p:bldP spid="10" grpId="0" bldLvl="0" animBg="1"/>
      <p:bldP spid="11" grpId="0" bldLvl="0" animBg="1"/>
      <p:bldP spid="15" grpId="0" bldLvl="0" animBg="1"/>
      <p:bldP spid="16" grpId="0" bldLvl="0" animBg="1"/>
      <p:bldP spid="4" grpId="0" bldLvl="0" animBg="1"/>
      <p:bldP spid="20" grpId="0" bldLvl="0" animBg="1"/>
      <p:bldP spid="23" grpId="0" bldLvl="0" animBg="1"/>
      <p:bldP spid="24" grpId="0" bldLvl="0" animBg="1"/>
      <p:bldP spid="26"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图片 1" descr="预览图_千图网_编号34007730"/>
          <p:cNvPicPr>
            <a:picLocks noChangeAspect="1"/>
          </p:cNvPicPr>
          <p:nvPr/>
        </p:nvPicPr>
        <p:blipFill>
          <a:blip r:embed="rId1"/>
          <a:srcRect l="24044" t="125" r="14" b="-125"/>
          <a:stretch>
            <a:fillRect/>
          </a:stretch>
        </p:blipFill>
        <p:spPr>
          <a:xfrm rot="5400000">
            <a:off x="2633345" y="-2667000"/>
            <a:ext cx="6925310" cy="12192000"/>
          </a:xfrm>
          <a:prstGeom prst="rect">
            <a:avLst/>
          </a:prstGeom>
        </p:spPr>
      </p:pic>
      <p:sp>
        <p:nvSpPr>
          <p:cNvPr id="3" name="矩形 2"/>
          <p:cNvSpPr/>
          <p:nvPr/>
        </p:nvSpPr>
        <p:spPr>
          <a:xfrm>
            <a:off x="1985010" y="1422400"/>
            <a:ext cx="8041005" cy="3804285"/>
          </a:xfrm>
          <a:prstGeom prst="rect">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微软雅黑" panose="020B0503020204020204" charset="-122"/>
              <a:ea typeface="微软雅黑" panose="020B0503020204020204" charset="-122"/>
            </a:endParaRPr>
          </a:p>
        </p:txBody>
      </p:sp>
      <p:sp>
        <p:nvSpPr>
          <p:cNvPr id="8" name="矩形 7"/>
          <p:cNvSpPr/>
          <p:nvPr/>
        </p:nvSpPr>
        <p:spPr>
          <a:xfrm rot="18780000">
            <a:off x="2456180" y="2978785"/>
            <a:ext cx="227330" cy="325882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 name="矩形 8"/>
          <p:cNvSpPr/>
          <p:nvPr/>
        </p:nvSpPr>
        <p:spPr>
          <a:xfrm rot="18660000">
            <a:off x="9344025" y="911860"/>
            <a:ext cx="227330" cy="219456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微软雅黑" panose="020B0503020204020204" charset="-122"/>
              <a:ea typeface="微软雅黑" panose="020B0503020204020204" charset="-122"/>
            </a:endParaRPr>
          </a:p>
        </p:txBody>
      </p:sp>
      <p:sp>
        <p:nvSpPr>
          <p:cNvPr id="18" name="文本框 6"/>
          <p:cNvSpPr txBox="1"/>
          <p:nvPr/>
        </p:nvSpPr>
        <p:spPr>
          <a:xfrm>
            <a:off x="5439410" y="1554480"/>
            <a:ext cx="1314450" cy="1260475"/>
          </a:xfrm>
          <a:prstGeom prst="rect">
            <a:avLst/>
          </a:prstGeom>
          <a:noFill/>
        </p:spPr>
        <p:txBody>
          <a:bodyPr wrap="none" rtlCol="0">
            <a:spAutoFit/>
          </a:bodyPr>
          <a:lstStyle/>
          <a:p>
            <a:r>
              <a:rPr lang="en-US" altLang="zh-CN" sz="7600" dirty="0">
                <a:solidFill>
                  <a:schemeClr val="tx1"/>
                </a:solidFill>
                <a:latin typeface="微软雅黑" panose="020B0503020204020204" charset="-122"/>
                <a:ea typeface="微软雅黑" panose="020B0503020204020204" charset="-122"/>
              </a:rPr>
              <a:t>01</a:t>
            </a:r>
            <a:endParaRPr lang="en-US" altLang="zh-CN" sz="7600" dirty="0">
              <a:solidFill>
                <a:schemeClr val="tx1"/>
              </a:solidFill>
              <a:latin typeface="微软雅黑" panose="020B0503020204020204" charset="-122"/>
              <a:ea typeface="微软雅黑" panose="020B0503020204020204" charset="-122"/>
            </a:endParaRPr>
          </a:p>
        </p:txBody>
      </p:sp>
      <p:sp>
        <p:nvSpPr>
          <p:cNvPr id="20" name="TextBox 4"/>
          <p:cNvSpPr txBox="1"/>
          <p:nvPr/>
        </p:nvSpPr>
        <p:spPr>
          <a:xfrm>
            <a:off x="4404623" y="2862977"/>
            <a:ext cx="3383280" cy="922020"/>
          </a:xfrm>
          <a:prstGeom prst="rect">
            <a:avLst/>
          </a:prstGeom>
          <a:noFill/>
        </p:spPr>
        <p:txBody>
          <a:bodyPr wrap="none" rtlCol="0">
            <a:spAutoFit/>
          </a:bodyPr>
          <a:lstStyle/>
          <a:p>
            <a:pPr algn="ctr">
              <a:lnSpc>
                <a:spcPct val="150000"/>
              </a:lnSpc>
            </a:pPr>
            <a:r>
              <a:rPr lang="zh-CN" altLang="en-US" sz="3600" dirty="0">
                <a:solidFill>
                  <a:schemeClr val="tx1"/>
                </a:solidFill>
                <a:latin typeface="微软雅黑" panose="020B0503020204020204" charset="-122"/>
                <a:ea typeface="微软雅黑" panose="020B0503020204020204" charset="-122"/>
              </a:rPr>
              <a:t>请输入您的标题</a:t>
            </a:r>
            <a:endParaRPr lang="zh-CN" altLang="en-US" sz="3600" dirty="0">
              <a:solidFill>
                <a:schemeClr val="tx1"/>
              </a:solidFill>
              <a:latin typeface="微软雅黑" panose="020B0503020204020204" charset="-122"/>
              <a:ea typeface="微软雅黑" panose="020B0503020204020204" charset="-122"/>
            </a:endParaRPr>
          </a:p>
        </p:txBody>
      </p:sp>
      <p:cxnSp>
        <p:nvCxnSpPr>
          <p:cNvPr id="21" name="直接连接符 20"/>
          <p:cNvCxnSpPr/>
          <p:nvPr/>
        </p:nvCxnSpPr>
        <p:spPr>
          <a:xfrm>
            <a:off x="3396834" y="3725185"/>
            <a:ext cx="5228827" cy="0"/>
          </a:xfrm>
          <a:prstGeom prst="line">
            <a:avLst/>
          </a:prstGeom>
          <a:ln w="6350">
            <a:solidFill>
              <a:schemeClr val="tx1"/>
            </a:solidFill>
            <a:headEnd type="diamond" w="med" len="med"/>
            <a:tailEnd type="diamond" w="med" len="med"/>
          </a:ln>
        </p:spPr>
        <p:style>
          <a:lnRef idx="1">
            <a:schemeClr val="accent1"/>
          </a:lnRef>
          <a:fillRef idx="0">
            <a:schemeClr val="accent1"/>
          </a:fillRef>
          <a:effectRef idx="0">
            <a:schemeClr val="accent1"/>
          </a:effectRef>
          <a:fontRef idx="minor">
            <a:schemeClr val="tx1"/>
          </a:fontRef>
        </p:style>
      </p:cxnSp>
      <p:sp>
        <p:nvSpPr>
          <p:cNvPr id="22" name="TextBox 4"/>
          <p:cNvSpPr txBox="1"/>
          <p:nvPr/>
        </p:nvSpPr>
        <p:spPr>
          <a:xfrm>
            <a:off x="3871295" y="3823084"/>
            <a:ext cx="4449936" cy="646331"/>
          </a:xfrm>
          <a:prstGeom prst="rect">
            <a:avLst/>
          </a:prstGeom>
          <a:noFill/>
        </p:spPr>
        <p:txBody>
          <a:bodyPr wrap="none" rtlCol="0">
            <a:spAutoFit/>
          </a:bodyPr>
          <a:lstStyle/>
          <a:p>
            <a:pPr algn="ctr">
              <a:lnSpc>
                <a:spcPct val="150000"/>
              </a:lnSpc>
            </a:pPr>
            <a:r>
              <a:rPr lang="en-US" altLang="zh-CN" sz="1200" dirty="0">
                <a:solidFill>
                  <a:schemeClr val="tx1"/>
                </a:solidFill>
                <a:latin typeface="微软雅黑" panose="020B0503020204020204" charset="-122"/>
                <a:ea typeface="微软雅黑" panose="020B0503020204020204" charset="-122"/>
              </a:rPr>
              <a:t>ADD DIRECTORY ONE TITLESADD DIRECTORY ONE TITLES</a:t>
            </a:r>
            <a:endParaRPr lang="en-US" altLang="zh-CN" sz="1200" dirty="0">
              <a:solidFill>
                <a:schemeClr val="tx1"/>
              </a:solidFill>
              <a:latin typeface="微软雅黑" panose="020B0503020204020204" charset="-122"/>
              <a:ea typeface="微软雅黑" panose="020B0503020204020204" charset="-122"/>
            </a:endParaRPr>
          </a:p>
          <a:p>
            <a:pPr algn="ctr">
              <a:lnSpc>
                <a:spcPct val="150000"/>
              </a:lnSpc>
            </a:pPr>
            <a:r>
              <a:rPr lang="en-US" altLang="zh-CN" sz="1200" dirty="0">
                <a:solidFill>
                  <a:schemeClr val="tx1"/>
                </a:solidFill>
                <a:latin typeface="微软雅黑" panose="020B0503020204020204" charset="-122"/>
                <a:ea typeface="微软雅黑" panose="020B0503020204020204" charset="-122"/>
              </a:rPr>
              <a:t>ADD DIRECTORY ONE</a:t>
            </a:r>
            <a:endParaRPr lang="en-US" altLang="zh-CN" sz="1200" dirty="0">
              <a:solidFill>
                <a:schemeClr val="tx1"/>
              </a:solidFill>
              <a:latin typeface="微软雅黑" panose="020B0503020204020204" charset="-122"/>
              <a:ea typeface="微软雅黑" panose="020B0503020204020204" charset="-122"/>
            </a:endParaRPr>
          </a:p>
        </p:txBody>
      </p:sp>
    </p:spTree>
  </p:cSld>
  <p:clrMapOvr>
    <a:masterClrMapping/>
  </p:clrMapOvr>
  <mc:AlternateContent xmlns:mc="http://schemas.openxmlformats.org/markup-compatibility/2006">
    <mc:Choice xmlns:p14="http://schemas.microsoft.com/office/powerpoint/2010/main" Requires="p14">
      <p:transition spd="slow" p14:dur="1500" advClick="0" advTm="3000">
        <p:random/>
      </p:transition>
    </mc:Choice>
    <mc:Fallback>
      <p:transition spd="slow" advClick="0" advTm="3000">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afterEffect">
                                  <p:stCondLst>
                                    <p:cond delay="0"/>
                                  </p:stCondLst>
                                  <p:childTnLst>
                                    <p:set>
                                      <p:cBhvr>
                                        <p:cTn id="6" dur="1" fill="hold">
                                          <p:stCondLst>
                                            <p:cond delay="0"/>
                                          </p:stCondLst>
                                        </p:cTn>
                                        <p:tgtEl>
                                          <p:spTgt spid="21"/>
                                        </p:tgtEl>
                                        <p:attrNameLst>
                                          <p:attrName>style.visibility</p:attrName>
                                        </p:attrNameLst>
                                      </p:cBhvr>
                                      <p:to>
                                        <p:strVal val="visible"/>
                                      </p:to>
                                    </p:set>
                                    <p:animEffect transition="in" filter="wipe(left)">
                                      <p:cBhvr>
                                        <p:cTn id="7" dur="500"/>
                                        <p:tgtEl>
                                          <p:spTgt spid="21"/>
                                        </p:tgtEl>
                                      </p:cBhvr>
                                    </p:animEffect>
                                  </p:childTnLst>
                                </p:cTn>
                              </p:par>
                            </p:childTnLst>
                          </p:cTn>
                        </p:par>
                        <p:par>
                          <p:cTn id="8" fill="hold">
                            <p:stCondLst>
                              <p:cond delay="500"/>
                            </p:stCondLst>
                            <p:childTnLst>
                              <p:par>
                                <p:cTn id="9" presetID="14" presetClass="entr" presetSubtype="10" fill="hold" grpId="0" nodeType="afterEffect">
                                  <p:stCondLst>
                                    <p:cond delay="0"/>
                                  </p:stCondLst>
                                  <p:iterate type="lt">
                                    <p:tmPct val="10000"/>
                                  </p:iterate>
                                  <p:childTnLst>
                                    <p:set>
                                      <p:cBhvr>
                                        <p:cTn id="10" dur="1" fill="hold">
                                          <p:stCondLst>
                                            <p:cond delay="0"/>
                                          </p:stCondLst>
                                        </p:cTn>
                                        <p:tgtEl>
                                          <p:spTgt spid="20"/>
                                        </p:tgtEl>
                                        <p:attrNameLst>
                                          <p:attrName>style.visibility</p:attrName>
                                        </p:attrNameLst>
                                      </p:cBhvr>
                                      <p:to>
                                        <p:strVal val="visible"/>
                                      </p:to>
                                    </p:set>
                                    <p:animEffect transition="in" filter="randombar(horizontal)">
                                      <p:cBhvr>
                                        <p:cTn id="11" dur="500"/>
                                        <p:tgtEl>
                                          <p:spTgt spid="20"/>
                                        </p:tgtEl>
                                      </p:cBhvr>
                                    </p:animEffect>
                                  </p:childTnLst>
                                </p:cTn>
                              </p:par>
                            </p:childTnLst>
                          </p:cTn>
                        </p:par>
                        <p:par>
                          <p:cTn id="12" fill="hold">
                            <p:stCondLst>
                              <p:cond delay="1299"/>
                            </p:stCondLst>
                            <p:childTnLst>
                              <p:par>
                                <p:cTn id="13" presetID="22" presetClass="entr" presetSubtype="8" fill="hold" grpId="0" nodeType="afterEffect">
                                  <p:stCondLst>
                                    <p:cond delay="0"/>
                                  </p:stCondLst>
                                  <p:childTnLst>
                                    <p:set>
                                      <p:cBhvr>
                                        <p:cTn id="14" dur="1" fill="hold">
                                          <p:stCondLst>
                                            <p:cond delay="0"/>
                                          </p:stCondLst>
                                        </p:cTn>
                                        <p:tgtEl>
                                          <p:spTgt spid="22"/>
                                        </p:tgtEl>
                                        <p:attrNameLst>
                                          <p:attrName>style.visibility</p:attrName>
                                        </p:attrNameLst>
                                      </p:cBhvr>
                                      <p:to>
                                        <p:strVal val="visible"/>
                                      </p:to>
                                    </p:set>
                                    <p:animEffect transition="in" filter="wipe(left)">
                                      <p:cBhvr>
                                        <p:cTn id="15" dur="500"/>
                                        <p:tgtEl>
                                          <p:spTgt spid="2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 grpId="0"/>
      <p:bldP spid="22"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空心弧 11"/>
          <p:cNvSpPr>
            <a:spLocks noChangeArrowheads="1"/>
          </p:cNvSpPr>
          <p:nvPr/>
        </p:nvSpPr>
        <p:spPr bwMode="auto">
          <a:xfrm>
            <a:off x="4517253" y="2086429"/>
            <a:ext cx="3284912" cy="3285875"/>
          </a:xfrm>
          <a:custGeom>
            <a:avLst/>
            <a:gdLst>
              <a:gd name="T0" fmla="*/ 87349 w 3286125"/>
              <a:gd name="T1" fmla="*/ 497439 h 3286125"/>
              <a:gd name="T2" fmla="*/ 525850 w 3286125"/>
              <a:gd name="T3" fmla="*/ 82191 h 3286125"/>
              <a:gd name="T4" fmla="*/ 528717 w 3286125"/>
              <a:gd name="T5" fmla="*/ 497441 h 3286125"/>
              <a:gd name="T6" fmla="*/ 5898240 60000 65536"/>
              <a:gd name="T7" fmla="*/ 0 60000 65536"/>
              <a:gd name="T8" fmla="*/ 17694720 60000 65536"/>
              <a:gd name="T9" fmla="*/ 0 w 3286125"/>
              <a:gd name="T10" fmla="*/ 36 h 3286125"/>
              <a:gd name="T11" fmla="*/ 1635918 w 3286125"/>
              <a:gd name="T12" fmla="*/ 1643063 h 3286125"/>
            </a:gdLst>
            <a:ahLst/>
            <a:cxnLst>
              <a:cxn ang="T6">
                <a:pos x="T0" y="T1"/>
              </a:cxn>
              <a:cxn ang="T7">
                <a:pos x="T2" y="T3"/>
              </a:cxn>
              <a:cxn ang="T8">
                <a:pos x="T4" y="T5"/>
              </a:cxn>
            </a:cxnLst>
            <a:rect l="T9" t="T10" r="T11" b="T12"/>
            <a:pathLst>
              <a:path w="3286125" h="3286125">
                <a:moveTo>
                  <a:pt x="0" y="1643061"/>
                </a:moveTo>
                <a:lnTo>
                  <a:pt x="0" y="1643061"/>
                </a:lnTo>
                <a:cubicBezTo>
                  <a:pt x="1" y="739787"/>
                  <a:pt x="729138" y="5900"/>
                  <a:pt x="1632392" y="34"/>
                </a:cubicBezTo>
                <a:lnTo>
                  <a:pt x="1635918" y="542924"/>
                </a:lnTo>
                <a:cubicBezTo>
                  <a:pt x="1031116" y="546851"/>
                  <a:pt x="542900" y="1038247"/>
                  <a:pt x="542900" y="1643062"/>
                </a:cubicBezTo>
                <a:close/>
              </a:path>
            </a:pathLst>
          </a:custGeom>
          <a:solidFill>
            <a:srgbClr val="154077"/>
          </a:solidFill>
          <a:ln w="12700" algn="ctr">
            <a:solidFill>
              <a:schemeClr val="bg1"/>
            </a:solidFill>
            <a:miter lim="800000"/>
          </a:ln>
        </p:spPr>
        <p:txBody>
          <a:bodyPr lIns="0" tIns="45727" rIns="432053" bIns="216027" anchor="ctr"/>
          <a:lstStyle/>
          <a:p>
            <a:pPr algn="ctr" defTabSz="913765"/>
            <a:r>
              <a:rPr lang="en-US" altLang="zh-CN" sz="2665" dirty="0">
                <a:solidFill>
                  <a:schemeClr val="bg1"/>
                </a:solidFill>
                <a:cs typeface="+mn-ea"/>
                <a:sym typeface="+mn-lt"/>
              </a:rPr>
              <a:t>A</a:t>
            </a:r>
            <a:endParaRPr lang="zh-CN" altLang="en-US" sz="2665" dirty="0">
              <a:solidFill>
                <a:schemeClr val="bg1"/>
              </a:solidFill>
              <a:cs typeface="+mn-ea"/>
              <a:sym typeface="+mn-lt"/>
            </a:endParaRPr>
          </a:p>
        </p:txBody>
      </p:sp>
      <p:sp>
        <p:nvSpPr>
          <p:cNvPr id="3" name="空心弧 12"/>
          <p:cNvSpPr>
            <a:spLocks noChangeArrowheads="1"/>
          </p:cNvSpPr>
          <p:nvPr/>
        </p:nvSpPr>
        <p:spPr bwMode="auto">
          <a:xfrm flipH="1">
            <a:off x="4517253" y="2086429"/>
            <a:ext cx="3284912" cy="3285875"/>
          </a:xfrm>
          <a:custGeom>
            <a:avLst/>
            <a:gdLst>
              <a:gd name="T0" fmla="*/ 87349 w 3286125"/>
              <a:gd name="T1" fmla="*/ 497439 h 3286125"/>
              <a:gd name="T2" fmla="*/ 525850 w 3286125"/>
              <a:gd name="T3" fmla="*/ 82191 h 3286125"/>
              <a:gd name="T4" fmla="*/ 528717 w 3286125"/>
              <a:gd name="T5" fmla="*/ 497441 h 3286125"/>
              <a:gd name="T6" fmla="*/ 5898240 60000 65536"/>
              <a:gd name="T7" fmla="*/ 0 60000 65536"/>
              <a:gd name="T8" fmla="*/ 17694720 60000 65536"/>
              <a:gd name="T9" fmla="*/ 0 w 3286125"/>
              <a:gd name="T10" fmla="*/ 36 h 3286125"/>
              <a:gd name="T11" fmla="*/ 1635918 w 3286125"/>
              <a:gd name="T12" fmla="*/ 1643063 h 3286125"/>
            </a:gdLst>
            <a:ahLst/>
            <a:cxnLst>
              <a:cxn ang="T6">
                <a:pos x="T0" y="T1"/>
              </a:cxn>
              <a:cxn ang="T7">
                <a:pos x="T2" y="T3"/>
              </a:cxn>
              <a:cxn ang="T8">
                <a:pos x="T4" y="T5"/>
              </a:cxn>
            </a:cxnLst>
            <a:rect l="T9" t="T10" r="T11" b="T12"/>
            <a:pathLst>
              <a:path w="3286125" h="3286125">
                <a:moveTo>
                  <a:pt x="0" y="1643061"/>
                </a:moveTo>
                <a:lnTo>
                  <a:pt x="0" y="1643061"/>
                </a:lnTo>
                <a:cubicBezTo>
                  <a:pt x="1" y="739787"/>
                  <a:pt x="729138" y="5900"/>
                  <a:pt x="1632392" y="34"/>
                </a:cubicBezTo>
                <a:lnTo>
                  <a:pt x="1635918" y="542924"/>
                </a:lnTo>
                <a:cubicBezTo>
                  <a:pt x="1031116" y="546851"/>
                  <a:pt x="542900" y="1038247"/>
                  <a:pt x="542900" y="1643062"/>
                </a:cubicBezTo>
                <a:close/>
              </a:path>
            </a:pathLst>
          </a:custGeom>
          <a:solidFill>
            <a:srgbClr val="E70022"/>
          </a:solidFill>
          <a:ln w="12700" algn="ctr">
            <a:solidFill>
              <a:schemeClr val="bg1"/>
            </a:solidFill>
            <a:miter lim="800000"/>
          </a:ln>
        </p:spPr>
        <p:txBody>
          <a:bodyPr lIns="432053" tIns="45727" rIns="0" bIns="216027" anchor="ctr"/>
          <a:lstStyle/>
          <a:p>
            <a:pPr algn="ctr" defTabSz="913765"/>
            <a:r>
              <a:rPr lang="en-US" altLang="zh-CN" sz="2665" dirty="0">
                <a:solidFill>
                  <a:schemeClr val="bg1"/>
                </a:solidFill>
                <a:cs typeface="+mn-ea"/>
                <a:sym typeface="+mn-lt"/>
              </a:rPr>
              <a:t>B</a:t>
            </a:r>
            <a:endParaRPr lang="zh-CN" altLang="en-US" sz="2665" dirty="0">
              <a:solidFill>
                <a:schemeClr val="bg1"/>
              </a:solidFill>
              <a:cs typeface="+mn-ea"/>
              <a:sym typeface="+mn-lt"/>
            </a:endParaRPr>
          </a:p>
        </p:txBody>
      </p:sp>
      <p:sp>
        <p:nvSpPr>
          <p:cNvPr id="4" name="空心弧 13"/>
          <p:cNvSpPr>
            <a:spLocks noChangeArrowheads="1"/>
          </p:cNvSpPr>
          <p:nvPr/>
        </p:nvSpPr>
        <p:spPr bwMode="auto">
          <a:xfrm>
            <a:off x="4517253" y="2086429"/>
            <a:ext cx="3284912" cy="3285875"/>
          </a:xfrm>
          <a:custGeom>
            <a:avLst/>
            <a:gdLst>
              <a:gd name="T0" fmla="*/ 530009 w 3286125"/>
              <a:gd name="T1" fmla="*/ 911626 h 3286125"/>
              <a:gd name="T2" fmla="*/ 88524 w 3286125"/>
              <a:gd name="T3" fmla="*/ 502853 h 3286125"/>
              <a:gd name="T4" fmla="*/ 528717 w 3286125"/>
              <a:gd name="T5" fmla="*/ 497441 h 3286125"/>
              <a:gd name="T6" fmla="*/ 0 60000 65536"/>
              <a:gd name="T7" fmla="*/ 17694720 60000 65536"/>
              <a:gd name="T8" fmla="*/ 11796480 60000 65536"/>
              <a:gd name="T9" fmla="*/ 141 w 3286125"/>
              <a:gd name="T10" fmla="*/ 1657350 h 3286125"/>
              <a:gd name="T11" fmla="*/ 1647888 w 3286125"/>
              <a:gd name="T12" fmla="*/ 3286125 h 3286125"/>
            </a:gdLst>
            <a:ahLst/>
            <a:cxnLst>
              <a:cxn ang="T6">
                <a:pos x="T0" y="T1"/>
              </a:cxn>
              <a:cxn ang="T7">
                <a:pos x="T2" y="T3"/>
              </a:cxn>
              <a:cxn ang="T8">
                <a:pos x="T4" y="T5"/>
              </a:cxn>
            </a:cxnLst>
            <a:rect l="T9" t="T10" r="T11" b="T12"/>
            <a:pathLst>
              <a:path w="3286125" h="3286125">
                <a:moveTo>
                  <a:pt x="1647887" y="3286118"/>
                </a:moveTo>
                <a:lnTo>
                  <a:pt x="1647886" y="3286117"/>
                </a:lnTo>
                <a:cubicBezTo>
                  <a:pt x="1646279" y="3286122"/>
                  <a:pt x="1644671" y="3286124"/>
                  <a:pt x="1643063" y="3286125"/>
                </a:cubicBezTo>
                <a:cubicBezTo>
                  <a:pt x="743999" y="3286125"/>
                  <a:pt x="11891" y="2563523"/>
                  <a:pt x="140" y="1664536"/>
                </a:cubicBezTo>
                <a:lnTo>
                  <a:pt x="550059" y="1657349"/>
                </a:lnTo>
                <a:lnTo>
                  <a:pt x="550059" y="1657348"/>
                </a:lnTo>
                <a:cubicBezTo>
                  <a:pt x="557877" y="2255426"/>
                  <a:pt x="1044934" y="2736159"/>
                  <a:pt x="1643063" y="2736159"/>
                </a:cubicBezTo>
                <a:cubicBezTo>
                  <a:pt x="1644132" y="2736158"/>
                  <a:pt x="1645202" y="2736157"/>
                  <a:pt x="1646271" y="2736154"/>
                </a:cubicBezTo>
                <a:close/>
              </a:path>
            </a:pathLst>
          </a:custGeom>
          <a:solidFill>
            <a:schemeClr val="accent3"/>
          </a:solidFill>
          <a:ln w="12700" algn="ctr">
            <a:solidFill>
              <a:schemeClr val="bg1"/>
            </a:solidFill>
            <a:miter lim="800000"/>
          </a:ln>
        </p:spPr>
        <p:txBody>
          <a:bodyPr lIns="0" tIns="216027" rIns="432053" bIns="0" anchor="ctr"/>
          <a:lstStyle/>
          <a:p>
            <a:pPr algn="ctr" defTabSz="913765"/>
            <a:r>
              <a:rPr lang="en-US" altLang="zh-CN" sz="2665" dirty="0">
                <a:solidFill>
                  <a:schemeClr val="bg1"/>
                </a:solidFill>
                <a:cs typeface="+mn-ea"/>
                <a:sym typeface="+mn-lt"/>
              </a:rPr>
              <a:t>C</a:t>
            </a:r>
            <a:endParaRPr lang="zh-CN" altLang="en-US" sz="2665" dirty="0">
              <a:solidFill>
                <a:schemeClr val="bg1"/>
              </a:solidFill>
              <a:cs typeface="+mn-ea"/>
              <a:sym typeface="+mn-lt"/>
            </a:endParaRPr>
          </a:p>
        </p:txBody>
      </p:sp>
      <p:sp>
        <p:nvSpPr>
          <p:cNvPr id="5" name="空心弧 14"/>
          <p:cNvSpPr>
            <a:spLocks noChangeArrowheads="1"/>
          </p:cNvSpPr>
          <p:nvPr/>
        </p:nvSpPr>
        <p:spPr bwMode="auto">
          <a:xfrm flipH="1">
            <a:off x="4531188" y="2086429"/>
            <a:ext cx="3284912" cy="3285875"/>
          </a:xfrm>
          <a:custGeom>
            <a:avLst/>
            <a:gdLst>
              <a:gd name="T0" fmla="*/ 530009 w 3286125"/>
              <a:gd name="T1" fmla="*/ 911626 h 3286125"/>
              <a:gd name="T2" fmla="*/ 88524 w 3286125"/>
              <a:gd name="T3" fmla="*/ 502853 h 3286125"/>
              <a:gd name="T4" fmla="*/ 528717 w 3286125"/>
              <a:gd name="T5" fmla="*/ 497441 h 3286125"/>
              <a:gd name="T6" fmla="*/ 0 60000 65536"/>
              <a:gd name="T7" fmla="*/ 17694720 60000 65536"/>
              <a:gd name="T8" fmla="*/ 11796480 60000 65536"/>
              <a:gd name="T9" fmla="*/ 141 w 3286125"/>
              <a:gd name="T10" fmla="*/ 1657350 h 3286125"/>
              <a:gd name="T11" fmla="*/ 1647888 w 3286125"/>
              <a:gd name="T12" fmla="*/ 3286125 h 3286125"/>
            </a:gdLst>
            <a:ahLst/>
            <a:cxnLst>
              <a:cxn ang="T6">
                <a:pos x="T0" y="T1"/>
              </a:cxn>
              <a:cxn ang="T7">
                <a:pos x="T2" y="T3"/>
              </a:cxn>
              <a:cxn ang="T8">
                <a:pos x="T4" y="T5"/>
              </a:cxn>
            </a:cxnLst>
            <a:rect l="T9" t="T10" r="T11" b="T12"/>
            <a:pathLst>
              <a:path w="3286125" h="3286125">
                <a:moveTo>
                  <a:pt x="1647887" y="3286118"/>
                </a:moveTo>
                <a:lnTo>
                  <a:pt x="1647886" y="3286117"/>
                </a:lnTo>
                <a:cubicBezTo>
                  <a:pt x="1646279" y="3286122"/>
                  <a:pt x="1644671" y="3286124"/>
                  <a:pt x="1643063" y="3286125"/>
                </a:cubicBezTo>
                <a:cubicBezTo>
                  <a:pt x="743999" y="3286125"/>
                  <a:pt x="11891" y="2563523"/>
                  <a:pt x="140" y="1664536"/>
                </a:cubicBezTo>
                <a:lnTo>
                  <a:pt x="550059" y="1657349"/>
                </a:lnTo>
                <a:lnTo>
                  <a:pt x="550059" y="1657348"/>
                </a:lnTo>
                <a:cubicBezTo>
                  <a:pt x="557877" y="2255426"/>
                  <a:pt x="1044934" y="2736159"/>
                  <a:pt x="1643063" y="2736159"/>
                </a:cubicBezTo>
                <a:cubicBezTo>
                  <a:pt x="1644132" y="2736158"/>
                  <a:pt x="1645202" y="2736157"/>
                  <a:pt x="1646271" y="2736154"/>
                </a:cubicBezTo>
                <a:close/>
              </a:path>
            </a:pathLst>
          </a:custGeom>
          <a:solidFill>
            <a:schemeClr val="accent2"/>
          </a:solidFill>
          <a:ln w="12700" algn="ctr">
            <a:solidFill>
              <a:schemeClr val="bg1"/>
            </a:solidFill>
            <a:miter lim="800000"/>
          </a:ln>
        </p:spPr>
        <p:txBody>
          <a:bodyPr lIns="432053" tIns="216027" rIns="0" bIns="0" anchor="ctr"/>
          <a:lstStyle/>
          <a:p>
            <a:pPr algn="ctr" defTabSz="913765"/>
            <a:r>
              <a:rPr lang="en-US" altLang="zh-CN" sz="2665" dirty="0">
                <a:solidFill>
                  <a:schemeClr val="bg1"/>
                </a:solidFill>
                <a:cs typeface="+mn-ea"/>
                <a:sym typeface="+mn-lt"/>
              </a:rPr>
              <a:t>D</a:t>
            </a:r>
            <a:endParaRPr lang="zh-CN" altLang="en-US" sz="2665" dirty="0">
              <a:solidFill>
                <a:schemeClr val="bg1"/>
              </a:solidFill>
              <a:cs typeface="+mn-ea"/>
              <a:sym typeface="+mn-lt"/>
            </a:endParaRPr>
          </a:p>
        </p:txBody>
      </p:sp>
      <p:sp>
        <p:nvSpPr>
          <p:cNvPr id="6" name="等腰三角形 5"/>
          <p:cNvSpPr>
            <a:spLocks noChangeArrowheads="1"/>
          </p:cNvSpPr>
          <p:nvPr/>
        </p:nvSpPr>
        <p:spPr bwMode="auto">
          <a:xfrm rot="-2700000">
            <a:off x="4738239" y="2427114"/>
            <a:ext cx="328492" cy="282221"/>
          </a:xfrm>
          <a:prstGeom prst="triangle">
            <a:avLst>
              <a:gd name="adj" fmla="val 50000"/>
            </a:avLst>
          </a:prstGeom>
          <a:solidFill>
            <a:srgbClr val="154077"/>
          </a:solidFill>
          <a:ln w="12700" algn="ctr">
            <a:noFill/>
            <a:miter lim="800000"/>
          </a:ln>
        </p:spPr>
        <p:txBody>
          <a:bodyPr lIns="91451" tIns="45727" rIns="91451" bIns="45727" anchor="ctr"/>
          <a:lstStyle/>
          <a:p>
            <a:pPr algn="ctr" defTabSz="913765"/>
            <a:endParaRPr lang="zh-CN" altLang="en-US" sz="1735" dirty="0">
              <a:solidFill>
                <a:srgbClr val="FFFFFF"/>
              </a:solidFill>
              <a:cs typeface="+mn-ea"/>
              <a:sym typeface="+mn-lt"/>
            </a:endParaRPr>
          </a:p>
        </p:txBody>
      </p:sp>
      <p:sp>
        <p:nvSpPr>
          <p:cNvPr id="7" name="等腰三角形 6"/>
          <p:cNvSpPr>
            <a:spLocks noChangeArrowheads="1"/>
          </p:cNvSpPr>
          <p:nvPr/>
        </p:nvSpPr>
        <p:spPr bwMode="auto">
          <a:xfrm rot="2700000" flipV="1">
            <a:off x="4736174" y="4741085"/>
            <a:ext cx="332620" cy="280711"/>
          </a:xfrm>
          <a:prstGeom prst="triangle">
            <a:avLst>
              <a:gd name="adj" fmla="val 50000"/>
            </a:avLst>
          </a:prstGeom>
          <a:solidFill>
            <a:schemeClr val="accent3"/>
          </a:solidFill>
          <a:ln w="12700" algn="ctr">
            <a:noFill/>
            <a:miter lim="800000"/>
          </a:ln>
        </p:spPr>
        <p:txBody>
          <a:bodyPr rot="10800000" lIns="91451" tIns="45727" rIns="91451" bIns="45727" anchor="ctr"/>
          <a:lstStyle/>
          <a:p>
            <a:pPr algn="ctr" defTabSz="913765"/>
            <a:endParaRPr lang="zh-CN" altLang="en-US" sz="1735" dirty="0">
              <a:solidFill>
                <a:srgbClr val="FFFFFF"/>
              </a:solidFill>
              <a:cs typeface="+mn-ea"/>
              <a:sym typeface="+mn-lt"/>
            </a:endParaRPr>
          </a:p>
        </p:txBody>
      </p:sp>
      <p:sp>
        <p:nvSpPr>
          <p:cNvPr id="8" name="等腰三角形 7"/>
          <p:cNvSpPr>
            <a:spLocks noChangeArrowheads="1"/>
          </p:cNvSpPr>
          <p:nvPr/>
        </p:nvSpPr>
        <p:spPr bwMode="auto">
          <a:xfrm rot="2700000" flipH="1">
            <a:off x="7250627" y="2428863"/>
            <a:ext cx="332619" cy="278720"/>
          </a:xfrm>
          <a:prstGeom prst="triangle">
            <a:avLst>
              <a:gd name="adj" fmla="val 50000"/>
            </a:avLst>
          </a:prstGeom>
          <a:solidFill>
            <a:srgbClr val="E70022"/>
          </a:solidFill>
          <a:ln w="12700" algn="ctr">
            <a:noFill/>
            <a:miter lim="800000"/>
          </a:ln>
        </p:spPr>
        <p:txBody>
          <a:bodyPr lIns="91451" tIns="45727" rIns="91451" bIns="45727" anchor="ctr"/>
          <a:lstStyle/>
          <a:p>
            <a:pPr algn="ctr" defTabSz="913765"/>
            <a:endParaRPr lang="zh-CN" altLang="en-US" sz="1735" dirty="0">
              <a:solidFill>
                <a:srgbClr val="FFFFFF"/>
              </a:solidFill>
              <a:cs typeface="+mn-ea"/>
              <a:sym typeface="+mn-lt"/>
            </a:endParaRPr>
          </a:p>
        </p:txBody>
      </p:sp>
      <p:sp>
        <p:nvSpPr>
          <p:cNvPr id="9" name="等腰三角形 8"/>
          <p:cNvSpPr>
            <a:spLocks noChangeArrowheads="1"/>
          </p:cNvSpPr>
          <p:nvPr/>
        </p:nvSpPr>
        <p:spPr bwMode="auto">
          <a:xfrm rot="-2700000" flipH="1" flipV="1">
            <a:off x="7252692" y="4739318"/>
            <a:ext cx="328489" cy="284239"/>
          </a:xfrm>
          <a:prstGeom prst="triangle">
            <a:avLst>
              <a:gd name="adj" fmla="val 50000"/>
            </a:avLst>
          </a:prstGeom>
          <a:solidFill>
            <a:schemeClr val="accent2"/>
          </a:solidFill>
          <a:ln w="12700" algn="ctr">
            <a:noFill/>
            <a:miter lim="800000"/>
          </a:ln>
        </p:spPr>
        <p:txBody>
          <a:bodyPr rot="10800000" lIns="91451" tIns="45727" rIns="91451" bIns="45727" anchor="ctr"/>
          <a:lstStyle/>
          <a:p>
            <a:pPr algn="ctr" defTabSz="913765"/>
            <a:endParaRPr lang="zh-CN" altLang="en-US" sz="1735" dirty="0">
              <a:solidFill>
                <a:srgbClr val="FFFFFF"/>
              </a:solidFill>
              <a:cs typeface="+mn-ea"/>
              <a:sym typeface="+mn-lt"/>
            </a:endParaRPr>
          </a:p>
        </p:txBody>
      </p:sp>
      <p:sp>
        <p:nvSpPr>
          <p:cNvPr id="10" name="椭圆 9"/>
          <p:cNvSpPr>
            <a:spLocks noChangeArrowheads="1"/>
          </p:cNvSpPr>
          <p:nvPr/>
        </p:nvSpPr>
        <p:spPr bwMode="auto">
          <a:xfrm>
            <a:off x="4188763" y="1757843"/>
            <a:ext cx="3941895" cy="3943048"/>
          </a:xfrm>
          <a:prstGeom prst="ellipse">
            <a:avLst/>
          </a:prstGeom>
          <a:noFill/>
          <a:ln w="12700" algn="ctr">
            <a:solidFill>
              <a:srgbClr val="7F7F7F"/>
            </a:solidFill>
            <a:prstDash val="dash"/>
            <a:miter lim="800000"/>
          </a:ln>
        </p:spPr>
        <p:txBody>
          <a:bodyPr lIns="91451" tIns="45727" rIns="91451" bIns="45727" anchor="ctr"/>
          <a:lstStyle/>
          <a:p>
            <a:pPr algn="ctr" defTabSz="913765"/>
            <a:endParaRPr lang="zh-CN" altLang="en-US" sz="1735" dirty="0">
              <a:solidFill>
                <a:srgbClr val="FFFFFF"/>
              </a:solidFill>
              <a:cs typeface="+mn-ea"/>
              <a:sym typeface="+mn-lt"/>
            </a:endParaRPr>
          </a:p>
        </p:txBody>
      </p:sp>
      <p:sp>
        <p:nvSpPr>
          <p:cNvPr id="11" name="文本框 23"/>
          <p:cNvSpPr txBox="1">
            <a:spLocks noChangeArrowheads="1"/>
          </p:cNvSpPr>
          <p:nvPr/>
        </p:nvSpPr>
        <p:spPr bwMode="auto">
          <a:xfrm>
            <a:off x="5182200" y="3368525"/>
            <a:ext cx="1957011" cy="995030"/>
          </a:xfrm>
          <a:prstGeom prst="rect">
            <a:avLst/>
          </a:prstGeom>
          <a:noFill/>
          <a:ln w="9525">
            <a:noFill/>
            <a:miter lim="800000"/>
          </a:ln>
        </p:spPr>
        <p:txBody>
          <a:bodyPr lIns="91451" tIns="45727" rIns="91451" bIns="45727">
            <a:spAutoFit/>
          </a:bodyPr>
          <a:lstStyle/>
          <a:p>
            <a:pPr algn="ctr" defTabSz="913765"/>
            <a:r>
              <a:rPr lang="zh-CN" altLang="en-US" sz="2935" dirty="0">
                <a:solidFill>
                  <a:srgbClr val="808080"/>
                </a:solidFill>
                <a:cs typeface="+mn-ea"/>
                <a:sym typeface="+mn-lt"/>
              </a:rPr>
              <a:t>标题</a:t>
            </a:r>
            <a:endParaRPr lang="zh-CN" altLang="en-US" sz="2935" dirty="0">
              <a:solidFill>
                <a:srgbClr val="808080"/>
              </a:solidFill>
              <a:cs typeface="+mn-ea"/>
              <a:sym typeface="+mn-lt"/>
            </a:endParaRPr>
          </a:p>
          <a:p>
            <a:pPr algn="ctr" defTabSz="913765"/>
            <a:r>
              <a:rPr lang="zh-CN" altLang="en-US" sz="2935" dirty="0">
                <a:solidFill>
                  <a:srgbClr val="808080"/>
                </a:solidFill>
                <a:cs typeface="+mn-ea"/>
                <a:sym typeface="+mn-lt"/>
              </a:rPr>
              <a:t>内容</a:t>
            </a:r>
            <a:endParaRPr lang="zh-CN" altLang="en-US" sz="2935" dirty="0">
              <a:solidFill>
                <a:srgbClr val="808080"/>
              </a:solidFill>
              <a:cs typeface="+mn-ea"/>
              <a:sym typeface="+mn-lt"/>
            </a:endParaRPr>
          </a:p>
        </p:txBody>
      </p:sp>
      <p:sp>
        <p:nvSpPr>
          <p:cNvPr id="12" name="文本框 27"/>
          <p:cNvSpPr txBox="1">
            <a:spLocks noChangeArrowheads="1"/>
          </p:cNvSpPr>
          <p:nvPr/>
        </p:nvSpPr>
        <p:spPr bwMode="auto">
          <a:xfrm>
            <a:off x="416091" y="2027970"/>
            <a:ext cx="3728872" cy="769648"/>
          </a:xfrm>
          <a:prstGeom prst="rect">
            <a:avLst/>
          </a:prstGeom>
          <a:noFill/>
          <a:ln w="9525">
            <a:noFill/>
            <a:miter lim="800000"/>
          </a:ln>
        </p:spPr>
        <p:txBody>
          <a:bodyPr lIns="91451" tIns="45727" rIns="91451" bIns="45727">
            <a:spAutoFit/>
          </a:bodyPr>
          <a:lstStyle/>
          <a:p>
            <a:pPr marL="285750" indent="-285750" algn="r" defTabSz="913765">
              <a:buFont typeface="Wingdings" panose="05000000000000000000" pitchFamily="2" charset="2"/>
              <a:buChar char="n"/>
            </a:pPr>
            <a:r>
              <a:rPr lang="zh-CN" altLang="en-US" sz="1465" dirty="0">
                <a:solidFill>
                  <a:srgbClr val="808080"/>
                </a:solidFill>
                <a:cs typeface="+mn-ea"/>
                <a:sym typeface="+mn-lt"/>
              </a:rPr>
              <a:t>请在此处添加您需要的文字内容</a:t>
            </a:r>
            <a:endParaRPr lang="zh-CN" altLang="en-US" sz="1465" dirty="0">
              <a:solidFill>
                <a:srgbClr val="808080"/>
              </a:solidFill>
              <a:cs typeface="+mn-ea"/>
              <a:sym typeface="+mn-lt"/>
            </a:endParaRPr>
          </a:p>
          <a:p>
            <a:pPr marL="285750" indent="-285750" algn="r" defTabSz="913765">
              <a:buFont typeface="Wingdings" panose="05000000000000000000" pitchFamily="2" charset="2"/>
              <a:buChar char="n"/>
            </a:pPr>
            <a:r>
              <a:rPr lang="zh-CN" altLang="en-US" sz="1465" dirty="0">
                <a:solidFill>
                  <a:srgbClr val="808080"/>
                </a:solidFill>
                <a:cs typeface="+mn-ea"/>
                <a:sym typeface="+mn-lt"/>
              </a:rPr>
              <a:t>请在此处添加您需要的文字内容</a:t>
            </a:r>
            <a:endParaRPr lang="zh-CN" altLang="en-US" sz="1465" dirty="0">
              <a:solidFill>
                <a:srgbClr val="808080"/>
              </a:solidFill>
              <a:cs typeface="+mn-ea"/>
              <a:sym typeface="+mn-lt"/>
            </a:endParaRPr>
          </a:p>
          <a:p>
            <a:pPr marL="285750" indent="-285750" algn="r" defTabSz="913765">
              <a:buFont typeface="Wingdings" panose="05000000000000000000" pitchFamily="2" charset="2"/>
              <a:buChar char="n"/>
            </a:pPr>
            <a:r>
              <a:rPr lang="zh-CN" altLang="en-US" sz="1465" dirty="0">
                <a:solidFill>
                  <a:srgbClr val="808080"/>
                </a:solidFill>
                <a:cs typeface="+mn-ea"/>
                <a:sym typeface="+mn-lt"/>
              </a:rPr>
              <a:t>请在此处添加您需要的文字内容</a:t>
            </a:r>
            <a:endParaRPr lang="zh-CN" altLang="en-US" sz="1465" dirty="0">
              <a:solidFill>
                <a:srgbClr val="808080"/>
              </a:solidFill>
              <a:cs typeface="+mn-ea"/>
              <a:sym typeface="+mn-lt"/>
            </a:endParaRPr>
          </a:p>
        </p:txBody>
      </p:sp>
      <p:sp>
        <p:nvSpPr>
          <p:cNvPr id="13" name="文本框 27"/>
          <p:cNvSpPr txBox="1">
            <a:spLocks noChangeArrowheads="1"/>
          </p:cNvSpPr>
          <p:nvPr/>
        </p:nvSpPr>
        <p:spPr bwMode="auto">
          <a:xfrm>
            <a:off x="406140" y="4775606"/>
            <a:ext cx="3728873" cy="769648"/>
          </a:xfrm>
          <a:prstGeom prst="rect">
            <a:avLst/>
          </a:prstGeom>
          <a:noFill/>
          <a:ln w="9525">
            <a:noFill/>
            <a:miter lim="800000"/>
          </a:ln>
        </p:spPr>
        <p:txBody>
          <a:bodyPr lIns="91451" tIns="45727" rIns="91451" bIns="45727">
            <a:spAutoFit/>
          </a:bodyPr>
          <a:lstStyle/>
          <a:p>
            <a:pPr marL="285750" indent="-285750" algn="r" defTabSz="913765">
              <a:buFont typeface="Wingdings" panose="05000000000000000000" pitchFamily="2" charset="2"/>
              <a:buChar char="n"/>
            </a:pPr>
            <a:r>
              <a:rPr lang="zh-CN" altLang="en-US" sz="1465" dirty="0">
                <a:solidFill>
                  <a:srgbClr val="808080"/>
                </a:solidFill>
                <a:cs typeface="+mn-ea"/>
                <a:sym typeface="+mn-lt"/>
              </a:rPr>
              <a:t>请在此处添加您需要的文字内容</a:t>
            </a:r>
            <a:endParaRPr lang="zh-CN" altLang="en-US" sz="1465" dirty="0">
              <a:solidFill>
                <a:srgbClr val="808080"/>
              </a:solidFill>
              <a:cs typeface="+mn-ea"/>
              <a:sym typeface="+mn-lt"/>
            </a:endParaRPr>
          </a:p>
          <a:p>
            <a:pPr marL="285750" indent="-285750" algn="r" defTabSz="913765">
              <a:buFont typeface="Wingdings" panose="05000000000000000000" pitchFamily="2" charset="2"/>
              <a:buChar char="n"/>
            </a:pPr>
            <a:r>
              <a:rPr lang="zh-CN" altLang="en-US" sz="1465" dirty="0">
                <a:solidFill>
                  <a:srgbClr val="808080"/>
                </a:solidFill>
                <a:cs typeface="+mn-ea"/>
                <a:sym typeface="+mn-lt"/>
              </a:rPr>
              <a:t>请在此处添加您需要的文字内容</a:t>
            </a:r>
            <a:endParaRPr lang="zh-CN" altLang="en-US" sz="1465" dirty="0">
              <a:solidFill>
                <a:srgbClr val="808080"/>
              </a:solidFill>
              <a:cs typeface="+mn-ea"/>
              <a:sym typeface="+mn-lt"/>
            </a:endParaRPr>
          </a:p>
          <a:p>
            <a:pPr marL="285750" indent="-285750" algn="r" defTabSz="913765">
              <a:buFont typeface="Wingdings" panose="05000000000000000000" pitchFamily="2" charset="2"/>
              <a:buChar char="n"/>
            </a:pPr>
            <a:r>
              <a:rPr lang="zh-CN" altLang="en-US" sz="1465" dirty="0">
                <a:solidFill>
                  <a:srgbClr val="808080"/>
                </a:solidFill>
                <a:cs typeface="+mn-ea"/>
                <a:sym typeface="+mn-lt"/>
              </a:rPr>
              <a:t>请在此处添加您需要的文字内容</a:t>
            </a:r>
            <a:endParaRPr lang="zh-CN" altLang="en-US" sz="1465" dirty="0">
              <a:solidFill>
                <a:srgbClr val="808080"/>
              </a:solidFill>
              <a:cs typeface="+mn-ea"/>
              <a:sym typeface="+mn-lt"/>
            </a:endParaRPr>
          </a:p>
        </p:txBody>
      </p:sp>
      <p:sp>
        <p:nvSpPr>
          <p:cNvPr id="14" name="文本框 27"/>
          <p:cNvSpPr txBox="1">
            <a:spLocks noChangeArrowheads="1"/>
          </p:cNvSpPr>
          <p:nvPr/>
        </p:nvSpPr>
        <p:spPr bwMode="auto">
          <a:xfrm>
            <a:off x="7449786" y="4775606"/>
            <a:ext cx="3728873" cy="769648"/>
          </a:xfrm>
          <a:prstGeom prst="rect">
            <a:avLst/>
          </a:prstGeom>
          <a:noFill/>
          <a:ln w="9525">
            <a:noFill/>
            <a:miter lim="800000"/>
          </a:ln>
        </p:spPr>
        <p:txBody>
          <a:bodyPr lIns="91451" tIns="45727" rIns="91451" bIns="45727">
            <a:spAutoFit/>
          </a:bodyPr>
          <a:lstStyle/>
          <a:p>
            <a:pPr marL="285750" indent="-285750" algn="r" defTabSz="913765">
              <a:buFont typeface="Wingdings" panose="05000000000000000000" pitchFamily="2" charset="2"/>
              <a:buChar char="n"/>
            </a:pPr>
            <a:r>
              <a:rPr lang="zh-CN" altLang="en-US" sz="1465" dirty="0">
                <a:solidFill>
                  <a:srgbClr val="808080"/>
                </a:solidFill>
                <a:cs typeface="+mn-ea"/>
                <a:sym typeface="+mn-lt"/>
              </a:rPr>
              <a:t>请在此处添加您需要的文字内容</a:t>
            </a:r>
            <a:endParaRPr lang="zh-CN" altLang="en-US" sz="1465" dirty="0">
              <a:solidFill>
                <a:srgbClr val="808080"/>
              </a:solidFill>
              <a:cs typeface="+mn-ea"/>
              <a:sym typeface="+mn-lt"/>
            </a:endParaRPr>
          </a:p>
          <a:p>
            <a:pPr marL="285750" indent="-285750" algn="r" defTabSz="913765">
              <a:buFont typeface="Wingdings" panose="05000000000000000000" pitchFamily="2" charset="2"/>
              <a:buChar char="n"/>
            </a:pPr>
            <a:r>
              <a:rPr lang="zh-CN" altLang="en-US" sz="1465" dirty="0">
                <a:solidFill>
                  <a:srgbClr val="808080"/>
                </a:solidFill>
                <a:cs typeface="+mn-ea"/>
                <a:sym typeface="+mn-lt"/>
              </a:rPr>
              <a:t>请在此处添加您需要的文字内容</a:t>
            </a:r>
            <a:endParaRPr lang="zh-CN" altLang="en-US" sz="1465" dirty="0">
              <a:solidFill>
                <a:srgbClr val="808080"/>
              </a:solidFill>
              <a:cs typeface="+mn-ea"/>
              <a:sym typeface="+mn-lt"/>
            </a:endParaRPr>
          </a:p>
          <a:p>
            <a:pPr marL="285750" indent="-285750" algn="r" defTabSz="913765">
              <a:buFont typeface="Wingdings" panose="05000000000000000000" pitchFamily="2" charset="2"/>
              <a:buChar char="n"/>
            </a:pPr>
            <a:r>
              <a:rPr lang="zh-CN" altLang="en-US" sz="1465" dirty="0">
                <a:solidFill>
                  <a:srgbClr val="808080"/>
                </a:solidFill>
                <a:cs typeface="+mn-ea"/>
                <a:sym typeface="+mn-lt"/>
              </a:rPr>
              <a:t>请在此处添加您需要的文字内容</a:t>
            </a:r>
            <a:endParaRPr lang="zh-CN" altLang="en-US" sz="1465" dirty="0">
              <a:solidFill>
                <a:srgbClr val="808080"/>
              </a:solidFill>
              <a:cs typeface="+mn-ea"/>
              <a:sym typeface="+mn-lt"/>
            </a:endParaRPr>
          </a:p>
        </p:txBody>
      </p:sp>
      <p:sp>
        <p:nvSpPr>
          <p:cNvPr id="15" name="文本框 27"/>
          <p:cNvSpPr txBox="1">
            <a:spLocks noChangeArrowheads="1"/>
          </p:cNvSpPr>
          <p:nvPr/>
        </p:nvSpPr>
        <p:spPr bwMode="auto">
          <a:xfrm>
            <a:off x="7449786" y="2032002"/>
            <a:ext cx="3728873" cy="769648"/>
          </a:xfrm>
          <a:prstGeom prst="rect">
            <a:avLst/>
          </a:prstGeom>
          <a:noFill/>
          <a:ln w="9525">
            <a:noFill/>
            <a:miter lim="800000"/>
          </a:ln>
        </p:spPr>
        <p:txBody>
          <a:bodyPr lIns="91451" tIns="45727" rIns="91451" bIns="45727">
            <a:spAutoFit/>
          </a:bodyPr>
          <a:lstStyle/>
          <a:p>
            <a:pPr marL="285750" indent="-285750" algn="r" defTabSz="913765">
              <a:buFont typeface="Wingdings" panose="05000000000000000000" pitchFamily="2" charset="2"/>
              <a:buChar char="n"/>
            </a:pPr>
            <a:r>
              <a:rPr lang="zh-CN" altLang="en-US" sz="1465" dirty="0">
                <a:solidFill>
                  <a:srgbClr val="808080"/>
                </a:solidFill>
                <a:cs typeface="+mn-ea"/>
                <a:sym typeface="+mn-lt"/>
              </a:rPr>
              <a:t>请在此处添加您需要的文字内容</a:t>
            </a:r>
            <a:endParaRPr lang="zh-CN" altLang="en-US" sz="1465" dirty="0">
              <a:solidFill>
                <a:srgbClr val="808080"/>
              </a:solidFill>
              <a:cs typeface="+mn-ea"/>
              <a:sym typeface="+mn-lt"/>
            </a:endParaRPr>
          </a:p>
          <a:p>
            <a:pPr marL="285750" indent="-285750" algn="r" defTabSz="913765">
              <a:buFont typeface="Wingdings" panose="05000000000000000000" pitchFamily="2" charset="2"/>
              <a:buChar char="n"/>
            </a:pPr>
            <a:r>
              <a:rPr lang="zh-CN" altLang="en-US" sz="1465" dirty="0">
                <a:solidFill>
                  <a:srgbClr val="808080"/>
                </a:solidFill>
                <a:cs typeface="+mn-ea"/>
                <a:sym typeface="+mn-lt"/>
              </a:rPr>
              <a:t>请在此处添加您需要的文字内容</a:t>
            </a:r>
            <a:endParaRPr lang="zh-CN" altLang="en-US" sz="1465" dirty="0">
              <a:solidFill>
                <a:srgbClr val="808080"/>
              </a:solidFill>
              <a:cs typeface="+mn-ea"/>
              <a:sym typeface="+mn-lt"/>
            </a:endParaRPr>
          </a:p>
          <a:p>
            <a:pPr marL="285750" indent="-285750" algn="r" defTabSz="913765">
              <a:buFont typeface="Wingdings" panose="05000000000000000000" pitchFamily="2" charset="2"/>
              <a:buChar char="n"/>
            </a:pPr>
            <a:r>
              <a:rPr lang="zh-CN" altLang="en-US" sz="1465" dirty="0">
                <a:solidFill>
                  <a:srgbClr val="808080"/>
                </a:solidFill>
                <a:cs typeface="+mn-ea"/>
                <a:sym typeface="+mn-lt"/>
              </a:rPr>
              <a:t>请在此处添加您需要的文字内容</a:t>
            </a:r>
            <a:endParaRPr lang="zh-CN" altLang="en-US" sz="1465" dirty="0">
              <a:solidFill>
                <a:srgbClr val="808080"/>
              </a:solidFill>
              <a:cs typeface="+mn-ea"/>
              <a:sym typeface="+mn-lt"/>
            </a:endParaRPr>
          </a:p>
        </p:txBody>
      </p:sp>
    </p:spTree>
  </p:cSld>
  <p:clrMapOvr>
    <a:masterClrMapping/>
  </p:clrMapOvr>
  <mc:AlternateContent xmlns:mc="http://schemas.openxmlformats.org/markup-compatibility/2006">
    <mc:Choice xmlns:p14="http://schemas.microsoft.com/office/powerpoint/2010/main" Requires="p14">
      <p:transition spd="slow" p14:dur="1500" advClick="0" advTm="3000">
        <p:random/>
      </p:transition>
    </mc:Choice>
    <mc:Fallback>
      <p:transition spd="slow" advClick="0" advTm="3000">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42" fill="hold" grpId="0" nodeType="withEffect">
                                  <p:stCondLst>
                                    <p:cond delay="0"/>
                                  </p:stCondLst>
                                  <p:childTnLst>
                                    <p:set>
                                      <p:cBhvr>
                                        <p:cTn id="6" dur="1" fill="hold">
                                          <p:stCondLst>
                                            <p:cond delay="0"/>
                                          </p:stCondLst>
                                        </p:cTn>
                                        <p:tgtEl>
                                          <p:spTgt spid="11"/>
                                        </p:tgtEl>
                                        <p:attrNameLst>
                                          <p:attrName>style.visibility</p:attrName>
                                        </p:attrNameLst>
                                      </p:cBhvr>
                                      <p:to>
                                        <p:strVal val="visible"/>
                                      </p:to>
                                    </p:set>
                                    <p:animEffect transition="in" filter="barn(outHorizontal)">
                                      <p:cBhvr>
                                        <p:cTn id="7" dur="750"/>
                                        <p:tgtEl>
                                          <p:spTgt spid="11"/>
                                        </p:tgtEl>
                                      </p:cBhvr>
                                    </p:animEffect>
                                  </p:childTnLst>
                                </p:cTn>
                              </p:par>
                            </p:childTnLst>
                          </p:cTn>
                        </p:par>
                        <p:par>
                          <p:cTn id="8" fill="hold">
                            <p:stCondLst>
                              <p:cond delay="1000"/>
                            </p:stCondLst>
                            <p:childTnLst>
                              <p:par>
                                <p:cTn id="9" presetID="22" presetClass="entr" presetSubtype="4" fill="hold" grpId="0" nodeType="afterEffect">
                                  <p:stCondLst>
                                    <p:cond delay="0"/>
                                  </p:stCondLst>
                                  <p:childTnLst>
                                    <p:set>
                                      <p:cBhvr>
                                        <p:cTn id="10" dur="1" fill="hold">
                                          <p:stCondLst>
                                            <p:cond delay="0"/>
                                          </p:stCondLst>
                                        </p:cTn>
                                        <p:tgtEl>
                                          <p:spTgt spid="2"/>
                                        </p:tgtEl>
                                        <p:attrNameLst>
                                          <p:attrName>style.visibility</p:attrName>
                                        </p:attrNameLst>
                                      </p:cBhvr>
                                      <p:to>
                                        <p:strVal val="visible"/>
                                      </p:to>
                                    </p:set>
                                    <p:animEffect transition="in" filter="wipe(down)">
                                      <p:cBhvr>
                                        <p:cTn id="11" dur="750"/>
                                        <p:tgtEl>
                                          <p:spTgt spid="2"/>
                                        </p:tgtEl>
                                      </p:cBhvr>
                                    </p:animEffect>
                                  </p:childTnLst>
                                </p:cTn>
                              </p:par>
                            </p:childTnLst>
                          </p:cTn>
                        </p:par>
                        <p:par>
                          <p:cTn id="12" fill="hold">
                            <p:stCondLst>
                              <p:cond delay="2000"/>
                            </p:stCondLst>
                            <p:childTnLst>
                              <p:par>
                                <p:cTn id="13" presetID="22" presetClass="entr" presetSubtype="8" fill="hold" grpId="0" nodeType="afterEffect">
                                  <p:stCondLst>
                                    <p:cond delay="0"/>
                                  </p:stCondLst>
                                  <p:childTnLst>
                                    <p:set>
                                      <p:cBhvr>
                                        <p:cTn id="14" dur="1" fill="hold">
                                          <p:stCondLst>
                                            <p:cond delay="0"/>
                                          </p:stCondLst>
                                        </p:cTn>
                                        <p:tgtEl>
                                          <p:spTgt spid="3"/>
                                        </p:tgtEl>
                                        <p:attrNameLst>
                                          <p:attrName>style.visibility</p:attrName>
                                        </p:attrNameLst>
                                      </p:cBhvr>
                                      <p:to>
                                        <p:strVal val="visible"/>
                                      </p:to>
                                    </p:set>
                                    <p:animEffect transition="in" filter="wipe(left)">
                                      <p:cBhvr>
                                        <p:cTn id="15" dur="750"/>
                                        <p:tgtEl>
                                          <p:spTgt spid="3"/>
                                        </p:tgtEl>
                                      </p:cBhvr>
                                    </p:animEffect>
                                  </p:childTnLst>
                                </p:cTn>
                              </p:par>
                            </p:childTnLst>
                          </p:cTn>
                        </p:par>
                        <p:par>
                          <p:cTn id="16" fill="hold">
                            <p:stCondLst>
                              <p:cond delay="3000"/>
                            </p:stCondLst>
                            <p:childTnLst>
                              <p:par>
                                <p:cTn id="17" presetID="22" presetClass="entr" presetSubtype="1" fill="hold" grpId="0" nodeType="afterEffect">
                                  <p:stCondLst>
                                    <p:cond delay="0"/>
                                  </p:stCondLst>
                                  <p:childTnLst>
                                    <p:set>
                                      <p:cBhvr>
                                        <p:cTn id="18" dur="1" fill="hold">
                                          <p:stCondLst>
                                            <p:cond delay="0"/>
                                          </p:stCondLst>
                                        </p:cTn>
                                        <p:tgtEl>
                                          <p:spTgt spid="5"/>
                                        </p:tgtEl>
                                        <p:attrNameLst>
                                          <p:attrName>style.visibility</p:attrName>
                                        </p:attrNameLst>
                                      </p:cBhvr>
                                      <p:to>
                                        <p:strVal val="visible"/>
                                      </p:to>
                                    </p:set>
                                    <p:animEffect transition="in" filter="wipe(up)">
                                      <p:cBhvr>
                                        <p:cTn id="19" dur="750"/>
                                        <p:tgtEl>
                                          <p:spTgt spid="5"/>
                                        </p:tgtEl>
                                      </p:cBhvr>
                                    </p:animEffect>
                                  </p:childTnLst>
                                </p:cTn>
                              </p:par>
                            </p:childTnLst>
                          </p:cTn>
                        </p:par>
                        <p:par>
                          <p:cTn id="20" fill="hold">
                            <p:stCondLst>
                              <p:cond delay="4000"/>
                            </p:stCondLst>
                            <p:childTnLst>
                              <p:par>
                                <p:cTn id="21" presetID="22" presetClass="entr" presetSubtype="2" fill="hold" grpId="0" nodeType="afterEffect">
                                  <p:stCondLst>
                                    <p:cond delay="0"/>
                                  </p:stCondLst>
                                  <p:childTnLst>
                                    <p:set>
                                      <p:cBhvr>
                                        <p:cTn id="22" dur="1" fill="hold">
                                          <p:stCondLst>
                                            <p:cond delay="0"/>
                                          </p:stCondLst>
                                        </p:cTn>
                                        <p:tgtEl>
                                          <p:spTgt spid="4"/>
                                        </p:tgtEl>
                                        <p:attrNameLst>
                                          <p:attrName>style.visibility</p:attrName>
                                        </p:attrNameLst>
                                      </p:cBhvr>
                                      <p:to>
                                        <p:strVal val="visible"/>
                                      </p:to>
                                    </p:set>
                                    <p:animEffect transition="in" filter="wipe(right)">
                                      <p:cBhvr>
                                        <p:cTn id="23" dur="750"/>
                                        <p:tgtEl>
                                          <p:spTgt spid="4"/>
                                        </p:tgtEl>
                                      </p:cBhvr>
                                    </p:animEffect>
                                  </p:childTnLst>
                                </p:cTn>
                              </p:par>
                            </p:childTnLst>
                          </p:cTn>
                        </p:par>
                        <p:par>
                          <p:cTn id="24" fill="hold">
                            <p:stCondLst>
                              <p:cond delay="5000"/>
                            </p:stCondLst>
                            <p:childTnLst>
                              <p:par>
                                <p:cTn id="25" presetID="21" presetClass="entr" presetSubtype="1" fill="hold" grpId="0" nodeType="afterEffect">
                                  <p:stCondLst>
                                    <p:cond delay="0"/>
                                  </p:stCondLst>
                                  <p:childTnLst>
                                    <p:set>
                                      <p:cBhvr>
                                        <p:cTn id="26" dur="1" fill="hold">
                                          <p:stCondLst>
                                            <p:cond delay="0"/>
                                          </p:stCondLst>
                                        </p:cTn>
                                        <p:tgtEl>
                                          <p:spTgt spid="10"/>
                                        </p:tgtEl>
                                        <p:attrNameLst>
                                          <p:attrName>style.visibility</p:attrName>
                                        </p:attrNameLst>
                                      </p:cBhvr>
                                      <p:to>
                                        <p:strVal val="visible"/>
                                      </p:to>
                                    </p:set>
                                    <p:animEffect transition="in" filter="wheel(1)">
                                      <p:cBhvr>
                                        <p:cTn id="27" dur="1000"/>
                                        <p:tgtEl>
                                          <p:spTgt spid="10"/>
                                        </p:tgtEl>
                                      </p:cBhvr>
                                    </p:animEffect>
                                  </p:childTnLst>
                                </p:cTn>
                              </p:par>
                            </p:childTnLst>
                          </p:cTn>
                        </p:par>
                        <p:par>
                          <p:cTn id="28" fill="hold">
                            <p:stCondLst>
                              <p:cond delay="6000"/>
                            </p:stCondLst>
                            <p:childTnLst>
                              <p:par>
                                <p:cTn id="29" presetID="22" presetClass="entr" presetSubtype="2" fill="hold" grpId="0" nodeType="afterEffect">
                                  <p:stCondLst>
                                    <p:cond delay="0"/>
                                  </p:stCondLst>
                                  <p:childTnLst>
                                    <p:set>
                                      <p:cBhvr>
                                        <p:cTn id="30" dur="1" fill="hold">
                                          <p:stCondLst>
                                            <p:cond delay="0"/>
                                          </p:stCondLst>
                                        </p:cTn>
                                        <p:tgtEl>
                                          <p:spTgt spid="6"/>
                                        </p:tgtEl>
                                        <p:attrNameLst>
                                          <p:attrName>style.visibility</p:attrName>
                                        </p:attrNameLst>
                                      </p:cBhvr>
                                      <p:to>
                                        <p:strVal val="visible"/>
                                      </p:to>
                                    </p:set>
                                    <p:animEffect transition="in" filter="wipe(right)">
                                      <p:cBhvr>
                                        <p:cTn id="31" dur="500"/>
                                        <p:tgtEl>
                                          <p:spTgt spid="6"/>
                                        </p:tgtEl>
                                      </p:cBhvr>
                                    </p:animEffect>
                                  </p:childTnLst>
                                </p:cTn>
                              </p:par>
                            </p:childTnLst>
                          </p:cTn>
                        </p:par>
                        <p:par>
                          <p:cTn id="32" fill="hold">
                            <p:stCondLst>
                              <p:cond delay="6500"/>
                            </p:stCondLst>
                            <p:childTnLst>
                              <p:par>
                                <p:cTn id="33" presetID="10" presetClass="entr" presetSubtype="0" fill="hold" grpId="0" nodeType="afterEffect">
                                  <p:stCondLst>
                                    <p:cond delay="0"/>
                                  </p:stCondLst>
                                  <p:childTnLst>
                                    <p:set>
                                      <p:cBhvr>
                                        <p:cTn id="34" dur="1" fill="hold">
                                          <p:stCondLst>
                                            <p:cond delay="0"/>
                                          </p:stCondLst>
                                        </p:cTn>
                                        <p:tgtEl>
                                          <p:spTgt spid="12"/>
                                        </p:tgtEl>
                                        <p:attrNameLst>
                                          <p:attrName>style.visibility</p:attrName>
                                        </p:attrNameLst>
                                      </p:cBhvr>
                                      <p:to>
                                        <p:strVal val="visible"/>
                                      </p:to>
                                    </p:set>
                                    <p:animEffect transition="in" filter="fade">
                                      <p:cBhvr>
                                        <p:cTn id="35" dur="750"/>
                                        <p:tgtEl>
                                          <p:spTgt spid="12"/>
                                        </p:tgtEl>
                                      </p:cBhvr>
                                    </p:animEffect>
                                  </p:childTnLst>
                                </p:cTn>
                              </p:par>
                            </p:childTnLst>
                          </p:cTn>
                        </p:par>
                        <p:par>
                          <p:cTn id="36" fill="hold">
                            <p:stCondLst>
                              <p:cond delay="7500"/>
                            </p:stCondLst>
                            <p:childTnLst>
                              <p:par>
                                <p:cTn id="37" presetID="22" presetClass="entr" presetSubtype="8" fill="hold" grpId="0" nodeType="afterEffect">
                                  <p:stCondLst>
                                    <p:cond delay="0"/>
                                  </p:stCondLst>
                                  <p:childTnLst>
                                    <p:set>
                                      <p:cBhvr>
                                        <p:cTn id="38" dur="1" fill="hold">
                                          <p:stCondLst>
                                            <p:cond delay="0"/>
                                          </p:stCondLst>
                                        </p:cTn>
                                        <p:tgtEl>
                                          <p:spTgt spid="8"/>
                                        </p:tgtEl>
                                        <p:attrNameLst>
                                          <p:attrName>style.visibility</p:attrName>
                                        </p:attrNameLst>
                                      </p:cBhvr>
                                      <p:to>
                                        <p:strVal val="visible"/>
                                      </p:to>
                                    </p:set>
                                    <p:animEffect transition="in" filter="wipe(left)">
                                      <p:cBhvr>
                                        <p:cTn id="39" dur="500"/>
                                        <p:tgtEl>
                                          <p:spTgt spid="8"/>
                                        </p:tgtEl>
                                      </p:cBhvr>
                                    </p:animEffect>
                                  </p:childTnLst>
                                </p:cTn>
                              </p:par>
                            </p:childTnLst>
                          </p:cTn>
                        </p:par>
                        <p:par>
                          <p:cTn id="40" fill="hold">
                            <p:stCondLst>
                              <p:cond delay="8000"/>
                            </p:stCondLst>
                            <p:childTnLst>
                              <p:par>
                                <p:cTn id="41" presetID="10" presetClass="entr" presetSubtype="0" fill="hold" grpId="0" nodeType="afterEffect">
                                  <p:stCondLst>
                                    <p:cond delay="0"/>
                                  </p:stCondLst>
                                  <p:childTnLst>
                                    <p:set>
                                      <p:cBhvr>
                                        <p:cTn id="42" dur="1" fill="hold">
                                          <p:stCondLst>
                                            <p:cond delay="0"/>
                                          </p:stCondLst>
                                        </p:cTn>
                                        <p:tgtEl>
                                          <p:spTgt spid="15"/>
                                        </p:tgtEl>
                                        <p:attrNameLst>
                                          <p:attrName>style.visibility</p:attrName>
                                        </p:attrNameLst>
                                      </p:cBhvr>
                                      <p:to>
                                        <p:strVal val="visible"/>
                                      </p:to>
                                    </p:set>
                                    <p:animEffect transition="in" filter="fade">
                                      <p:cBhvr>
                                        <p:cTn id="43" dur="750"/>
                                        <p:tgtEl>
                                          <p:spTgt spid="15"/>
                                        </p:tgtEl>
                                      </p:cBhvr>
                                    </p:animEffect>
                                  </p:childTnLst>
                                </p:cTn>
                              </p:par>
                            </p:childTnLst>
                          </p:cTn>
                        </p:par>
                        <p:par>
                          <p:cTn id="44" fill="hold">
                            <p:stCondLst>
                              <p:cond delay="9000"/>
                            </p:stCondLst>
                            <p:childTnLst>
                              <p:par>
                                <p:cTn id="45" presetID="22" presetClass="entr" presetSubtype="2" fill="hold" grpId="0" nodeType="afterEffect">
                                  <p:stCondLst>
                                    <p:cond delay="0"/>
                                  </p:stCondLst>
                                  <p:childTnLst>
                                    <p:set>
                                      <p:cBhvr>
                                        <p:cTn id="46" dur="1" fill="hold">
                                          <p:stCondLst>
                                            <p:cond delay="0"/>
                                          </p:stCondLst>
                                        </p:cTn>
                                        <p:tgtEl>
                                          <p:spTgt spid="7"/>
                                        </p:tgtEl>
                                        <p:attrNameLst>
                                          <p:attrName>style.visibility</p:attrName>
                                        </p:attrNameLst>
                                      </p:cBhvr>
                                      <p:to>
                                        <p:strVal val="visible"/>
                                      </p:to>
                                    </p:set>
                                    <p:animEffect transition="in" filter="wipe(right)">
                                      <p:cBhvr>
                                        <p:cTn id="47" dur="500"/>
                                        <p:tgtEl>
                                          <p:spTgt spid="7"/>
                                        </p:tgtEl>
                                      </p:cBhvr>
                                    </p:animEffect>
                                  </p:childTnLst>
                                </p:cTn>
                              </p:par>
                            </p:childTnLst>
                          </p:cTn>
                        </p:par>
                        <p:par>
                          <p:cTn id="48" fill="hold">
                            <p:stCondLst>
                              <p:cond delay="9500"/>
                            </p:stCondLst>
                            <p:childTnLst>
                              <p:par>
                                <p:cTn id="49" presetID="10" presetClass="entr" presetSubtype="0" fill="hold" grpId="0" nodeType="afterEffect">
                                  <p:stCondLst>
                                    <p:cond delay="0"/>
                                  </p:stCondLst>
                                  <p:childTnLst>
                                    <p:set>
                                      <p:cBhvr>
                                        <p:cTn id="50" dur="1" fill="hold">
                                          <p:stCondLst>
                                            <p:cond delay="0"/>
                                          </p:stCondLst>
                                        </p:cTn>
                                        <p:tgtEl>
                                          <p:spTgt spid="13"/>
                                        </p:tgtEl>
                                        <p:attrNameLst>
                                          <p:attrName>style.visibility</p:attrName>
                                        </p:attrNameLst>
                                      </p:cBhvr>
                                      <p:to>
                                        <p:strVal val="visible"/>
                                      </p:to>
                                    </p:set>
                                    <p:animEffect transition="in" filter="fade">
                                      <p:cBhvr>
                                        <p:cTn id="51" dur="750"/>
                                        <p:tgtEl>
                                          <p:spTgt spid="13"/>
                                        </p:tgtEl>
                                      </p:cBhvr>
                                    </p:animEffect>
                                  </p:childTnLst>
                                </p:cTn>
                              </p:par>
                            </p:childTnLst>
                          </p:cTn>
                        </p:par>
                        <p:par>
                          <p:cTn id="52" fill="hold">
                            <p:stCondLst>
                              <p:cond delay="10500"/>
                            </p:stCondLst>
                            <p:childTnLst>
                              <p:par>
                                <p:cTn id="53" presetID="22" presetClass="entr" presetSubtype="8" fill="hold" grpId="0" nodeType="afterEffect">
                                  <p:stCondLst>
                                    <p:cond delay="0"/>
                                  </p:stCondLst>
                                  <p:childTnLst>
                                    <p:set>
                                      <p:cBhvr>
                                        <p:cTn id="54" dur="1" fill="hold">
                                          <p:stCondLst>
                                            <p:cond delay="0"/>
                                          </p:stCondLst>
                                        </p:cTn>
                                        <p:tgtEl>
                                          <p:spTgt spid="9"/>
                                        </p:tgtEl>
                                        <p:attrNameLst>
                                          <p:attrName>style.visibility</p:attrName>
                                        </p:attrNameLst>
                                      </p:cBhvr>
                                      <p:to>
                                        <p:strVal val="visible"/>
                                      </p:to>
                                    </p:set>
                                    <p:animEffect transition="in" filter="wipe(left)">
                                      <p:cBhvr>
                                        <p:cTn id="55" dur="500"/>
                                        <p:tgtEl>
                                          <p:spTgt spid="9"/>
                                        </p:tgtEl>
                                      </p:cBhvr>
                                    </p:animEffect>
                                  </p:childTnLst>
                                </p:cTn>
                              </p:par>
                            </p:childTnLst>
                          </p:cTn>
                        </p:par>
                        <p:par>
                          <p:cTn id="56" fill="hold">
                            <p:stCondLst>
                              <p:cond delay="11000"/>
                            </p:stCondLst>
                            <p:childTnLst>
                              <p:par>
                                <p:cTn id="57" presetID="10" presetClass="entr" presetSubtype="0" fill="hold" grpId="0" nodeType="afterEffect">
                                  <p:stCondLst>
                                    <p:cond delay="0"/>
                                  </p:stCondLst>
                                  <p:childTnLst>
                                    <p:set>
                                      <p:cBhvr>
                                        <p:cTn id="58" dur="1" fill="hold">
                                          <p:stCondLst>
                                            <p:cond delay="0"/>
                                          </p:stCondLst>
                                        </p:cTn>
                                        <p:tgtEl>
                                          <p:spTgt spid="14"/>
                                        </p:tgtEl>
                                        <p:attrNameLst>
                                          <p:attrName>style.visibility</p:attrName>
                                        </p:attrNameLst>
                                      </p:cBhvr>
                                      <p:to>
                                        <p:strVal val="visible"/>
                                      </p:to>
                                    </p:set>
                                    <p:animEffect transition="in" filter="fade">
                                      <p:cBhvr>
                                        <p:cTn id="59" dur="75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bldLvl="0" animBg="1"/>
      <p:bldP spid="3" grpId="0" bldLvl="0" animBg="1"/>
      <p:bldP spid="4" grpId="0" animBg="1"/>
      <p:bldP spid="5" grpId="0" animBg="1"/>
      <p:bldP spid="6" grpId="0" bldLvl="0" animBg="1"/>
      <p:bldP spid="7" grpId="0" animBg="1"/>
      <p:bldP spid="8" grpId="0" bldLvl="0" animBg="1"/>
      <p:bldP spid="9" grpId="0" animBg="1"/>
      <p:bldP spid="10" grpId="0" animBg="1"/>
      <p:bldP spid="11" grpId="0"/>
      <p:bldP spid="12" grpId="0"/>
      <p:bldP spid="13" grpId="0"/>
      <p:bldP spid="14" grpId="0"/>
      <p:bldP spid="15"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 name="Freeform 6"/>
          <p:cNvSpPr/>
          <p:nvPr/>
        </p:nvSpPr>
        <p:spPr bwMode="auto">
          <a:xfrm>
            <a:off x="3929062" y="2752796"/>
            <a:ext cx="1512888" cy="2008982"/>
          </a:xfrm>
          <a:custGeom>
            <a:avLst/>
            <a:gdLst>
              <a:gd name="T0" fmla="*/ 171 w 177"/>
              <a:gd name="T1" fmla="*/ 35 h 235"/>
              <a:gd name="T2" fmla="*/ 104 w 177"/>
              <a:gd name="T3" fmla="*/ 33 h 235"/>
              <a:gd name="T4" fmla="*/ 104 w 177"/>
              <a:gd name="T5" fmla="*/ 9 h 235"/>
              <a:gd name="T6" fmla="*/ 88 w 177"/>
              <a:gd name="T7" fmla="*/ 0 h 235"/>
              <a:gd name="T8" fmla="*/ 73 w 177"/>
              <a:gd name="T9" fmla="*/ 9 h 235"/>
              <a:gd name="T10" fmla="*/ 73 w 177"/>
              <a:gd name="T11" fmla="*/ 33 h 235"/>
              <a:gd name="T12" fmla="*/ 5 w 177"/>
              <a:gd name="T13" fmla="*/ 35 h 235"/>
              <a:gd name="T14" fmla="*/ 7 w 177"/>
              <a:gd name="T15" fmla="*/ 102 h 235"/>
              <a:gd name="T16" fmla="*/ 31 w 177"/>
              <a:gd name="T17" fmla="*/ 102 h 235"/>
              <a:gd name="T18" fmla="*/ 41 w 177"/>
              <a:gd name="T19" fmla="*/ 117 h 235"/>
              <a:gd name="T20" fmla="*/ 31 w 177"/>
              <a:gd name="T21" fmla="*/ 133 h 235"/>
              <a:gd name="T22" fmla="*/ 7 w 177"/>
              <a:gd name="T23" fmla="*/ 133 h 235"/>
              <a:gd name="T24" fmla="*/ 5 w 177"/>
              <a:gd name="T25" fmla="*/ 200 h 235"/>
              <a:gd name="T26" fmla="*/ 73 w 177"/>
              <a:gd name="T27" fmla="*/ 202 h 235"/>
              <a:gd name="T28" fmla="*/ 73 w 177"/>
              <a:gd name="T29" fmla="*/ 225 h 235"/>
              <a:gd name="T30" fmla="*/ 88 w 177"/>
              <a:gd name="T31" fmla="*/ 235 h 235"/>
              <a:gd name="T32" fmla="*/ 104 w 177"/>
              <a:gd name="T33" fmla="*/ 225 h 235"/>
              <a:gd name="T34" fmla="*/ 104 w 177"/>
              <a:gd name="T35" fmla="*/ 202 h 235"/>
              <a:gd name="T36" fmla="*/ 171 w 177"/>
              <a:gd name="T37" fmla="*/ 200 h 235"/>
              <a:gd name="T38" fmla="*/ 169 w 177"/>
              <a:gd name="T39" fmla="*/ 133 h 235"/>
              <a:gd name="T40" fmla="*/ 146 w 177"/>
              <a:gd name="T41" fmla="*/ 133 h 235"/>
              <a:gd name="T42" fmla="*/ 136 w 177"/>
              <a:gd name="T43" fmla="*/ 117 h 235"/>
              <a:gd name="T44" fmla="*/ 146 w 177"/>
              <a:gd name="T45" fmla="*/ 102 h 235"/>
              <a:gd name="T46" fmla="*/ 169 w 177"/>
              <a:gd name="T47" fmla="*/ 102 h 235"/>
              <a:gd name="T48" fmla="*/ 171 w 177"/>
              <a:gd name="T49" fmla="*/ 35 h 23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177" h="235">
                <a:moveTo>
                  <a:pt x="171" y="35"/>
                </a:moveTo>
                <a:cubicBezTo>
                  <a:pt x="171" y="35"/>
                  <a:pt x="108" y="40"/>
                  <a:pt x="104" y="33"/>
                </a:cubicBezTo>
                <a:cubicBezTo>
                  <a:pt x="99" y="25"/>
                  <a:pt x="104" y="16"/>
                  <a:pt x="104" y="9"/>
                </a:cubicBezTo>
                <a:cubicBezTo>
                  <a:pt x="104" y="3"/>
                  <a:pt x="97" y="0"/>
                  <a:pt x="88" y="0"/>
                </a:cubicBezTo>
                <a:cubicBezTo>
                  <a:pt x="80" y="0"/>
                  <a:pt x="73" y="3"/>
                  <a:pt x="73" y="9"/>
                </a:cubicBezTo>
                <a:cubicBezTo>
                  <a:pt x="73" y="16"/>
                  <a:pt x="77" y="25"/>
                  <a:pt x="73" y="33"/>
                </a:cubicBezTo>
                <a:cubicBezTo>
                  <a:pt x="68" y="40"/>
                  <a:pt x="5" y="35"/>
                  <a:pt x="5" y="35"/>
                </a:cubicBezTo>
                <a:cubicBezTo>
                  <a:pt x="5" y="35"/>
                  <a:pt x="0" y="97"/>
                  <a:pt x="7" y="102"/>
                </a:cubicBezTo>
                <a:cubicBezTo>
                  <a:pt x="15" y="107"/>
                  <a:pt x="25" y="102"/>
                  <a:pt x="31" y="102"/>
                </a:cubicBezTo>
                <a:cubicBezTo>
                  <a:pt x="37" y="102"/>
                  <a:pt x="41" y="109"/>
                  <a:pt x="41" y="117"/>
                </a:cubicBezTo>
                <a:cubicBezTo>
                  <a:pt x="41" y="126"/>
                  <a:pt x="37" y="133"/>
                  <a:pt x="31" y="133"/>
                </a:cubicBezTo>
                <a:cubicBezTo>
                  <a:pt x="25" y="133"/>
                  <a:pt x="15" y="128"/>
                  <a:pt x="7" y="133"/>
                </a:cubicBezTo>
                <a:cubicBezTo>
                  <a:pt x="0" y="138"/>
                  <a:pt x="5" y="200"/>
                  <a:pt x="5" y="200"/>
                </a:cubicBezTo>
                <a:cubicBezTo>
                  <a:pt x="5" y="200"/>
                  <a:pt x="68" y="195"/>
                  <a:pt x="73" y="202"/>
                </a:cubicBezTo>
                <a:cubicBezTo>
                  <a:pt x="77" y="210"/>
                  <a:pt x="73" y="219"/>
                  <a:pt x="73" y="225"/>
                </a:cubicBezTo>
                <a:cubicBezTo>
                  <a:pt x="73" y="232"/>
                  <a:pt x="80" y="235"/>
                  <a:pt x="88" y="235"/>
                </a:cubicBezTo>
                <a:cubicBezTo>
                  <a:pt x="97" y="235"/>
                  <a:pt x="104" y="232"/>
                  <a:pt x="104" y="225"/>
                </a:cubicBezTo>
                <a:cubicBezTo>
                  <a:pt x="104" y="219"/>
                  <a:pt x="99" y="210"/>
                  <a:pt x="104" y="202"/>
                </a:cubicBezTo>
                <a:cubicBezTo>
                  <a:pt x="108" y="195"/>
                  <a:pt x="171" y="200"/>
                  <a:pt x="171" y="200"/>
                </a:cubicBezTo>
                <a:cubicBezTo>
                  <a:pt x="171" y="200"/>
                  <a:pt x="177" y="138"/>
                  <a:pt x="169" y="133"/>
                </a:cubicBezTo>
                <a:cubicBezTo>
                  <a:pt x="162" y="128"/>
                  <a:pt x="152" y="133"/>
                  <a:pt x="146" y="133"/>
                </a:cubicBezTo>
                <a:cubicBezTo>
                  <a:pt x="140" y="133"/>
                  <a:pt x="136" y="126"/>
                  <a:pt x="136" y="117"/>
                </a:cubicBezTo>
                <a:cubicBezTo>
                  <a:pt x="136" y="109"/>
                  <a:pt x="140" y="102"/>
                  <a:pt x="146" y="102"/>
                </a:cubicBezTo>
                <a:cubicBezTo>
                  <a:pt x="152" y="102"/>
                  <a:pt x="162" y="107"/>
                  <a:pt x="169" y="102"/>
                </a:cubicBezTo>
                <a:cubicBezTo>
                  <a:pt x="177" y="97"/>
                  <a:pt x="171" y="35"/>
                  <a:pt x="171" y="35"/>
                </a:cubicBezTo>
                <a:close/>
              </a:path>
            </a:pathLst>
          </a:custGeom>
          <a:solidFill>
            <a:srgbClr val="27313B"/>
          </a:solidFill>
          <a:ln>
            <a:noFill/>
          </a:ln>
        </p:spPr>
        <p:txBody>
          <a:bodyPr vert="horz" wrap="square" lIns="45720" tIns="22860" rIns="45720" bIns="22860" numCol="1" anchor="t" anchorCtr="0" compatLnSpc="1"/>
          <a:p>
            <a:endParaRPr lang="th-TH" sz="675">
              <a:solidFill>
                <a:schemeClr val="tx1">
                  <a:lumMod val="65000"/>
                  <a:lumOff val="35000"/>
                </a:schemeClr>
              </a:solidFill>
              <a:latin typeface="微软雅黑" panose="020B0503020204020204" charset="-122"/>
              <a:ea typeface="微软雅黑" panose="020B0503020204020204" charset="-122"/>
            </a:endParaRPr>
          </a:p>
        </p:txBody>
      </p:sp>
      <p:sp>
        <p:nvSpPr>
          <p:cNvPr id="21" name="Freeform 8"/>
          <p:cNvSpPr/>
          <p:nvPr/>
        </p:nvSpPr>
        <p:spPr bwMode="auto">
          <a:xfrm>
            <a:off x="6758781" y="2752796"/>
            <a:ext cx="1504157" cy="2008982"/>
          </a:xfrm>
          <a:custGeom>
            <a:avLst/>
            <a:gdLst>
              <a:gd name="T0" fmla="*/ 171 w 176"/>
              <a:gd name="T1" fmla="*/ 35 h 235"/>
              <a:gd name="T2" fmla="*/ 104 w 176"/>
              <a:gd name="T3" fmla="*/ 33 h 235"/>
              <a:gd name="T4" fmla="*/ 104 w 176"/>
              <a:gd name="T5" fmla="*/ 9 h 235"/>
              <a:gd name="T6" fmla="*/ 88 w 176"/>
              <a:gd name="T7" fmla="*/ 0 h 235"/>
              <a:gd name="T8" fmla="*/ 73 w 176"/>
              <a:gd name="T9" fmla="*/ 9 h 235"/>
              <a:gd name="T10" fmla="*/ 73 w 176"/>
              <a:gd name="T11" fmla="*/ 33 h 235"/>
              <a:gd name="T12" fmla="*/ 5 w 176"/>
              <a:gd name="T13" fmla="*/ 35 h 235"/>
              <a:gd name="T14" fmla="*/ 7 w 176"/>
              <a:gd name="T15" fmla="*/ 102 h 235"/>
              <a:gd name="T16" fmla="*/ 30 w 176"/>
              <a:gd name="T17" fmla="*/ 102 h 235"/>
              <a:gd name="T18" fmla="*/ 40 w 176"/>
              <a:gd name="T19" fmla="*/ 117 h 235"/>
              <a:gd name="T20" fmla="*/ 30 w 176"/>
              <a:gd name="T21" fmla="*/ 133 h 235"/>
              <a:gd name="T22" fmla="*/ 7 w 176"/>
              <a:gd name="T23" fmla="*/ 133 h 235"/>
              <a:gd name="T24" fmla="*/ 5 w 176"/>
              <a:gd name="T25" fmla="*/ 200 h 235"/>
              <a:gd name="T26" fmla="*/ 73 w 176"/>
              <a:gd name="T27" fmla="*/ 202 h 235"/>
              <a:gd name="T28" fmla="*/ 73 w 176"/>
              <a:gd name="T29" fmla="*/ 225 h 235"/>
              <a:gd name="T30" fmla="*/ 88 w 176"/>
              <a:gd name="T31" fmla="*/ 235 h 235"/>
              <a:gd name="T32" fmla="*/ 104 w 176"/>
              <a:gd name="T33" fmla="*/ 225 h 235"/>
              <a:gd name="T34" fmla="*/ 104 w 176"/>
              <a:gd name="T35" fmla="*/ 202 h 235"/>
              <a:gd name="T36" fmla="*/ 171 w 176"/>
              <a:gd name="T37" fmla="*/ 200 h 235"/>
              <a:gd name="T38" fmla="*/ 169 w 176"/>
              <a:gd name="T39" fmla="*/ 133 h 235"/>
              <a:gd name="T40" fmla="*/ 146 w 176"/>
              <a:gd name="T41" fmla="*/ 133 h 235"/>
              <a:gd name="T42" fmla="*/ 136 w 176"/>
              <a:gd name="T43" fmla="*/ 117 h 235"/>
              <a:gd name="T44" fmla="*/ 146 w 176"/>
              <a:gd name="T45" fmla="*/ 102 h 235"/>
              <a:gd name="T46" fmla="*/ 169 w 176"/>
              <a:gd name="T47" fmla="*/ 102 h 235"/>
              <a:gd name="T48" fmla="*/ 171 w 176"/>
              <a:gd name="T49" fmla="*/ 35 h 23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176" h="235">
                <a:moveTo>
                  <a:pt x="171" y="35"/>
                </a:moveTo>
                <a:cubicBezTo>
                  <a:pt x="171" y="35"/>
                  <a:pt x="108" y="40"/>
                  <a:pt x="104" y="33"/>
                </a:cubicBezTo>
                <a:cubicBezTo>
                  <a:pt x="99" y="25"/>
                  <a:pt x="104" y="16"/>
                  <a:pt x="104" y="9"/>
                </a:cubicBezTo>
                <a:cubicBezTo>
                  <a:pt x="104" y="3"/>
                  <a:pt x="97" y="0"/>
                  <a:pt x="88" y="0"/>
                </a:cubicBezTo>
                <a:cubicBezTo>
                  <a:pt x="79" y="0"/>
                  <a:pt x="73" y="3"/>
                  <a:pt x="73" y="9"/>
                </a:cubicBezTo>
                <a:cubicBezTo>
                  <a:pt x="73" y="16"/>
                  <a:pt x="77" y="25"/>
                  <a:pt x="73" y="33"/>
                </a:cubicBezTo>
                <a:cubicBezTo>
                  <a:pt x="68" y="40"/>
                  <a:pt x="5" y="35"/>
                  <a:pt x="5" y="35"/>
                </a:cubicBezTo>
                <a:cubicBezTo>
                  <a:pt x="5" y="35"/>
                  <a:pt x="0" y="97"/>
                  <a:pt x="7" y="102"/>
                </a:cubicBezTo>
                <a:cubicBezTo>
                  <a:pt x="15" y="107"/>
                  <a:pt x="24" y="102"/>
                  <a:pt x="30" y="102"/>
                </a:cubicBezTo>
                <a:cubicBezTo>
                  <a:pt x="37" y="102"/>
                  <a:pt x="40" y="109"/>
                  <a:pt x="40" y="117"/>
                </a:cubicBezTo>
                <a:cubicBezTo>
                  <a:pt x="40" y="126"/>
                  <a:pt x="37" y="133"/>
                  <a:pt x="30" y="133"/>
                </a:cubicBezTo>
                <a:cubicBezTo>
                  <a:pt x="24" y="133"/>
                  <a:pt x="15" y="128"/>
                  <a:pt x="7" y="133"/>
                </a:cubicBezTo>
                <a:cubicBezTo>
                  <a:pt x="0" y="138"/>
                  <a:pt x="5" y="200"/>
                  <a:pt x="5" y="200"/>
                </a:cubicBezTo>
                <a:cubicBezTo>
                  <a:pt x="5" y="200"/>
                  <a:pt x="68" y="195"/>
                  <a:pt x="73" y="202"/>
                </a:cubicBezTo>
                <a:cubicBezTo>
                  <a:pt x="77" y="210"/>
                  <a:pt x="73" y="219"/>
                  <a:pt x="73" y="225"/>
                </a:cubicBezTo>
                <a:cubicBezTo>
                  <a:pt x="73" y="232"/>
                  <a:pt x="79" y="235"/>
                  <a:pt x="88" y="235"/>
                </a:cubicBezTo>
                <a:cubicBezTo>
                  <a:pt x="97" y="235"/>
                  <a:pt x="104" y="232"/>
                  <a:pt x="104" y="225"/>
                </a:cubicBezTo>
                <a:cubicBezTo>
                  <a:pt x="104" y="219"/>
                  <a:pt x="99" y="210"/>
                  <a:pt x="104" y="202"/>
                </a:cubicBezTo>
                <a:cubicBezTo>
                  <a:pt x="108" y="195"/>
                  <a:pt x="171" y="200"/>
                  <a:pt x="171" y="200"/>
                </a:cubicBezTo>
                <a:cubicBezTo>
                  <a:pt x="171" y="200"/>
                  <a:pt x="176" y="138"/>
                  <a:pt x="169" y="133"/>
                </a:cubicBezTo>
                <a:cubicBezTo>
                  <a:pt x="161" y="128"/>
                  <a:pt x="152" y="133"/>
                  <a:pt x="146" y="133"/>
                </a:cubicBezTo>
                <a:cubicBezTo>
                  <a:pt x="139" y="133"/>
                  <a:pt x="136" y="126"/>
                  <a:pt x="136" y="117"/>
                </a:cubicBezTo>
                <a:cubicBezTo>
                  <a:pt x="136" y="109"/>
                  <a:pt x="139" y="102"/>
                  <a:pt x="146" y="102"/>
                </a:cubicBezTo>
                <a:cubicBezTo>
                  <a:pt x="152" y="102"/>
                  <a:pt x="161" y="107"/>
                  <a:pt x="169" y="102"/>
                </a:cubicBezTo>
                <a:cubicBezTo>
                  <a:pt x="176" y="97"/>
                  <a:pt x="171" y="35"/>
                  <a:pt x="171" y="35"/>
                </a:cubicBezTo>
                <a:close/>
              </a:path>
            </a:pathLst>
          </a:custGeom>
          <a:solidFill>
            <a:srgbClr val="E99B33"/>
          </a:solidFill>
          <a:ln>
            <a:noFill/>
          </a:ln>
        </p:spPr>
        <p:txBody>
          <a:bodyPr vert="horz" wrap="square" lIns="45720" tIns="22860" rIns="45720" bIns="22860" numCol="1" anchor="t" anchorCtr="0" compatLnSpc="1"/>
          <a:p>
            <a:endParaRPr lang="th-TH" sz="675">
              <a:solidFill>
                <a:schemeClr val="tx1">
                  <a:lumMod val="65000"/>
                  <a:lumOff val="35000"/>
                </a:schemeClr>
              </a:solidFill>
              <a:latin typeface="微软雅黑" panose="020B0503020204020204" charset="-122"/>
              <a:ea typeface="微软雅黑" panose="020B0503020204020204" charset="-122"/>
            </a:endParaRPr>
          </a:p>
        </p:txBody>
      </p:sp>
      <p:sp>
        <p:nvSpPr>
          <p:cNvPr id="23" name="Freeform 9"/>
          <p:cNvSpPr/>
          <p:nvPr/>
        </p:nvSpPr>
        <p:spPr bwMode="auto">
          <a:xfrm>
            <a:off x="5091112" y="4419671"/>
            <a:ext cx="2009775" cy="1761332"/>
          </a:xfrm>
          <a:custGeom>
            <a:avLst/>
            <a:gdLst>
              <a:gd name="T0" fmla="*/ 118 w 235"/>
              <a:gd name="T1" fmla="*/ 206 h 206"/>
              <a:gd name="T2" fmla="*/ 102 w 235"/>
              <a:gd name="T3" fmla="*/ 196 h 206"/>
              <a:gd name="T4" fmla="*/ 102 w 235"/>
              <a:gd name="T5" fmla="*/ 173 h 206"/>
              <a:gd name="T6" fmla="*/ 35 w 235"/>
              <a:gd name="T7" fmla="*/ 171 h 206"/>
              <a:gd name="T8" fmla="*/ 33 w 235"/>
              <a:gd name="T9" fmla="*/ 103 h 206"/>
              <a:gd name="T10" fmla="*/ 10 w 235"/>
              <a:gd name="T11" fmla="*/ 103 h 206"/>
              <a:gd name="T12" fmla="*/ 0 w 235"/>
              <a:gd name="T13" fmla="*/ 88 h 206"/>
              <a:gd name="T14" fmla="*/ 10 w 235"/>
              <a:gd name="T15" fmla="*/ 72 h 206"/>
              <a:gd name="T16" fmla="*/ 33 w 235"/>
              <a:gd name="T17" fmla="*/ 72 h 206"/>
              <a:gd name="T18" fmla="*/ 35 w 235"/>
              <a:gd name="T19" fmla="*/ 5 h 206"/>
              <a:gd name="T20" fmla="*/ 102 w 235"/>
              <a:gd name="T21" fmla="*/ 7 h 206"/>
              <a:gd name="T22" fmla="*/ 102 w 235"/>
              <a:gd name="T23" fmla="*/ 30 h 206"/>
              <a:gd name="T24" fmla="*/ 118 w 235"/>
              <a:gd name="T25" fmla="*/ 40 h 206"/>
              <a:gd name="T26" fmla="*/ 133 w 235"/>
              <a:gd name="T27" fmla="*/ 30 h 206"/>
              <a:gd name="T28" fmla="*/ 133 w 235"/>
              <a:gd name="T29" fmla="*/ 7 h 206"/>
              <a:gd name="T30" fmla="*/ 201 w 235"/>
              <a:gd name="T31" fmla="*/ 5 h 206"/>
              <a:gd name="T32" fmla="*/ 202 w 235"/>
              <a:gd name="T33" fmla="*/ 72 h 206"/>
              <a:gd name="T34" fmla="*/ 226 w 235"/>
              <a:gd name="T35" fmla="*/ 72 h 206"/>
              <a:gd name="T36" fmla="*/ 235 w 235"/>
              <a:gd name="T37" fmla="*/ 88 h 206"/>
              <a:gd name="T38" fmla="*/ 226 w 235"/>
              <a:gd name="T39" fmla="*/ 103 h 206"/>
              <a:gd name="T40" fmla="*/ 202 w 235"/>
              <a:gd name="T41" fmla="*/ 103 h 206"/>
              <a:gd name="T42" fmla="*/ 201 w 235"/>
              <a:gd name="T43" fmla="*/ 171 h 206"/>
              <a:gd name="T44" fmla="*/ 133 w 235"/>
              <a:gd name="T45" fmla="*/ 173 h 206"/>
              <a:gd name="T46" fmla="*/ 133 w 235"/>
              <a:gd name="T47" fmla="*/ 196 h 206"/>
              <a:gd name="T48" fmla="*/ 118 w 235"/>
              <a:gd name="T49" fmla="*/ 206 h 20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235" h="206">
                <a:moveTo>
                  <a:pt x="118" y="206"/>
                </a:moveTo>
                <a:cubicBezTo>
                  <a:pt x="109" y="206"/>
                  <a:pt x="102" y="202"/>
                  <a:pt x="102" y="196"/>
                </a:cubicBezTo>
                <a:cubicBezTo>
                  <a:pt x="102" y="190"/>
                  <a:pt x="107" y="180"/>
                  <a:pt x="102" y="173"/>
                </a:cubicBezTo>
                <a:cubicBezTo>
                  <a:pt x="97" y="165"/>
                  <a:pt x="35" y="171"/>
                  <a:pt x="35" y="171"/>
                </a:cubicBezTo>
                <a:cubicBezTo>
                  <a:pt x="35" y="171"/>
                  <a:pt x="40" y="108"/>
                  <a:pt x="33" y="103"/>
                </a:cubicBezTo>
                <a:cubicBezTo>
                  <a:pt x="25" y="99"/>
                  <a:pt x="16" y="103"/>
                  <a:pt x="10" y="103"/>
                </a:cubicBezTo>
                <a:cubicBezTo>
                  <a:pt x="3" y="103"/>
                  <a:pt x="0" y="96"/>
                  <a:pt x="0" y="88"/>
                </a:cubicBezTo>
                <a:cubicBezTo>
                  <a:pt x="0" y="79"/>
                  <a:pt x="3" y="72"/>
                  <a:pt x="10" y="72"/>
                </a:cubicBezTo>
                <a:cubicBezTo>
                  <a:pt x="16" y="72"/>
                  <a:pt x="25" y="77"/>
                  <a:pt x="33" y="72"/>
                </a:cubicBezTo>
                <a:cubicBezTo>
                  <a:pt x="40" y="68"/>
                  <a:pt x="35" y="5"/>
                  <a:pt x="35" y="5"/>
                </a:cubicBezTo>
                <a:cubicBezTo>
                  <a:pt x="35" y="5"/>
                  <a:pt x="97" y="0"/>
                  <a:pt x="102" y="7"/>
                </a:cubicBezTo>
                <a:cubicBezTo>
                  <a:pt x="107" y="14"/>
                  <a:pt x="102" y="24"/>
                  <a:pt x="102" y="30"/>
                </a:cubicBezTo>
                <a:cubicBezTo>
                  <a:pt x="102" y="36"/>
                  <a:pt x="109" y="40"/>
                  <a:pt x="118" y="40"/>
                </a:cubicBezTo>
                <a:cubicBezTo>
                  <a:pt x="126" y="40"/>
                  <a:pt x="133" y="36"/>
                  <a:pt x="133" y="30"/>
                </a:cubicBezTo>
                <a:cubicBezTo>
                  <a:pt x="133" y="24"/>
                  <a:pt x="128" y="14"/>
                  <a:pt x="133" y="7"/>
                </a:cubicBezTo>
                <a:cubicBezTo>
                  <a:pt x="138" y="0"/>
                  <a:pt x="201" y="5"/>
                  <a:pt x="201" y="5"/>
                </a:cubicBezTo>
                <a:cubicBezTo>
                  <a:pt x="201" y="5"/>
                  <a:pt x="195" y="68"/>
                  <a:pt x="202" y="72"/>
                </a:cubicBezTo>
                <a:cubicBezTo>
                  <a:pt x="210" y="77"/>
                  <a:pt x="219" y="72"/>
                  <a:pt x="226" y="72"/>
                </a:cubicBezTo>
                <a:cubicBezTo>
                  <a:pt x="232" y="72"/>
                  <a:pt x="235" y="79"/>
                  <a:pt x="235" y="88"/>
                </a:cubicBezTo>
                <a:cubicBezTo>
                  <a:pt x="235" y="96"/>
                  <a:pt x="232" y="103"/>
                  <a:pt x="226" y="103"/>
                </a:cubicBezTo>
                <a:cubicBezTo>
                  <a:pt x="219" y="103"/>
                  <a:pt x="210" y="99"/>
                  <a:pt x="202" y="103"/>
                </a:cubicBezTo>
                <a:cubicBezTo>
                  <a:pt x="195" y="108"/>
                  <a:pt x="201" y="171"/>
                  <a:pt x="201" y="171"/>
                </a:cubicBezTo>
                <a:cubicBezTo>
                  <a:pt x="201" y="171"/>
                  <a:pt x="138" y="165"/>
                  <a:pt x="133" y="173"/>
                </a:cubicBezTo>
                <a:cubicBezTo>
                  <a:pt x="128" y="180"/>
                  <a:pt x="133" y="190"/>
                  <a:pt x="133" y="196"/>
                </a:cubicBezTo>
                <a:cubicBezTo>
                  <a:pt x="133" y="202"/>
                  <a:pt x="126" y="206"/>
                  <a:pt x="118" y="206"/>
                </a:cubicBezTo>
                <a:close/>
              </a:path>
            </a:pathLst>
          </a:custGeom>
          <a:solidFill>
            <a:srgbClr val="154077"/>
          </a:solidFill>
          <a:ln>
            <a:noFill/>
          </a:ln>
        </p:spPr>
        <p:txBody>
          <a:bodyPr vert="horz" wrap="square" lIns="45720" tIns="22860" rIns="45720" bIns="22860" numCol="1" anchor="t" anchorCtr="0" compatLnSpc="1"/>
          <a:p>
            <a:endParaRPr lang="th-TH" sz="675">
              <a:solidFill>
                <a:schemeClr val="tx1">
                  <a:lumMod val="65000"/>
                  <a:lumOff val="35000"/>
                </a:schemeClr>
              </a:solidFill>
              <a:latin typeface="微软雅黑" panose="020B0503020204020204" charset="-122"/>
              <a:ea typeface="微软雅黑" panose="020B0503020204020204" charset="-122"/>
            </a:endParaRPr>
          </a:p>
        </p:txBody>
      </p:sp>
      <p:sp>
        <p:nvSpPr>
          <p:cNvPr id="36" name="Freeform 10"/>
          <p:cNvSpPr/>
          <p:nvPr/>
        </p:nvSpPr>
        <p:spPr bwMode="auto">
          <a:xfrm>
            <a:off x="5091112" y="1589952"/>
            <a:ext cx="2009775" cy="1504950"/>
          </a:xfrm>
          <a:custGeom>
            <a:avLst/>
            <a:gdLst>
              <a:gd name="T0" fmla="*/ 201 w 235"/>
              <a:gd name="T1" fmla="*/ 171 h 176"/>
              <a:gd name="T2" fmla="*/ 202 w 235"/>
              <a:gd name="T3" fmla="*/ 104 h 176"/>
              <a:gd name="T4" fmla="*/ 226 w 235"/>
              <a:gd name="T5" fmla="*/ 104 h 176"/>
              <a:gd name="T6" fmla="*/ 235 w 235"/>
              <a:gd name="T7" fmla="*/ 88 h 176"/>
              <a:gd name="T8" fmla="*/ 226 w 235"/>
              <a:gd name="T9" fmla="*/ 73 h 176"/>
              <a:gd name="T10" fmla="*/ 202 w 235"/>
              <a:gd name="T11" fmla="*/ 73 h 176"/>
              <a:gd name="T12" fmla="*/ 201 w 235"/>
              <a:gd name="T13" fmla="*/ 5 h 176"/>
              <a:gd name="T14" fmla="*/ 133 w 235"/>
              <a:gd name="T15" fmla="*/ 7 h 176"/>
              <a:gd name="T16" fmla="*/ 133 w 235"/>
              <a:gd name="T17" fmla="*/ 31 h 176"/>
              <a:gd name="T18" fmla="*/ 118 w 235"/>
              <a:gd name="T19" fmla="*/ 40 h 176"/>
              <a:gd name="T20" fmla="*/ 102 w 235"/>
              <a:gd name="T21" fmla="*/ 31 h 176"/>
              <a:gd name="T22" fmla="*/ 102 w 235"/>
              <a:gd name="T23" fmla="*/ 7 h 176"/>
              <a:gd name="T24" fmla="*/ 35 w 235"/>
              <a:gd name="T25" fmla="*/ 5 h 176"/>
              <a:gd name="T26" fmla="*/ 33 w 235"/>
              <a:gd name="T27" fmla="*/ 73 h 176"/>
              <a:gd name="T28" fmla="*/ 10 w 235"/>
              <a:gd name="T29" fmla="*/ 73 h 176"/>
              <a:gd name="T30" fmla="*/ 0 w 235"/>
              <a:gd name="T31" fmla="*/ 88 h 176"/>
              <a:gd name="T32" fmla="*/ 10 w 235"/>
              <a:gd name="T33" fmla="*/ 104 h 176"/>
              <a:gd name="T34" fmla="*/ 33 w 235"/>
              <a:gd name="T35" fmla="*/ 104 h 176"/>
              <a:gd name="T36" fmla="*/ 35 w 235"/>
              <a:gd name="T37" fmla="*/ 171 h 176"/>
              <a:gd name="T38" fmla="*/ 102 w 235"/>
              <a:gd name="T39" fmla="*/ 169 h 176"/>
              <a:gd name="T40" fmla="*/ 102 w 235"/>
              <a:gd name="T41" fmla="*/ 146 h 176"/>
              <a:gd name="T42" fmla="*/ 118 w 235"/>
              <a:gd name="T43" fmla="*/ 136 h 176"/>
              <a:gd name="T44" fmla="*/ 133 w 235"/>
              <a:gd name="T45" fmla="*/ 146 h 176"/>
              <a:gd name="T46" fmla="*/ 133 w 235"/>
              <a:gd name="T47" fmla="*/ 169 h 176"/>
              <a:gd name="T48" fmla="*/ 201 w 235"/>
              <a:gd name="T49" fmla="*/ 171 h 17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235" h="176">
                <a:moveTo>
                  <a:pt x="201" y="171"/>
                </a:moveTo>
                <a:cubicBezTo>
                  <a:pt x="201" y="171"/>
                  <a:pt x="195" y="108"/>
                  <a:pt x="202" y="104"/>
                </a:cubicBezTo>
                <a:cubicBezTo>
                  <a:pt x="210" y="99"/>
                  <a:pt x="219" y="104"/>
                  <a:pt x="226" y="104"/>
                </a:cubicBezTo>
                <a:cubicBezTo>
                  <a:pt x="232" y="104"/>
                  <a:pt x="235" y="97"/>
                  <a:pt x="235" y="88"/>
                </a:cubicBezTo>
                <a:cubicBezTo>
                  <a:pt x="235" y="80"/>
                  <a:pt x="232" y="73"/>
                  <a:pt x="226" y="73"/>
                </a:cubicBezTo>
                <a:cubicBezTo>
                  <a:pt x="219" y="73"/>
                  <a:pt x="210" y="77"/>
                  <a:pt x="202" y="73"/>
                </a:cubicBezTo>
                <a:cubicBezTo>
                  <a:pt x="195" y="68"/>
                  <a:pt x="201" y="5"/>
                  <a:pt x="201" y="5"/>
                </a:cubicBezTo>
                <a:cubicBezTo>
                  <a:pt x="201" y="5"/>
                  <a:pt x="138" y="0"/>
                  <a:pt x="133" y="7"/>
                </a:cubicBezTo>
                <a:cubicBezTo>
                  <a:pt x="129" y="15"/>
                  <a:pt x="133" y="24"/>
                  <a:pt x="133" y="31"/>
                </a:cubicBezTo>
                <a:cubicBezTo>
                  <a:pt x="133" y="37"/>
                  <a:pt x="126" y="40"/>
                  <a:pt x="118" y="40"/>
                </a:cubicBezTo>
                <a:cubicBezTo>
                  <a:pt x="109" y="40"/>
                  <a:pt x="102" y="37"/>
                  <a:pt x="102" y="31"/>
                </a:cubicBezTo>
                <a:cubicBezTo>
                  <a:pt x="102" y="24"/>
                  <a:pt x="107" y="15"/>
                  <a:pt x="102" y="7"/>
                </a:cubicBezTo>
                <a:cubicBezTo>
                  <a:pt x="98" y="0"/>
                  <a:pt x="35" y="5"/>
                  <a:pt x="35" y="5"/>
                </a:cubicBezTo>
                <a:cubicBezTo>
                  <a:pt x="35" y="5"/>
                  <a:pt x="40" y="68"/>
                  <a:pt x="33" y="73"/>
                </a:cubicBezTo>
                <a:cubicBezTo>
                  <a:pt x="25" y="77"/>
                  <a:pt x="16" y="73"/>
                  <a:pt x="10" y="73"/>
                </a:cubicBezTo>
                <a:cubicBezTo>
                  <a:pt x="3" y="73"/>
                  <a:pt x="0" y="80"/>
                  <a:pt x="0" y="88"/>
                </a:cubicBezTo>
                <a:cubicBezTo>
                  <a:pt x="0" y="97"/>
                  <a:pt x="3" y="104"/>
                  <a:pt x="10" y="104"/>
                </a:cubicBezTo>
                <a:cubicBezTo>
                  <a:pt x="16" y="104"/>
                  <a:pt x="25" y="99"/>
                  <a:pt x="33" y="104"/>
                </a:cubicBezTo>
                <a:cubicBezTo>
                  <a:pt x="40" y="108"/>
                  <a:pt x="35" y="171"/>
                  <a:pt x="35" y="171"/>
                </a:cubicBezTo>
                <a:cubicBezTo>
                  <a:pt x="35" y="171"/>
                  <a:pt x="98" y="176"/>
                  <a:pt x="102" y="169"/>
                </a:cubicBezTo>
                <a:cubicBezTo>
                  <a:pt x="107" y="162"/>
                  <a:pt x="102" y="152"/>
                  <a:pt x="102" y="146"/>
                </a:cubicBezTo>
                <a:cubicBezTo>
                  <a:pt x="102" y="140"/>
                  <a:pt x="109" y="136"/>
                  <a:pt x="118" y="136"/>
                </a:cubicBezTo>
                <a:cubicBezTo>
                  <a:pt x="126" y="136"/>
                  <a:pt x="133" y="140"/>
                  <a:pt x="133" y="146"/>
                </a:cubicBezTo>
                <a:cubicBezTo>
                  <a:pt x="133" y="152"/>
                  <a:pt x="129" y="162"/>
                  <a:pt x="133" y="169"/>
                </a:cubicBezTo>
                <a:cubicBezTo>
                  <a:pt x="138" y="176"/>
                  <a:pt x="201" y="171"/>
                  <a:pt x="201" y="171"/>
                </a:cubicBezTo>
                <a:close/>
              </a:path>
            </a:pathLst>
          </a:custGeom>
          <a:solidFill>
            <a:srgbClr val="F1EFF2"/>
          </a:solidFill>
          <a:ln>
            <a:noFill/>
          </a:ln>
        </p:spPr>
        <p:txBody>
          <a:bodyPr vert="horz" wrap="square" lIns="45720" tIns="22860" rIns="45720" bIns="22860" numCol="1" anchor="t" anchorCtr="0" compatLnSpc="1"/>
          <a:p>
            <a:endParaRPr lang="th-TH" sz="675">
              <a:solidFill>
                <a:schemeClr val="tx1">
                  <a:lumMod val="65000"/>
                  <a:lumOff val="35000"/>
                </a:schemeClr>
              </a:solidFill>
              <a:latin typeface="微软雅黑" panose="020B0503020204020204" charset="-122"/>
              <a:ea typeface="微软雅黑" panose="020B0503020204020204" charset="-122"/>
            </a:endParaRPr>
          </a:p>
        </p:txBody>
      </p:sp>
      <p:sp>
        <p:nvSpPr>
          <p:cNvPr id="37" name="Freeform 37"/>
          <p:cNvSpPr>
            <a:spLocks noChangeArrowheads="1"/>
          </p:cNvSpPr>
          <p:nvPr/>
        </p:nvSpPr>
        <p:spPr bwMode="auto">
          <a:xfrm>
            <a:off x="5934595" y="5076548"/>
            <a:ext cx="385479" cy="338775"/>
          </a:xfrm>
          <a:custGeom>
            <a:avLst/>
            <a:gdLst>
              <a:gd name="T0" fmla="*/ 73 w 634"/>
              <a:gd name="T1" fmla="*/ 162 h 561"/>
              <a:gd name="T2" fmla="*/ 73 w 634"/>
              <a:gd name="T3" fmla="*/ 162 h 561"/>
              <a:gd name="T4" fmla="*/ 544 w 634"/>
              <a:gd name="T5" fmla="*/ 162 h 561"/>
              <a:gd name="T6" fmla="*/ 633 w 634"/>
              <a:gd name="T7" fmla="*/ 89 h 561"/>
              <a:gd name="T8" fmla="*/ 544 w 634"/>
              <a:gd name="T9" fmla="*/ 0 h 561"/>
              <a:gd name="T10" fmla="*/ 73 w 634"/>
              <a:gd name="T11" fmla="*/ 0 h 561"/>
              <a:gd name="T12" fmla="*/ 0 w 634"/>
              <a:gd name="T13" fmla="*/ 89 h 561"/>
              <a:gd name="T14" fmla="*/ 73 w 634"/>
              <a:gd name="T15" fmla="*/ 162 h 561"/>
              <a:gd name="T16" fmla="*/ 73 w 634"/>
              <a:gd name="T17" fmla="*/ 45 h 561"/>
              <a:gd name="T18" fmla="*/ 73 w 634"/>
              <a:gd name="T19" fmla="*/ 45 h 561"/>
              <a:gd name="T20" fmla="*/ 544 w 634"/>
              <a:gd name="T21" fmla="*/ 45 h 561"/>
              <a:gd name="T22" fmla="*/ 588 w 634"/>
              <a:gd name="T23" fmla="*/ 89 h 561"/>
              <a:gd name="T24" fmla="*/ 544 w 634"/>
              <a:gd name="T25" fmla="*/ 118 h 561"/>
              <a:gd name="T26" fmla="*/ 73 w 634"/>
              <a:gd name="T27" fmla="*/ 118 h 561"/>
              <a:gd name="T28" fmla="*/ 44 w 634"/>
              <a:gd name="T29" fmla="*/ 89 h 561"/>
              <a:gd name="T30" fmla="*/ 73 w 634"/>
              <a:gd name="T31" fmla="*/ 45 h 561"/>
              <a:gd name="T32" fmla="*/ 544 w 634"/>
              <a:gd name="T33" fmla="*/ 207 h 561"/>
              <a:gd name="T34" fmla="*/ 544 w 634"/>
              <a:gd name="T35" fmla="*/ 207 h 561"/>
              <a:gd name="T36" fmla="*/ 73 w 634"/>
              <a:gd name="T37" fmla="*/ 207 h 561"/>
              <a:gd name="T38" fmla="*/ 0 w 634"/>
              <a:gd name="T39" fmla="*/ 280 h 561"/>
              <a:gd name="T40" fmla="*/ 73 w 634"/>
              <a:gd name="T41" fmla="*/ 354 h 561"/>
              <a:gd name="T42" fmla="*/ 544 w 634"/>
              <a:gd name="T43" fmla="*/ 354 h 561"/>
              <a:gd name="T44" fmla="*/ 633 w 634"/>
              <a:gd name="T45" fmla="*/ 280 h 561"/>
              <a:gd name="T46" fmla="*/ 544 w 634"/>
              <a:gd name="T47" fmla="*/ 207 h 561"/>
              <a:gd name="T48" fmla="*/ 544 w 634"/>
              <a:gd name="T49" fmla="*/ 324 h 561"/>
              <a:gd name="T50" fmla="*/ 544 w 634"/>
              <a:gd name="T51" fmla="*/ 324 h 561"/>
              <a:gd name="T52" fmla="*/ 73 w 634"/>
              <a:gd name="T53" fmla="*/ 324 h 561"/>
              <a:gd name="T54" fmla="*/ 44 w 634"/>
              <a:gd name="T55" fmla="*/ 280 h 561"/>
              <a:gd name="T56" fmla="*/ 73 w 634"/>
              <a:gd name="T57" fmla="*/ 236 h 561"/>
              <a:gd name="T58" fmla="*/ 544 w 634"/>
              <a:gd name="T59" fmla="*/ 236 h 561"/>
              <a:gd name="T60" fmla="*/ 588 w 634"/>
              <a:gd name="T61" fmla="*/ 280 h 561"/>
              <a:gd name="T62" fmla="*/ 544 w 634"/>
              <a:gd name="T63" fmla="*/ 324 h 561"/>
              <a:gd name="T64" fmla="*/ 544 w 634"/>
              <a:gd name="T65" fmla="*/ 398 h 561"/>
              <a:gd name="T66" fmla="*/ 544 w 634"/>
              <a:gd name="T67" fmla="*/ 398 h 561"/>
              <a:gd name="T68" fmla="*/ 73 w 634"/>
              <a:gd name="T69" fmla="*/ 398 h 561"/>
              <a:gd name="T70" fmla="*/ 0 w 634"/>
              <a:gd name="T71" fmla="*/ 471 h 561"/>
              <a:gd name="T72" fmla="*/ 73 w 634"/>
              <a:gd name="T73" fmla="*/ 560 h 561"/>
              <a:gd name="T74" fmla="*/ 544 w 634"/>
              <a:gd name="T75" fmla="*/ 560 h 561"/>
              <a:gd name="T76" fmla="*/ 633 w 634"/>
              <a:gd name="T77" fmla="*/ 471 h 561"/>
              <a:gd name="T78" fmla="*/ 544 w 634"/>
              <a:gd name="T79" fmla="*/ 398 h 561"/>
              <a:gd name="T80" fmla="*/ 544 w 634"/>
              <a:gd name="T81" fmla="*/ 516 h 561"/>
              <a:gd name="T82" fmla="*/ 544 w 634"/>
              <a:gd name="T83" fmla="*/ 516 h 561"/>
              <a:gd name="T84" fmla="*/ 73 w 634"/>
              <a:gd name="T85" fmla="*/ 516 h 561"/>
              <a:gd name="T86" fmla="*/ 44 w 634"/>
              <a:gd name="T87" fmla="*/ 471 h 561"/>
              <a:gd name="T88" fmla="*/ 73 w 634"/>
              <a:gd name="T89" fmla="*/ 442 h 561"/>
              <a:gd name="T90" fmla="*/ 544 w 634"/>
              <a:gd name="T91" fmla="*/ 442 h 561"/>
              <a:gd name="T92" fmla="*/ 588 w 634"/>
              <a:gd name="T93" fmla="*/ 471 h 561"/>
              <a:gd name="T94" fmla="*/ 544 w 634"/>
              <a:gd name="T95" fmla="*/ 516 h 56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Lst>
            <a:rect l="0" t="0" r="r" b="b"/>
            <a:pathLst>
              <a:path w="634" h="561">
                <a:moveTo>
                  <a:pt x="73" y="162"/>
                </a:moveTo>
                <a:lnTo>
                  <a:pt x="73" y="162"/>
                </a:lnTo>
                <a:cubicBezTo>
                  <a:pt x="544" y="162"/>
                  <a:pt x="544" y="162"/>
                  <a:pt x="544" y="162"/>
                </a:cubicBezTo>
                <a:cubicBezTo>
                  <a:pt x="588" y="162"/>
                  <a:pt x="633" y="133"/>
                  <a:pt x="633" y="89"/>
                </a:cubicBezTo>
                <a:cubicBezTo>
                  <a:pt x="633" y="45"/>
                  <a:pt x="588" y="0"/>
                  <a:pt x="544" y="0"/>
                </a:cubicBezTo>
                <a:cubicBezTo>
                  <a:pt x="73" y="0"/>
                  <a:pt x="73" y="0"/>
                  <a:pt x="73" y="0"/>
                </a:cubicBezTo>
                <a:cubicBezTo>
                  <a:pt x="29" y="0"/>
                  <a:pt x="0" y="45"/>
                  <a:pt x="0" y="89"/>
                </a:cubicBezTo>
                <a:cubicBezTo>
                  <a:pt x="0" y="133"/>
                  <a:pt x="29" y="162"/>
                  <a:pt x="73" y="162"/>
                </a:cubicBezTo>
                <a:close/>
                <a:moveTo>
                  <a:pt x="73" y="45"/>
                </a:moveTo>
                <a:lnTo>
                  <a:pt x="73" y="45"/>
                </a:lnTo>
                <a:cubicBezTo>
                  <a:pt x="544" y="45"/>
                  <a:pt x="544" y="45"/>
                  <a:pt x="544" y="45"/>
                </a:cubicBezTo>
                <a:cubicBezTo>
                  <a:pt x="574" y="45"/>
                  <a:pt x="588" y="59"/>
                  <a:pt x="588" y="89"/>
                </a:cubicBezTo>
                <a:cubicBezTo>
                  <a:pt x="588" y="103"/>
                  <a:pt x="574" y="118"/>
                  <a:pt x="544" y="118"/>
                </a:cubicBezTo>
                <a:cubicBezTo>
                  <a:pt x="73" y="118"/>
                  <a:pt x="73" y="118"/>
                  <a:pt x="73" y="118"/>
                </a:cubicBezTo>
                <a:cubicBezTo>
                  <a:pt x="58" y="118"/>
                  <a:pt x="44" y="103"/>
                  <a:pt x="44" y="89"/>
                </a:cubicBezTo>
                <a:cubicBezTo>
                  <a:pt x="44" y="59"/>
                  <a:pt x="58" y="45"/>
                  <a:pt x="73" y="45"/>
                </a:cubicBezTo>
                <a:close/>
                <a:moveTo>
                  <a:pt x="544" y="207"/>
                </a:moveTo>
                <a:lnTo>
                  <a:pt x="544" y="207"/>
                </a:lnTo>
                <a:cubicBezTo>
                  <a:pt x="73" y="207"/>
                  <a:pt x="73" y="207"/>
                  <a:pt x="73" y="207"/>
                </a:cubicBezTo>
                <a:cubicBezTo>
                  <a:pt x="29" y="207"/>
                  <a:pt x="0" y="236"/>
                  <a:pt x="0" y="280"/>
                </a:cubicBezTo>
                <a:cubicBezTo>
                  <a:pt x="0" y="324"/>
                  <a:pt x="29" y="354"/>
                  <a:pt x="73" y="354"/>
                </a:cubicBezTo>
                <a:cubicBezTo>
                  <a:pt x="544" y="354"/>
                  <a:pt x="544" y="354"/>
                  <a:pt x="544" y="354"/>
                </a:cubicBezTo>
                <a:cubicBezTo>
                  <a:pt x="588" y="354"/>
                  <a:pt x="633" y="324"/>
                  <a:pt x="633" y="280"/>
                </a:cubicBezTo>
                <a:cubicBezTo>
                  <a:pt x="633" y="236"/>
                  <a:pt x="588" y="207"/>
                  <a:pt x="544" y="207"/>
                </a:cubicBezTo>
                <a:close/>
                <a:moveTo>
                  <a:pt x="544" y="324"/>
                </a:moveTo>
                <a:lnTo>
                  <a:pt x="544" y="324"/>
                </a:lnTo>
                <a:cubicBezTo>
                  <a:pt x="73" y="324"/>
                  <a:pt x="73" y="324"/>
                  <a:pt x="73" y="324"/>
                </a:cubicBezTo>
                <a:cubicBezTo>
                  <a:pt x="58" y="324"/>
                  <a:pt x="44" y="295"/>
                  <a:pt x="44" y="280"/>
                </a:cubicBezTo>
                <a:cubicBezTo>
                  <a:pt x="44" y="265"/>
                  <a:pt x="58" y="236"/>
                  <a:pt x="73" y="236"/>
                </a:cubicBezTo>
                <a:cubicBezTo>
                  <a:pt x="544" y="236"/>
                  <a:pt x="544" y="236"/>
                  <a:pt x="544" y="236"/>
                </a:cubicBezTo>
                <a:cubicBezTo>
                  <a:pt x="574" y="236"/>
                  <a:pt x="588" y="265"/>
                  <a:pt x="588" y="280"/>
                </a:cubicBezTo>
                <a:cubicBezTo>
                  <a:pt x="588" y="295"/>
                  <a:pt x="574" y="324"/>
                  <a:pt x="544" y="324"/>
                </a:cubicBezTo>
                <a:close/>
                <a:moveTo>
                  <a:pt x="544" y="398"/>
                </a:moveTo>
                <a:lnTo>
                  <a:pt x="544" y="398"/>
                </a:lnTo>
                <a:cubicBezTo>
                  <a:pt x="73" y="398"/>
                  <a:pt x="73" y="398"/>
                  <a:pt x="73" y="398"/>
                </a:cubicBezTo>
                <a:cubicBezTo>
                  <a:pt x="29" y="398"/>
                  <a:pt x="0" y="428"/>
                  <a:pt x="0" y="471"/>
                </a:cubicBezTo>
                <a:cubicBezTo>
                  <a:pt x="0" y="516"/>
                  <a:pt x="29" y="560"/>
                  <a:pt x="73" y="560"/>
                </a:cubicBezTo>
                <a:cubicBezTo>
                  <a:pt x="544" y="560"/>
                  <a:pt x="544" y="560"/>
                  <a:pt x="544" y="560"/>
                </a:cubicBezTo>
                <a:cubicBezTo>
                  <a:pt x="588" y="560"/>
                  <a:pt x="633" y="516"/>
                  <a:pt x="633" y="471"/>
                </a:cubicBezTo>
                <a:cubicBezTo>
                  <a:pt x="633" y="428"/>
                  <a:pt x="588" y="398"/>
                  <a:pt x="544" y="398"/>
                </a:cubicBezTo>
                <a:close/>
                <a:moveTo>
                  <a:pt x="544" y="516"/>
                </a:moveTo>
                <a:lnTo>
                  <a:pt x="544" y="516"/>
                </a:lnTo>
                <a:cubicBezTo>
                  <a:pt x="73" y="516"/>
                  <a:pt x="73" y="516"/>
                  <a:pt x="73" y="516"/>
                </a:cubicBezTo>
                <a:cubicBezTo>
                  <a:pt x="58" y="516"/>
                  <a:pt x="44" y="501"/>
                  <a:pt x="44" y="471"/>
                </a:cubicBezTo>
                <a:cubicBezTo>
                  <a:pt x="44" y="457"/>
                  <a:pt x="58" y="442"/>
                  <a:pt x="73" y="442"/>
                </a:cubicBezTo>
                <a:cubicBezTo>
                  <a:pt x="544" y="442"/>
                  <a:pt x="544" y="442"/>
                  <a:pt x="544" y="442"/>
                </a:cubicBezTo>
                <a:cubicBezTo>
                  <a:pt x="574" y="442"/>
                  <a:pt x="588" y="457"/>
                  <a:pt x="588" y="471"/>
                </a:cubicBezTo>
                <a:cubicBezTo>
                  <a:pt x="588" y="501"/>
                  <a:pt x="574" y="516"/>
                  <a:pt x="544" y="516"/>
                </a:cubicBezTo>
                <a:close/>
              </a:path>
            </a:pathLst>
          </a:custGeom>
          <a:solidFill>
            <a:schemeClr val="bg1"/>
          </a:solidFill>
          <a:ln>
            <a:noFill/>
          </a:ln>
          <a:effectLst/>
        </p:spPr>
        <p:txBody>
          <a:bodyPr wrap="none" lIns="121899" tIns="60950" rIns="121899" bIns="60950" anchor="ctr"/>
          <a:p>
            <a:pPr>
              <a:defRPr/>
            </a:pPr>
            <a:endParaRPr lang="en-US" sz="900" dirty="0">
              <a:solidFill>
                <a:schemeClr val="tx1">
                  <a:lumMod val="65000"/>
                  <a:lumOff val="35000"/>
                </a:schemeClr>
              </a:solidFill>
              <a:latin typeface="微软雅黑" panose="020B0503020204020204" charset="-122"/>
              <a:ea typeface="微软雅黑" panose="020B0503020204020204" charset="-122"/>
            </a:endParaRPr>
          </a:p>
        </p:txBody>
      </p:sp>
      <p:sp>
        <p:nvSpPr>
          <p:cNvPr id="38" name="Freeform 70"/>
          <p:cNvSpPr>
            <a:spLocks noChangeArrowheads="1"/>
          </p:cNvSpPr>
          <p:nvPr/>
        </p:nvSpPr>
        <p:spPr bwMode="auto">
          <a:xfrm>
            <a:off x="7318120" y="3584655"/>
            <a:ext cx="385477" cy="376665"/>
          </a:xfrm>
          <a:custGeom>
            <a:avLst/>
            <a:gdLst>
              <a:gd name="T0" fmla="*/ 633 w 634"/>
              <a:gd name="T1" fmla="*/ 235 h 619"/>
              <a:gd name="T2" fmla="*/ 412 w 634"/>
              <a:gd name="T3" fmla="*/ 206 h 619"/>
              <a:gd name="T4" fmla="*/ 309 w 634"/>
              <a:gd name="T5" fmla="*/ 0 h 619"/>
              <a:gd name="T6" fmla="*/ 220 w 634"/>
              <a:gd name="T7" fmla="*/ 206 h 619"/>
              <a:gd name="T8" fmla="*/ 0 w 634"/>
              <a:gd name="T9" fmla="*/ 235 h 619"/>
              <a:gd name="T10" fmla="*/ 162 w 634"/>
              <a:gd name="T11" fmla="*/ 398 h 619"/>
              <a:gd name="T12" fmla="*/ 117 w 634"/>
              <a:gd name="T13" fmla="*/ 618 h 619"/>
              <a:gd name="T14" fmla="*/ 309 w 634"/>
              <a:gd name="T15" fmla="*/ 515 h 619"/>
              <a:gd name="T16" fmla="*/ 515 w 634"/>
              <a:gd name="T17" fmla="*/ 618 h 619"/>
              <a:gd name="T18" fmla="*/ 471 w 634"/>
              <a:gd name="T19" fmla="*/ 398 h 619"/>
              <a:gd name="T20" fmla="*/ 633 w 634"/>
              <a:gd name="T21" fmla="*/ 235 h 619"/>
              <a:gd name="T22" fmla="*/ 309 w 634"/>
              <a:gd name="T23" fmla="*/ 471 h 619"/>
              <a:gd name="T24" fmla="*/ 162 w 634"/>
              <a:gd name="T25" fmla="*/ 545 h 619"/>
              <a:gd name="T26" fmla="*/ 191 w 634"/>
              <a:gd name="T27" fmla="*/ 382 h 619"/>
              <a:gd name="T28" fmla="*/ 73 w 634"/>
              <a:gd name="T29" fmla="*/ 265 h 619"/>
              <a:gd name="T30" fmla="*/ 235 w 634"/>
              <a:gd name="T31" fmla="*/ 235 h 619"/>
              <a:gd name="T32" fmla="*/ 309 w 634"/>
              <a:gd name="T33" fmla="*/ 73 h 619"/>
              <a:gd name="T34" fmla="*/ 383 w 634"/>
              <a:gd name="T35" fmla="*/ 235 h 619"/>
              <a:gd name="T36" fmla="*/ 559 w 634"/>
              <a:gd name="T37" fmla="*/ 265 h 619"/>
              <a:gd name="T38" fmla="*/ 426 w 634"/>
              <a:gd name="T39" fmla="*/ 382 h 619"/>
              <a:gd name="T40" fmla="*/ 456 w 634"/>
              <a:gd name="T41" fmla="*/ 559 h 619"/>
              <a:gd name="T42" fmla="*/ 309 w 634"/>
              <a:gd name="T43" fmla="*/ 471 h 6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634" h="619">
                <a:moveTo>
                  <a:pt x="633" y="235"/>
                </a:moveTo>
                <a:lnTo>
                  <a:pt x="412" y="206"/>
                </a:lnTo>
                <a:lnTo>
                  <a:pt x="309" y="0"/>
                </a:lnTo>
                <a:lnTo>
                  <a:pt x="220" y="206"/>
                </a:lnTo>
                <a:lnTo>
                  <a:pt x="0" y="235"/>
                </a:lnTo>
                <a:lnTo>
                  <a:pt x="162" y="398"/>
                </a:lnTo>
                <a:lnTo>
                  <a:pt x="117" y="618"/>
                </a:lnTo>
                <a:lnTo>
                  <a:pt x="309" y="515"/>
                </a:lnTo>
                <a:lnTo>
                  <a:pt x="515" y="618"/>
                </a:lnTo>
                <a:lnTo>
                  <a:pt x="471" y="398"/>
                </a:lnTo>
                <a:lnTo>
                  <a:pt x="633" y="235"/>
                </a:lnTo>
                <a:close/>
                <a:moveTo>
                  <a:pt x="309" y="471"/>
                </a:moveTo>
                <a:lnTo>
                  <a:pt x="162" y="545"/>
                </a:lnTo>
                <a:lnTo>
                  <a:pt x="191" y="382"/>
                </a:lnTo>
                <a:lnTo>
                  <a:pt x="73" y="265"/>
                </a:lnTo>
                <a:lnTo>
                  <a:pt x="235" y="235"/>
                </a:lnTo>
                <a:lnTo>
                  <a:pt x="309" y="73"/>
                </a:lnTo>
                <a:lnTo>
                  <a:pt x="383" y="235"/>
                </a:lnTo>
                <a:lnTo>
                  <a:pt x="559" y="265"/>
                </a:lnTo>
                <a:lnTo>
                  <a:pt x="426" y="382"/>
                </a:lnTo>
                <a:lnTo>
                  <a:pt x="456" y="559"/>
                </a:lnTo>
                <a:lnTo>
                  <a:pt x="309" y="471"/>
                </a:lnTo>
                <a:close/>
              </a:path>
            </a:pathLst>
          </a:custGeom>
          <a:solidFill>
            <a:schemeClr val="bg1"/>
          </a:solidFill>
          <a:ln>
            <a:noFill/>
          </a:ln>
          <a:effectLst/>
        </p:spPr>
        <p:txBody>
          <a:bodyPr wrap="none" lIns="121899" tIns="60950" rIns="121899" bIns="60950" anchor="ctr"/>
          <a:p>
            <a:pPr>
              <a:defRPr/>
            </a:pPr>
            <a:endParaRPr lang="en-US" sz="900" dirty="0">
              <a:solidFill>
                <a:schemeClr val="tx1">
                  <a:lumMod val="65000"/>
                  <a:lumOff val="35000"/>
                </a:schemeClr>
              </a:solidFill>
              <a:latin typeface="微软雅黑" panose="020B0503020204020204" charset="-122"/>
              <a:ea typeface="微软雅黑" panose="020B0503020204020204" charset="-122"/>
            </a:endParaRPr>
          </a:p>
        </p:txBody>
      </p:sp>
      <p:sp>
        <p:nvSpPr>
          <p:cNvPr id="39" name="Freeform 96"/>
          <p:cNvSpPr>
            <a:spLocks noChangeArrowheads="1"/>
          </p:cNvSpPr>
          <p:nvPr/>
        </p:nvSpPr>
        <p:spPr bwMode="auto">
          <a:xfrm>
            <a:off x="4483026" y="3584654"/>
            <a:ext cx="385477" cy="376664"/>
          </a:xfrm>
          <a:custGeom>
            <a:avLst/>
            <a:gdLst>
              <a:gd name="T0" fmla="*/ 516 w 634"/>
              <a:gd name="T1" fmla="*/ 0 h 619"/>
              <a:gd name="T2" fmla="*/ 516 w 634"/>
              <a:gd name="T3" fmla="*/ 0 h 619"/>
              <a:gd name="T4" fmla="*/ 118 w 634"/>
              <a:gd name="T5" fmla="*/ 0 h 619"/>
              <a:gd name="T6" fmla="*/ 0 w 634"/>
              <a:gd name="T7" fmla="*/ 191 h 619"/>
              <a:gd name="T8" fmla="*/ 0 w 634"/>
              <a:gd name="T9" fmla="*/ 265 h 619"/>
              <a:gd name="T10" fmla="*/ 30 w 634"/>
              <a:gd name="T11" fmla="*/ 323 h 619"/>
              <a:gd name="T12" fmla="*/ 30 w 634"/>
              <a:gd name="T13" fmla="*/ 544 h 619"/>
              <a:gd name="T14" fmla="*/ 103 w 634"/>
              <a:gd name="T15" fmla="*/ 618 h 619"/>
              <a:gd name="T16" fmla="*/ 530 w 634"/>
              <a:gd name="T17" fmla="*/ 618 h 619"/>
              <a:gd name="T18" fmla="*/ 619 w 634"/>
              <a:gd name="T19" fmla="*/ 544 h 619"/>
              <a:gd name="T20" fmla="*/ 619 w 634"/>
              <a:gd name="T21" fmla="*/ 323 h 619"/>
              <a:gd name="T22" fmla="*/ 633 w 634"/>
              <a:gd name="T23" fmla="*/ 265 h 619"/>
              <a:gd name="T24" fmla="*/ 633 w 634"/>
              <a:gd name="T25" fmla="*/ 191 h 619"/>
              <a:gd name="T26" fmla="*/ 516 w 634"/>
              <a:gd name="T27" fmla="*/ 0 h 619"/>
              <a:gd name="T28" fmla="*/ 575 w 634"/>
              <a:gd name="T29" fmla="*/ 544 h 619"/>
              <a:gd name="T30" fmla="*/ 575 w 634"/>
              <a:gd name="T31" fmla="*/ 544 h 619"/>
              <a:gd name="T32" fmla="*/ 530 w 634"/>
              <a:gd name="T33" fmla="*/ 589 h 619"/>
              <a:gd name="T34" fmla="*/ 103 w 634"/>
              <a:gd name="T35" fmla="*/ 589 h 619"/>
              <a:gd name="T36" fmla="*/ 59 w 634"/>
              <a:gd name="T37" fmla="*/ 544 h 619"/>
              <a:gd name="T38" fmla="*/ 59 w 634"/>
              <a:gd name="T39" fmla="*/ 500 h 619"/>
              <a:gd name="T40" fmla="*/ 575 w 634"/>
              <a:gd name="T41" fmla="*/ 500 h 619"/>
              <a:gd name="T42" fmla="*/ 575 w 634"/>
              <a:gd name="T43" fmla="*/ 544 h 619"/>
              <a:gd name="T44" fmla="*/ 575 w 634"/>
              <a:gd name="T45" fmla="*/ 471 h 619"/>
              <a:gd name="T46" fmla="*/ 575 w 634"/>
              <a:gd name="T47" fmla="*/ 471 h 619"/>
              <a:gd name="T48" fmla="*/ 59 w 634"/>
              <a:gd name="T49" fmla="*/ 471 h 619"/>
              <a:gd name="T50" fmla="*/ 59 w 634"/>
              <a:gd name="T51" fmla="*/ 353 h 619"/>
              <a:gd name="T52" fmla="*/ 103 w 634"/>
              <a:gd name="T53" fmla="*/ 353 h 619"/>
              <a:gd name="T54" fmla="*/ 177 w 634"/>
              <a:gd name="T55" fmla="*/ 294 h 619"/>
              <a:gd name="T56" fmla="*/ 251 w 634"/>
              <a:gd name="T57" fmla="*/ 353 h 619"/>
              <a:gd name="T58" fmla="*/ 324 w 634"/>
              <a:gd name="T59" fmla="*/ 309 h 619"/>
              <a:gd name="T60" fmla="*/ 398 w 634"/>
              <a:gd name="T61" fmla="*/ 353 h 619"/>
              <a:gd name="T62" fmla="*/ 471 w 634"/>
              <a:gd name="T63" fmla="*/ 294 h 619"/>
              <a:gd name="T64" fmla="*/ 530 w 634"/>
              <a:gd name="T65" fmla="*/ 353 h 619"/>
              <a:gd name="T66" fmla="*/ 575 w 634"/>
              <a:gd name="T67" fmla="*/ 353 h 619"/>
              <a:gd name="T68" fmla="*/ 575 w 634"/>
              <a:gd name="T69" fmla="*/ 471 h 619"/>
              <a:gd name="T70" fmla="*/ 589 w 634"/>
              <a:gd name="T71" fmla="*/ 265 h 619"/>
              <a:gd name="T72" fmla="*/ 589 w 634"/>
              <a:gd name="T73" fmla="*/ 265 h 619"/>
              <a:gd name="T74" fmla="*/ 530 w 634"/>
              <a:gd name="T75" fmla="*/ 309 h 619"/>
              <a:gd name="T76" fmla="*/ 471 w 634"/>
              <a:gd name="T77" fmla="*/ 265 h 619"/>
              <a:gd name="T78" fmla="*/ 457 w 634"/>
              <a:gd name="T79" fmla="*/ 265 h 619"/>
              <a:gd name="T80" fmla="*/ 398 w 634"/>
              <a:gd name="T81" fmla="*/ 309 h 619"/>
              <a:gd name="T82" fmla="*/ 324 w 634"/>
              <a:gd name="T83" fmla="*/ 265 h 619"/>
              <a:gd name="T84" fmla="*/ 310 w 634"/>
              <a:gd name="T85" fmla="*/ 265 h 619"/>
              <a:gd name="T86" fmla="*/ 251 w 634"/>
              <a:gd name="T87" fmla="*/ 309 h 619"/>
              <a:gd name="T88" fmla="*/ 177 w 634"/>
              <a:gd name="T89" fmla="*/ 265 h 619"/>
              <a:gd name="T90" fmla="*/ 162 w 634"/>
              <a:gd name="T91" fmla="*/ 265 h 619"/>
              <a:gd name="T92" fmla="*/ 103 w 634"/>
              <a:gd name="T93" fmla="*/ 309 h 619"/>
              <a:gd name="T94" fmla="*/ 45 w 634"/>
              <a:gd name="T95" fmla="*/ 265 h 619"/>
              <a:gd name="T96" fmla="*/ 45 w 634"/>
              <a:gd name="T97" fmla="*/ 235 h 619"/>
              <a:gd name="T98" fmla="*/ 589 w 634"/>
              <a:gd name="T99" fmla="*/ 235 h 619"/>
              <a:gd name="T100" fmla="*/ 589 w 634"/>
              <a:gd name="T101" fmla="*/ 265 h 619"/>
              <a:gd name="T102" fmla="*/ 45 w 634"/>
              <a:gd name="T103" fmla="*/ 191 h 619"/>
              <a:gd name="T104" fmla="*/ 45 w 634"/>
              <a:gd name="T105" fmla="*/ 191 h 619"/>
              <a:gd name="T106" fmla="*/ 133 w 634"/>
              <a:gd name="T107" fmla="*/ 29 h 619"/>
              <a:gd name="T108" fmla="*/ 501 w 634"/>
              <a:gd name="T109" fmla="*/ 29 h 619"/>
              <a:gd name="T110" fmla="*/ 589 w 634"/>
              <a:gd name="T111" fmla="*/ 191 h 619"/>
              <a:gd name="T112" fmla="*/ 45 w 634"/>
              <a:gd name="T113" fmla="*/ 191 h 6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Lst>
            <a:rect l="0" t="0" r="r" b="b"/>
            <a:pathLst>
              <a:path w="634" h="619">
                <a:moveTo>
                  <a:pt x="516" y="0"/>
                </a:moveTo>
                <a:lnTo>
                  <a:pt x="516" y="0"/>
                </a:lnTo>
                <a:cubicBezTo>
                  <a:pt x="118" y="0"/>
                  <a:pt x="118" y="0"/>
                  <a:pt x="118" y="0"/>
                </a:cubicBezTo>
                <a:cubicBezTo>
                  <a:pt x="0" y="191"/>
                  <a:pt x="0" y="191"/>
                  <a:pt x="0" y="191"/>
                </a:cubicBezTo>
                <a:lnTo>
                  <a:pt x="0" y="265"/>
                </a:lnTo>
                <a:cubicBezTo>
                  <a:pt x="0" y="294"/>
                  <a:pt x="15" y="309"/>
                  <a:pt x="30" y="323"/>
                </a:cubicBezTo>
                <a:cubicBezTo>
                  <a:pt x="30" y="544"/>
                  <a:pt x="30" y="544"/>
                  <a:pt x="30" y="544"/>
                </a:cubicBezTo>
                <a:cubicBezTo>
                  <a:pt x="30" y="589"/>
                  <a:pt x="59" y="618"/>
                  <a:pt x="103" y="618"/>
                </a:cubicBezTo>
                <a:cubicBezTo>
                  <a:pt x="530" y="618"/>
                  <a:pt x="530" y="618"/>
                  <a:pt x="530" y="618"/>
                </a:cubicBezTo>
                <a:cubicBezTo>
                  <a:pt x="575" y="618"/>
                  <a:pt x="619" y="589"/>
                  <a:pt x="619" y="544"/>
                </a:cubicBezTo>
                <a:cubicBezTo>
                  <a:pt x="619" y="323"/>
                  <a:pt x="619" y="323"/>
                  <a:pt x="619" y="323"/>
                </a:cubicBezTo>
                <a:cubicBezTo>
                  <a:pt x="633" y="309"/>
                  <a:pt x="633" y="294"/>
                  <a:pt x="633" y="265"/>
                </a:cubicBezTo>
                <a:cubicBezTo>
                  <a:pt x="633" y="250"/>
                  <a:pt x="633" y="191"/>
                  <a:pt x="633" y="191"/>
                </a:cubicBezTo>
                <a:lnTo>
                  <a:pt x="516" y="0"/>
                </a:lnTo>
                <a:close/>
                <a:moveTo>
                  <a:pt x="575" y="544"/>
                </a:moveTo>
                <a:lnTo>
                  <a:pt x="575" y="544"/>
                </a:lnTo>
                <a:cubicBezTo>
                  <a:pt x="575" y="559"/>
                  <a:pt x="560" y="589"/>
                  <a:pt x="530" y="589"/>
                </a:cubicBezTo>
                <a:cubicBezTo>
                  <a:pt x="103" y="589"/>
                  <a:pt x="103" y="589"/>
                  <a:pt x="103" y="589"/>
                </a:cubicBezTo>
                <a:cubicBezTo>
                  <a:pt x="89" y="589"/>
                  <a:pt x="59" y="559"/>
                  <a:pt x="59" y="544"/>
                </a:cubicBezTo>
                <a:cubicBezTo>
                  <a:pt x="59" y="500"/>
                  <a:pt x="59" y="500"/>
                  <a:pt x="59" y="500"/>
                </a:cubicBezTo>
                <a:cubicBezTo>
                  <a:pt x="575" y="500"/>
                  <a:pt x="575" y="500"/>
                  <a:pt x="575" y="500"/>
                </a:cubicBezTo>
                <a:lnTo>
                  <a:pt x="575" y="544"/>
                </a:lnTo>
                <a:close/>
                <a:moveTo>
                  <a:pt x="575" y="471"/>
                </a:moveTo>
                <a:lnTo>
                  <a:pt x="575" y="471"/>
                </a:lnTo>
                <a:cubicBezTo>
                  <a:pt x="59" y="471"/>
                  <a:pt x="59" y="471"/>
                  <a:pt x="59" y="471"/>
                </a:cubicBezTo>
                <a:cubicBezTo>
                  <a:pt x="59" y="353"/>
                  <a:pt x="59" y="353"/>
                  <a:pt x="59" y="353"/>
                </a:cubicBezTo>
                <a:cubicBezTo>
                  <a:pt x="74" y="353"/>
                  <a:pt x="89" y="353"/>
                  <a:pt x="103" y="353"/>
                </a:cubicBezTo>
                <a:cubicBezTo>
                  <a:pt x="118" y="353"/>
                  <a:pt x="162" y="323"/>
                  <a:pt x="177" y="294"/>
                </a:cubicBezTo>
                <a:cubicBezTo>
                  <a:pt x="192" y="323"/>
                  <a:pt x="221" y="353"/>
                  <a:pt x="251" y="353"/>
                </a:cubicBezTo>
                <a:cubicBezTo>
                  <a:pt x="280" y="353"/>
                  <a:pt x="310" y="323"/>
                  <a:pt x="324" y="309"/>
                </a:cubicBezTo>
                <a:cubicBezTo>
                  <a:pt x="324" y="323"/>
                  <a:pt x="369" y="353"/>
                  <a:pt x="398" y="353"/>
                </a:cubicBezTo>
                <a:cubicBezTo>
                  <a:pt x="428" y="353"/>
                  <a:pt x="457" y="323"/>
                  <a:pt x="471" y="294"/>
                </a:cubicBezTo>
                <a:cubicBezTo>
                  <a:pt x="486" y="323"/>
                  <a:pt x="501" y="353"/>
                  <a:pt x="530" y="353"/>
                </a:cubicBezTo>
                <a:cubicBezTo>
                  <a:pt x="545" y="353"/>
                  <a:pt x="575" y="353"/>
                  <a:pt x="575" y="353"/>
                </a:cubicBezTo>
                <a:lnTo>
                  <a:pt x="575" y="471"/>
                </a:lnTo>
                <a:close/>
                <a:moveTo>
                  <a:pt x="589" y="265"/>
                </a:moveTo>
                <a:lnTo>
                  <a:pt x="589" y="265"/>
                </a:lnTo>
                <a:cubicBezTo>
                  <a:pt x="589" y="294"/>
                  <a:pt x="560" y="309"/>
                  <a:pt x="530" y="309"/>
                </a:cubicBezTo>
                <a:cubicBezTo>
                  <a:pt x="501" y="309"/>
                  <a:pt x="471" y="294"/>
                  <a:pt x="471" y="265"/>
                </a:cubicBezTo>
                <a:cubicBezTo>
                  <a:pt x="457" y="265"/>
                  <a:pt x="457" y="265"/>
                  <a:pt x="457" y="265"/>
                </a:cubicBezTo>
                <a:cubicBezTo>
                  <a:pt x="457" y="294"/>
                  <a:pt x="428" y="309"/>
                  <a:pt x="398" y="309"/>
                </a:cubicBezTo>
                <a:cubicBezTo>
                  <a:pt x="369" y="309"/>
                  <a:pt x="324" y="294"/>
                  <a:pt x="324" y="265"/>
                </a:cubicBezTo>
                <a:cubicBezTo>
                  <a:pt x="310" y="265"/>
                  <a:pt x="310" y="265"/>
                  <a:pt x="310" y="265"/>
                </a:cubicBezTo>
                <a:cubicBezTo>
                  <a:pt x="310" y="294"/>
                  <a:pt x="280" y="309"/>
                  <a:pt x="251" y="309"/>
                </a:cubicBezTo>
                <a:cubicBezTo>
                  <a:pt x="221" y="309"/>
                  <a:pt x="177" y="294"/>
                  <a:pt x="177" y="265"/>
                </a:cubicBezTo>
                <a:cubicBezTo>
                  <a:pt x="162" y="265"/>
                  <a:pt x="162" y="265"/>
                  <a:pt x="162" y="265"/>
                </a:cubicBezTo>
                <a:cubicBezTo>
                  <a:pt x="162" y="294"/>
                  <a:pt x="133" y="309"/>
                  <a:pt x="103" y="309"/>
                </a:cubicBezTo>
                <a:cubicBezTo>
                  <a:pt x="74" y="309"/>
                  <a:pt x="45" y="294"/>
                  <a:pt x="45" y="265"/>
                </a:cubicBezTo>
                <a:cubicBezTo>
                  <a:pt x="45" y="235"/>
                  <a:pt x="45" y="235"/>
                  <a:pt x="45" y="235"/>
                </a:cubicBezTo>
                <a:cubicBezTo>
                  <a:pt x="589" y="235"/>
                  <a:pt x="589" y="235"/>
                  <a:pt x="589" y="235"/>
                </a:cubicBezTo>
                <a:lnTo>
                  <a:pt x="589" y="265"/>
                </a:lnTo>
                <a:close/>
                <a:moveTo>
                  <a:pt x="45" y="191"/>
                </a:moveTo>
                <a:lnTo>
                  <a:pt x="45" y="191"/>
                </a:lnTo>
                <a:cubicBezTo>
                  <a:pt x="133" y="29"/>
                  <a:pt x="133" y="29"/>
                  <a:pt x="133" y="29"/>
                </a:cubicBezTo>
                <a:cubicBezTo>
                  <a:pt x="501" y="29"/>
                  <a:pt x="501" y="29"/>
                  <a:pt x="501" y="29"/>
                </a:cubicBezTo>
                <a:cubicBezTo>
                  <a:pt x="589" y="191"/>
                  <a:pt x="589" y="191"/>
                  <a:pt x="589" y="191"/>
                </a:cubicBezTo>
                <a:lnTo>
                  <a:pt x="45" y="191"/>
                </a:lnTo>
                <a:close/>
              </a:path>
            </a:pathLst>
          </a:custGeom>
          <a:solidFill>
            <a:schemeClr val="bg1"/>
          </a:solidFill>
          <a:ln>
            <a:noFill/>
          </a:ln>
          <a:effectLst/>
        </p:spPr>
        <p:txBody>
          <a:bodyPr wrap="none" lIns="121899" tIns="60950" rIns="121899" bIns="60950" anchor="ctr"/>
          <a:p>
            <a:pPr>
              <a:defRPr/>
            </a:pPr>
            <a:endParaRPr lang="en-US" sz="900" dirty="0">
              <a:solidFill>
                <a:schemeClr val="tx1">
                  <a:lumMod val="65000"/>
                  <a:lumOff val="35000"/>
                </a:schemeClr>
              </a:solidFill>
              <a:latin typeface="微软雅黑" panose="020B0503020204020204" charset="-122"/>
              <a:ea typeface="微软雅黑" panose="020B0503020204020204" charset="-122"/>
            </a:endParaRPr>
          </a:p>
        </p:txBody>
      </p:sp>
      <p:sp>
        <p:nvSpPr>
          <p:cNvPr id="40" name="Freeform 157"/>
          <p:cNvSpPr>
            <a:spLocks noChangeArrowheads="1"/>
          </p:cNvSpPr>
          <p:nvPr/>
        </p:nvSpPr>
        <p:spPr bwMode="auto">
          <a:xfrm>
            <a:off x="5934597" y="2184578"/>
            <a:ext cx="385477" cy="374435"/>
          </a:xfrm>
          <a:custGeom>
            <a:avLst/>
            <a:gdLst>
              <a:gd name="T0" fmla="*/ 309 w 634"/>
              <a:gd name="T1" fmla="*/ 88 h 619"/>
              <a:gd name="T2" fmla="*/ 309 w 634"/>
              <a:gd name="T3" fmla="*/ 88 h 619"/>
              <a:gd name="T4" fmla="*/ 176 w 634"/>
              <a:gd name="T5" fmla="*/ 235 h 619"/>
              <a:gd name="T6" fmla="*/ 309 w 634"/>
              <a:gd name="T7" fmla="*/ 367 h 619"/>
              <a:gd name="T8" fmla="*/ 456 w 634"/>
              <a:gd name="T9" fmla="*/ 235 h 619"/>
              <a:gd name="T10" fmla="*/ 309 w 634"/>
              <a:gd name="T11" fmla="*/ 88 h 619"/>
              <a:gd name="T12" fmla="*/ 309 w 634"/>
              <a:gd name="T13" fmla="*/ 323 h 619"/>
              <a:gd name="T14" fmla="*/ 309 w 634"/>
              <a:gd name="T15" fmla="*/ 323 h 619"/>
              <a:gd name="T16" fmla="*/ 221 w 634"/>
              <a:gd name="T17" fmla="*/ 235 h 619"/>
              <a:gd name="T18" fmla="*/ 309 w 634"/>
              <a:gd name="T19" fmla="*/ 132 h 619"/>
              <a:gd name="T20" fmla="*/ 412 w 634"/>
              <a:gd name="T21" fmla="*/ 235 h 619"/>
              <a:gd name="T22" fmla="*/ 309 w 634"/>
              <a:gd name="T23" fmla="*/ 323 h 619"/>
              <a:gd name="T24" fmla="*/ 530 w 634"/>
              <a:gd name="T25" fmla="*/ 338 h 619"/>
              <a:gd name="T26" fmla="*/ 530 w 634"/>
              <a:gd name="T27" fmla="*/ 338 h 619"/>
              <a:gd name="T28" fmla="*/ 559 w 634"/>
              <a:gd name="T29" fmla="*/ 235 h 619"/>
              <a:gd name="T30" fmla="*/ 309 w 634"/>
              <a:gd name="T31" fmla="*/ 0 h 619"/>
              <a:gd name="T32" fmla="*/ 73 w 634"/>
              <a:gd name="T33" fmla="*/ 235 h 619"/>
              <a:gd name="T34" fmla="*/ 103 w 634"/>
              <a:gd name="T35" fmla="*/ 338 h 619"/>
              <a:gd name="T36" fmla="*/ 0 w 634"/>
              <a:gd name="T37" fmla="*/ 500 h 619"/>
              <a:gd name="T38" fmla="*/ 117 w 634"/>
              <a:gd name="T39" fmla="*/ 530 h 619"/>
              <a:gd name="T40" fmla="*/ 206 w 634"/>
              <a:gd name="T41" fmla="*/ 618 h 619"/>
              <a:gd name="T42" fmla="*/ 294 w 634"/>
              <a:gd name="T43" fmla="*/ 471 h 619"/>
              <a:gd name="T44" fmla="*/ 309 w 634"/>
              <a:gd name="T45" fmla="*/ 471 h 619"/>
              <a:gd name="T46" fmla="*/ 324 w 634"/>
              <a:gd name="T47" fmla="*/ 471 h 619"/>
              <a:gd name="T48" fmla="*/ 412 w 634"/>
              <a:gd name="T49" fmla="*/ 618 h 619"/>
              <a:gd name="T50" fmla="*/ 500 w 634"/>
              <a:gd name="T51" fmla="*/ 530 h 619"/>
              <a:gd name="T52" fmla="*/ 633 w 634"/>
              <a:gd name="T53" fmla="*/ 500 h 619"/>
              <a:gd name="T54" fmla="*/ 530 w 634"/>
              <a:gd name="T55" fmla="*/ 338 h 619"/>
              <a:gd name="T56" fmla="*/ 206 w 634"/>
              <a:gd name="T57" fmla="*/ 544 h 619"/>
              <a:gd name="T58" fmla="*/ 206 w 634"/>
              <a:gd name="T59" fmla="*/ 544 h 619"/>
              <a:gd name="T60" fmla="*/ 147 w 634"/>
              <a:gd name="T61" fmla="*/ 500 h 619"/>
              <a:gd name="T62" fmla="*/ 58 w 634"/>
              <a:gd name="T63" fmla="*/ 471 h 619"/>
              <a:gd name="T64" fmla="*/ 117 w 634"/>
              <a:gd name="T65" fmla="*/ 382 h 619"/>
              <a:gd name="T66" fmla="*/ 250 w 634"/>
              <a:gd name="T67" fmla="*/ 456 h 619"/>
              <a:gd name="T68" fmla="*/ 206 w 634"/>
              <a:gd name="T69" fmla="*/ 544 h 619"/>
              <a:gd name="T70" fmla="*/ 309 w 634"/>
              <a:gd name="T71" fmla="*/ 426 h 619"/>
              <a:gd name="T72" fmla="*/ 309 w 634"/>
              <a:gd name="T73" fmla="*/ 426 h 619"/>
              <a:gd name="T74" fmla="*/ 117 w 634"/>
              <a:gd name="T75" fmla="*/ 235 h 619"/>
              <a:gd name="T76" fmla="*/ 309 w 634"/>
              <a:gd name="T77" fmla="*/ 29 h 619"/>
              <a:gd name="T78" fmla="*/ 515 w 634"/>
              <a:gd name="T79" fmla="*/ 235 h 619"/>
              <a:gd name="T80" fmla="*/ 309 w 634"/>
              <a:gd name="T81" fmla="*/ 426 h 619"/>
              <a:gd name="T82" fmla="*/ 485 w 634"/>
              <a:gd name="T83" fmla="*/ 500 h 619"/>
              <a:gd name="T84" fmla="*/ 485 w 634"/>
              <a:gd name="T85" fmla="*/ 500 h 619"/>
              <a:gd name="T86" fmla="*/ 426 w 634"/>
              <a:gd name="T87" fmla="*/ 544 h 619"/>
              <a:gd name="T88" fmla="*/ 368 w 634"/>
              <a:gd name="T89" fmla="*/ 456 h 619"/>
              <a:gd name="T90" fmla="*/ 500 w 634"/>
              <a:gd name="T91" fmla="*/ 382 h 619"/>
              <a:gd name="T92" fmla="*/ 559 w 634"/>
              <a:gd name="T93" fmla="*/ 471 h 619"/>
              <a:gd name="T94" fmla="*/ 485 w 634"/>
              <a:gd name="T95" fmla="*/ 500 h 6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Lst>
            <a:rect l="0" t="0" r="r" b="b"/>
            <a:pathLst>
              <a:path w="634" h="619">
                <a:moveTo>
                  <a:pt x="309" y="88"/>
                </a:moveTo>
                <a:lnTo>
                  <a:pt x="309" y="88"/>
                </a:lnTo>
                <a:cubicBezTo>
                  <a:pt x="235" y="88"/>
                  <a:pt x="176" y="162"/>
                  <a:pt x="176" y="235"/>
                </a:cubicBezTo>
                <a:cubicBezTo>
                  <a:pt x="176" y="309"/>
                  <a:pt x="235" y="367"/>
                  <a:pt x="309" y="367"/>
                </a:cubicBezTo>
                <a:cubicBezTo>
                  <a:pt x="383" y="367"/>
                  <a:pt x="456" y="309"/>
                  <a:pt x="456" y="235"/>
                </a:cubicBezTo>
                <a:cubicBezTo>
                  <a:pt x="456" y="162"/>
                  <a:pt x="383" y="88"/>
                  <a:pt x="309" y="88"/>
                </a:cubicBezTo>
                <a:close/>
                <a:moveTo>
                  <a:pt x="309" y="323"/>
                </a:moveTo>
                <a:lnTo>
                  <a:pt x="309" y="323"/>
                </a:lnTo>
                <a:cubicBezTo>
                  <a:pt x="265" y="323"/>
                  <a:pt x="221" y="279"/>
                  <a:pt x="221" y="235"/>
                </a:cubicBezTo>
                <a:cubicBezTo>
                  <a:pt x="221" y="176"/>
                  <a:pt x="265" y="132"/>
                  <a:pt x="309" y="132"/>
                </a:cubicBezTo>
                <a:cubicBezTo>
                  <a:pt x="368" y="132"/>
                  <a:pt x="412" y="176"/>
                  <a:pt x="412" y="235"/>
                </a:cubicBezTo>
                <a:cubicBezTo>
                  <a:pt x="412" y="279"/>
                  <a:pt x="368" y="323"/>
                  <a:pt x="309" y="323"/>
                </a:cubicBezTo>
                <a:close/>
                <a:moveTo>
                  <a:pt x="530" y="338"/>
                </a:moveTo>
                <a:lnTo>
                  <a:pt x="530" y="338"/>
                </a:lnTo>
                <a:cubicBezTo>
                  <a:pt x="544" y="309"/>
                  <a:pt x="559" y="264"/>
                  <a:pt x="559" y="235"/>
                </a:cubicBezTo>
                <a:cubicBezTo>
                  <a:pt x="559" y="103"/>
                  <a:pt x="441" y="0"/>
                  <a:pt x="309" y="0"/>
                </a:cubicBezTo>
                <a:cubicBezTo>
                  <a:pt x="176" y="0"/>
                  <a:pt x="73" y="103"/>
                  <a:pt x="73" y="235"/>
                </a:cubicBezTo>
                <a:cubicBezTo>
                  <a:pt x="73" y="264"/>
                  <a:pt x="88" y="309"/>
                  <a:pt x="103" y="338"/>
                </a:cubicBezTo>
                <a:cubicBezTo>
                  <a:pt x="0" y="500"/>
                  <a:pt x="0" y="500"/>
                  <a:pt x="0" y="500"/>
                </a:cubicBezTo>
                <a:cubicBezTo>
                  <a:pt x="0" y="500"/>
                  <a:pt x="58" y="515"/>
                  <a:pt x="117" y="530"/>
                </a:cubicBezTo>
                <a:cubicBezTo>
                  <a:pt x="162" y="574"/>
                  <a:pt x="206" y="618"/>
                  <a:pt x="206" y="618"/>
                </a:cubicBezTo>
                <a:cubicBezTo>
                  <a:pt x="294" y="471"/>
                  <a:pt x="294" y="471"/>
                  <a:pt x="294" y="471"/>
                </a:cubicBezTo>
                <a:cubicBezTo>
                  <a:pt x="309" y="471"/>
                  <a:pt x="309" y="471"/>
                  <a:pt x="309" y="471"/>
                </a:cubicBezTo>
                <a:cubicBezTo>
                  <a:pt x="324" y="471"/>
                  <a:pt x="324" y="471"/>
                  <a:pt x="324" y="471"/>
                </a:cubicBezTo>
                <a:cubicBezTo>
                  <a:pt x="412" y="618"/>
                  <a:pt x="412" y="618"/>
                  <a:pt x="412" y="618"/>
                </a:cubicBezTo>
                <a:cubicBezTo>
                  <a:pt x="412" y="618"/>
                  <a:pt x="456" y="574"/>
                  <a:pt x="500" y="530"/>
                </a:cubicBezTo>
                <a:cubicBezTo>
                  <a:pt x="559" y="515"/>
                  <a:pt x="633" y="500"/>
                  <a:pt x="633" y="500"/>
                </a:cubicBezTo>
                <a:lnTo>
                  <a:pt x="530" y="338"/>
                </a:lnTo>
                <a:close/>
                <a:moveTo>
                  <a:pt x="206" y="544"/>
                </a:moveTo>
                <a:lnTo>
                  <a:pt x="206" y="544"/>
                </a:lnTo>
                <a:cubicBezTo>
                  <a:pt x="206" y="544"/>
                  <a:pt x="176" y="530"/>
                  <a:pt x="147" y="500"/>
                </a:cubicBezTo>
                <a:cubicBezTo>
                  <a:pt x="103" y="485"/>
                  <a:pt x="58" y="471"/>
                  <a:pt x="58" y="471"/>
                </a:cubicBezTo>
                <a:cubicBezTo>
                  <a:pt x="117" y="382"/>
                  <a:pt x="117" y="382"/>
                  <a:pt x="117" y="382"/>
                </a:cubicBezTo>
                <a:cubicBezTo>
                  <a:pt x="147" y="412"/>
                  <a:pt x="206" y="456"/>
                  <a:pt x="250" y="456"/>
                </a:cubicBezTo>
                <a:lnTo>
                  <a:pt x="206" y="544"/>
                </a:lnTo>
                <a:close/>
                <a:moveTo>
                  <a:pt x="309" y="426"/>
                </a:moveTo>
                <a:lnTo>
                  <a:pt x="309" y="426"/>
                </a:lnTo>
                <a:cubicBezTo>
                  <a:pt x="206" y="426"/>
                  <a:pt x="117" y="338"/>
                  <a:pt x="117" y="235"/>
                </a:cubicBezTo>
                <a:cubicBezTo>
                  <a:pt x="117" y="117"/>
                  <a:pt x="206" y="29"/>
                  <a:pt x="309" y="29"/>
                </a:cubicBezTo>
                <a:cubicBezTo>
                  <a:pt x="426" y="29"/>
                  <a:pt x="515" y="117"/>
                  <a:pt x="515" y="235"/>
                </a:cubicBezTo>
                <a:cubicBezTo>
                  <a:pt x="515" y="338"/>
                  <a:pt x="426" y="426"/>
                  <a:pt x="309" y="426"/>
                </a:cubicBezTo>
                <a:close/>
                <a:moveTo>
                  <a:pt x="485" y="500"/>
                </a:moveTo>
                <a:lnTo>
                  <a:pt x="485" y="500"/>
                </a:lnTo>
                <a:cubicBezTo>
                  <a:pt x="456" y="530"/>
                  <a:pt x="426" y="544"/>
                  <a:pt x="426" y="544"/>
                </a:cubicBezTo>
                <a:cubicBezTo>
                  <a:pt x="368" y="456"/>
                  <a:pt x="368" y="456"/>
                  <a:pt x="368" y="456"/>
                </a:cubicBezTo>
                <a:cubicBezTo>
                  <a:pt x="426" y="456"/>
                  <a:pt x="471" y="412"/>
                  <a:pt x="500" y="382"/>
                </a:cubicBezTo>
                <a:cubicBezTo>
                  <a:pt x="559" y="471"/>
                  <a:pt x="559" y="471"/>
                  <a:pt x="559" y="471"/>
                </a:cubicBezTo>
                <a:cubicBezTo>
                  <a:pt x="559" y="471"/>
                  <a:pt x="530" y="485"/>
                  <a:pt x="485" y="500"/>
                </a:cubicBezTo>
                <a:close/>
              </a:path>
            </a:pathLst>
          </a:custGeom>
          <a:solidFill>
            <a:schemeClr val="bg1"/>
          </a:solidFill>
          <a:ln>
            <a:noFill/>
          </a:ln>
          <a:effectLst/>
        </p:spPr>
        <p:txBody>
          <a:bodyPr wrap="none" lIns="121899" tIns="60950" rIns="121899" bIns="60950" anchor="ctr"/>
          <a:p>
            <a:pPr>
              <a:defRPr/>
            </a:pPr>
            <a:endParaRPr lang="en-US" sz="900" dirty="0">
              <a:solidFill>
                <a:schemeClr val="tx1">
                  <a:lumMod val="65000"/>
                  <a:lumOff val="35000"/>
                </a:schemeClr>
              </a:solidFill>
              <a:latin typeface="微软雅黑" panose="020B0503020204020204" charset="-122"/>
              <a:ea typeface="微软雅黑" panose="020B0503020204020204" charset="-122"/>
            </a:endParaRPr>
          </a:p>
        </p:txBody>
      </p:sp>
      <p:sp>
        <p:nvSpPr>
          <p:cNvPr id="41" name="TextBox 61"/>
          <p:cNvSpPr txBox="1"/>
          <p:nvPr/>
        </p:nvSpPr>
        <p:spPr>
          <a:xfrm>
            <a:off x="8905284" y="3518239"/>
            <a:ext cx="2344372" cy="701963"/>
          </a:xfrm>
          <a:prstGeom prst="rect">
            <a:avLst/>
          </a:prstGeom>
          <a:noFill/>
        </p:spPr>
        <p:txBody>
          <a:bodyPr wrap="square" lIns="0" tIns="0" rIns="0" bIns="0" rtlCol="0">
            <a:noAutofit/>
          </a:bodyPr>
          <a:p>
            <a:pPr>
              <a:defRPr/>
            </a:pPr>
            <a:r>
              <a:rPr lang="en-US" altLang="zh-CN" sz="1100">
                <a:solidFill>
                  <a:schemeClr val="tx1">
                    <a:lumMod val="65000"/>
                    <a:lumOff val="35000"/>
                  </a:schemeClr>
                </a:solidFill>
                <a:latin typeface="微软雅黑" panose="020B0503020204020204" charset="-122"/>
                <a:ea typeface="微软雅黑" panose="020B0503020204020204" charset="-122"/>
                <a:cs typeface="Clear Sans Light" panose="020B0303030202020304" pitchFamily="34" charset="0"/>
              </a:rPr>
              <a:t>Click here to add the text, the text is the extraction of your thought, please try to explain the point of view as succinctly as possible.</a:t>
            </a:r>
            <a:endParaRPr lang="en-US" altLang="zh-CN" sz="1100">
              <a:solidFill>
                <a:schemeClr val="tx1">
                  <a:lumMod val="65000"/>
                  <a:lumOff val="35000"/>
                </a:schemeClr>
              </a:solidFill>
              <a:latin typeface="微软雅黑" panose="020B0503020204020204" charset="-122"/>
              <a:ea typeface="微软雅黑" panose="020B0503020204020204" charset="-122"/>
              <a:cs typeface="Clear Sans Light" panose="020B0303030202020304" pitchFamily="34" charset="0"/>
            </a:endParaRPr>
          </a:p>
        </p:txBody>
      </p:sp>
      <p:sp>
        <p:nvSpPr>
          <p:cNvPr id="42" name="TextBox 62"/>
          <p:cNvSpPr txBox="1"/>
          <p:nvPr/>
        </p:nvSpPr>
        <p:spPr>
          <a:xfrm>
            <a:off x="8905284" y="3162291"/>
            <a:ext cx="2559481" cy="307777"/>
          </a:xfrm>
          <a:prstGeom prst="rect">
            <a:avLst/>
          </a:prstGeom>
          <a:noFill/>
        </p:spPr>
        <p:txBody>
          <a:bodyPr wrap="square" lIns="0" tIns="0" rIns="0" bIns="0" rtlCol="0">
            <a:spAutoFit/>
          </a:bodyPr>
          <a:p>
            <a:r>
              <a:rPr lang="zh-CN" altLang="en-US" sz="2000" b="1">
                <a:solidFill>
                  <a:schemeClr val="tx1">
                    <a:lumMod val="65000"/>
                    <a:lumOff val="35000"/>
                  </a:schemeClr>
                </a:solidFill>
                <a:latin typeface="微软雅黑" panose="020B0503020204020204" charset="-122"/>
                <a:ea typeface="微软雅黑" panose="020B0503020204020204" charset="-122"/>
              </a:rPr>
              <a:t>合作政策详细描述</a:t>
            </a:r>
            <a:endParaRPr lang="zh-CN" altLang="en-US" sz="2000" b="1">
              <a:solidFill>
                <a:schemeClr val="tx1">
                  <a:lumMod val="65000"/>
                  <a:lumOff val="35000"/>
                </a:schemeClr>
              </a:solidFill>
              <a:latin typeface="微软雅黑" panose="020B0503020204020204" charset="-122"/>
              <a:ea typeface="微软雅黑" panose="020B0503020204020204" charset="-122"/>
            </a:endParaRPr>
          </a:p>
        </p:txBody>
      </p:sp>
      <p:sp>
        <p:nvSpPr>
          <p:cNvPr id="43" name="TextBox 61"/>
          <p:cNvSpPr txBox="1"/>
          <p:nvPr/>
        </p:nvSpPr>
        <p:spPr>
          <a:xfrm>
            <a:off x="7625543" y="5408009"/>
            <a:ext cx="2344372" cy="701963"/>
          </a:xfrm>
          <a:prstGeom prst="rect">
            <a:avLst/>
          </a:prstGeom>
          <a:noFill/>
        </p:spPr>
        <p:txBody>
          <a:bodyPr wrap="square" lIns="0" tIns="0" rIns="0" bIns="0" rtlCol="0">
            <a:noAutofit/>
          </a:bodyPr>
          <a:p>
            <a:pPr>
              <a:defRPr/>
            </a:pPr>
            <a:r>
              <a:rPr lang="en-US" altLang="zh-CN" sz="1100">
                <a:solidFill>
                  <a:schemeClr val="tx1">
                    <a:lumMod val="65000"/>
                    <a:lumOff val="35000"/>
                  </a:schemeClr>
                </a:solidFill>
                <a:latin typeface="微软雅黑" panose="020B0503020204020204" charset="-122"/>
                <a:ea typeface="微软雅黑" panose="020B0503020204020204" charset="-122"/>
                <a:cs typeface="Clear Sans Light" panose="020B0303030202020304" pitchFamily="34" charset="0"/>
              </a:rPr>
              <a:t>Click here to add the text, the text is the extraction of your thought, please try to explain the point of view as succinctly as possible.</a:t>
            </a:r>
            <a:endParaRPr lang="en-US" altLang="zh-CN" sz="1100">
              <a:solidFill>
                <a:schemeClr val="tx1">
                  <a:lumMod val="65000"/>
                  <a:lumOff val="35000"/>
                </a:schemeClr>
              </a:solidFill>
              <a:latin typeface="微软雅黑" panose="020B0503020204020204" charset="-122"/>
              <a:ea typeface="微软雅黑" panose="020B0503020204020204" charset="-122"/>
              <a:cs typeface="Clear Sans Light" panose="020B0303030202020304" pitchFamily="34" charset="0"/>
            </a:endParaRPr>
          </a:p>
        </p:txBody>
      </p:sp>
      <p:sp>
        <p:nvSpPr>
          <p:cNvPr id="44" name="TextBox 62"/>
          <p:cNvSpPr txBox="1"/>
          <p:nvPr/>
        </p:nvSpPr>
        <p:spPr>
          <a:xfrm>
            <a:off x="7625543" y="5052061"/>
            <a:ext cx="2559481" cy="307777"/>
          </a:xfrm>
          <a:prstGeom prst="rect">
            <a:avLst/>
          </a:prstGeom>
          <a:noFill/>
        </p:spPr>
        <p:txBody>
          <a:bodyPr wrap="square" lIns="0" tIns="0" rIns="0" bIns="0" rtlCol="0">
            <a:spAutoFit/>
          </a:bodyPr>
          <a:p>
            <a:r>
              <a:rPr lang="zh-CN" altLang="en-US" sz="2000" b="1">
                <a:solidFill>
                  <a:schemeClr val="tx1">
                    <a:lumMod val="65000"/>
                    <a:lumOff val="35000"/>
                  </a:schemeClr>
                </a:solidFill>
                <a:latin typeface="微软雅黑" panose="020B0503020204020204" charset="-122"/>
                <a:ea typeface="微软雅黑" panose="020B0503020204020204" charset="-122"/>
              </a:rPr>
              <a:t>合作政策详细描述</a:t>
            </a:r>
            <a:endParaRPr lang="zh-CN" altLang="en-US" sz="2000" b="1">
              <a:solidFill>
                <a:schemeClr val="tx1">
                  <a:lumMod val="65000"/>
                  <a:lumOff val="35000"/>
                </a:schemeClr>
              </a:solidFill>
              <a:latin typeface="微软雅黑" panose="020B0503020204020204" charset="-122"/>
              <a:ea typeface="微软雅黑" panose="020B0503020204020204" charset="-122"/>
            </a:endParaRPr>
          </a:p>
        </p:txBody>
      </p:sp>
      <p:sp>
        <p:nvSpPr>
          <p:cNvPr id="45" name="TextBox 61"/>
          <p:cNvSpPr txBox="1"/>
          <p:nvPr/>
        </p:nvSpPr>
        <p:spPr>
          <a:xfrm>
            <a:off x="7318120" y="1408721"/>
            <a:ext cx="2344372" cy="701963"/>
          </a:xfrm>
          <a:prstGeom prst="rect">
            <a:avLst/>
          </a:prstGeom>
          <a:noFill/>
        </p:spPr>
        <p:txBody>
          <a:bodyPr wrap="square" lIns="0" tIns="0" rIns="0" bIns="0" rtlCol="0">
            <a:noAutofit/>
          </a:bodyPr>
          <a:p>
            <a:pPr>
              <a:defRPr/>
            </a:pPr>
            <a:r>
              <a:rPr lang="en-US" altLang="zh-CN" sz="1100">
                <a:solidFill>
                  <a:schemeClr val="tx1">
                    <a:lumMod val="65000"/>
                    <a:lumOff val="35000"/>
                  </a:schemeClr>
                </a:solidFill>
                <a:latin typeface="微软雅黑" panose="020B0503020204020204" charset="-122"/>
                <a:ea typeface="微软雅黑" panose="020B0503020204020204" charset="-122"/>
                <a:cs typeface="Clear Sans Light" panose="020B0303030202020304" pitchFamily="34" charset="0"/>
              </a:rPr>
              <a:t>Click here to add the text, the text is the extraction of your thought, please try to explain the point of view as succinctly as possible.</a:t>
            </a:r>
            <a:endParaRPr lang="en-US" altLang="zh-CN" sz="1100">
              <a:solidFill>
                <a:schemeClr val="tx1">
                  <a:lumMod val="65000"/>
                  <a:lumOff val="35000"/>
                </a:schemeClr>
              </a:solidFill>
              <a:latin typeface="微软雅黑" panose="020B0503020204020204" charset="-122"/>
              <a:ea typeface="微软雅黑" panose="020B0503020204020204" charset="-122"/>
              <a:cs typeface="Clear Sans Light" panose="020B0303030202020304" pitchFamily="34" charset="0"/>
            </a:endParaRPr>
          </a:p>
        </p:txBody>
      </p:sp>
      <p:sp>
        <p:nvSpPr>
          <p:cNvPr id="46" name="TextBox 62"/>
          <p:cNvSpPr txBox="1"/>
          <p:nvPr/>
        </p:nvSpPr>
        <p:spPr>
          <a:xfrm>
            <a:off x="7318120" y="1052773"/>
            <a:ext cx="2559481" cy="307777"/>
          </a:xfrm>
          <a:prstGeom prst="rect">
            <a:avLst/>
          </a:prstGeom>
          <a:noFill/>
        </p:spPr>
        <p:txBody>
          <a:bodyPr wrap="square" lIns="0" tIns="0" rIns="0" bIns="0" rtlCol="0">
            <a:spAutoFit/>
          </a:bodyPr>
          <a:p>
            <a:r>
              <a:rPr lang="zh-CN" altLang="en-US" sz="2000" b="1">
                <a:solidFill>
                  <a:schemeClr val="tx1">
                    <a:lumMod val="65000"/>
                    <a:lumOff val="35000"/>
                  </a:schemeClr>
                </a:solidFill>
                <a:latin typeface="微软雅黑" panose="020B0503020204020204" charset="-122"/>
                <a:ea typeface="微软雅黑" panose="020B0503020204020204" charset="-122"/>
              </a:rPr>
              <a:t>合作政策详细描述</a:t>
            </a:r>
            <a:endParaRPr lang="zh-CN" altLang="en-US" sz="2000" b="1">
              <a:solidFill>
                <a:schemeClr val="tx1">
                  <a:lumMod val="65000"/>
                  <a:lumOff val="35000"/>
                </a:schemeClr>
              </a:solidFill>
              <a:latin typeface="微软雅黑" panose="020B0503020204020204" charset="-122"/>
              <a:ea typeface="微软雅黑" panose="020B0503020204020204" charset="-122"/>
            </a:endParaRPr>
          </a:p>
        </p:txBody>
      </p:sp>
      <p:sp>
        <p:nvSpPr>
          <p:cNvPr id="47" name="TextBox 61"/>
          <p:cNvSpPr txBox="1"/>
          <p:nvPr/>
        </p:nvSpPr>
        <p:spPr>
          <a:xfrm>
            <a:off x="2275268" y="5408009"/>
            <a:ext cx="2344372" cy="701963"/>
          </a:xfrm>
          <a:prstGeom prst="rect">
            <a:avLst/>
          </a:prstGeom>
          <a:noFill/>
        </p:spPr>
        <p:txBody>
          <a:bodyPr wrap="square" lIns="0" tIns="0" rIns="0" bIns="0" rtlCol="0">
            <a:noAutofit/>
          </a:bodyPr>
          <a:p>
            <a:pPr algn="r">
              <a:defRPr/>
            </a:pPr>
            <a:r>
              <a:rPr lang="en-US" altLang="zh-CN" sz="1100">
                <a:solidFill>
                  <a:schemeClr val="tx1">
                    <a:lumMod val="65000"/>
                    <a:lumOff val="35000"/>
                  </a:schemeClr>
                </a:solidFill>
                <a:latin typeface="微软雅黑" panose="020B0503020204020204" charset="-122"/>
                <a:ea typeface="微软雅黑" panose="020B0503020204020204" charset="-122"/>
                <a:cs typeface="Clear Sans Light" panose="020B0303030202020304" pitchFamily="34" charset="0"/>
              </a:rPr>
              <a:t>Click here to add the text, the text is the extraction of your thought, please try to explain the point of view as succinctly as possible.</a:t>
            </a:r>
            <a:endParaRPr lang="en-US" altLang="zh-CN" sz="1100">
              <a:solidFill>
                <a:schemeClr val="tx1">
                  <a:lumMod val="65000"/>
                  <a:lumOff val="35000"/>
                </a:schemeClr>
              </a:solidFill>
              <a:latin typeface="微软雅黑" panose="020B0503020204020204" charset="-122"/>
              <a:ea typeface="微软雅黑" panose="020B0503020204020204" charset="-122"/>
              <a:cs typeface="Clear Sans Light" panose="020B0303030202020304" pitchFamily="34" charset="0"/>
            </a:endParaRPr>
          </a:p>
        </p:txBody>
      </p:sp>
      <p:sp>
        <p:nvSpPr>
          <p:cNvPr id="48" name="TextBox 62"/>
          <p:cNvSpPr txBox="1"/>
          <p:nvPr/>
        </p:nvSpPr>
        <p:spPr>
          <a:xfrm>
            <a:off x="2060159" y="5052061"/>
            <a:ext cx="2559481" cy="307777"/>
          </a:xfrm>
          <a:prstGeom prst="rect">
            <a:avLst/>
          </a:prstGeom>
          <a:noFill/>
        </p:spPr>
        <p:txBody>
          <a:bodyPr wrap="square" lIns="0" tIns="0" rIns="0" bIns="0" rtlCol="0">
            <a:spAutoFit/>
          </a:bodyPr>
          <a:p>
            <a:pPr algn="r"/>
            <a:r>
              <a:rPr lang="zh-CN" altLang="en-US" sz="2000" b="1">
                <a:solidFill>
                  <a:schemeClr val="tx1">
                    <a:lumMod val="65000"/>
                    <a:lumOff val="35000"/>
                  </a:schemeClr>
                </a:solidFill>
                <a:latin typeface="微软雅黑" panose="020B0503020204020204" charset="-122"/>
                <a:ea typeface="微软雅黑" panose="020B0503020204020204" charset="-122"/>
              </a:rPr>
              <a:t>合作政策详细描述</a:t>
            </a:r>
            <a:endParaRPr lang="zh-CN" altLang="en-US" sz="2000" b="1">
              <a:solidFill>
                <a:schemeClr val="tx1">
                  <a:lumMod val="65000"/>
                  <a:lumOff val="35000"/>
                </a:schemeClr>
              </a:solidFill>
              <a:latin typeface="微软雅黑" panose="020B0503020204020204" charset="-122"/>
              <a:ea typeface="微软雅黑" panose="020B0503020204020204" charset="-122"/>
            </a:endParaRPr>
          </a:p>
        </p:txBody>
      </p:sp>
      <p:sp>
        <p:nvSpPr>
          <p:cNvPr id="49" name="TextBox 61"/>
          <p:cNvSpPr txBox="1"/>
          <p:nvPr/>
        </p:nvSpPr>
        <p:spPr>
          <a:xfrm>
            <a:off x="1221713" y="2335234"/>
            <a:ext cx="2344372" cy="701963"/>
          </a:xfrm>
          <a:prstGeom prst="rect">
            <a:avLst/>
          </a:prstGeom>
          <a:noFill/>
        </p:spPr>
        <p:txBody>
          <a:bodyPr wrap="square" lIns="0" tIns="0" rIns="0" bIns="0" rtlCol="0">
            <a:noAutofit/>
          </a:bodyPr>
          <a:p>
            <a:pPr algn="r">
              <a:defRPr/>
            </a:pPr>
            <a:r>
              <a:rPr lang="en-US" altLang="zh-CN" sz="1100">
                <a:solidFill>
                  <a:schemeClr val="tx1">
                    <a:lumMod val="65000"/>
                    <a:lumOff val="35000"/>
                  </a:schemeClr>
                </a:solidFill>
                <a:latin typeface="微软雅黑" panose="020B0503020204020204" charset="-122"/>
                <a:ea typeface="微软雅黑" panose="020B0503020204020204" charset="-122"/>
                <a:cs typeface="Clear Sans Light" panose="020B0303030202020304" pitchFamily="34" charset="0"/>
              </a:rPr>
              <a:t>Click here to add the text, the text is the extraction of your thought, please try to explain the point of view as succinctly as possible.</a:t>
            </a:r>
            <a:endParaRPr lang="en-US" altLang="zh-CN" sz="1100">
              <a:solidFill>
                <a:schemeClr val="tx1">
                  <a:lumMod val="65000"/>
                  <a:lumOff val="35000"/>
                </a:schemeClr>
              </a:solidFill>
              <a:latin typeface="微软雅黑" panose="020B0503020204020204" charset="-122"/>
              <a:ea typeface="微软雅黑" panose="020B0503020204020204" charset="-122"/>
              <a:cs typeface="Clear Sans Light" panose="020B0303030202020304" pitchFamily="34" charset="0"/>
            </a:endParaRPr>
          </a:p>
        </p:txBody>
      </p:sp>
      <p:sp>
        <p:nvSpPr>
          <p:cNvPr id="50" name="TextBox 62"/>
          <p:cNvSpPr txBox="1"/>
          <p:nvPr/>
        </p:nvSpPr>
        <p:spPr>
          <a:xfrm>
            <a:off x="1006604" y="1979286"/>
            <a:ext cx="2559481" cy="307777"/>
          </a:xfrm>
          <a:prstGeom prst="rect">
            <a:avLst/>
          </a:prstGeom>
          <a:noFill/>
        </p:spPr>
        <p:txBody>
          <a:bodyPr wrap="square" lIns="0" tIns="0" rIns="0" bIns="0" rtlCol="0">
            <a:spAutoFit/>
          </a:bodyPr>
          <a:p>
            <a:pPr algn="r"/>
            <a:r>
              <a:rPr lang="zh-CN" altLang="en-US" sz="2000" b="1">
                <a:solidFill>
                  <a:schemeClr val="tx1">
                    <a:lumMod val="65000"/>
                    <a:lumOff val="35000"/>
                  </a:schemeClr>
                </a:solidFill>
                <a:latin typeface="微软雅黑" panose="020B0503020204020204" charset="-122"/>
                <a:ea typeface="微软雅黑" panose="020B0503020204020204" charset="-122"/>
              </a:rPr>
              <a:t>合作政策详细描述</a:t>
            </a:r>
            <a:endParaRPr lang="zh-CN" altLang="en-US" sz="2000" b="1">
              <a:solidFill>
                <a:schemeClr val="tx1">
                  <a:lumMod val="65000"/>
                  <a:lumOff val="35000"/>
                </a:schemeClr>
              </a:solidFill>
              <a:latin typeface="微软雅黑" panose="020B0503020204020204" charset="-122"/>
              <a:ea typeface="微软雅黑" panose="020B0503020204020204" charset="-122"/>
            </a:endParaRPr>
          </a:p>
        </p:txBody>
      </p:sp>
      <p:sp>
        <p:nvSpPr>
          <p:cNvPr id="51" name="Freeform 7"/>
          <p:cNvSpPr/>
          <p:nvPr/>
        </p:nvSpPr>
        <p:spPr bwMode="auto">
          <a:xfrm>
            <a:off x="5091112" y="2752796"/>
            <a:ext cx="2009775" cy="2008982"/>
          </a:xfrm>
          <a:custGeom>
            <a:avLst/>
            <a:gdLst>
              <a:gd name="T0" fmla="*/ 0 w 235"/>
              <a:gd name="T1" fmla="*/ 117 h 235"/>
              <a:gd name="T2" fmla="*/ 10 w 235"/>
              <a:gd name="T3" fmla="*/ 102 h 235"/>
              <a:gd name="T4" fmla="*/ 33 w 235"/>
              <a:gd name="T5" fmla="*/ 102 h 235"/>
              <a:gd name="T6" fmla="*/ 35 w 235"/>
              <a:gd name="T7" fmla="*/ 35 h 235"/>
              <a:gd name="T8" fmla="*/ 102 w 235"/>
              <a:gd name="T9" fmla="*/ 33 h 235"/>
              <a:gd name="T10" fmla="*/ 102 w 235"/>
              <a:gd name="T11" fmla="*/ 9 h 235"/>
              <a:gd name="T12" fmla="*/ 118 w 235"/>
              <a:gd name="T13" fmla="*/ 0 h 235"/>
              <a:gd name="T14" fmla="*/ 133 w 235"/>
              <a:gd name="T15" fmla="*/ 9 h 235"/>
              <a:gd name="T16" fmla="*/ 133 w 235"/>
              <a:gd name="T17" fmla="*/ 33 h 235"/>
              <a:gd name="T18" fmla="*/ 201 w 235"/>
              <a:gd name="T19" fmla="*/ 35 h 235"/>
              <a:gd name="T20" fmla="*/ 202 w 235"/>
              <a:gd name="T21" fmla="*/ 102 h 235"/>
              <a:gd name="T22" fmla="*/ 226 w 235"/>
              <a:gd name="T23" fmla="*/ 102 h 235"/>
              <a:gd name="T24" fmla="*/ 235 w 235"/>
              <a:gd name="T25" fmla="*/ 117 h 235"/>
              <a:gd name="T26" fmla="*/ 226 w 235"/>
              <a:gd name="T27" fmla="*/ 133 h 235"/>
              <a:gd name="T28" fmla="*/ 202 w 235"/>
              <a:gd name="T29" fmla="*/ 133 h 235"/>
              <a:gd name="T30" fmla="*/ 201 w 235"/>
              <a:gd name="T31" fmla="*/ 200 h 235"/>
              <a:gd name="T32" fmla="*/ 133 w 235"/>
              <a:gd name="T33" fmla="*/ 202 h 235"/>
              <a:gd name="T34" fmla="*/ 133 w 235"/>
              <a:gd name="T35" fmla="*/ 225 h 235"/>
              <a:gd name="T36" fmla="*/ 118 w 235"/>
              <a:gd name="T37" fmla="*/ 235 h 235"/>
              <a:gd name="T38" fmla="*/ 102 w 235"/>
              <a:gd name="T39" fmla="*/ 225 h 235"/>
              <a:gd name="T40" fmla="*/ 102 w 235"/>
              <a:gd name="T41" fmla="*/ 202 h 235"/>
              <a:gd name="T42" fmla="*/ 35 w 235"/>
              <a:gd name="T43" fmla="*/ 200 h 235"/>
              <a:gd name="T44" fmla="*/ 33 w 235"/>
              <a:gd name="T45" fmla="*/ 133 h 235"/>
              <a:gd name="T46" fmla="*/ 10 w 235"/>
              <a:gd name="T47" fmla="*/ 133 h 235"/>
              <a:gd name="T48" fmla="*/ 0 w 235"/>
              <a:gd name="T49" fmla="*/ 117 h 23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235" h="235">
                <a:moveTo>
                  <a:pt x="0" y="117"/>
                </a:moveTo>
                <a:cubicBezTo>
                  <a:pt x="0" y="109"/>
                  <a:pt x="3" y="102"/>
                  <a:pt x="10" y="102"/>
                </a:cubicBezTo>
                <a:cubicBezTo>
                  <a:pt x="16" y="102"/>
                  <a:pt x="25" y="107"/>
                  <a:pt x="33" y="102"/>
                </a:cubicBezTo>
                <a:cubicBezTo>
                  <a:pt x="40" y="97"/>
                  <a:pt x="35" y="35"/>
                  <a:pt x="35" y="35"/>
                </a:cubicBezTo>
                <a:cubicBezTo>
                  <a:pt x="35" y="35"/>
                  <a:pt x="98" y="40"/>
                  <a:pt x="102" y="33"/>
                </a:cubicBezTo>
                <a:cubicBezTo>
                  <a:pt x="107" y="25"/>
                  <a:pt x="102" y="16"/>
                  <a:pt x="102" y="9"/>
                </a:cubicBezTo>
                <a:cubicBezTo>
                  <a:pt x="102" y="3"/>
                  <a:pt x="109" y="0"/>
                  <a:pt x="118" y="0"/>
                </a:cubicBezTo>
                <a:cubicBezTo>
                  <a:pt x="126" y="0"/>
                  <a:pt x="133" y="3"/>
                  <a:pt x="133" y="9"/>
                </a:cubicBezTo>
                <a:cubicBezTo>
                  <a:pt x="133" y="16"/>
                  <a:pt x="129" y="25"/>
                  <a:pt x="133" y="33"/>
                </a:cubicBezTo>
                <a:cubicBezTo>
                  <a:pt x="138" y="40"/>
                  <a:pt x="201" y="35"/>
                  <a:pt x="201" y="35"/>
                </a:cubicBezTo>
                <a:cubicBezTo>
                  <a:pt x="201" y="35"/>
                  <a:pt x="195" y="97"/>
                  <a:pt x="202" y="102"/>
                </a:cubicBezTo>
                <a:cubicBezTo>
                  <a:pt x="210" y="107"/>
                  <a:pt x="219" y="102"/>
                  <a:pt x="226" y="102"/>
                </a:cubicBezTo>
                <a:cubicBezTo>
                  <a:pt x="232" y="102"/>
                  <a:pt x="235" y="109"/>
                  <a:pt x="235" y="117"/>
                </a:cubicBezTo>
                <a:cubicBezTo>
                  <a:pt x="235" y="126"/>
                  <a:pt x="232" y="133"/>
                  <a:pt x="226" y="133"/>
                </a:cubicBezTo>
                <a:cubicBezTo>
                  <a:pt x="219" y="133"/>
                  <a:pt x="210" y="128"/>
                  <a:pt x="202" y="133"/>
                </a:cubicBezTo>
                <a:cubicBezTo>
                  <a:pt x="195" y="138"/>
                  <a:pt x="201" y="200"/>
                  <a:pt x="201" y="200"/>
                </a:cubicBezTo>
                <a:cubicBezTo>
                  <a:pt x="201" y="200"/>
                  <a:pt x="138" y="195"/>
                  <a:pt x="133" y="202"/>
                </a:cubicBezTo>
                <a:cubicBezTo>
                  <a:pt x="129" y="210"/>
                  <a:pt x="133" y="219"/>
                  <a:pt x="133" y="225"/>
                </a:cubicBezTo>
                <a:cubicBezTo>
                  <a:pt x="133" y="232"/>
                  <a:pt x="126" y="235"/>
                  <a:pt x="118" y="235"/>
                </a:cubicBezTo>
                <a:cubicBezTo>
                  <a:pt x="109" y="235"/>
                  <a:pt x="102" y="232"/>
                  <a:pt x="102" y="225"/>
                </a:cubicBezTo>
                <a:cubicBezTo>
                  <a:pt x="102" y="219"/>
                  <a:pt x="107" y="210"/>
                  <a:pt x="102" y="202"/>
                </a:cubicBezTo>
                <a:cubicBezTo>
                  <a:pt x="98" y="195"/>
                  <a:pt x="35" y="200"/>
                  <a:pt x="35" y="200"/>
                </a:cubicBezTo>
                <a:cubicBezTo>
                  <a:pt x="35" y="200"/>
                  <a:pt x="40" y="138"/>
                  <a:pt x="33" y="133"/>
                </a:cubicBezTo>
                <a:cubicBezTo>
                  <a:pt x="25" y="128"/>
                  <a:pt x="16" y="133"/>
                  <a:pt x="10" y="133"/>
                </a:cubicBezTo>
                <a:cubicBezTo>
                  <a:pt x="3" y="133"/>
                  <a:pt x="0" y="126"/>
                  <a:pt x="0" y="117"/>
                </a:cubicBezTo>
                <a:close/>
              </a:path>
            </a:pathLst>
          </a:custGeom>
          <a:solidFill>
            <a:srgbClr val="D52122"/>
          </a:solidFill>
          <a:ln w="76200">
            <a:solidFill>
              <a:schemeClr val="bg1"/>
            </a:solidFill>
          </a:ln>
        </p:spPr>
        <p:txBody>
          <a:bodyPr vert="horz" wrap="square" lIns="45720" tIns="22860" rIns="45720" bIns="22860" numCol="1" anchor="t" anchorCtr="0" compatLnSpc="1"/>
          <a:p>
            <a:endParaRPr lang="th-TH" sz="675">
              <a:solidFill>
                <a:schemeClr val="tx1">
                  <a:lumMod val="65000"/>
                  <a:lumOff val="35000"/>
                </a:schemeClr>
              </a:solidFill>
              <a:latin typeface="微软雅黑" panose="020B0503020204020204" charset="-122"/>
              <a:ea typeface="微软雅黑" panose="020B0503020204020204" charset="-122"/>
            </a:endParaRPr>
          </a:p>
        </p:txBody>
      </p:sp>
      <p:sp>
        <p:nvSpPr>
          <p:cNvPr id="52" name="Freeform 123"/>
          <p:cNvSpPr>
            <a:spLocks noChangeArrowheads="1"/>
          </p:cNvSpPr>
          <p:nvPr/>
        </p:nvSpPr>
        <p:spPr bwMode="auto">
          <a:xfrm>
            <a:off x="5759573" y="3475902"/>
            <a:ext cx="624298" cy="638928"/>
          </a:xfrm>
          <a:custGeom>
            <a:avLst/>
            <a:gdLst>
              <a:gd name="T0" fmla="*/ 275 w 452"/>
              <a:gd name="T1" fmla="*/ 301 h 462"/>
              <a:gd name="T2" fmla="*/ 275 w 452"/>
              <a:gd name="T3" fmla="*/ 301 h 462"/>
              <a:gd name="T4" fmla="*/ 434 w 452"/>
              <a:gd name="T5" fmla="*/ 26 h 462"/>
              <a:gd name="T6" fmla="*/ 434 w 452"/>
              <a:gd name="T7" fmla="*/ 18 h 462"/>
              <a:gd name="T8" fmla="*/ 425 w 452"/>
              <a:gd name="T9" fmla="*/ 18 h 462"/>
              <a:gd name="T10" fmla="*/ 159 w 452"/>
              <a:gd name="T11" fmla="*/ 178 h 462"/>
              <a:gd name="T12" fmla="*/ 9 w 452"/>
              <a:gd name="T13" fmla="*/ 301 h 462"/>
              <a:gd name="T14" fmla="*/ 35 w 452"/>
              <a:gd name="T15" fmla="*/ 328 h 462"/>
              <a:gd name="T16" fmla="*/ 88 w 452"/>
              <a:gd name="T17" fmla="*/ 310 h 462"/>
              <a:gd name="T18" fmla="*/ 151 w 452"/>
              <a:gd name="T19" fmla="*/ 372 h 462"/>
              <a:gd name="T20" fmla="*/ 133 w 452"/>
              <a:gd name="T21" fmla="*/ 425 h 462"/>
              <a:gd name="T22" fmla="*/ 151 w 452"/>
              <a:gd name="T23" fmla="*/ 452 h 462"/>
              <a:gd name="T24" fmla="*/ 275 w 452"/>
              <a:gd name="T25" fmla="*/ 301 h 462"/>
              <a:gd name="T26" fmla="*/ 301 w 452"/>
              <a:gd name="T27" fmla="*/ 150 h 462"/>
              <a:gd name="T28" fmla="*/ 301 w 452"/>
              <a:gd name="T29" fmla="*/ 150 h 462"/>
              <a:gd name="T30" fmla="*/ 301 w 452"/>
              <a:gd name="T31" fmla="*/ 97 h 462"/>
              <a:gd name="T32" fmla="*/ 354 w 452"/>
              <a:gd name="T33" fmla="*/ 97 h 462"/>
              <a:gd name="T34" fmla="*/ 354 w 452"/>
              <a:gd name="T35" fmla="*/ 150 h 462"/>
              <a:gd name="T36" fmla="*/ 301 w 452"/>
              <a:gd name="T37" fmla="*/ 150 h 4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452" h="462">
                <a:moveTo>
                  <a:pt x="275" y="301"/>
                </a:moveTo>
                <a:lnTo>
                  <a:pt x="275" y="301"/>
                </a:lnTo>
                <a:cubicBezTo>
                  <a:pt x="275" y="301"/>
                  <a:pt x="451" y="169"/>
                  <a:pt x="434" y="26"/>
                </a:cubicBezTo>
                <a:lnTo>
                  <a:pt x="434" y="18"/>
                </a:lnTo>
                <a:cubicBezTo>
                  <a:pt x="425" y="18"/>
                  <a:pt x="425" y="18"/>
                  <a:pt x="425" y="18"/>
                </a:cubicBezTo>
                <a:cubicBezTo>
                  <a:pt x="284" y="0"/>
                  <a:pt x="159" y="178"/>
                  <a:pt x="159" y="178"/>
                </a:cubicBezTo>
                <a:cubicBezTo>
                  <a:pt x="53" y="159"/>
                  <a:pt x="62" y="186"/>
                  <a:pt x="9" y="301"/>
                </a:cubicBezTo>
                <a:cubicBezTo>
                  <a:pt x="0" y="328"/>
                  <a:pt x="18" y="328"/>
                  <a:pt x="35" y="328"/>
                </a:cubicBezTo>
                <a:cubicBezTo>
                  <a:pt x="53" y="319"/>
                  <a:pt x="88" y="310"/>
                  <a:pt x="88" y="310"/>
                </a:cubicBezTo>
                <a:cubicBezTo>
                  <a:pt x="151" y="372"/>
                  <a:pt x="151" y="372"/>
                  <a:pt x="151" y="372"/>
                </a:cubicBezTo>
                <a:cubicBezTo>
                  <a:pt x="151" y="372"/>
                  <a:pt x="141" y="407"/>
                  <a:pt x="133" y="425"/>
                </a:cubicBezTo>
                <a:cubicBezTo>
                  <a:pt x="124" y="443"/>
                  <a:pt x="133" y="461"/>
                  <a:pt x="151" y="452"/>
                </a:cubicBezTo>
                <a:cubicBezTo>
                  <a:pt x="266" y="398"/>
                  <a:pt x="292" y="407"/>
                  <a:pt x="275" y="301"/>
                </a:cubicBezTo>
                <a:close/>
                <a:moveTo>
                  <a:pt x="301" y="150"/>
                </a:moveTo>
                <a:lnTo>
                  <a:pt x="301" y="150"/>
                </a:lnTo>
                <a:cubicBezTo>
                  <a:pt x="284" y="133"/>
                  <a:pt x="284" y="115"/>
                  <a:pt x="301" y="97"/>
                </a:cubicBezTo>
                <a:cubicBezTo>
                  <a:pt x="319" y="80"/>
                  <a:pt x="345" y="80"/>
                  <a:pt x="354" y="97"/>
                </a:cubicBezTo>
                <a:cubicBezTo>
                  <a:pt x="372" y="115"/>
                  <a:pt x="372" y="133"/>
                  <a:pt x="354" y="150"/>
                </a:cubicBezTo>
                <a:cubicBezTo>
                  <a:pt x="345" y="169"/>
                  <a:pt x="319" y="169"/>
                  <a:pt x="301" y="150"/>
                </a:cubicBezTo>
                <a:close/>
              </a:path>
            </a:pathLst>
          </a:custGeom>
          <a:solidFill>
            <a:schemeClr val="bg1"/>
          </a:solidFill>
          <a:ln>
            <a:noFill/>
          </a:ln>
          <a:effectLst/>
        </p:spPr>
        <p:txBody>
          <a:bodyPr wrap="none" lIns="17145" tIns="8573" rIns="17145" bIns="8573" anchor="ctr"/>
          <a:p>
            <a:pPr>
              <a:defRPr/>
            </a:pPr>
            <a:endParaRPr lang="en-US" sz="900" dirty="0">
              <a:solidFill>
                <a:schemeClr val="tx1">
                  <a:lumMod val="65000"/>
                  <a:lumOff val="35000"/>
                </a:schemeClr>
              </a:solidFill>
              <a:latin typeface="微软雅黑" panose="020B0503020204020204" charset="-122"/>
              <a:ea typeface="微软雅黑" panose="020B0503020204020204" charset="-122"/>
            </a:endParaRPr>
          </a:p>
        </p:txBody>
      </p:sp>
    </p:spTree>
  </p:cSld>
  <p:clrMapOvr>
    <a:masterClrMapping/>
  </p:clrMapOvr>
  <mc:AlternateContent xmlns:mc="http://schemas.openxmlformats.org/markup-compatibility/2006">
    <mc:Choice xmlns:p14="http://schemas.microsoft.com/office/powerpoint/2010/main" Requires="p14">
      <p:transition spd="slow" p14:dur="1500" advClick="0" advTm="3000">
        <p:random/>
      </p:transition>
    </mc:Choice>
    <mc:Fallback>
      <p:transition spd="slow" advClick="0" advTm="3000">
        <p:random/>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9" presetClass="entr" presetSubtype="0" fill="hold" grpId="0" nodeType="clickEffect">
                                  <p:stCondLst>
                                    <p:cond delay="0"/>
                                  </p:stCondLst>
                                  <p:childTnLst>
                                    <p:set>
                                      <p:cBhvr>
                                        <p:cTn id="6" dur="1" fill="hold">
                                          <p:stCondLst>
                                            <p:cond delay="0"/>
                                          </p:stCondLst>
                                        </p:cTn>
                                        <p:tgtEl>
                                          <p:spTgt spid="19"/>
                                        </p:tgtEl>
                                        <p:attrNameLst>
                                          <p:attrName>style.visibility</p:attrName>
                                        </p:attrNameLst>
                                      </p:cBhvr>
                                      <p:to>
                                        <p:strVal val="visible"/>
                                      </p:to>
                                    </p:set>
                                    <p:animEffect transition="in" filter="dissolve">
                                      <p:cBhvr>
                                        <p:cTn id="7" dur="500"/>
                                        <p:tgtEl>
                                          <p:spTgt spid="19"/>
                                        </p:tgtEl>
                                      </p:cBhvr>
                                    </p:animEffect>
                                  </p:childTnLst>
                                </p:cTn>
                              </p:par>
                              <p:par>
                                <p:cTn id="8" presetID="9" presetClass="entr" presetSubtype="0" fill="hold" grpId="0" nodeType="withEffect">
                                  <p:stCondLst>
                                    <p:cond delay="0"/>
                                  </p:stCondLst>
                                  <p:childTnLst>
                                    <p:set>
                                      <p:cBhvr>
                                        <p:cTn id="9" dur="1" fill="hold">
                                          <p:stCondLst>
                                            <p:cond delay="0"/>
                                          </p:stCondLst>
                                        </p:cTn>
                                        <p:tgtEl>
                                          <p:spTgt spid="21"/>
                                        </p:tgtEl>
                                        <p:attrNameLst>
                                          <p:attrName>style.visibility</p:attrName>
                                        </p:attrNameLst>
                                      </p:cBhvr>
                                      <p:to>
                                        <p:strVal val="visible"/>
                                      </p:to>
                                    </p:set>
                                    <p:animEffect transition="in" filter="dissolve">
                                      <p:cBhvr>
                                        <p:cTn id="10" dur="500"/>
                                        <p:tgtEl>
                                          <p:spTgt spid="21"/>
                                        </p:tgtEl>
                                      </p:cBhvr>
                                    </p:animEffect>
                                  </p:childTnLst>
                                </p:cTn>
                              </p:par>
                              <p:par>
                                <p:cTn id="11" presetID="9" presetClass="entr" presetSubtype="0" fill="hold" grpId="0" nodeType="withEffect">
                                  <p:stCondLst>
                                    <p:cond delay="0"/>
                                  </p:stCondLst>
                                  <p:childTnLst>
                                    <p:set>
                                      <p:cBhvr>
                                        <p:cTn id="12" dur="1" fill="hold">
                                          <p:stCondLst>
                                            <p:cond delay="0"/>
                                          </p:stCondLst>
                                        </p:cTn>
                                        <p:tgtEl>
                                          <p:spTgt spid="23"/>
                                        </p:tgtEl>
                                        <p:attrNameLst>
                                          <p:attrName>style.visibility</p:attrName>
                                        </p:attrNameLst>
                                      </p:cBhvr>
                                      <p:to>
                                        <p:strVal val="visible"/>
                                      </p:to>
                                    </p:set>
                                    <p:animEffect transition="in" filter="dissolve">
                                      <p:cBhvr>
                                        <p:cTn id="13" dur="500"/>
                                        <p:tgtEl>
                                          <p:spTgt spid="23"/>
                                        </p:tgtEl>
                                      </p:cBhvr>
                                    </p:animEffect>
                                  </p:childTnLst>
                                </p:cTn>
                              </p:par>
                              <p:par>
                                <p:cTn id="14" presetID="9" presetClass="entr" presetSubtype="0" fill="hold" grpId="0" nodeType="withEffect">
                                  <p:stCondLst>
                                    <p:cond delay="0"/>
                                  </p:stCondLst>
                                  <p:childTnLst>
                                    <p:set>
                                      <p:cBhvr>
                                        <p:cTn id="15" dur="1" fill="hold">
                                          <p:stCondLst>
                                            <p:cond delay="0"/>
                                          </p:stCondLst>
                                        </p:cTn>
                                        <p:tgtEl>
                                          <p:spTgt spid="36"/>
                                        </p:tgtEl>
                                        <p:attrNameLst>
                                          <p:attrName>style.visibility</p:attrName>
                                        </p:attrNameLst>
                                      </p:cBhvr>
                                      <p:to>
                                        <p:strVal val="visible"/>
                                      </p:to>
                                    </p:set>
                                    <p:animEffect transition="in" filter="dissolve">
                                      <p:cBhvr>
                                        <p:cTn id="16" dur="500"/>
                                        <p:tgtEl>
                                          <p:spTgt spid="36"/>
                                        </p:tgtEl>
                                      </p:cBhvr>
                                    </p:animEffect>
                                  </p:childTnLst>
                                </p:cTn>
                              </p:par>
                              <p:par>
                                <p:cTn id="17" presetID="9" presetClass="entr" presetSubtype="0" fill="hold" grpId="0" nodeType="withEffect">
                                  <p:stCondLst>
                                    <p:cond delay="0"/>
                                  </p:stCondLst>
                                  <p:childTnLst>
                                    <p:set>
                                      <p:cBhvr>
                                        <p:cTn id="18" dur="1" fill="hold">
                                          <p:stCondLst>
                                            <p:cond delay="0"/>
                                          </p:stCondLst>
                                        </p:cTn>
                                        <p:tgtEl>
                                          <p:spTgt spid="37"/>
                                        </p:tgtEl>
                                        <p:attrNameLst>
                                          <p:attrName>style.visibility</p:attrName>
                                        </p:attrNameLst>
                                      </p:cBhvr>
                                      <p:to>
                                        <p:strVal val="visible"/>
                                      </p:to>
                                    </p:set>
                                    <p:animEffect transition="in" filter="dissolve">
                                      <p:cBhvr>
                                        <p:cTn id="19" dur="500"/>
                                        <p:tgtEl>
                                          <p:spTgt spid="37"/>
                                        </p:tgtEl>
                                      </p:cBhvr>
                                    </p:animEffect>
                                  </p:childTnLst>
                                </p:cTn>
                              </p:par>
                              <p:par>
                                <p:cTn id="20" presetID="9" presetClass="entr" presetSubtype="0" fill="hold" grpId="0" nodeType="withEffect">
                                  <p:stCondLst>
                                    <p:cond delay="0"/>
                                  </p:stCondLst>
                                  <p:childTnLst>
                                    <p:set>
                                      <p:cBhvr>
                                        <p:cTn id="21" dur="1" fill="hold">
                                          <p:stCondLst>
                                            <p:cond delay="0"/>
                                          </p:stCondLst>
                                        </p:cTn>
                                        <p:tgtEl>
                                          <p:spTgt spid="38"/>
                                        </p:tgtEl>
                                        <p:attrNameLst>
                                          <p:attrName>style.visibility</p:attrName>
                                        </p:attrNameLst>
                                      </p:cBhvr>
                                      <p:to>
                                        <p:strVal val="visible"/>
                                      </p:to>
                                    </p:set>
                                    <p:animEffect transition="in" filter="dissolve">
                                      <p:cBhvr>
                                        <p:cTn id="22" dur="500"/>
                                        <p:tgtEl>
                                          <p:spTgt spid="38"/>
                                        </p:tgtEl>
                                      </p:cBhvr>
                                    </p:animEffect>
                                  </p:childTnLst>
                                </p:cTn>
                              </p:par>
                              <p:par>
                                <p:cTn id="23" presetID="9" presetClass="entr" presetSubtype="0" fill="hold" grpId="0" nodeType="withEffect">
                                  <p:stCondLst>
                                    <p:cond delay="0"/>
                                  </p:stCondLst>
                                  <p:childTnLst>
                                    <p:set>
                                      <p:cBhvr>
                                        <p:cTn id="24" dur="1" fill="hold">
                                          <p:stCondLst>
                                            <p:cond delay="0"/>
                                          </p:stCondLst>
                                        </p:cTn>
                                        <p:tgtEl>
                                          <p:spTgt spid="39"/>
                                        </p:tgtEl>
                                        <p:attrNameLst>
                                          <p:attrName>style.visibility</p:attrName>
                                        </p:attrNameLst>
                                      </p:cBhvr>
                                      <p:to>
                                        <p:strVal val="visible"/>
                                      </p:to>
                                    </p:set>
                                    <p:animEffect transition="in" filter="dissolve">
                                      <p:cBhvr>
                                        <p:cTn id="25" dur="500"/>
                                        <p:tgtEl>
                                          <p:spTgt spid="39"/>
                                        </p:tgtEl>
                                      </p:cBhvr>
                                    </p:animEffect>
                                  </p:childTnLst>
                                </p:cTn>
                              </p:par>
                              <p:par>
                                <p:cTn id="26" presetID="9" presetClass="entr" presetSubtype="0" fill="hold" grpId="0" nodeType="withEffect">
                                  <p:stCondLst>
                                    <p:cond delay="0"/>
                                  </p:stCondLst>
                                  <p:childTnLst>
                                    <p:set>
                                      <p:cBhvr>
                                        <p:cTn id="27" dur="1" fill="hold">
                                          <p:stCondLst>
                                            <p:cond delay="0"/>
                                          </p:stCondLst>
                                        </p:cTn>
                                        <p:tgtEl>
                                          <p:spTgt spid="40"/>
                                        </p:tgtEl>
                                        <p:attrNameLst>
                                          <p:attrName>style.visibility</p:attrName>
                                        </p:attrNameLst>
                                      </p:cBhvr>
                                      <p:to>
                                        <p:strVal val="visible"/>
                                      </p:to>
                                    </p:set>
                                    <p:animEffect transition="in" filter="dissolve">
                                      <p:cBhvr>
                                        <p:cTn id="28" dur="500"/>
                                        <p:tgtEl>
                                          <p:spTgt spid="40"/>
                                        </p:tgtEl>
                                      </p:cBhvr>
                                    </p:animEffect>
                                  </p:childTnLst>
                                </p:cTn>
                              </p:par>
                              <p:par>
                                <p:cTn id="29" presetID="9" presetClass="entr" presetSubtype="0" fill="hold" grpId="0" nodeType="withEffect">
                                  <p:stCondLst>
                                    <p:cond delay="0"/>
                                  </p:stCondLst>
                                  <p:childTnLst>
                                    <p:set>
                                      <p:cBhvr>
                                        <p:cTn id="30" dur="1" fill="hold">
                                          <p:stCondLst>
                                            <p:cond delay="0"/>
                                          </p:stCondLst>
                                        </p:cTn>
                                        <p:tgtEl>
                                          <p:spTgt spid="41"/>
                                        </p:tgtEl>
                                        <p:attrNameLst>
                                          <p:attrName>style.visibility</p:attrName>
                                        </p:attrNameLst>
                                      </p:cBhvr>
                                      <p:to>
                                        <p:strVal val="visible"/>
                                      </p:to>
                                    </p:set>
                                    <p:animEffect transition="in" filter="dissolve">
                                      <p:cBhvr>
                                        <p:cTn id="31" dur="500"/>
                                        <p:tgtEl>
                                          <p:spTgt spid="41"/>
                                        </p:tgtEl>
                                      </p:cBhvr>
                                    </p:animEffect>
                                  </p:childTnLst>
                                </p:cTn>
                              </p:par>
                              <p:par>
                                <p:cTn id="32" presetID="9" presetClass="entr" presetSubtype="0" fill="hold" grpId="0" nodeType="withEffect">
                                  <p:stCondLst>
                                    <p:cond delay="0"/>
                                  </p:stCondLst>
                                  <p:childTnLst>
                                    <p:set>
                                      <p:cBhvr>
                                        <p:cTn id="33" dur="1" fill="hold">
                                          <p:stCondLst>
                                            <p:cond delay="0"/>
                                          </p:stCondLst>
                                        </p:cTn>
                                        <p:tgtEl>
                                          <p:spTgt spid="42"/>
                                        </p:tgtEl>
                                        <p:attrNameLst>
                                          <p:attrName>style.visibility</p:attrName>
                                        </p:attrNameLst>
                                      </p:cBhvr>
                                      <p:to>
                                        <p:strVal val="visible"/>
                                      </p:to>
                                    </p:set>
                                    <p:animEffect transition="in" filter="dissolve">
                                      <p:cBhvr>
                                        <p:cTn id="34" dur="500"/>
                                        <p:tgtEl>
                                          <p:spTgt spid="42"/>
                                        </p:tgtEl>
                                      </p:cBhvr>
                                    </p:animEffect>
                                  </p:childTnLst>
                                </p:cTn>
                              </p:par>
                              <p:par>
                                <p:cTn id="35" presetID="9" presetClass="entr" presetSubtype="0" fill="hold" grpId="0" nodeType="withEffect">
                                  <p:stCondLst>
                                    <p:cond delay="0"/>
                                  </p:stCondLst>
                                  <p:childTnLst>
                                    <p:set>
                                      <p:cBhvr>
                                        <p:cTn id="36" dur="1" fill="hold">
                                          <p:stCondLst>
                                            <p:cond delay="0"/>
                                          </p:stCondLst>
                                        </p:cTn>
                                        <p:tgtEl>
                                          <p:spTgt spid="43"/>
                                        </p:tgtEl>
                                        <p:attrNameLst>
                                          <p:attrName>style.visibility</p:attrName>
                                        </p:attrNameLst>
                                      </p:cBhvr>
                                      <p:to>
                                        <p:strVal val="visible"/>
                                      </p:to>
                                    </p:set>
                                    <p:animEffect transition="in" filter="dissolve">
                                      <p:cBhvr>
                                        <p:cTn id="37" dur="500"/>
                                        <p:tgtEl>
                                          <p:spTgt spid="43"/>
                                        </p:tgtEl>
                                      </p:cBhvr>
                                    </p:animEffect>
                                  </p:childTnLst>
                                </p:cTn>
                              </p:par>
                              <p:par>
                                <p:cTn id="38" presetID="9" presetClass="entr" presetSubtype="0" fill="hold" grpId="0" nodeType="withEffect">
                                  <p:stCondLst>
                                    <p:cond delay="0"/>
                                  </p:stCondLst>
                                  <p:childTnLst>
                                    <p:set>
                                      <p:cBhvr>
                                        <p:cTn id="39" dur="1" fill="hold">
                                          <p:stCondLst>
                                            <p:cond delay="0"/>
                                          </p:stCondLst>
                                        </p:cTn>
                                        <p:tgtEl>
                                          <p:spTgt spid="44"/>
                                        </p:tgtEl>
                                        <p:attrNameLst>
                                          <p:attrName>style.visibility</p:attrName>
                                        </p:attrNameLst>
                                      </p:cBhvr>
                                      <p:to>
                                        <p:strVal val="visible"/>
                                      </p:to>
                                    </p:set>
                                    <p:animEffect transition="in" filter="dissolve">
                                      <p:cBhvr>
                                        <p:cTn id="40" dur="500"/>
                                        <p:tgtEl>
                                          <p:spTgt spid="44"/>
                                        </p:tgtEl>
                                      </p:cBhvr>
                                    </p:animEffect>
                                  </p:childTnLst>
                                </p:cTn>
                              </p:par>
                              <p:par>
                                <p:cTn id="41" presetID="9" presetClass="entr" presetSubtype="0" fill="hold" grpId="0" nodeType="withEffect">
                                  <p:stCondLst>
                                    <p:cond delay="0"/>
                                  </p:stCondLst>
                                  <p:childTnLst>
                                    <p:set>
                                      <p:cBhvr>
                                        <p:cTn id="42" dur="1" fill="hold">
                                          <p:stCondLst>
                                            <p:cond delay="0"/>
                                          </p:stCondLst>
                                        </p:cTn>
                                        <p:tgtEl>
                                          <p:spTgt spid="45"/>
                                        </p:tgtEl>
                                        <p:attrNameLst>
                                          <p:attrName>style.visibility</p:attrName>
                                        </p:attrNameLst>
                                      </p:cBhvr>
                                      <p:to>
                                        <p:strVal val="visible"/>
                                      </p:to>
                                    </p:set>
                                    <p:animEffect transition="in" filter="dissolve">
                                      <p:cBhvr>
                                        <p:cTn id="43" dur="500"/>
                                        <p:tgtEl>
                                          <p:spTgt spid="45"/>
                                        </p:tgtEl>
                                      </p:cBhvr>
                                    </p:animEffect>
                                  </p:childTnLst>
                                </p:cTn>
                              </p:par>
                              <p:par>
                                <p:cTn id="44" presetID="9" presetClass="entr" presetSubtype="0" fill="hold" grpId="0" nodeType="withEffect">
                                  <p:stCondLst>
                                    <p:cond delay="0"/>
                                  </p:stCondLst>
                                  <p:childTnLst>
                                    <p:set>
                                      <p:cBhvr>
                                        <p:cTn id="45" dur="1" fill="hold">
                                          <p:stCondLst>
                                            <p:cond delay="0"/>
                                          </p:stCondLst>
                                        </p:cTn>
                                        <p:tgtEl>
                                          <p:spTgt spid="46"/>
                                        </p:tgtEl>
                                        <p:attrNameLst>
                                          <p:attrName>style.visibility</p:attrName>
                                        </p:attrNameLst>
                                      </p:cBhvr>
                                      <p:to>
                                        <p:strVal val="visible"/>
                                      </p:to>
                                    </p:set>
                                    <p:animEffect transition="in" filter="dissolve">
                                      <p:cBhvr>
                                        <p:cTn id="46" dur="500"/>
                                        <p:tgtEl>
                                          <p:spTgt spid="46"/>
                                        </p:tgtEl>
                                      </p:cBhvr>
                                    </p:animEffect>
                                  </p:childTnLst>
                                </p:cTn>
                              </p:par>
                              <p:par>
                                <p:cTn id="47" presetID="9" presetClass="entr" presetSubtype="0" fill="hold" grpId="0" nodeType="withEffect">
                                  <p:stCondLst>
                                    <p:cond delay="0"/>
                                  </p:stCondLst>
                                  <p:childTnLst>
                                    <p:set>
                                      <p:cBhvr>
                                        <p:cTn id="48" dur="1" fill="hold">
                                          <p:stCondLst>
                                            <p:cond delay="0"/>
                                          </p:stCondLst>
                                        </p:cTn>
                                        <p:tgtEl>
                                          <p:spTgt spid="47"/>
                                        </p:tgtEl>
                                        <p:attrNameLst>
                                          <p:attrName>style.visibility</p:attrName>
                                        </p:attrNameLst>
                                      </p:cBhvr>
                                      <p:to>
                                        <p:strVal val="visible"/>
                                      </p:to>
                                    </p:set>
                                    <p:animEffect transition="in" filter="dissolve">
                                      <p:cBhvr>
                                        <p:cTn id="49" dur="500"/>
                                        <p:tgtEl>
                                          <p:spTgt spid="47"/>
                                        </p:tgtEl>
                                      </p:cBhvr>
                                    </p:animEffect>
                                  </p:childTnLst>
                                </p:cTn>
                              </p:par>
                              <p:par>
                                <p:cTn id="50" presetID="9" presetClass="entr" presetSubtype="0" fill="hold" grpId="0" nodeType="withEffect">
                                  <p:stCondLst>
                                    <p:cond delay="0"/>
                                  </p:stCondLst>
                                  <p:childTnLst>
                                    <p:set>
                                      <p:cBhvr>
                                        <p:cTn id="51" dur="1" fill="hold">
                                          <p:stCondLst>
                                            <p:cond delay="0"/>
                                          </p:stCondLst>
                                        </p:cTn>
                                        <p:tgtEl>
                                          <p:spTgt spid="48"/>
                                        </p:tgtEl>
                                        <p:attrNameLst>
                                          <p:attrName>style.visibility</p:attrName>
                                        </p:attrNameLst>
                                      </p:cBhvr>
                                      <p:to>
                                        <p:strVal val="visible"/>
                                      </p:to>
                                    </p:set>
                                    <p:animEffect transition="in" filter="dissolve">
                                      <p:cBhvr>
                                        <p:cTn id="52" dur="500"/>
                                        <p:tgtEl>
                                          <p:spTgt spid="48"/>
                                        </p:tgtEl>
                                      </p:cBhvr>
                                    </p:animEffect>
                                  </p:childTnLst>
                                </p:cTn>
                              </p:par>
                              <p:par>
                                <p:cTn id="53" presetID="9" presetClass="entr" presetSubtype="0" fill="hold" grpId="0" nodeType="withEffect">
                                  <p:stCondLst>
                                    <p:cond delay="0"/>
                                  </p:stCondLst>
                                  <p:childTnLst>
                                    <p:set>
                                      <p:cBhvr>
                                        <p:cTn id="54" dur="1" fill="hold">
                                          <p:stCondLst>
                                            <p:cond delay="0"/>
                                          </p:stCondLst>
                                        </p:cTn>
                                        <p:tgtEl>
                                          <p:spTgt spid="49"/>
                                        </p:tgtEl>
                                        <p:attrNameLst>
                                          <p:attrName>style.visibility</p:attrName>
                                        </p:attrNameLst>
                                      </p:cBhvr>
                                      <p:to>
                                        <p:strVal val="visible"/>
                                      </p:to>
                                    </p:set>
                                    <p:animEffect transition="in" filter="dissolve">
                                      <p:cBhvr>
                                        <p:cTn id="55" dur="500"/>
                                        <p:tgtEl>
                                          <p:spTgt spid="49"/>
                                        </p:tgtEl>
                                      </p:cBhvr>
                                    </p:animEffect>
                                  </p:childTnLst>
                                </p:cTn>
                              </p:par>
                              <p:par>
                                <p:cTn id="56" presetID="9" presetClass="entr" presetSubtype="0" fill="hold" grpId="0" nodeType="withEffect">
                                  <p:stCondLst>
                                    <p:cond delay="0"/>
                                  </p:stCondLst>
                                  <p:childTnLst>
                                    <p:set>
                                      <p:cBhvr>
                                        <p:cTn id="57" dur="1" fill="hold">
                                          <p:stCondLst>
                                            <p:cond delay="0"/>
                                          </p:stCondLst>
                                        </p:cTn>
                                        <p:tgtEl>
                                          <p:spTgt spid="50"/>
                                        </p:tgtEl>
                                        <p:attrNameLst>
                                          <p:attrName>style.visibility</p:attrName>
                                        </p:attrNameLst>
                                      </p:cBhvr>
                                      <p:to>
                                        <p:strVal val="visible"/>
                                      </p:to>
                                    </p:set>
                                    <p:animEffect transition="in" filter="dissolve">
                                      <p:cBhvr>
                                        <p:cTn id="58" dur="500"/>
                                        <p:tgtEl>
                                          <p:spTgt spid="50"/>
                                        </p:tgtEl>
                                      </p:cBhvr>
                                    </p:animEffect>
                                  </p:childTnLst>
                                </p:cTn>
                              </p:par>
                              <p:par>
                                <p:cTn id="59" presetID="9" presetClass="entr" presetSubtype="0" fill="hold" grpId="0" nodeType="withEffect">
                                  <p:stCondLst>
                                    <p:cond delay="0"/>
                                  </p:stCondLst>
                                  <p:childTnLst>
                                    <p:set>
                                      <p:cBhvr>
                                        <p:cTn id="60" dur="1" fill="hold">
                                          <p:stCondLst>
                                            <p:cond delay="0"/>
                                          </p:stCondLst>
                                        </p:cTn>
                                        <p:tgtEl>
                                          <p:spTgt spid="51"/>
                                        </p:tgtEl>
                                        <p:attrNameLst>
                                          <p:attrName>style.visibility</p:attrName>
                                        </p:attrNameLst>
                                      </p:cBhvr>
                                      <p:to>
                                        <p:strVal val="visible"/>
                                      </p:to>
                                    </p:set>
                                    <p:animEffect transition="in" filter="dissolve">
                                      <p:cBhvr>
                                        <p:cTn id="61" dur="500"/>
                                        <p:tgtEl>
                                          <p:spTgt spid="51"/>
                                        </p:tgtEl>
                                      </p:cBhvr>
                                    </p:animEffect>
                                  </p:childTnLst>
                                </p:cTn>
                              </p:par>
                              <p:par>
                                <p:cTn id="62" presetID="9" presetClass="entr" presetSubtype="0" fill="hold" grpId="0" nodeType="withEffect">
                                  <p:stCondLst>
                                    <p:cond delay="0"/>
                                  </p:stCondLst>
                                  <p:childTnLst>
                                    <p:set>
                                      <p:cBhvr>
                                        <p:cTn id="63" dur="1" fill="hold">
                                          <p:stCondLst>
                                            <p:cond delay="0"/>
                                          </p:stCondLst>
                                        </p:cTn>
                                        <p:tgtEl>
                                          <p:spTgt spid="52"/>
                                        </p:tgtEl>
                                        <p:attrNameLst>
                                          <p:attrName>style.visibility</p:attrName>
                                        </p:attrNameLst>
                                      </p:cBhvr>
                                      <p:to>
                                        <p:strVal val="visible"/>
                                      </p:to>
                                    </p:set>
                                    <p:animEffect transition="in" filter="dissolve">
                                      <p:cBhvr>
                                        <p:cTn id="64" dur="500"/>
                                        <p:tgtEl>
                                          <p:spTgt spid="5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 grpId="0" animBg="1"/>
      <p:bldP spid="21" grpId="0" animBg="1"/>
      <p:bldP spid="23" grpId="0" animBg="1"/>
      <p:bldP spid="36" grpId="0" animBg="1"/>
      <p:bldP spid="37" grpId="0" animBg="1"/>
      <p:bldP spid="38" grpId="0" animBg="1"/>
      <p:bldP spid="39" grpId="0" animBg="1"/>
      <p:bldP spid="40" grpId="0" animBg="1"/>
      <p:bldP spid="41" grpId="0"/>
      <p:bldP spid="42" grpId="0"/>
      <p:bldP spid="43" grpId="0"/>
      <p:bldP spid="44" grpId="0"/>
      <p:bldP spid="45" grpId="0"/>
      <p:bldP spid="46" grpId="0"/>
      <p:bldP spid="47" grpId="0"/>
      <p:bldP spid="48" grpId="0"/>
      <p:bldP spid="49" grpId="0"/>
      <p:bldP spid="50" grpId="0"/>
      <p:bldP spid="51" grpId="0" animBg="1"/>
      <p:bldP spid="52"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 name="AutoShape 4"/>
          <p:cNvSpPr/>
          <p:nvPr/>
        </p:nvSpPr>
        <p:spPr bwMode="auto">
          <a:xfrm rot="16200000">
            <a:off x="2458121" y="1515680"/>
            <a:ext cx="1867411" cy="3664933"/>
          </a:xfrm>
          <a:custGeom>
            <a:avLst/>
            <a:gdLst>
              <a:gd name="T0" fmla="*/ 0 w 21600"/>
              <a:gd name="T1" fmla="*/ 681 h 21600"/>
              <a:gd name="T2" fmla="*/ 177 w 21600"/>
              <a:gd name="T3" fmla="*/ 340 h 21600"/>
              <a:gd name="T4" fmla="*/ 0 w 21600"/>
              <a:gd name="T5" fmla="*/ 0 h 21600"/>
              <a:gd name="T6" fmla="*/ 0 60000 65536"/>
              <a:gd name="T7" fmla="*/ 0 60000 65536"/>
              <a:gd name="T8" fmla="*/ 0 60000 65536"/>
            </a:gdLst>
            <a:ahLst/>
            <a:cxnLst>
              <a:cxn ang="T6">
                <a:pos x="T0" y="T1"/>
              </a:cxn>
              <a:cxn ang="T7">
                <a:pos x="T2" y="T3"/>
              </a:cxn>
              <a:cxn ang="T8">
                <a:pos x="T4" y="T5"/>
              </a:cxn>
            </a:cxnLst>
            <a:rect l="0" t="0" r="r" b="b"/>
            <a:pathLst>
              <a:path w="21600" h="21600">
                <a:moveTo>
                  <a:pt x="0" y="21600"/>
                </a:moveTo>
                <a:cubicBezTo>
                  <a:pt x="11925" y="21600"/>
                  <a:pt x="21600" y="16767"/>
                  <a:pt x="21600" y="10804"/>
                </a:cubicBezTo>
                <a:cubicBezTo>
                  <a:pt x="21600" y="4840"/>
                  <a:pt x="11925" y="0"/>
                  <a:pt x="0" y="0"/>
                </a:cubicBezTo>
              </a:path>
            </a:pathLst>
          </a:custGeom>
          <a:noFill/>
          <a:ln w="19050" cap="flat">
            <a:solidFill>
              <a:srgbClr val="546E7A"/>
            </a:solidFill>
            <a:prstDash val="dash"/>
            <a:miter lim="800000"/>
            <a:headEnd type="none" w="med" len="med"/>
            <a:tailEnd type="none" w="med" len="med"/>
          </a:ln>
          <a:extLst>
            <a:ext uri="{909E8E84-426E-40DD-AFC4-6F175D3DCCD1}">
              <a14:hiddenFill xmlns:a14="http://schemas.microsoft.com/office/drawing/2010/main">
                <a:solidFill>
                  <a:srgbClr val="FFFFFF"/>
                </a:solidFill>
              </a14:hiddenFill>
            </a:ext>
          </a:extLst>
        </p:spPr>
        <p:txBody>
          <a:bodyPr lIns="0" tIns="0" rIns="0" bIns="0"/>
          <a:lstStyle/>
          <a:p>
            <a:endParaRPr lang="zh-CN" altLang="en-US" sz="2400" dirty="0">
              <a:gradFill>
                <a:gsLst>
                  <a:gs pos="0">
                    <a:srgbClr val="3F5096"/>
                  </a:gs>
                  <a:gs pos="100000">
                    <a:srgbClr val="3F5096"/>
                  </a:gs>
                </a:gsLst>
                <a:lin ang="5400000" scaled="1"/>
              </a:gradFill>
              <a:cs typeface="+mn-ea"/>
              <a:sym typeface="+mn-lt"/>
            </a:endParaRPr>
          </a:p>
        </p:txBody>
      </p:sp>
      <p:grpSp>
        <p:nvGrpSpPr>
          <p:cNvPr id="2" name="组合 33"/>
          <p:cNvGrpSpPr/>
          <p:nvPr/>
        </p:nvGrpSpPr>
        <p:grpSpPr>
          <a:xfrm>
            <a:off x="1949844" y="2938159"/>
            <a:ext cx="2730539" cy="3272271"/>
            <a:chOff x="2097288" y="2827131"/>
            <a:chExt cx="2730538" cy="3272271"/>
          </a:xfrm>
          <a:solidFill>
            <a:srgbClr val="E99B33"/>
          </a:solidFill>
        </p:grpSpPr>
        <p:sp>
          <p:nvSpPr>
            <p:cNvPr id="35" name="椭圆 34"/>
            <p:cNvSpPr/>
            <p:nvPr/>
          </p:nvSpPr>
          <p:spPr>
            <a:xfrm>
              <a:off x="2097288" y="5658815"/>
              <a:ext cx="2730538" cy="440587"/>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dirty="0">
                <a:solidFill>
                  <a:prstClr val="white"/>
                </a:solidFill>
                <a:cs typeface="+mn-ea"/>
                <a:sym typeface="+mn-lt"/>
              </a:endParaRPr>
            </a:p>
          </p:txBody>
        </p:sp>
        <p:grpSp>
          <p:nvGrpSpPr>
            <p:cNvPr id="3" name="Group 10"/>
            <p:cNvGrpSpPr/>
            <p:nvPr/>
          </p:nvGrpSpPr>
          <p:grpSpPr bwMode="auto">
            <a:xfrm>
              <a:off x="2975285" y="2827131"/>
              <a:ext cx="923403" cy="3272271"/>
              <a:chOff x="0" y="0"/>
              <a:chExt cx="966" cy="3423"/>
            </a:xfrm>
            <a:grpFill/>
          </p:grpSpPr>
          <p:sp>
            <p:nvSpPr>
              <p:cNvPr id="37" name="AutoShape 11"/>
              <p:cNvSpPr/>
              <p:nvPr/>
            </p:nvSpPr>
            <p:spPr bwMode="auto">
              <a:xfrm>
                <a:off x="0" y="0"/>
                <a:ext cx="966" cy="3423"/>
              </a:xfrm>
              <a:custGeom>
                <a:avLst/>
                <a:gdLst>
                  <a:gd name="T0" fmla="*/ 26 w 20967"/>
                  <a:gd name="T1" fmla="*/ 0 h 21600"/>
                  <a:gd name="T2" fmla="*/ 19 w 20967"/>
                  <a:gd name="T3" fmla="*/ 27 h 21600"/>
                  <a:gd name="T4" fmla="*/ 19 w 20967"/>
                  <a:gd name="T5" fmla="*/ 55 h 21600"/>
                  <a:gd name="T6" fmla="*/ 20 w 20967"/>
                  <a:gd name="T7" fmla="*/ 60 h 21600"/>
                  <a:gd name="T8" fmla="*/ 21 w 20967"/>
                  <a:gd name="T9" fmla="*/ 73 h 21600"/>
                  <a:gd name="T10" fmla="*/ 22 w 20967"/>
                  <a:gd name="T11" fmla="*/ 80 h 21600"/>
                  <a:gd name="T12" fmla="*/ 21 w 20967"/>
                  <a:gd name="T13" fmla="*/ 90 h 21600"/>
                  <a:gd name="T14" fmla="*/ 14 w 20967"/>
                  <a:gd name="T15" fmla="*/ 100 h 21600"/>
                  <a:gd name="T16" fmla="*/ 9 w 20967"/>
                  <a:gd name="T17" fmla="*/ 116 h 21600"/>
                  <a:gd name="T18" fmla="*/ 4 w 20967"/>
                  <a:gd name="T19" fmla="*/ 142 h 21600"/>
                  <a:gd name="T20" fmla="*/ 0 w 20967"/>
                  <a:gd name="T21" fmla="*/ 174 h 21600"/>
                  <a:gd name="T22" fmla="*/ 8 w 20967"/>
                  <a:gd name="T23" fmla="*/ 189 h 21600"/>
                  <a:gd name="T24" fmla="*/ 11 w 20967"/>
                  <a:gd name="T25" fmla="*/ 183 h 21600"/>
                  <a:gd name="T26" fmla="*/ 9 w 20967"/>
                  <a:gd name="T27" fmla="*/ 232 h 21600"/>
                  <a:gd name="T28" fmla="*/ 7 w 20967"/>
                  <a:gd name="T29" fmla="*/ 283 h 21600"/>
                  <a:gd name="T30" fmla="*/ 10 w 20967"/>
                  <a:gd name="T31" fmla="*/ 289 h 21600"/>
                  <a:gd name="T32" fmla="*/ 12 w 20967"/>
                  <a:gd name="T33" fmla="*/ 354 h 21600"/>
                  <a:gd name="T34" fmla="*/ 15 w 20967"/>
                  <a:gd name="T35" fmla="*/ 416 h 21600"/>
                  <a:gd name="T36" fmla="*/ 15 w 20967"/>
                  <a:gd name="T37" fmla="*/ 456 h 21600"/>
                  <a:gd name="T38" fmla="*/ 10 w 20967"/>
                  <a:gd name="T39" fmla="*/ 481 h 21600"/>
                  <a:gd name="T40" fmla="*/ 4 w 20967"/>
                  <a:gd name="T41" fmla="*/ 486 h 21600"/>
                  <a:gd name="T42" fmla="*/ 5 w 20967"/>
                  <a:gd name="T43" fmla="*/ 495 h 21600"/>
                  <a:gd name="T44" fmla="*/ 15 w 20967"/>
                  <a:gd name="T45" fmla="*/ 492 h 21600"/>
                  <a:gd name="T46" fmla="*/ 18 w 20967"/>
                  <a:gd name="T47" fmla="*/ 487 h 21600"/>
                  <a:gd name="T48" fmla="*/ 21 w 20967"/>
                  <a:gd name="T49" fmla="*/ 493 h 21600"/>
                  <a:gd name="T50" fmla="*/ 25 w 20967"/>
                  <a:gd name="T51" fmla="*/ 485 h 21600"/>
                  <a:gd name="T52" fmla="*/ 25 w 20967"/>
                  <a:gd name="T53" fmla="*/ 464 h 21600"/>
                  <a:gd name="T54" fmla="*/ 24 w 20967"/>
                  <a:gd name="T55" fmla="*/ 439 h 21600"/>
                  <a:gd name="T56" fmla="*/ 26 w 20967"/>
                  <a:gd name="T57" fmla="*/ 405 h 21600"/>
                  <a:gd name="T58" fmla="*/ 26 w 20967"/>
                  <a:gd name="T59" fmla="*/ 377 h 21600"/>
                  <a:gd name="T60" fmla="*/ 25 w 20967"/>
                  <a:gd name="T61" fmla="*/ 350 h 21600"/>
                  <a:gd name="T62" fmla="*/ 25 w 20967"/>
                  <a:gd name="T63" fmla="*/ 333 h 21600"/>
                  <a:gd name="T64" fmla="*/ 28 w 20967"/>
                  <a:gd name="T65" fmla="*/ 383 h 21600"/>
                  <a:gd name="T66" fmla="*/ 29 w 20967"/>
                  <a:gd name="T67" fmla="*/ 442 h 21600"/>
                  <a:gd name="T68" fmla="*/ 32 w 20967"/>
                  <a:gd name="T69" fmla="*/ 478 h 21600"/>
                  <a:gd name="T70" fmla="*/ 33 w 20967"/>
                  <a:gd name="T71" fmla="*/ 494 h 21600"/>
                  <a:gd name="T72" fmla="*/ 31 w 20967"/>
                  <a:gd name="T73" fmla="*/ 515 h 21600"/>
                  <a:gd name="T74" fmla="*/ 32 w 20967"/>
                  <a:gd name="T75" fmla="*/ 542 h 21600"/>
                  <a:gd name="T76" fmla="*/ 40 w 20967"/>
                  <a:gd name="T77" fmla="*/ 525 h 21600"/>
                  <a:gd name="T78" fmla="*/ 40 w 20967"/>
                  <a:gd name="T79" fmla="*/ 497 h 21600"/>
                  <a:gd name="T80" fmla="*/ 41 w 20967"/>
                  <a:gd name="T81" fmla="*/ 475 h 21600"/>
                  <a:gd name="T82" fmla="*/ 41 w 20967"/>
                  <a:gd name="T83" fmla="*/ 445 h 21600"/>
                  <a:gd name="T84" fmla="*/ 40 w 20967"/>
                  <a:gd name="T85" fmla="*/ 391 h 21600"/>
                  <a:gd name="T86" fmla="*/ 38 w 20967"/>
                  <a:gd name="T87" fmla="*/ 326 h 21600"/>
                  <a:gd name="T88" fmla="*/ 38 w 20967"/>
                  <a:gd name="T89" fmla="*/ 291 h 21600"/>
                  <a:gd name="T90" fmla="*/ 43 w 20967"/>
                  <a:gd name="T91" fmla="*/ 284 h 21600"/>
                  <a:gd name="T92" fmla="*/ 41 w 20967"/>
                  <a:gd name="T93" fmla="*/ 244 h 21600"/>
                  <a:gd name="T94" fmla="*/ 39 w 20967"/>
                  <a:gd name="T95" fmla="*/ 202 h 21600"/>
                  <a:gd name="T96" fmla="*/ 39 w 20967"/>
                  <a:gd name="T97" fmla="*/ 175 h 21600"/>
                  <a:gd name="T98" fmla="*/ 43 w 20967"/>
                  <a:gd name="T99" fmla="*/ 139 h 21600"/>
                  <a:gd name="T100" fmla="*/ 44 w 20967"/>
                  <a:gd name="T101" fmla="*/ 98 h 21600"/>
                  <a:gd name="T102" fmla="*/ 37 w 20967"/>
                  <a:gd name="T103" fmla="*/ 90 h 21600"/>
                  <a:gd name="T104" fmla="*/ 33 w 20967"/>
                  <a:gd name="T105" fmla="*/ 75 h 21600"/>
                  <a:gd name="T106" fmla="*/ 32 w 20967"/>
                  <a:gd name="T107" fmla="*/ 69 h 21600"/>
                  <a:gd name="T108" fmla="*/ 32 w 20967"/>
                  <a:gd name="T109" fmla="*/ 60 h 21600"/>
                  <a:gd name="T110" fmla="*/ 34 w 20967"/>
                  <a:gd name="T111" fmla="*/ 51 h 21600"/>
                  <a:gd name="T112" fmla="*/ 34 w 20967"/>
                  <a:gd name="T113" fmla="*/ 22 h 21600"/>
                  <a:gd name="T114" fmla="*/ 26 w 20967"/>
                  <a:gd name="T115" fmla="*/ 0 h 21600"/>
                  <a:gd name="T116" fmla="*/ 26 w 20967"/>
                  <a:gd name="T117" fmla="*/ 0 h 21600"/>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Lst>
                <a:ahLst/>
                <a:cxnLst>
                  <a:cxn ang="T118">
                    <a:pos x="T0" y="T1"/>
                  </a:cxn>
                  <a:cxn ang="T119">
                    <a:pos x="T2" y="T3"/>
                  </a:cxn>
                  <a:cxn ang="T120">
                    <a:pos x="T4" y="T5"/>
                  </a:cxn>
                  <a:cxn ang="T121">
                    <a:pos x="T6" y="T7"/>
                  </a:cxn>
                  <a:cxn ang="T122">
                    <a:pos x="T8" y="T9"/>
                  </a:cxn>
                  <a:cxn ang="T123">
                    <a:pos x="T10" y="T11"/>
                  </a:cxn>
                  <a:cxn ang="T124">
                    <a:pos x="T12" y="T13"/>
                  </a:cxn>
                  <a:cxn ang="T125">
                    <a:pos x="T14" y="T15"/>
                  </a:cxn>
                  <a:cxn ang="T126">
                    <a:pos x="T16" y="T17"/>
                  </a:cxn>
                  <a:cxn ang="T127">
                    <a:pos x="T18" y="T19"/>
                  </a:cxn>
                  <a:cxn ang="T128">
                    <a:pos x="T20" y="T21"/>
                  </a:cxn>
                  <a:cxn ang="T129">
                    <a:pos x="T22" y="T23"/>
                  </a:cxn>
                  <a:cxn ang="T130">
                    <a:pos x="T24" y="T25"/>
                  </a:cxn>
                  <a:cxn ang="T131">
                    <a:pos x="T26" y="T27"/>
                  </a:cxn>
                  <a:cxn ang="T132">
                    <a:pos x="T28" y="T29"/>
                  </a:cxn>
                  <a:cxn ang="T133">
                    <a:pos x="T30" y="T31"/>
                  </a:cxn>
                  <a:cxn ang="T134">
                    <a:pos x="T32" y="T33"/>
                  </a:cxn>
                  <a:cxn ang="T135">
                    <a:pos x="T34" y="T35"/>
                  </a:cxn>
                  <a:cxn ang="T136">
                    <a:pos x="T36" y="T37"/>
                  </a:cxn>
                  <a:cxn ang="T137">
                    <a:pos x="T38" y="T39"/>
                  </a:cxn>
                  <a:cxn ang="T138">
                    <a:pos x="T40" y="T41"/>
                  </a:cxn>
                  <a:cxn ang="T139">
                    <a:pos x="T42" y="T43"/>
                  </a:cxn>
                  <a:cxn ang="T140">
                    <a:pos x="T44" y="T45"/>
                  </a:cxn>
                  <a:cxn ang="T141">
                    <a:pos x="T46" y="T47"/>
                  </a:cxn>
                  <a:cxn ang="T142">
                    <a:pos x="T48" y="T49"/>
                  </a:cxn>
                  <a:cxn ang="T143">
                    <a:pos x="T50" y="T51"/>
                  </a:cxn>
                  <a:cxn ang="T144">
                    <a:pos x="T52" y="T53"/>
                  </a:cxn>
                  <a:cxn ang="T145">
                    <a:pos x="T54" y="T55"/>
                  </a:cxn>
                  <a:cxn ang="T146">
                    <a:pos x="T56" y="T57"/>
                  </a:cxn>
                  <a:cxn ang="T147">
                    <a:pos x="T58" y="T59"/>
                  </a:cxn>
                  <a:cxn ang="T148">
                    <a:pos x="T60" y="T61"/>
                  </a:cxn>
                  <a:cxn ang="T149">
                    <a:pos x="T62" y="T63"/>
                  </a:cxn>
                  <a:cxn ang="T150">
                    <a:pos x="T64" y="T65"/>
                  </a:cxn>
                  <a:cxn ang="T151">
                    <a:pos x="T66" y="T67"/>
                  </a:cxn>
                  <a:cxn ang="T152">
                    <a:pos x="T68" y="T69"/>
                  </a:cxn>
                  <a:cxn ang="T153">
                    <a:pos x="T70" y="T71"/>
                  </a:cxn>
                  <a:cxn ang="T154">
                    <a:pos x="T72" y="T73"/>
                  </a:cxn>
                  <a:cxn ang="T155">
                    <a:pos x="T74" y="T75"/>
                  </a:cxn>
                  <a:cxn ang="T156">
                    <a:pos x="T76" y="T77"/>
                  </a:cxn>
                  <a:cxn ang="T157">
                    <a:pos x="T78" y="T79"/>
                  </a:cxn>
                  <a:cxn ang="T158">
                    <a:pos x="T80" y="T81"/>
                  </a:cxn>
                  <a:cxn ang="T159">
                    <a:pos x="T82" y="T83"/>
                  </a:cxn>
                  <a:cxn ang="T160">
                    <a:pos x="T84" y="T85"/>
                  </a:cxn>
                  <a:cxn ang="T161">
                    <a:pos x="T86" y="T87"/>
                  </a:cxn>
                  <a:cxn ang="T162">
                    <a:pos x="T88" y="T89"/>
                  </a:cxn>
                  <a:cxn ang="T163">
                    <a:pos x="T90" y="T91"/>
                  </a:cxn>
                  <a:cxn ang="T164">
                    <a:pos x="T92" y="T93"/>
                  </a:cxn>
                  <a:cxn ang="T165">
                    <a:pos x="T94" y="T95"/>
                  </a:cxn>
                  <a:cxn ang="T166">
                    <a:pos x="T96" y="T97"/>
                  </a:cxn>
                  <a:cxn ang="T167">
                    <a:pos x="T98" y="T99"/>
                  </a:cxn>
                  <a:cxn ang="T168">
                    <a:pos x="T100" y="T101"/>
                  </a:cxn>
                  <a:cxn ang="T169">
                    <a:pos x="T102" y="T103"/>
                  </a:cxn>
                  <a:cxn ang="T170">
                    <a:pos x="T104" y="T105"/>
                  </a:cxn>
                  <a:cxn ang="T171">
                    <a:pos x="T106" y="T107"/>
                  </a:cxn>
                  <a:cxn ang="T172">
                    <a:pos x="T108" y="T109"/>
                  </a:cxn>
                  <a:cxn ang="T173">
                    <a:pos x="T110" y="T111"/>
                  </a:cxn>
                  <a:cxn ang="T174">
                    <a:pos x="T112" y="T113"/>
                  </a:cxn>
                  <a:cxn ang="T175">
                    <a:pos x="T114" y="T115"/>
                  </a:cxn>
                  <a:cxn ang="T176">
                    <a:pos x="T116" y="T117"/>
                  </a:cxn>
                </a:cxnLst>
                <a:rect l="0" t="0" r="r" b="b"/>
                <a:pathLst>
                  <a:path w="20967" h="21600">
                    <a:moveTo>
                      <a:pt x="12347" y="0"/>
                    </a:moveTo>
                    <a:cubicBezTo>
                      <a:pt x="10928" y="0"/>
                      <a:pt x="8721" y="414"/>
                      <a:pt x="8721" y="1059"/>
                    </a:cubicBezTo>
                    <a:cubicBezTo>
                      <a:pt x="8721" y="1704"/>
                      <a:pt x="8879" y="1980"/>
                      <a:pt x="9036" y="2211"/>
                    </a:cubicBezTo>
                    <a:cubicBezTo>
                      <a:pt x="9194" y="2395"/>
                      <a:pt x="9509" y="2395"/>
                      <a:pt x="9509" y="2395"/>
                    </a:cubicBezTo>
                    <a:cubicBezTo>
                      <a:pt x="9509" y="2395"/>
                      <a:pt x="9352" y="2809"/>
                      <a:pt x="9824" y="2901"/>
                    </a:cubicBezTo>
                    <a:cubicBezTo>
                      <a:pt x="10298" y="3040"/>
                      <a:pt x="10455" y="3040"/>
                      <a:pt x="10455" y="3178"/>
                    </a:cubicBezTo>
                    <a:cubicBezTo>
                      <a:pt x="10455" y="3316"/>
                      <a:pt x="10140" y="3454"/>
                      <a:pt x="9667" y="3592"/>
                    </a:cubicBezTo>
                    <a:cubicBezTo>
                      <a:pt x="9352" y="3730"/>
                      <a:pt x="7617" y="3869"/>
                      <a:pt x="6671" y="3961"/>
                    </a:cubicBezTo>
                    <a:cubicBezTo>
                      <a:pt x="5568" y="4099"/>
                      <a:pt x="4937" y="4237"/>
                      <a:pt x="4306" y="4606"/>
                    </a:cubicBezTo>
                    <a:cubicBezTo>
                      <a:pt x="3833" y="4928"/>
                      <a:pt x="3045" y="5388"/>
                      <a:pt x="1941" y="5665"/>
                    </a:cubicBezTo>
                    <a:cubicBezTo>
                      <a:pt x="995" y="5987"/>
                      <a:pt x="-266" y="6448"/>
                      <a:pt x="49" y="6908"/>
                    </a:cubicBezTo>
                    <a:cubicBezTo>
                      <a:pt x="522" y="7323"/>
                      <a:pt x="2572" y="7691"/>
                      <a:pt x="3833" y="7507"/>
                    </a:cubicBezTo>
                    <a:cubicBezTo>
                      <a:pt x="4937" y="7323"/>
                      <a:pt x="5410" y="7277"/>
                      <a:pt x="5410" y="7277"/>
                    </a:cubicBezTo>
                    <a:cubicBezTo>
                      <a:pt x="5410" y="7277"/>
                      <a:pt x="4622" y="8290"/>
                      <a:pt x="4306" y="9257"/>
                    </a:cubicBezTo>
                    <a:cubicBezTo>
                      <a:pt x="3991" y="10270"/>
                      <a:pt x="3045" y="11238"/>
                      <a:pt x="3518" y="11284"/>
                    </a:cubicBezTo>
                    <a:cubicBezTo>
                      <a:pt x="4149" y="11376"/>
                      <a:pt x="4937" y="11514"/>
                      <a:pt x="4937" y="11514"/>
                    </a:cubicBezTo>
                    <a:cubicBezTo>
                      <a:pt x="4937" y="11514"/>
                      <a:pt x="5095" y="12896"/>
                      <a:pt x="5883" y="14093"/>
                    </a:cubicBezTo>
                    <a:cubicBezTo>
                      <a:pt x="6671" y="15290"/>
                      <a:pt x="6987" y="15843"/>
                      <a:pt x="7144" y="16580"/>
                    </a:cubicBezTo>
                    <a:cubicBezTo>
                      <a:pt x="7302" y="17317"/>
                      <a:pt x="7460" y="17823"/>
                      <a:pt x="7302" y="18146"/>
                    </a:cubicBezTo>
                    <a:cubicBezTo>
                      <a:pt x="7144" y="18422"/>
                      <a:pt x="5725" y="19021"/>
                      <a:pt x="4779" y="19159"/>
                    </a:cubicBezTo>
                    <a:cubicBezTo>
                      <a:pt x="3991" y="19251"/>
                      <a:pt x="2572" y="19251"/>
                      <a:pt x="1941" y="19343"/>
                    </a:cubicBezTo>
                    <a:cubicBezTo>
                      <a:pt x="1311" y="19389"/>
                      <a:pt x="838" y="19620"/>
                      <a:pt x="2257" y="19712"/>
                    </a:cubicBezTo>
                    <a:cubicBezTo>
                      <a:pt x="3676" y="19758"/>
                      <a:pt x="6198" y="19666"/>
                      <a:pt x="6829" y="19574"/>
                    </a:cubicBezTo>
                    <a:cubicBezTo>
                      <a:pt x="7460" y="19527"/>
                      <a:pt x="8563" y="19389"/>
                      <a:pt x="8563" y="19389"/>
                    </a:cubicBezTo>
                    <a:cubicBezTo>
                      <a:pt x="8563" y="19389"/>
                      <a:pt x="8248" y="19620"/>
                      <a:pt x="9667" y="19620"/>
                    </a:cubicBezTo>
                    <a:cubicBezTo>
                      <a:pt x="11243" y="19620"/>
                      <a:pt x="11401" y="19574"/>
                      <a:pt x="11559" y="19297"/>
                    </a:cubicBezTo>
                    <a:cubicBezTo>
                      <a:pt x="11559" y="19021"/>
                      <a:pt x="11559" y="18652"/>
                      <a:pt x="11716" y="18468"/>
                    </a:cubicBezTo>
                    <a:cubicBezTo>
                      <a:pt x="12032" y="18284"/>
                      <a:pt x="10928" y="17777"/>
                      <a:pt x="11401" y="17501"/>
                    </a:cubicBezTo>
                    <a:cubicBezTo>
                      <a:pt x="12032" y="17271"/>
                      <a:pt x="12505" y="16534"/>
                      <a:pt x="12032" y="16119"/>
                    </a:cubicBezTo>
                    <a:cubicBezTo>
                      <a:pt x="11559" y="15705"/>
                      <a:pt x="12189" y="15290"/>
                      <a:pt x="12032" y="15014"/>
                    </a:cubicBezTo>
                    <a:cubicBezTo>
                      <a:pt x="11874" y="14738"/>
                      <a:pt x="11716" y="14369"/>
                      <a:pt x="11716" y="13955"/>
                    </a:cubicBezTo>
                    <a:cubicBezTo>
                      <a:pt x="11716" y="13540"/>
                      <a:pt x="11716" y="13264"/>
                      <a:pt x="11716" y="13264"/>
                    </a:cubicBezTo>
                    <a:cubicBezTo>
                      <a:pt x="11716" y="13264"/>
                      <a:pt x="12662" y="14830"/>
                      <a:pt x="12978" y="15244"/>
                    </a:cubicBezTo>
                    <a:cubicBezTo>
                      <a:pt x="13293" y="15659"/>
                      <a:pt x="13766" y="17133"/>
                      <a:pt x="13766" y="17593"/>
                    </a:cubicBezTo>
                    <a:cubicBezTo>
                      <a:pt x="13766" y="18054"/>
                      <a:pt x="14870" y="18652"/>
                      <a:pt x="14870" y="19021"/>
                    </a:cubicBezTo>
                    <a:cubicBezTo>
                      <a:pt x="15027" y="19435"/>
                      <a:pt x="15027" y="19666"/>
                      <a:pt x="15343" y="19666"/>
                    </a:cubicBezTo>
                    <a:cubicBezTo>
                      <a:pt x="15816" y="19666"/>
                      <a:pt x="15027" y="20126"/>
                      <a:pt x="14712" y="20495"/>
                    </a:cubicBezTo>
                    <a:cubicBezTo>
                      <a:pt x="14554" y="20817"/>
                      <a:pt x="13608" y="21600"/>
                      <a:pt x="15185" y="21600"/>
                    </a:cubicBezTo>
                    <a:cubicBezTo>
                      <a:pt x="16919" y="21600"/>
                      <a:pt x="18654" y="21416"/>
                      <a:pt x="18654" y="20909"/>
                    </a:cubicBezTo>
                    <a:cubicBezTo>
                      <a:pt x="18811" y="20449"/>
                      <a:pt x="18496" y="19988"/>
                      <a:pt x="18969" y="19804"/>
                    </a:cubicBezTo>
                    <a:cubicBezTo>
                      <a:pt x="19442" y="19620"/>
                      <a:pt x="19442" y="19205"/>
                      <a:pt x="19442" y="18929"/>
                    </a:cubicBezTo>
                    <a:cubicBezTo>
                      <a:pt x="19284" y="18699"/>
                      <a:pt x="19600" y="18238"/>
                      <a:pt x="19442" y="17731"/>
                    </a:cubicBezTo>
                    <a:cubicBezTo>
                      <a:pt x="19127" y="17179"/>
                      <a:pt x="19127" y="16258"/>
                      <a:pt x="18811" y="15567"/>
                    </a:cubicBezTo>
                    <a:cubicBezTo>
                      <a:pt x="18338" y="14876"/>
                      <a:pt x="18181" y="13817"/>
                      <a:pt x="18023" y="12988"/>
                    </a:cubicBezTo>
                    <a:cubicBezTo>
                      <a:pt x="17708" y="12159"/>
                      <a:pt x="17550" y="11744"/>
                      <a:pt x="17865" y="11606"/>
                    </a:cubicBezTo>
                    <a:cubicBezTo>
                      <a:pt x="18181" y="11514"/>
                      <a:pt x="19757" y="11376"/>
                      <a:pt x="20230" y="11330"/>
                    </a:cubicBezTo>
                    <a:cubicBezTo>
                      <a:pt x="20703" y="11330"/>
                      <a:pt x="19757" y="10455"/>
                      <a:pt x="19284" y="9718"/>
                    </a:cubicBezTo>
                    <a:cubicBezTo>
                      <a:pt x="18969" y="9027"/>
                      <a:pt x="18496" y="8566"/>
                      <a:pt x="18181" y="8060"/>
                    </a:cubicBezTo>
                    <a:cubicBezTo>
                      <a:pt x="17708" y="7553"/>
                      <a:pt x="17708" y="7323"/>
                      <a:pt x="18496" y="6954"/>
                    </a:cubicBezTo>
                    <a:cubicBezTo>
                      <a:pt x="19127" y="6586"/>
                      <a:pt x="20073" y="6356"/>
                      <a:pt x="20388" y="5527"/>
                    </a:cubicBezTo>
                    <a:cubicBezTo>
                      <a:pt x="20861" y="4698"/>
                      <a:pt x="21334" y="4145"/>
                      <a:pt x="20546" y="3915"/>
                    </a:cubicBezTo>
                    <a:cubicBezTo>
                      <a:pt x="19757" y="3730"/>
                      <a:pt x="18338" y="3823"/>
                      <a:pt x="17235" y="3592"/>
                    </a:cubicBezTo>
                    <a:cubicBezTo>
                      <a:pt x="16131" y="3316"/>
                      <a:pt x="15973" y="3040"/>
                      <a:pt x="15500" y="2994"/>
                    </a:cubicBezTo>
                    <a:cubicBezTo>
                      <a:pt x="15027" y="2948"/>
                      <a:pt x="14870" y="2948"/>
                      <a:pt x="14870" y="2763"/>
                    </a:cubicBezTo>
                    <a:cubicBezTo>
                      <a:pt x="14870" y="2579"/>
                      <a:pt x="15027" y="2395"/>
                      <a:pt x="15027" y="2395"/>
                    </a:cubicBezTo>
                    <a:cubicBezTo>
                      <a:pt x="15027" y="2395"/>
                      <a:pt x="15816" y="2257"/>
                      <a:pt x="15973" y="2026"/>
                    </a:cubicBezTo>
                    <a:cubicBezTo>
                      <a:pt x="16131" y="1796"/>
                      <a:pt x="16289" y="1243"/>
                      <a:pt x="16131" y="875"/>
                    </a:cubicBezTo>
                    <a:cubicBezTo>
                      <a:pt x="15816" y="507"/>
                      <a:pt x="14712" y="0"/>
                      <a:pt x="12347" y="0"/>
                    </a:cubicBezTo>
                    <a:close/>
                    <a:moveTo>
                      <a:pt x="12347" y="0"/>
                    </a:moveTo>
                  </a:path>
                </a:pathLst>
              </a:custGeom>
              <a:grpFill/>
              <a:ln>
                <a:noFill/>
              </a:ln>
              <a:extLst>
                <a:ext uri="{91240B29-F687-4F45-9708-019B960494DF}">
                  <a14:hiddenLine xmlns:a14="http://schemas.microsoft.com/office/drawing/2010/main" w="12700">
                    <a:solidFill>
                      <a:schemeClr val="tx1"/>
                    </a:solidFill>
                    <a:miter lim="800000"/>
                    <a:headEnd type="none" w="med" len="med"/>
                    <a:tailEnd type="none" w="med" len="med"/>
                  </a14:hiddenLine>
                </a:ext>
              </a:extLst>
            </p:spPr>
            <p:txBody>
              <a:bodyPr lIns="0" tIns="0" rIns="0" bIns="0"/>
              <a:lstStyle/>
              <a:p>
                <a:endParaRPr lang="zh-CN" altLang="en-US" sz="1465" dirty="0">
                  <a:solidFill>
                    <a:prstClr val="black"/>
                  </a:solidFill>
                  <a:cs typeface="+mn-ea"/>
                  <a:sym typeface="+mn-lt"/>
                </a:endParaRPr>
              </a:p>
            </p:txBody>
          </p:sp>
          <p:sp>
            <p:nvSpPr>
              <p:cNvPr id="38" name="AutoShape 12"/>
              <p:cNvSpPr/>
              <p:nvPr/>
            </p:nvSpPr>
            <p:spPr bwMode="auto">
              <a:xfrm>
                <a:off x="460" y="446"/>
                <a:ext cx="246" cy="188"/>
              </a:xfrm>
              <a:custGeom>
                <a:avLst/>
                <a:gdLst>
                  <a:gd name="T0" fmla="*/ 0 w 21600"/>
                  <a:gd name="T1" fmla="*/ 1 h 21600"/>
                  <a:gd name="T2" fmla="*/ 0 w 21600"/>
                  <a:gd name="T3" fmla="*/ 1 h 21600"/>
                  <a:gd name="T4" fmla="*/ 0 w 21600"/>
                  <a:gd name="T5" fmla="*/ 2 h 21600"/>
                  <a:gd name="T6" fmla="*/ 1 w 21600"/>
                  <a:gd name="T7" fmla="*/ 1 h 21600"/>
                  <a:gd name="T8" fmla="*/ 1 w 21600"/>
                  <a:gd name="T9" fmla="*/ 1 h 21600"/>
                  <a:gd name="T10" fmla="*/ 1 w 21600"/>
                  <a:gd name="T11" fmla="*/ 2 h 21600"/>
                  <a:gd name="T12" fmla="*/ 3 w 21600"/>
                  <a:gd name="T13" fmla="*/ 0 h 21600"/>
                  <a:gd name="T14" fmla="*/ 3 w 21600"/>
                  <a:gd name="T15" fmla="*/ 0 h 21600"/>
                  <a:gd name="T16" fmla="*/ 1 w 21600"/>
                  <a:gd name="T17" fmla="*/ 1 h 21600"/>
                  <a:gd name="T18" fmla="*/ 0 w 21600"/>
                  <a:gd name="T19" fmla="*/ 1 h 21600"/>
                  <a:gd name="T20" fmla="*/ 0 w 21600"/>
                  <a:gd name="T21" fmla="*/ 1 h 21600"/>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0" t="0" r="r" b="b"/>
                <a:pathLst>
                  <a:path w="21600" h="21600">
                    <a:moveTo>
                      <a:pt x="1271" y="9969"/>
                    </a:moveTo>
                    <a:cubicBezTo>
                      <a:pt x="635" y="10800"/>
                      <a:pt x="635" y="11631"/>
                      <a:pt x="0" y="12462"/>
                    </a:cubicBezTo>
                    <a:cubicBezTo>
                      <a:pt x="635" y="15785"/>
                      <a:pt x="635" y="19108"/>
                      <a:pt x="635" y="21600"/>
                    </a:cubicBezTo>
                    <a:cubicBezTo>
                      <a:pt x="4447" y="19108"/>
                      <a:pt x="2541" y="13292"/>
                      <a:pt x="5082" y="12462"/>
                    </a:cubicBezTo>
                    <a:cubicBezTo>
                      <a:pt x="8259" y="12462"/>
                      <a:pt x="8259" y="14123"/>
                      <a:pt x="8894" y="16615"/>
                    </a:cubicBezTo>
                    <a:cubicBezTo>
                      <a:pt x="9529" y="18277"/>
                      <a:pt x="9529" y="20769"/>
                      <a:pt x="9529" y="20769"/>
                    </a:cubicBezTo>
                    <a:cubicBezTo>
                      <a:pt x="9529" y="20769"/>
                      <a:pt x="19059" y="7477"/>
                      <a:pt x="21600" y="3323"/>
                    </a:cubicBezTo>
                    <a:cubicBezTo>
                      <a:pt x="20329" y="2492"/>
                      <a:pt x="19694" y="1662"/>
                      <a:pt x="19694" y="0"/>
                    </a:cubicBezTo>
                    <a:cubicBezTo>
                      <a:pt x="16518" y="4154"/>
                      <a:pt x="9529" y="11631"/>
                      <a:pt x="5718" y="11631"/>
                    </a:cubicBezTo>
                    <a:cubicBezTo>
                      <a:pt x="3812" y="11631"/>
                      <a:pt x="2541" y="10800"/>
                      <a:pt x="1271" y="9969"/>
                    </a:cubicBezTo>
                    <a:close/>
                    <a:moveTo>
                      <a:pt x="1271" y="9969"/>
                    </a:moveTo>
                  </a:path>
                </a:pathLst>
              </a:custGeom>
              <a:grpFill/>
              <a:ln>
                <a:noFill/>
              </a:ln>
              <a:extLst>
                <a:ext uri="{91240B29-F687-4F45-9708-019B960494DF}">
                  <a14:hiddenLine xmlns:a14="http://schemas.microsoft.com/office/drawing/2010/main" w="12700">
                    <a:solidFill>
                      <a:schemeClr val="tx1"/>
                    </a:solidFill>
                    <a:miter lim="800000"/>
                    <a:headEnd type="none" w="med" len="med"/>
                    <a:tailEnd type="none" w="med" len="med"/>
                  </a14:hiddenLine>
                </a:ext>
              </a:extLst>
            </p:spPr>
            <p:txBody>
              <a:bodyPr lIns="0" tIns="0" rIns="0" bIns="0"/>
              <a:lstStyle/>
              <a:p>
                <a:endParaRPr lang="zh-CN" altLang="en-US" sz="1465" dirty="0">
                  <a:solidFill>
                    <a:prstClr val="black"/>
                  </a:solidFill>
                  <a:cs typeface="+mn-ea"/>
                  <a:sym typeface="+mn-lt"/>
                </a:endParaRPr>
              </a:p>
            </p:txBody>
          </p:sp>
          <p:sp>
            <p:nvSpPr>
              <p:cNvPr id="39" name="AutoShape 13"/>
              <p:cNvSpPr/>
              <p:nvPr/>
            </p:nvSpPr>
            <p:spPr bwMode="auto">
              <a:xfrm>
                <a:off x="343" y="958"/>
                <a:ext cx="102" cy="145"/>
              </a:xfrm>
              <a:custGeom>
                <a:avLst/>
                <a:gdLst>
                  <a:gd name="T0" fmla="*/ 0 w 20000"/>
                  <a:gd name="T1" fmla="*/ 0 h 21600"/>
                  <a:gd name="T2" fmla="*/ 1 w 20000"/>
                  <a:gd name="T3" fmla="*/ 0 h 21600"/>
                  <a:gd name="T4" fmla="*/ 0 w 20000"/>
                  <a:gd name="T5" fmla="*/ 1 h 21600"/>
                  <a:gd name="T6" fmla="*/ 0 w 20000"/>
                  <a:gd name="T7" fmla="*/ 1 h 21600"/>
                  <a:gd name="T8" fmla="*/ 0 w 20000"/>
                  <a:gd name="T9" fmla="*/ 1 h 21600"/>
                  <a:gd name="T10" fmla="*/ 0 w 20000"/>
                  <a:gd name="T11" fmla="*/ 0 h 21600"/>
                  <a:gd name="T12" fmla="*/ 0 w 20000"/>
                  <a:gd name="T13" fmla="*/ 0 h 21600"/>
                  <a:gd name="T14" fmla="*/ 0 w 20000"/>
                  <a:gd name="T15" fmla="*/ 0 h 21600"/>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20000" h="21600">
                    <a:moveTo>
                      <a:pt x="8480" y="1080"/>
                    </a:moveTo>
                    <a:cubicBezTo>
                      <a:pt x="20000" y="0"/>
                      <a:pt x="20000" y="0"/>
                      <a:pt x="20000" y="0"/>
                    </a:cubicBezTo>
                    <a:cubicBezTo>
                      <a:pt x="20000" y="0"/>
                      <a:pt x="9920" y="5400"/>
                      <a:pt x="9920" y="11880"/>
                    </a:cubicBezTo>
                    <a:cubicBezTo>
                      <a:pt x="9920" y="17280"/>
                      <a:pt x="9920" y="19440"/>
                      <a:pt x="9920" y="19440"/>
                    </a:cubicBezTo>
                    <a:cubicBezTo>
                      <a:pt x="1280" y="21600"/>
                      <a:pt x="1280" y="21600"/>
                      <a:pt x="1280" y="21600"/>
                    </a:cubicBezTo>
                    <a:cubicBezTo>
                      <a:pt x="1280" y="21600"/>
                      <a:pt x="-1600" y="15120"/>
                      <a:pt x="1280" y="9720"/>
                    </a:cubicBezTo>
                    <a:cubicBezTo>
                      <a:pt x="4160" y="4320"/>
                      <a:pt x="7040" y="2160"/>
                      <a:pt x="8480" y="1080"/>
                    </a:cubicBezTo>
                    <a:close/>
                    <a:moveTo>
                      <a:pt x="8480" y="1080"/>
                    </a:moveTo>
                  </a:path>
                </a:pathLst>
              </a:custGeom>
              <a:grpFill/>
              <a:ln>
                <a:noFill/>
              </a:ln>
              <a:extLst>
                <a:ext uri="{91240B29-F687-4F45-9708-019B960494DF}">
                  <a14:hiddenLine xmlns:a14="http://schemas.microsoft.com/office/drawing/2010/main" w="12700">
                    <a:solidFill>
                      <a:schemeClr val="tx1"/>
                    </a:solidFill>
                    <a:miter lim="800000"/>
                    <a:headEnd type="none" w="med" len="med"/>
                    <a:tailEnd type="none" w="med" len="med"/>
                  </a14:hiddenLine>
                </a:ext>
              </a:extLst>
            </p:spPr>
            <p:txBody>
              <a:bodyPr lIns="0" tIns="0" rIns="0" bIns="0"/>
              <a:lstStyle/>
              <a:p>
                <a:endParaRPr lang="zh-CN" altLang="en-US" sz="1465" dirty="0">
                  <a:solidFill>
                    <a:prstClr val="black"/>
                  </a:solidFill>
                  <a:cs typeface="+mn-ea"/>
                  <a:sym typeface="+mn-lt"/>
                </a:endParaRPr>
              </a:p>
            </p:txBody>
          </p:sp>
          <p:sp>
            <p:nvSpPr>
              <p:cNvPr id="40" name="AutoShape 14"/>
              <p:cNvSpPr/>
              <p:nvPr/>
            </p:nvSpPr>
            <p:spPr bwMode="auto">
              <a:xfrm>
                <a:off x="344" y="1306"/>
                <a:ext cx="43" cy="126"/>
              </a:xfrm>
              <a:custGeom>
                <a:avLst/>
                <a:gdLst>
                  <a:gd name="T0" fmla="*/ 0 w 21600"/>
                  <a:gd name="T1" fmla="*/ 0 h 21600"/>
                  <a:gd name="T2" fmla="*/ 0 w 21600"/>
                  <a:gd name="T3" fmla="*/ 1 h 21600"/>
                  <a:gd name="T4" fmla="*/ 0 w 21600"/>
                  <a:gd name="T5" fmla="*/ 1 h 21600"/>
                  <a:gd name="T6" fmla="*/ 0 w 21600"/>
                  <a:gd name="T7" fmla="*/ 1 h 21600"/>
                  <a:gd name="T8" fmla="*/ 0 w 21600"/>
                  <a:gd name="T9" fmla="*/ 0 h 21600"/>
                  <a:gd name="T10" fmla="*/ 0 w 21600"/>
                  <a:gd name="T11" fmla="*/ 0 h 21600"/>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21600" h="21600">
                    <a:moveTo>
                      <a:pt x="14400" y="0"/>
                    </a:moveTo>
                    <a:cubicBezTo>
                      <a:pt x="14400" y="0"/>
                      <a:pt x="18000" y="11435"/>
                      <a:pt x="18000" y="16518"/>
                    </a:cubicBezTo>
                    <a:cubicBezTo>
                      <a:pt x="21600" y="20329"/>
                      <a:pt x="21600" y="21600"/>
                      <a:pt x="21600" y="21600"/>
                    </a:cubicBezTo>
                    <a:cubicBezTo>
                      <a:pt x="0" y="20329"/>
                      <a:pt x="0" y="20329"/>
                      <a:pt x="0" y="20329"/>
                    </a:cubicBezTo>
                    <a:cubicBezTo>
                      <a:pt x="0" y="20329"/>
                      <a:pt x="3600" y="10165"/>
                      <a:pt x="14400" y="0"/>
                    </a:cubicBezTo>
                    <a:close/>
                    <a:moveTo>
                      <a:pt x="14400" y="0"/>
                    </a:moveTo>
                  </a:path>
                </a:pathLst>
              </a:custGeom>
              <a:grpFill/>
              <a:ln>
                <a:noFill/>
              </a:ln>
              <a:extLst>
                <a:ext uri="{91240B29-F687-4F45-9708-019B960494DF}">
                  <a14:hiddenLine xmlns:a14="http://schemas.microsoft.com/office/drawing/2010/main" w="12700">
                    <a:solidFill>
                      <a:schemeClr val="tx1"/>
                    </a:solidFill>
                    <a:miter lim="800000"/>
                    <a:headEnd type="none" w="med" len="med"/>
                    <a:tailEnd type="none" w="med" len="med"/>
                  </a14:hiddenLine>
                </a:ext>
              </a:extLst>
            </p:spPr>
            <p:txBody>
              <a:bodyPr lIns="0" tIns="0" rIns="0" bIns="0"/>
              <a:lstStyle/>
              <a:p>
                <a:endParaRPr lang="zh-CN" altLang="en-US" sz="1465" dirty="0">
                  <a:solidFill>
                    <a:prstClr val="black"/>
                  </a:solidFill>
                  <a:cs typeface="+mn-ea"/>
                  <a:sym typeface="+mn-lt"/>
                </a:endParaRPr>
              </a:p>
            </p:txBody>
          </p:sp>
        </p:grpSp>
      </p:grpSp>
      <p:sp>
        <p:nvSpPr>
          <p:cNvPr id="41" name="Oval 82"/>
          <p:cNvSpPr>
            <a:spLocks noChangeAspect="1"/>
          </p:cNvSpPr>
          <p:nvPr/>
        </p:nvSpPr>
        <p:spPr>
          <a:xfrm>
            <a:off x="7034983" y="3731381"/>
            <a:ext cx="633853" cy="633855"/>
          </a:xfrm>
          <a:prstGeom prst="ellipse">
            <a:avLst/>
          </a:prstGeom>
          <a:solidFill>
            <a:schemeClr val="accent3"/>
          </a:solidFill>
          <a:ln w="57150" cap="flat" cmpd="sng" algn="ctr">
            <a:noFill/>
            <a:prstDash val="solid"/>
          </a:ln>
          <a:effectLst/>
        </p:spPr>
        <p:txBody>
          <a:bodyPr spcFirstLastPara="0" vert="horz" wrap="square" lIns="0" tIns="0" rIns="0" bIns="0" numCol="1" spcCol="953" anchor="ctr" anchorCtr="0">
            <a:noAutofit/>
          </a:bodyPr>
          <a:lstStyle/>
          <a:p>
            <a:pPr algn="ctr" defTabSz="1185545">
              <a:lnSpc>
                <a:spcPct val="90000"/>
              </a:lnSpc>
              <a:spcAft>
                <a:spcPct val="35000"/>
              </a:spcAft>
            </a:pPr>
            <a:r>
              <a:rPr lang="en-US" sz="2000" b="1" kern="0" dirty="0">
                <a:solidFill>
                  <a:prstClr val="white"/>
                </a:solidFill>
                <a:cs typeface="+mn-ea"/>
                <a:sym typeface="+mn-lt"/>
              </a:rPr>
              <a:t>03</a:t>
            </a:r>
            <a:endParaRPr lang="en-US" sz="2000" b="1" kern="0" dirty="0">
              <a:solidFill>
                <a:prstClr val="white"/>
              </a:solidFill>
              <a:cs typeface="+mn-ea"/>
              <a:sym typeface="+mn-lt"/>
            </a:endParaRPr>
          </a:p>
        </p:txBody>
      </p:sp>
      <p:sp>
        <p:nvSpPr>
          <p:cNvPr id="42" name="Oval 83"/>
          <p:cNvSpPr>
            <a:spLocks noChangeAspect="1"/>
          </p:cNvSpPr>
          <p:nvPr/>
        </p:nvSpPr>
        <p:spPr>
          <a:xfrm>
            <a:off x="7034983" y="4632254"/>
            <a:ext cx="633853" cy="633855"/>
          </a:xfrm>
          <a:prstGeom prst="ellipse">
            <a:avLst/>
          </a:prstGeom>
          <a:solidFill>
            <a:srgbClr val="154077"/>
          </a:solidFill>
          <a:ln w="57150" cap="flat" cmpd="sng" algn="ctr">
            <a:noFill/>
            <a:prstDash val="solid"/>
          </a:ln>
          <a:effectLst/>
        </p:spPr>
        <p:txBody>
          <a:bodyPr spcFirstLastPara="0" vert="horz" wrap="square" lIns="0" tIns="0" rIns="0" bIns="0" numCol="1" spcCol="953" anchor="ctr" anchorCtr="0">
            <a:noAutofit/>
          </a:bodyPr>
          <a:lstStyle/>
          <a:p>
            <a:pPr algn="ctr" defTabSz="1185545">
              <a:lnSpc>
                <a:spcPct val="90000"/>
              </a:lnSpc>
              <a:spcAft>
                <a:spcPct val="35000"/>
              </a:spcAft>
            </a:pPr>
            <a:r>
              <a:rPr lang="en-US" sz="2000" b="1" kern="0" dirty="0">
                <a:solidFill>
                  <a:prstClr val="white"/>
                </a:solidFill>
                <a:cs typeface="+mn-ea"/>
                <a:sym typeface="+mn-lt"/>
              </a:rPr>
              <a:t>04</a:t>
            </a:r>
            <a:endParaRPr lang="en-US" sz="2000" b="1" kern="0" dirty="0">
              <a:solidFill>
                <a:prstClr val="white"/>
              </a:solidFill>
              <a:cs typeface="+mn-ea"/>
              <a:sym typeface="+mn-lt"/>
            </a:endParaRPr>
          </a:p>
        </p:txBody>
      </p:sp>
      <p:sp>
        <p:nvSpPr>
          <p:cNvPr id="44" name="Oval 85"/>
          <p:cNvSpPr>
            <a:spLocks noChangeAspect="1"/>
          </p:cNvSpPr>
          <p:nvPr/>
        </p:nvSpPr>
        <p:spPr>
          <a:xfrm>
            <a:off x="7034983" y="1929637"/>
            <a:ext cx="633853" cy="633855"/>
          </a:xfrm>
          <a:prstGeom prst="ellipse">
            <a:avLst/>
          </a:prstGeom>
          <a:solidFill>
            <a:srgbClr val="E99B33"/>
          </a:solidFill>
          <a:ln w="57150" cap="flat" cmpd="sng" algn="ctr">
            <a:noFill/>
            <a:prstDash val="solid"/>
          </a:ln>
          <a:effectLst/>
        </p:spPr>
        <p:txBody>
          <a:bodyPr spcFirstLastPara="0" vert="horz" wrap="square" lIns="0" tIns="0" rIns="0" bIns="0" numCol="1" spcCol="953" anchor="ctr" anchorCtr="0">
            <a:noAutofit/>
          </a:bodyPr>
          <a:lstStyle/>
          <a:p>
            <a:pPr algn="ctr" defTabSz="1185545">
              <a:lnSpc>
                <a:spcPct val="90000"/>
              </a:lnSpc>
              <a:spcAft>
                <a:spcPct val="35000"/>
              </a:spcAft>
            </a:pPr>
            <a:r>
              <a:rPr lang="en-US" sz="2400" b="1" kern="0" dirty="0">
                <a:solidFill>
                  <a:prstClr val="white"/>
                </a:solidFill>
                <a:cs typeface="+mn-ea"/>
                <a:sym typeface="+mn-lt"/>
              </a:rPr>
              <a:t>01</a:t>
            </a:r>
            <a:endParaRPr lang="en-US" sz="2400" b="1" kern="0" dirty="0">
              <a:solidFill>
                <a:prstClr val="white"/>
              </a:solidFill>
              <a:cs typeface="+mn-ea"/>
              <a:sym typeface="+mn-lt"/>
            </a:endParaRPr>
          </a:p>
        </p:txBody>
      </p:sp>
      <p:sp>
        <p:nvSpPr>
          <p:cNvPr id="45" name="Oval 86"/>
          <p:cNvSpPr>
            <a:spLocks noChangeAspect="1"/>
          </p:cNvSpPr>
          <p:nvPr/>
        </p:nvSpPr>
        <p:spPr>
          <a:xfrm>
            <a:off x="7034983" y="2830509"/>
            <a:ext cx="633853" cy="633855"/>
          </a:xfrm>
          <a:prstGeom prst="ellipse">
            <a:avLst/>
          </a:prstGeom>
          <a:solidFill>
            <a:srgbClr val="E70022"/>
          </a:solidFill>
          <a:ln w="57150" cap="flat" cmpd="sng" algn="ctr">
            <a:noFill/>
            <a:prstDash val="solid"/>
          </a:ln>
          <a:effectLst/>
        </p:spPr>
        <p:txBody>
          <a:bodyPr spcFirstLastPara="0" vert="horz" wrap="square" lIns="0" tIns="0" rIns="0" bIns="0" numCol="1" spcCol="953" anchor="ctr" anchorCtr="0">
            <a:noAutofit/>
          </a:bodyPr>
          <a:lstStyle/>
          <a:p>
            <a:pPr algn="ctr" defTabSz="1185545">
              <a:lnSpc>
                <a:spcPct val="90000"/>
              </a:lnSpc>
              <a:spcAft>
                <a:spcPct val="35000"/>
              </a:spcAft>
            </a:pPr>
            <a:r>
              <a:rPr lang="en-US" sz="2000" b="1" kern="0" dirty="0">
                <a:solidFill>
                  <a:prstClr val="white"/>
                </a:solidFill>
                <a:cs typeface="+mn-ea"/>
                <a:sym typeface="+mn-lt"/>
              </a:rPr>
              <a:t>02</a:t>
            </a:r>
            <a:endParaRPr lang="en-US" sz="2000" b="1" kern="0" dirty="0">
              <a:solidFill>
                <a:prstClr val="white"/>
              </a:solidFill>
              <a:cs typeface="+mn-ea"/>
              <a:sym typeface="+mn-lt"/>
            </a:endParaRPr>
          </a:p>
        </p:txBody>
      </p:sp>
      <p:grpSp>
        <p:nvGrpSpPr>
          <p:cNvPr id="4" name="组合 45"/>
          <p:cNvGrpSpPr/>
          <p:nvPr/>
        </p:nvGrpSpPr>
        <p:grpSpPr>
          <a:xfrm>
            <a:off x="671767" y="3992757"/>
            <a:ext cx="1164807" cy="646331"/>
            <a:chOff x="819208" y="3881731"/>
            <a:chExt cx="1164806" cy="646331"/>
          </a:xfrm>
        </p:grpSpPr>
        <p:sp>
          <p:nvSpPr>
            <p:cNvPr id="47" name="AutoShape 7"/>
            <p:cNvSpPr/>
            <p:nvPr/>
          </p:nvSpPr>
          <p:spPr bwMode="auto">
            <a:xfrm>
              <a:off x="1436281" y="3967265"/>
              <a:ext cx="547733" cy="551431"/>
            </a:xfrm>
            <a:custGeom>
              <a:avLst/>
              <a:gdLst>
                <a:gd name="T0" fmla="*/ 14 w 19679"/>
                <a:gd name="T1" fmla="*/ 2 h 19679"/>
                <a:gd name="T2" fmla="*/ 14 w 19679"/>
                <a:gd name="T3" fmla="*/ 14 h 19679"/>
                <a:gd name="T4" fmla="*/ 2 w 19679"/>
                <a:gd name="T5" fmla="*/ 14 h 19679"/>
                <a:gd name="T6" fmla="*/ 2 w 19679"/>
                <a:gd name="T7" fmla="*/ 2 h 19679"/>
                <a:gd name="T8" fmla="*/ 14 w 19679"/>
                <a:gd name="T9" fmla="*/ 2 h 19679"/>
                <a:gd name="T10" fmla="*/ 14 w 19679"/>
                <a:gd name="T11" fmla="*/ 2 h 19679"/>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19679" h="19679">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close/>
                  <a:moveTo>
                    <a:pt x="16796" y="2882"/>
                  </a:moveTo>
                </a:path>
              </a:pathLst>
            </a:custGeom>
            <a:solidFill>
              <a:srgbClr val="E70022"/>
            </a:solidFill>
            <a:ln w="57150" cap="flat" cmpd="sng" algn="ctr">
              <a:noFill/>
              <a:prstDash val="solid"/>
            </a:ln>
            <a:effectLst/>
          </p:spPr>
          <p:txBody>
            <a:bodyPr spcFirstLastPara="0" vert="horz" wrap="square" lIns="0" tIns="0" rIns="0" bIns="0" numCol="1" spcCol="1270" anchor="ctr" anchorCtr="0">
              <a:noAutofit/>
            </a:bodyPr>
            <a:lstStyle/>
            <a:p>
              <a:pPr algn="ctr" defTabSz="1185545">
                <a:lnSpc>
                  <a:spcPct val="90000"/>
                </a:lnSpc>
                <a:spcAft>
                  <a:spcPct val="35000"/>
                </a:spcAft>
              </a:pPr>
              <a:endParaRPr lang="zh-CN" altLang="en-US" sz="3200" b="1" kern="0" dirty="0">
                <a:solidFill>
                  <a:schemeClr val="bg1">
                    <a:lumMod val="50000"/>
                  </a:schemeClr>
                </a:solidFill>
                <a:cs typeface="+mn-ea"/>
                <a:sym typeface="+mn-lt"/>
              </a:endParaRPr>
            </a:p>
          </p:txBody>
        </p:sp>
        <p:sp>
          <p:nvSpPr>
            <p:cNvPr id="48" name="AutoShape 15"/>
            <p:cNvSpPr/>
            <p:nvPr/>
          </p:nvSpPr>
          <p:spPr bwMode="auto">
            <a:xfrm>
              <a:off x="1560548" y="4088637"/>
              <a:ext cx="297286" cy="297219"/>
            </a:xfrm>
            <a:custGeom>
              <a:avLst/>
              <a:gdLst>
                <a:gd name="T0" fmla="*/ 4 w 21600"/>
                <a:gd name="T1" fmla="*/ 2 h 21600"/>
                <a:gd name="T2" fmla="*/ 4 w 21600"/>
                <a:gd name="T3" fmla="*/ 2 h 21600"/>
                <a:gd name="T4" fmla="*/ 4 w 21600"/>
                <a:gd name="T5" fmla="*/ 3 h 21600"/>
                <a:gd name="T6" fmla="*/ 4 w 21600"/>
                <a:gd name="T7" fmla="*/ 3 h 21600"/>
                <a:gd name="T8" fmla="*/ 4 w 21600"/>
                <a:gd name="T9" fmla="*/ 3 h 21600"/>
                <a:gd name="T10" fmla="*/ 4 w 21600"/>
                <a:gd name="T11" fmla="*/ 3 h 21600"/>
                <a:gd name="T12" fmla="*/ 4 w 21600"/>
                <a:gd name="T13" fmla="*/ 4 h 21600"/>
                <a:gd name="T14" fmla="*/ 4 w 21600"/>
                <a:gd name="T15" fmla="*/ 4 h 21600"/>
                <a:gd name="T16" fmla="*/ 3 w 21600"/>
                <a:gd name="T17" fmla="*/ 4 h 21600"/>
                <a:gd name="T18" fmla="*/ 3 w 21600"/>
                <a:gd name="T19" fmla="*/ 4 h 21600"/>
                <a:gd name="T20" fmla="*/ 3 w 21600"/>
                <a:gd name="T21" fmla="*/ 4 h 21600"/>
                <a:gd name="T22" fmla="*/ 3 w 21600"/>
                <a:gd name="T23" fmla="*/ 4 h 21600"/>
                <a:gd name="T24" fmla="*/ 3 w 21600"/>
                <a:gd name="T25" fmla="*/ 4 h 21600"/>
                <a:gd name="T26" fmla="*/ 2 w 21600"/>
                <a:gd name="T27" fmla="*/ 4 h 21600"/>
                <a:gd name="T28" fmla="*/ 2 w 21600"/>
                <a:gd name="T29" fmla="*/ 4 h 21600"/>
                <a:gd name="T30" fmla="*/ 1 w 21600"/>
                <a:gd name="T31" fmla="*/ 4 h 21600"/>
                <a:gd name="T32" fmla="*/ 1 w 21600"/>
                <a:gd name="T33" fmla="*/ 4 h 21600"/>
                <a:gd name="T34" fmla="*/ 1 w 21600"/>
                <a:gd name="T35" fmla="*/ 4 h 21600"/>
                <a:gd name="T36" fmla="*/ 1 w 21600"/>
                <a:gd name="T37" fmla="*/ 4 h 21600"/>
                <a:gd name="T38" fmla="*/ 0 w 21600"/>
                <a:gd name="T39" fmla="*/ 3 h 21600"/>
                <a:gd name="T40" fmla="*/ 1 w 21600"/>
                <a:gd name="T41" fmla="*/ 3 h 21600"/>
                <a:gd name="T42" fmla="*/ 1 w 21600"/>
                <a:gd name="T43" fmla="*/ 3 h 21600"/>
                <a:gd name="T44" fmla="*/ 0 w 21600"/>
                <a:gd name="T45" fmla="*/ 3 h 21600"/>
                <a:gd name="T46" fmla="*/ 0 w 21600"/>
                <a:gd name="T47" fmla="*/ 2 h 21600"/>
                <a:gd name="T48" fmla="*/ 0 w 21600"/>
                <a:gd name="T49" fmla="*/ 2 h 21600"/>
                <a:gd name="T50" fmla="*/ 1 w 21600"/>
                <a:gd name="T51" fmla="*/ 2 h 21600"/>
                <a:gd name="T52" fmla="*/ 0 w 21600"/>
                <a:gd name="T53" fmla="*/ 1 h 21600"/>
                <a:gd name="T54" fmla="*/ 0 w 21600"/>
                <a:gd name="T55" fmla="*/ 1 h 21600"/>
                <a:gd name="T56" fmla="*/ 1 w 21600"/>
                <a:gd name="T57" fmla="*/ 0 h 21600"/>
                <a:gd name="T58" fmla="*/ 1 w 21600"/>
                <a:gd name="T59" fmla="*/ 0 h 21600"/>
                <a:gd name="T60" fmla="*/ 1 w 21600"/>
                <a:gd name="T61" fmla="*/ 1 h 21600"/>
                <a:gd name="T62" fmla="*/ 2 w 21600"/>
                <a:gd name="T63" fmla="*/ 1 h 21600"/>
                <a:gd name="T64" fmla="*/ 2 w 21600"/>
                <a:gd name="T65" fmla="*/ 0 h 21600"/>
                <a:gd name="T66" fmla="*/ 2 w 21600"/>
                <a:gd name="T67" fmla="*/ 0 h 21600"/>
                <a:gd name="T68" fmla="*/ 3 w 21600"/>
                <a:gd name="T69" fmla="*/ 0 h 21600"/>
                <a:gd name="T70" fmla="*/ 3 w 21600"/>
                <a:gd name="T71" fmla="*/ 0 h 21600"/>
                <a:gd name="T72" fmla="*/ 3 w 21600"/>
                <a:gd name="T73" fmla="*/ 1 h 21600"/>
                <a:gd name="T74" fmla="*/ 3 w 21600"/>
                <a:gd name="T75" fmla="*/ 1 h 21600"/>
                <a:gd name="T76" fmla="*/ 3 w 21600"/>
                <a:gd name="T77" fmla="*/ 0 h 21600"/>
                <a:gd name="T78" fmla="*/ 4 w 21600"/>
                <a:gd name="T79" fmla="*/ 0 h 21600"/>
                <a:gd name="T80" fmla="*/ 4 w 21600"/>
                <a:gd name="T81" fmla="*/ 1 h 21600"/>
                <a:gd name="T82" fmla="*/ 4 w 21600"/>
                <a:gd name="T83" fmla="*/ 1 h 21600"/>
                <a:gd name="T84" fmla="*/ 4 w 21600"/>
                <a:gd name="T85" fmla="*/ 1 h 21600"/>
                <a:gd name="T86" fmla="*/ 2 w 21600"/>
                <a:gd name="T87" fmla="*/ 3 h 21600"/>
                <a:gd name="T88" fmla="*/ 3 w 21600"/>
                <a:gd name="T89" fmla="*/ 3 h 21600"/>
                <a:gd name="T90" fmla="*/ 3 w 21600"/>
                <a:gd name="T91" fmla="*/ 2 h 21600"/>
                <a:gd name="T92" fmla="*/ 3 w 21600"/>
                <a:gd name="T93" fmla="*/ 2 h 21600"/>
                <a:gd name="T94" fmla="*/ 2 w 21600"/>
                <a:gd name="T95" fmla="*/ 2 h 21600"/>
                <a:gd name="T96" fmla="*/ 2 w 21600"/>
                <a:gd name="T97" fmla="*/ 2 h 21600"/>
                <a:gd name="T98" fmla="*/ 2 w 21600"/>
                <a:gd name="T99" fmla="*/ 2 h 21600"/>
                <a:gd name="T100" fmla="*/ 2 w 21600"/>
                <a:gd name="T101" fmla="*/ 3 h 21600"/>
                <a:gd name="T102" fmla="*/ 2 w 21600"/>
                <a:gd name="T103" fmla="*/ 3 h 21600"/>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Lst>
              <a:ahLst/>
              <a:cxnLst>
                <a:cxn ang="T104">
                  <a:pos x="T0" y="T1"/>
                </a:cxn>
                <a:cxn ang="T105">
                  <a:pos x="T2" y="T3"/>
                </a:cxn>
                <a:cxn ang="T106">
                  <a:pos x="T4" y="T5"/>
                </a:cxn>
                <a:cxn ang="T107">
                  <a:pos x="T6" y="T7"/>
                </a:cxn>
                <a:cxn ang="T108">
                  <a:pos x="T8" y="T9"/>
                </a:cxn>
                <a:cxn ang="T109">
                  <a:pos x="T10" y="T11"/>
                </a:cxn>
                <a:cxn ang="T110">
                  <a:pos x="T12" y="T13"/>
                </a:cxn>
                <a:cxn ang="T111">
                  <a:pos x="T14" y="T15"/>
                </a:cxn>
                <a:cxn ang="T112">
                  <a:pos x="T16" y="T17"/>
                </a:cxn>
                <a:cxn ang="T113">
                  <a:pos x="T18" y="T19"/>
                </a:cxn>
                <a:cxn ang="T114">
                  <a:pos x="T20" y="T21"/>
                </a:cxn>
                <a:cxn ang="T115">
                  <a:pos x="T22" y="T23"/>
                </a:cxn>
                <a:cxn ang="T116">
                  <a:pos x="T24" y="T25"/>
                </a:cxn>
                <a:cxn ang="T117">
                  <a:pos x="T26" y="T27"/>
                </a:cxn>
                <a:cxn ang="T118">
                  <a:pos x="T28" y="T29"/>
                </a:cxn>
                <a:cxn ang="T119">
                  <a:pos x="T30" y="T31"/>
                </a:cxn>
                <a:cxn ang="T120">
                  <a:pos x="T32" y="T33"/>
                </a:cxn>
                <a:cxn ang="T121">
                  <a:pos x="T34" y="T35"/>
                </a:cxn>
                <a:cxn ang="T122">
                  <a:pos x="T36" y="T37"/>
                </a:cxn>
                <a:cxn ang="T123">
                  <a:pos x="T38" y="T39"/>
                </a:cxn>
                <a:cxn ang="T124">
                  <a:pos x="T40" y="T41"/>
                </a:cxn>
                <a:cxn ang="T125">
                  <a:pos x="T42" y="T43"/>
                </a:cxn>
                <a:cxn ang="T126">
                  <a:pos x="T44" y="T45"/>
                </a:cxn>
                <a:cxn ang="T127">
                  <a:pos x="T46" y="T47"/>
                </a:cxn>
                <a:cxn ang="T128">
                  <a:pos x="T48" y="T49"/>
                </a:cxn>
                <a:cxn ang="T129">
                  <a:pos x="T50" y="T51"/>
                </a:cxn>
                <a:cxn ang="T130">
                  <a:pos x="T52" y="T53"/>
                </a:cxn>
                <a:cxn ang="T131">
                  <a:pos x="T54" y="T55"/>
                </a:cxn>
                <a:cxn ang="T132">
                  <a:pos x="T56" y="T57"/>
                </a:cxn>
                <a:cxn ang="T133">
                  <a:pos x="T58" y="T59"/>
                </a:cxn>
                <a:cxn ang="T134">
                  <a:pos x="T60" y="T61"/>
                </a:cxn>
                <a:cxn ang="T135">
                  <a:pos x="T62" y="T63"/>
                </a:cxn>
                <a:cxn ang="T136">
                  <a:pos x="T64" y="T65"/>
                </a:cxn>
                <a:cxn ang="T137">
                  <a:pos x="T66" y="T67"/>
                </a:cxn>
                <a:cxn ang="T138">
                  <a:pos x="T68" y="T69"/>
                </a:cxn>
                <a:cxn ang="T139">
                  <a:pos x="T70" y="T71"/>
                </a:cxn>
                <a:cxn ang="T140">
                  <a:pos x="T72" y="T73"/>
                </a:cxn>
                <a:cxn ang="T141">
                  <a:pos x="T74" y="T75"/>
                </a:cxn>
                <a:cxn ang="T142">
                  <a:pos x="T76" y="T77"/>
                </a:cxn>
                <a:cxn ang="T143">
                  <a:pos x="T78" y="T79"/>
                </a:cxn>
                <a:cxn ang="T144">
                  <a:pos x="T80" y="T81"/>
                </a:cxn>
                <a:cxn ang="T145">
                  <a:pos x="T82" y="T83"/>
                </a:cxn>
                <a:cxn ang="T146">
                  <a:pos x="T84" y="T85"/>
                </a:cxn>
                <a:cxn ang="T147">
                  <a:pos x="T86" y="T87"/>
                </a:cxn>
                <a:cxn ang="T148">
                  <a:pos x="T88" y="T89"/>
                </a:cxn>
                <a:cxn ang="T149">
                  <a:pos x="T90" y="T91"/>
                </a:cxn>
                <a:cxn ang="T150">
                  <a:pos x="T92" y="T93"/>
                </a:cxn>
                <a:cxn ang="T151">
                  <a:pos x="T94" y="T95"/>
                </a:cxn>
                <a:cxn ang="T152">
                  <a:pos x="T96" y="T97"/>
                </a:cxn>
                <a:cxn ang="T153">
                  <a:pos x="T98" y="T99"/>
                </a:cxn>
                <a:cxn ang="T154">
                  <a:pos x="T100" y="T101"/>
                </a:cxn>
                <a:cxn ang="T155">
                  <a:pos x="T102" y="T103"/>
                </a:cxn>
              </a:cxnLst>
              <a:rect l="0" t="0" r="r" b="b"/>
              <a:pathLst>
                <a:path w="21600" h="21600">
                  <a:moveTo>
                    <a:pt x="17909" y="6867"/>
                  </a:moveTo>
                  <a:cubicBezTo>
                    <a:pt x="18210" y="7364"/>
                    <a:pt x="18439" y="7917"/>
                    <a:pt x="18600" y="8530"/>
                  </a:cubicBezTo>
                  <a:cubicBezTo>
                    <a:pt x="19045" y="8620"/>
                    <a:pt x="19513" y="8680"/>
                    <a:pt x="20005" y="8705"/>
                  </a:cubicBezTo>
                  <a:cubicBezTo>
                    <a:pt x="20498" y="8733"/>
                    <a:pt x="20957" y="8821"/>
                    <a:pt x="21382" y="8976"/>
                  </a:cubicBezTo>
                  <a:cubicBezTo>
                    <a:pt x="21526" y="9013"/>
                    <a:pt x="21600" y="9092"/>
                    <a:pt x="21600" y="9219"/>
                  </a:cubicBezTo>
                  <a:lnTo>
                    <a:pt x="21600" y="12410"/>
                  </a:lnTo>
                  <a:cubicBezTo>
                    <a:pt x="21600" y="12517"/>
                    <a:pt x="21464" y="12613"/>
                    <a:pt x="21198" y="12697"/>
                  </a:cubicBezTo>
                  <a:cubicBezTo>
                    <a:pt x="20932" y="12788"/>
                    <a:pt x="20623" y="12853"/>
                    <a:pt x="20269" y="12909"/>
                  </a:cubicBezTo>
                  <a:cubicBezTo>
                    <a:pt x="19918" y="12963"/>
                    <a:pt x="19575" y="13003"/>
                    <a:pt x="19241" y="13031"/>
                  </a:cubicBezTo>
                  <a:cubicBezTo>
                    <a:pt x="18904" y="13056"/>
                    <a:pt x="18683" y="13079"/>
                    <a:pt x="18575" y="13098"/>
                  </a:cubicBezTo>
                  <a:cubicBezTo>
                    <a:pt x="18448" y="13612"/>
                    <a:pt x="18238" y="14137"/>
                    <a:pt x="17938" y="14680"/>
                  </a:cubicBezTo>
                  <a:cubicBezTo>
                    <a:pt x="18433" y="15417"/>
                    <a:pt x="18983" y="16125"/>
                    <a:pt x="19578" y="16803"/>
                  </a:cubicBezTo>
                  <a:lnTo>
                    <a:pt x="19660" y="17006"/>
                  </a:lnTo>
                  <a:cubicBezTo>
                    <a:pt x="19660" y="17077"/>
                    <a:pt x="19535" y="17252"/>
                    <a:pt x="19286" y="17523"/>
                  </a:cubicBezTo>
                  <a:cubicBezTo>
                    <a:pt x="19037" y="17800"/>
                    <a:pt x="18756" y="18096"/>
                    <a:pt x="18439" y="18412"/>
                  </a:cubicBezTo>
                  <a:cubicBezTo>
                    <a:pt x="18122" y="18726"/>
                    <a:pt x="17822" y="19008"/>
                    <a:pt x="17538" y="19257"/>
                  </a:cubicBezTo>
                  <a:cubicBezTo>
                    <a:pt x="17252" y="19505"/>
                    <a:pt x="17068" y="19626"/>
                    <a:pt x="16989" y="19626"/>
                  </a:cubicBezTo>
                  <a:cubicBezTo>
                    <a:pt x="16969" y="19626"/>
                    <a:pt x="16850" y="19542"/>
                    <a:pt x="16629" y="19378"/>
                  </a:cubicBezTo>
                  <a:cubicBezTo>
                    <a:pt x="16408" y="19211"/>
                    <a:pt x="16165" y="19025"/>
                    <a:pt x="15896" y="18822"/>
                  </a:cubicBezTo>
                  <a:cubicBezTo>
                    <a:pt x="15629" y="18621"/>
                    <a:pt x="15377" y="18426"/>
                    <a:pt x="15136" y="18240"/>
                  </a:cubicBezTo>
                  <a:cubicBezTo>
                    <a:pt x="14899" y="18056"/>
                    <a:pt x="14746" y="17946"/>
                    <a:pt x="14683" y="17910"/>
                  </a:cubicBezTo>
                  <a:cubicBezTo>
                    <a:pt x="14420" y="18054"/>
                    <a:pt x="14156" y="18178"/>
                    <a:pt x="13890" y="18282"/>
                  </a:cubicBezTo>
                  <a:cubicBezTo>
                    <a:pt x="13624" y="18384"/>
                    <a:pt x="13355" y="18472"/>
                    <a:pt x="13083" y="18545"/>
                  </a:cubicBezTo>
                  <a:cubicBezTo>
                    <a:pt x="13066" y="18655"/>
                    <a:pt x="13040" y="18875"/>
                    <a:pt x="13009" y="19214"/>
                  </a:cubicBezTo>
                  <a:cubicBezTo>
                    <a:pt x="12978" y="19553"/>
                    <a:pt x="12933" y="19895"/>
                    <a:pt x="12879" y="20242"/>
                  </a:cubicBezTo>
                  <a:cubicBezTo>
                    <a:pt x="12825" y="20589"/>
                    <a:pt x="12763" y="20903"/>
                    <a:pt x="12692" y="21179"/>
                  </a:cubicBezTo>
                  <a:cubicBezTo>
                    <a:pt x="12618" y="21462"/>
                    <a:pt x="12522" y="21600"/>
                    <a:pt x="12406" y="21600"/>
                  </a:cubicBezTo>
                  <a:lnTo>
                    <a:pt x="9191" y="21600"/>
                  </a:lnTo>
                  <a:cubicBezTo>
                    <a:pt x="9064" y="21600"/>
                    <a:pt x="8979" y="21521"/>
                    <a:pt x="8933" y="21371"/>
                  </a:cubicBezTo>
                  <a:cubicBezTo>
                    <a:pt x="8806" y="20928"/>
                    <a:pt x="8721" y="20462"/>
                    <a:pt x="8679" y="19979"/>
                  </a:cubicBezTo>
                  <a:cubicBezTo>
                    <a:pt x="8630" y="19494"/>
                    <a:pt x="8582" y="19031"/>
                    <a:pt x="8528" y="18585"/>
                  </a:cubicBezTo>
                  <a:cubicBezTo>
                    <a:pt x="7976" y="18424"/>
                    <a:pt x="7446" y="18198"/>
                    <a:pt x="6942" y="17910"/>
                  </a:cubicBezTo>
                  <a:cubicBezTo>
                    <a:pt x="6568" y="18192"/>
                    <a:pt x="6203" y="18460"/>
                    <a:pt x="5843" y="18726"/>
                  </a:cubicBezTo>
                  <a:cubicBezTo>
                    <a:pt x="5481" y="18994"/>
                    <a:pt x="5124" y="19276"/>
                    <a:pt x="4773" y="19573"/>
                  </a:cubicBezTo>
                  <a:lnTo>
                    <a:pt x="4608" y="19626"/>
                  </a:lnTo>
                  <a:cubicBezTo>
                    <a:pt x="4555" y="19626"/>
                    <a:pt x="4387" y="19505"/>
                    <a:pt x="4107" y="19256"/>
                  </a:cubicBezTo>
                  <a:cubicBezTo>
                    <a:pt x="3827" y="19008"/>
                    <a:pt x="3535" y="18726"/>
                    <a:pt x="3232" y="18412"/>
                  </a:cubicBezTo>
                  <a:cubicBezTo>
                    <a:pt x="2929" y="18096"/>
                    <a:pt x="2654" y="17800"/>
                    <a:pt x="2405" y="17523"/>
                  </a:cubicBezTo>
                  <a:cubicBezTo>
                    <a:pt x="2155" y="17252"/>
                    <a:pt x="2031" y="17077"/>
                    <a:pt x="2031" y="17006"/>
                  </a:cubicBezTo>
                  <a:cubicBezTo>
                    <a:pt x="2031" y="16986"/>
                    <a:pt x="2104" y="16868"/>
                    <a:pt x="2249" y="16648"/>
                  </a:cubicBezTo>
                  <a:cubicBezTo>
                    <a:pt x="2393" y="16427"/>
                    <a:pt x="2563" y="16184"/>
                    <a:pt x="2759" y="15925"/>
                  </a:cubicBezTo>
                  <a:cubicBezTo>
                    <a:pt x="2951" y="15662"/>
                    <a:pt x="3141" y="15411"/>
                    <a:pt x="3328" y="15174"/>
                  </a:cubicBezTo>
                  <a:cubicBezTo>
                    <a:pt x="3512" y="14934"/>
                    <a:pt x="3631" y="14778"/>
                    <a:pt x="3688" y="14705"/>
                  </a:cubicBezTo>
                  <a:cubicBezTo>
                    <a:pt x="3388" y="14211"/>
                    <a:pt x="3158" y="13658"/>
                    <a:pt x="2997" y="13045"/>
                  </a:cubicBezTo>
                  <a:cubicBezTo>
                    <a:pt x="2535" y="12952"/>
                    <a:pt x="2062" y="12898"/>
                    <a:pt x="1578" y="12870"/>
                  </a:cubicBezTo>
                  <a:cubicBezTo>
                    <a:pt x="1093" y="12841"/>
                    <a:pt x="640" y="12751"/>
                    <a:pt x="215" y="12599"/>
                  </a:cubicBezTo>
                  <a:cubicBezTo>
                    <a:pt x="71" y="12562"/>
                    <a:pt x="0" y="12480"/>
                    <a:pt x="0" y="12353"/>
                  </a:cubicBezTo>
                  <a:lnTo>
                    <a:pt x="0" y="9162"/>
                  </a:lnTo>
                  <a:cubicBezTo>
                    <a:pt x="0" y="9055"/>
                    <a:pt x="136" y="8959"/>
                    <a:pt x="414" y="8874"/>
                  </a:cubicBezTo>
                  <a:cubicBezTo>
                    <a:pt x="688" y="8790"/>
                    <a:pt x="997" y="8716"/>
                    <a:pt x="1340" y="8666"/>
                  </a:cubicBezTo>
                  <a:cubicBezTo>
                    <a:pt x="1685" y="8612"/>
                    <a:pt x="2020" y="8570"/>
                    <a:pt x="2345" y="8544"/>
                  </a:cubicBezTo>
                  <a:cubicBezTo>
                    <a:pt x="2668" y="8516"/>
                    <a:pt x="2886" y="8493"/>
                    <a:pt x="2997" y="8473"/>
                  </a:cubicBezTo>
                  <a:cubicBezTo>
                    <a:pt x="3158" y="7926"/>
                    <a:pt x="3379" y="7398"/>
                    <a:pt x="3659" y="6895"/>
                  </a:cubicBezTo>
                  <a:cubicBezTo>
                    <a:pt x="3161" y="6155"/>
                    <a:pt x="2620" y="5447"/>
                    <a:pt x="2031" y="4772"/>
                  </a:cubicBezTo>
                  <a:lnTo>
                    <a:pt x="1937" y="4571"/>
                  </a:lnTo>
                  <a:cubicBezTo>
                    <a:pt x="1937" y="4498"/>
                    <a:pt x="2065" y="4323"/>
                    <a:pt x="2317" y="4049"/>
                  </a:cubicBezTo>
                  <a:cubicBezTo>
                    <a:pt x="2569" y="3775"/>
                    <a:pt x="2852" y="3479"/>
                    <a:pt x="3164" y="3162"/>
                  </a:cubicBezTo>
                  <a:cubicBezTo>
                    <a:pt x="3478" y="2849"/>
                    <a:pt x="3778" y="2569"/>
                    <a:pt x="4067" y="2321"/>
                  </a:cubicBezTo>
                  <a:cubicBezTo>
                    <a:pt x="4356" y="2073"/>
                    <a:pt x="4538" y="1945"/>
                    <a:pt x="4608" y="1945"/>
                  </a:cubicBezTo>
                  <a:cubicBezTo>
                    <a:pt x="4625" y="1945"/>
                    <a:pt x="4747" y="2030"/>
                    <a:pt x="4968" y="2197"/>
                  </a:cubicBezTo>
                  <a:cubicBezTo>
                    <a:pt x="5189" y="2363"/>
                    <a:pt x="5435" y="2550"/>
                    <a:pt x="5707" y="2750"/>
                  </a:cubicBezTo>
                  <a:cubicBezTo>
                    <a:pt x="5976" y="2953"/>
                    <a:pt x="6234" y="3148"/>
                    <a:pt x="6472" y="3332"/>
                  </a:cubicBezTo>
                  <a:cubicBezTo>
                    <a:pt x="6713" y="3515"/>
                    <a:pt x="6860" y="3628"/>
                    <a:pt x="6914" y="3662"/>
                  </a:cubicBezTo>
                  <a:cubicBezTo>
                    <a:pt x="7175" y="3518"/>
                    <a:pt x="7441" y="3399"/>
                    <a:pt x="7707" y="3303"/>
                  </a:cubicBezTo>
                  <a:cubicBezTo>
                    <a:pt x="7973" y="3210"/>
                    <a:pt x="8248" y="3120"/>
                    <a:pt x="8528" y="3030"/>
                  </a:cubicBezTo>
                  <a:cubicBezTo>
                    <a:pt x="8528" y="2922"/>
                    <a:pt x="8540" y="2699"/>
                    <a:pt x="8568" y="2363"/>
                  </a:cubicBezTo>
                  <a:cubicBezTo>
                    <a:pt x="8596" y="2033"/>
                    <a:pt x="8636" y="1694"/>
                    <a:pt x="8690" y="1352"/>
                  </a:cubicBezTo>
                  <a:cubicBezTo>
                    <a:pt x="8744" y="1011"/>
                    <a:pt x="8814" y="697"/>
                    <a:pt x="8899" y="418"/>
                  </a:cubicBezTo>
                  <a:cubicBezTo>
                    <a:pt x="8984" y="141"/>
                    <a:pt x="9084" y="0"/>
                    <a:pt x="9191" y="0"/>
                  </a:cubicBezTo>
                  <a:lnTo>
                    <a:pt x="12406" y="0"/>
                  </a:lnTo>
                  <a:cubicBezTo>
                    <a:pt x="12531" y="0"/>
                    <a:pt x="12618" y="68"/>
                    <a:pt x="12664" y="203"/>
                  </a:cubicBezTo>
                  <a:cubicBezTo>
                    <a:pt x="12771" y="644"/>
                    <a:pt x="12848" y="1107"/>
                    <a:pt x="12893" y="1595"/>
                  </a:cubicBezTo>
                  <a:cubicBezTo>
                    <a:pt x="12938" y="2084"/>
                    <a:pt x="13001" y="2561"/>
                    <a:pt x="13083" y="3030"/>
                  </a:cubicBezTo>
                  <a:cubicBezTo>
                    <a:pt x="13363" y="3100"/>
                    <a:pt x="13632" y="3185"/>
                    <a:pt x="13890" y="3284"/>
                  </a:cubicBezTo>
                  <a:cubicBezTo>
                    <a:pt x="14148" y="3385"/>
                    <a:pt x="14403" y="3512"/>
                    <a:pt x="14655" y="3662"/>
                  </a:cubicBezTo>
                  <a:cubicBezTo>
                    <a:pt x="14729" y="3611"/>
                    <a:pt x="14882" y="3490"/>
                    <a:pt x="15117" y="3303"/>
                  </a:cubicBezTo>
                  <a:cubicBezTo>
                    <a:pt x="15352" y="3120"/>
                    <a:pt x="15604" y="2925"/>
                    <a:pt x="15870" y="2722"/>
                  </a:cubicBezTo>
                  <a:cubicBezTo>
                    <a:pt x="16136" y="2521"/>
                    <a:pt x="16377" y="2341"/>
                    <a:pt x="16589" y="2183"/>
                  </a:cubicBezTo>
                  <a:cubicBezTo>
                    <a:pt x="16802" y="2024"/>
                    <a:pt x="16935" y="1945"/>
                    <a:pt x="16989" y="1945"/>
                  </a:cubicBezTo>
                  <a:cubicBezTo>
                    <a:pt x="17043" y="1945"/>
                    <a:pt x="17210" y="2072"/>
                    <a:pt x="17490" y="2321"/>
                  </a:cubicBezTo>
                  <a:cubicBezTo>
                    <a:pt x="17771" y="2569"/>
                    <a:pt x="18065" y="2849"/>
                    <a:pt x="18371" y="3162"/>
                  </a:cubicBezTo>
                  <a:cubicBezTo>
                    <a:pt x="18680" y="3479"/>
                    <a:pt x="18957" y="3775"/>
                    <a:pt x="19207" y="4049"/>
                  </a:cubicBezTo>
                  <a:cubicBezTo>
                    <a:pt x="19453" y="4323"/>
                    <a:pt x="19578" y="4498"/>
                    <a:pt x="19578" y="4571"/>
                  </a:cubicBezTo>
                  <a:cubicBezTo>
                    <a:pt x="19578" y="4605"/>
                    <a:pt x="19498" y="4735"/>
                    <a:pt x="19343" y="4955"/>
                  </a:cubicBezTo>
                  <a:cubicBezTo>
                    <a:pt x="19184" y="5175"/>
                    <a:pt x="19008" y="5416"/>
                    <a:pt x="18813" y="5678"/>
                  </a:cubicBezTo>
                  <a:cubicBezTo>
                    <a:pt x="18617" y="5938"/>
                    <a:pt x="18428" y="6189"/>
                    <a:pt x="18241" y="6429"/>
                  </a:cubicBezTo>
                  <a:cubicBezTo>
                    <a:pt x="18057" y="6667"/>
                    <a:pt x="17946" y="6813"/>
                    <a:pt x="17909" y="6867"/>
                  </a:cubicBezTo>
                  <a:moveTo>
                    <a:pt x="10806" y="14044"/>
                  </a:moveTo>
                  <a:cubicBezTo>
                    <a:pt x="11248" y="14044"/>
                    <a:pt x="11670" y="13957"/>
                    <a:pt x="12066" y="13779"/>
                  </a:cubicBezTo>
                  <a:cubicBezTo>
                    <a:pt x="12463" y="13607"/>
                    <a:pt x="12805" y="13370"/>
                    <a:pt x="13091" y="13070"/>
                  </a:cubicBezTo>
                  <a:cubicBezTo>
                    <a:pt x="13375" y="12774"/>
                    <a:pt x="13604" y="12430"/>
                    <a:pt x="13783" y="12031"/>
                  </a:cubicBezTo>
                  <a:cubicBezTo>
                    <a:pt x="13958" y="11633"/>
                    <a:pt x="14046" y="11215"/>
                    <a:pt x="14046" y="10775"/>
                  </a:cubicBezTo>
                  <a:cubicBezTo>
                    <a:pt x="14046" y="10334"/>
                    <a:pt x="13958" y="9919"/>
                    <a:pt x="13783" y="9530"/>
                  </a:cubicBezTo>
                  <a:cubicBezTo>
                    <a:pt x="13604" y="9143"/>
                    <a:pt x="13375" y="8801"/>
                    <a:pt x="13091" y="8502"/>
                  </a:cubicBezTo>
                  <a:cubicBezTo>
                    <a:pt x="12805" y="8206"/>
                    <a:pt x="12463" y="7974"/>
                    <a:pt x="12066" y="7808"/>
                  </a:cubicBezTo>
                  <a:cubicBezTo>
                    <a:pt x="11670" y="7641"/>
                    <a:pt x="11248" y="7556"/>
                    <a:pt x="10806" y="7556"/>
                  </a:cubicBezTo>
                  <a:cubicBezTo>
                    <a:pt x="10361" y="7556"/>
                    <a:pt x="9939" y="7641"/>
                    <a:pt x="9537" y="7808"/>
                  </a:cubicBezTo>
                  <a:cubicBezTo>
                    <a:pt x="9135" y="7974"/>
                    <a:pt x="8786" y="8206"/>
                    <a:pt x="8494" y="8502"/>
                  </a:cubicBezTo>
                  <a:cubicBezTo>
                    <a:pt x="8200" y="8801"/>
                    <a:pt x="7970" y="9143"/>
                    <a:pt x="7800" y="9530"/>
                  </a:cubicBezTo>
                  <a:cubicBezTo>
                    <a:pt x="7633" y="9919"/>
                    <a:pt x="7551" y="10334"/>
                    <a:pt x="7551" y="10775"/>
                  </a:cubicBezTo>
                  <a:cubicBezTo>
                    <a:pt x="7551" y="11215"/>
                    <a:pt x="7633" y="11633"/>
                    <a:pt x="7800" y="12031"/>
                  </a:cubicBezTo>
                  <a:cubicBezTo>
                    <a:pt x="7970" y="12430"/>
                    <a:pt x="8200" y="12774"/>
                    <a:pt x="8494" y="13070"/>
                  </a:cubicBezTo>
                  <a:cubicBezTo>
                    <a:pt x="8786" y="13370"/>
                    <a:pt x="9135" y="13607"/>
                    <a:pt x="9537" y="13779"/>
                  </a:cubicBezTo>
                  <a:cubicBezTo>
                    <a:pt x="9939" y="13957"/>
                    <a:pt x="10361" y="14044"/>
                    <a:pt x="10806" y="14044"/>
                  </a:cubicBezTo>
                </a:path>
              </a:pathLst>
            </a:custGeom>
            <a:solidFill>
              <a:schemeClr val="bg1"/>
            </a:solidFill>
            <a:ln>
              <a:noFill/>
            </a:ln>
          </p:spPr>
          <p:txBody>
            <a:bodyPr lIns="0" tIns="0" rIns="0" bIns="0"/>
            <a:lstStyle/>
            <a:p>
              <a:endParaRPr lang="zh-CN" altLang="en-US" sz="2400" dirty="0">
                <a:solidFill>
                  <a:schemeClr val="bg1">
                    <a:lumMod val="50000"/>
                  </a:schemeClr>
                </a:solidFill>
                <a:cs typeface="+mn-ea"/>
                <a:sym typeface="+mn-lt"/>
              </a:endParaRPr>
            </a:p>
          </p:txBody>
        </p:sp>
        <p:sp>
          <p:nvSpPr>
            <p:cNvPr id="49" name="文本框 48"/>
            <p:cNvSpPr txBox="1"/>
            <p:nvPr/>
          </p:nvSpPr>
          <p:spPr>
            <a:xfrm>
              <a:off x="819208" y="3881731"/>
              <a:ext cx="697626" cy="646331"/>
            </a:xfrm>
            <a:prstGeom prst="rect">
              <a:avLst/>
            </a:prstGeom>
            <a:noFill/>
          </p:spPr>
          <p:txBody>
            <a:bodyPr wrap="none" rtlCol="0">
              <a:spAutoFit/>
            </a:bodyPr>
            <a:lstStyle/>
            <a:p>
              <a:r>
                <a:rPr lang="en-US" altLang="zh-CN" sz="3600" dirty="0">
                  <a:solidFill>
                    <a:schemeClr val="bg1">
                      <a:lumMod val="50000"/>
                    </a:schemeClr>
                  </a:solidFill>
                  <a:cs typeface="+mn-ea"/>
                  <a:sym typeface="+mn-lt"/>
                </a:rPr>
                <a:t>01</a:t>
              </a:r>
              <a:endParaRPr lang="zh-CN" altLang="en-US" sz="3600" dirty="0">
                <a:solidFill>
                  <a:schemeClr val="bg1">
                    <a:lumMod val="50000"/>
                  </a:schemeClr>
                </a:solidFill>
                <a:cs typeface="+mn-ea"/>
                <a:sym typeface="+mn-lt"/>
              </a:endParaRPr>
            </a:p>
          </p:txBody>
        </p:sp>
      </p:grpSp>
      <p:grpSp>
        <p:nvGrpSpPr>
          <p:cNvPr id="5" name="组合 49"/>
          <p:cNvGrpSpPr/>
          <p:nvPr/>
        </p:nvGrpSpPr>
        <p:grpSpPr>
          <a:xfrm>
            <a:off x="1011739" y="2769001"/>
            <a:ext cx="1211973" cy="646331"/>
            <a:chOff x="1159182" y="2657971"/>
            <a:chExt cx="1211973" cy="646331"/>
          </a:xfrm>
        </p:grpSpPr>
        <p:sp>
          <p:nvSpPr>
            <p:cNvPr id="51" name="AutoShape 9"/>
            <p:cNvSpPr/>
            <p:nvPr/>
          </p:nvSpPr>
          <p:spPr bwMode="auto">
            <a:xfrm>
              <a:off x="1823422" y="2731563"/>
              <a:ext cx="547733" cy="550475"/>
            </a:xfrm>
            <a:custGeom>
              <a:avLst/>
              <a:gdLst>
                <a:gd name="T0" fmla="*/ 14 w 19679"/>
                <a:gd name="T1" fmla="*/ 2 h 19679"/>
                <a:gd name="T2" fmla="*/ 14 w 19679"/>
                <a:gd name="T3" fmla="*/ 14 h 19679"/>
                <a:gd name="T4" fmla="*/ 2 w 19679"/>
                <a:gd name="T5" fmla="*/ 14 h 19679"/>
                <a:gd name="T6" fmla="*/ 2 w 19679"/>
                <a:gd name="T7" fmla="*/ 2 h 19679"/>
                <a:gd name="T8" fmla="*/ 14 w 19679"/>
                <a:gd name="T9" fmla="*/ 2 h 19679"/>
                <a:gd name="T10" fmla="*/ 14 w 19679"/>
                <a:gd name="T11" fmla="*/ 2 h 19679"/>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19679" h="19679">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close/>
                  <a:moveTo>
                    <a:pt x="16796" y="2882"/>
                  </a:moveTo>
                </a:path>
              </a:pathLst>
            </a:custGeom>
            <a:solidFill>
              <a:schemeClr val="accent2"/>
            </a:solidFill>
            <a:ln w="57150" cap="flat" cmpd="sng" algn="ctr">
              <a:noFill/>
              <a:prstDash val="solid"/>
            </a:ln>
            <a:effectLst/>
          </p:spPr>
          <p:txBody>
            <a:bodyPr spcFirstLastPara="0" vert="horz" wrap="square" lIns="0" tIns="0" rIns="0" bIns="0" numCol="1" spcCol="1270" anchor="ctr" anchorCtr="0">
              <a:noAutofit/>
            </a:bodyPr>
            <a:lstStyle/>
            <a:p>
              <a:pPr algn="ctr" defTabSz="1185545">
                <a:lnSpc>
                  <a:spcPct val="90000"/>
                </a:lnSpc>
                <a:spcAft>
                  <a:spcPct val="35000"/>
                </a:spcAft>
              </a:pPr>
              <a:endParaRPr lang="zh-CN" altLang="en-US" sz="3600" b="1" kern="0" dirty="0">
                <a:solidFill>
                  <a:schemeClr val="bg1">
                    <a:lumMod val="50000"/>
                  </a:schemeClr>
                </a:solidFill>
                <a:cs typeface="+mn-ea"/>
                <a:sym typeface="+mn-lt"/>
              </a:endParaRPr>
            </a:p>
          </p:txBody>
        </p:sp>
        <p:sp>
          <p:nvSpPr>
            <p:cNvPr id="52" name="AutoShape 16"/>
            <p:cNvSpPr/>
            <p:nvPr/>
          </p:nvSpPr>
          <p:spPr bwMode="auto">
            <a:xfrm>
              <a:off x="1954381" y="2836688"/>
              <a:ext cx="297286" cy="298174"/>
            </a:xfrm>
            <a:custGeom>
              <a:avLst/>
              <a:gdLst>
                <a:gd name="T0" fmla="*/ 4 w 21376"/>
                <a:gd name="T1" fmla="*/ 4 h 21600"/>
                <a:gd name="T2" fmla="*/ 4 w 21376"/>
                <a:gd name="T3" fmla="*/ 4 h 21600"/>
                <a:gd name="T4" fmla="*/ 4 w 21376"/>
                <a:gd name="T5" fmla="*/ 4 h 21600"/>
                <a:gd name="T6" fmla="*/ 4 w 21376"/>
                <a:gd name="T7" fmla="*/ 5 h 21600"/>
                <a:gd name="T8" fmla="*/ 0 w 21376"/>
                <a:gd name="T9" fmla="*/ 5 h 21600"/>
                <a:gd name="T10" fmla="*/ 0 w 21376"/>
                <a:gd name="T11" fmla="*/ 4 h 21600"/>
                <a:gd name="T12" fmla="*/ 0 w 21376"/>
                <a:gd name="T13" fmla="*/ 4 h 21600"/>
                <a:gd name="T14" fmla="*/ 0 w 21376"/>
                <a:gd name="T15" fmla="*/ 4 h 21600"/>
                <a:gd name="T16" fmla="*/ 2 w 21376"/>
                <a:gd name="T17" fmla="*/ 2 h 21600"/>
                <a:gd name="T18" fmla="*/ 2 w 21376"/>
                <a:gd name="T19" fmla="*/ 0 h 21600"/>
                <a:gd name="T20" fmla="*/ 1 w 21376"/>
                <a:gd name="T21" fmla="*/ 0 h 21600"/>
                <a:gd name="T22" fmla="*/ 1 w 21376"/>
                <a:gd name="T23" fmla="*/ 0 h 21600"/>
                <a:gd name="T24" fmla="*/ 1 w 21376"/>
                <a:gd name="T25" fmla="*/ 0 h 21600"/>
                <a:gd name="T26" fmla="*/ 1 w 21376"/>
                <a:gd name="T27" fmla="*/ 0 h 21600"/>
                <a:gd name="T28" fmla="*/ 1 w 21376"/>
                <a:gd name="T29" fmla="*/ 0 h 21600"/>
                <a:gd name="T30" fmla="*/ 3 w 21376"/>
                <a:gd name="T31" fmla="*/ 0 h 21600"/>
                <a:gd name="T32" fmla="*/ 3 w 21376"/>
                <a:gd name="T33" fmla="*/ 0 h 21600"/>
                <a:gd name="T34" fmla="*/ 3 w 21376"/>
                <a:gd name="T35" fmla="*/ 0 h 21600"/>
                <a:gd name="T36" fmla="*/ 3 w 21376"/>
                <a:gd name="T37" fmla="*/ 0 h 21600"/>
                <a:gd name="T38" fmla="*/ 3 w 21376"/>
                <a:gd name="T39" fmla="*/ 0 h 21600"/>
                <a:gd name="T40" fmla="*/ 3 w 21376"/>
                <a:gd name="T41" fmla="*/ 0 h 21600"/>
                <a:gd name="T42" fmla="*/ 3 w 21376"/>
                <a:gd name="T43" fmla="*/ 2 h 21600"/>
                <a:gd name="T44" fmla="*/ 4 w 21376"/>
                <a:gd name="T45" fmla="*/ 4 h 21600"/>
                <a:gd name="T46" fmla="*/ 1 w 21376"/>
                <a:gd name="T47" fmla="*/ 3 h 21600"/>
                <a:gd name="T48" fmla="*/ 3 w 21376"/>
                <a:gd name="T49" fmla="*/ 3 h 21600"/>
                <a:gd name="T50" fmla="*/ 2 w 21376"/>
                <a:gd name="T51" fmla="*/ 2 h 21600"/>
                <a:gd name="T52" fmla="*/ 2 w 21376"/>
                <a:gd name="T53" fmla="*/ 0 h 21600"/>
                <a:gd name="T54" fmla="*/ 2 w 21376"/>
                <a:gd name="T55" fmla="*/ 0 h 21600"/>
                <a:gd name="T56" fmla="*/ 2 w 21376"/>
                <a:gd name="T57" fmla="*/ 2 h 21600"/>
                <a:gd name="T58" fmla="*/ 1 w 21376"/>
                <a:gd name="T59" fmla="*/ 3 h 21600"/>
                <a:gd name="T60" fmla="*/ 1 w 21376"/>
                <a:gd name="T61" fmla="*/ 3 h 21600"/>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Lst>
              <a:ahLst/>
              <a:cxnLst>
                <a:cxn ang="T62">
                  <a:pos x="T0" y="T1"/>
                </a:cxn>
                <a:cxn ang="T63">
                  <a:pos x="T2" y="T3"/>
                </a:cxn>
                <a:cxn ang="T64">
                  <a:pos x="T4" y="T5"/>
                </a:cxn>
                <a:cxn ang="T65">
                  <a:pos x="T6" y="T7"/>
                </a:cxn>
                <a:cxn ang="T66">
                  <a:pos x="T8" y="T9"/>
                </a:cxn>
                <a:cxn ang="T67">
                  <a:pos x="T10" y="T11"/>
                </a:cxn>
                <a:cxn ang="T68">
                  <a:pos x="T12" y="T13"/>
                </a:cxn>
                <a:cxn ang="T69">
                  <a:pos x="T14" y="T15"/>
                </a:cxn>
                <a:cxn ang="T70">
                  <a:pos x="T16" y="T17"/>
                </a:cxn>
                <a:cxn ang="T71">
                  <a:pos x="T18" y="T19"/>
                </a:cxn>
                <a:cxn ang="T72">
                  <a:pos x="T20" y="T21"/>
                </a:cxn>
                <a:cxn ang="T73">
                  <a:pos x="T22" y="T23"/>
                </a:cxn>
                <a:cxn ang="T74">
                  <a:pos x="T24" y="T25"/>
                </a:cxn>
                <a:cxn ang="T75">
                  <a:pos x="T26" y="T27"/>
                </a:cxn>
                <a:cxn ang="T76">
                  <a:pos x="T28" y="T29"/>
                </a:cxn>
                <a:cxn ang="T77">
                  <a:pos x="T30" y="T31"/>
                </a:cxn>
                <a:cxn ang="T78">
                  <a:pos x="T32" y="T33"/>
                </a:cxn>
                <a:cxn ang="T79">
                  <a:pos x="T34" y="T35"/>
                </a:cxn>
                <a:cxn ang="T80">
                  <a:pos x="T36" y="T37"/>
                </a:cxn>
                <a:cxn ang="T81">
                  <a:pos x="T38" y="T39"/>
                </a:cxn>
                <a:cxn ang="T82">
                  <a:pos x="T40" y="T41"/>
                </a:cxn>
                <a:cxn ang="T83">
                  <a:pos x="T42" y="T43"/>
                </a:cxn>
                <a:cxn ang="T84">
                  <a:pos x="T44" y="T45"/>
                </a:cxn>
                <a:cxn ang="T85">
                  <a:pos x="T46" y="T47"/>
                </a:cxn>
                <a:cxn ang="T86">
                  <a:pos x="T48" y="T49"/>
                </a:cxn>
                <a:cxn ang="T87">
                  <a:pos x="T50" y="T51"/>
                </a:cxn>
                <a:cxn ang="T88">
                  <a:pos x="T52" y="T53"/>
                </a:cxn>
                <a:cxn ang="T89">
                  <a:pos x="T54" y="T55"/>
                </a:cxn>
                <a:cxn ang="T90">
                  <a:pos x="T56" y="T57"/>
                </a:cxn>
                <a:cxn ang="T91">
                  <a:pos x="T58" y="T59"/>
                </a:cxn>
                <a:cxn ang="T92">
                  <a:pos x="T60" y="T61"/>
                </a:cxn>
              </a:cxnLst>
              <a:rect l="0" t="0" r="r" b="b"/>
              <a:pathLst>
                <a:path w="21376" h="21600">
                  <a:moveTo>
                    <a:pt x="21036" y="18604"/>
                  </a:moveTo>
                  <a:cubicBezTo>
                    <a:pt x="21454" y="19262"/>
                    <a:pt x="21486" y="19923"/>
                    <a:pt x="21135" y="20587"/>
                  </a:cubicBezTo>
                  <a:cubicBezTo>
                    <a:pt x="20970" y="20916"/>
                    <a:pt x="20732" y="21168"/>
                    <a:pt x="20427" y="21339"/>
                  </a:cubicBezTo>
                  <a:cubicBezTo>
                    <a:pt x="20123" y="21515"/>
                    <a:pt x="19798" y="21600"/>
                    <a:pt x="19455" y="21600"/>
                  </a:cubicBezTo>
                  <a:lnTo>
                    <a:pt x="1928" y="21600"/>
                  </a:lnTo>
                  <a:cubicBezTo>
                    <a:pt x="1586" y="21600"/>
                    <a:pt x="1264" y="21515"/>
                    <a:pt x="965" y="21339"/>
                  </a:cubicBezTo>
                  <a:cubicBezTo>
                    <a:pt x="663" y="21168"/>
                    <a:pt x="426" y="20916"/>
                    <a:pt x="249" y="20587"/>
                  </a:cubicBezTo>
                  <a:cubicBezTo>
                    <a:pt x="-114" y="19914"/>
                    <a:pt x="-79" y="19250"/>
                    <a:pt x="344" y="18604"/>
                  </a:cubicBezTo>
                  <a:lnTo>
                    <a:pt x="7510" y="7314"/>
                  </a:lnTo>
                  <a:lnTo>
                    <a:pt x="7510" y="2168"/>
                  </a:lnTo>
                  <a:lnTo>
                    <a:pt x="6428" y="2168"/>
                  </a:lnTo>
                  <a:cubicBezTo>
                    <a:pt x="6123" y="2168"/>
                    <a:pt x="5871" y="2062"/>
                    <a:pt x="5670" y="1850"/>
                  </a:cubicBezTo>
                  <a:cubicBezTo>
                    <a:pt x="5473" y="1639"/>
                    <a:pt x="5372" y="1380"/>
                    <a:pt x="5372" y="1072"/>
                  </a:cubicBezTo>
                  <a:cubicBezTo>
                    <a:pt x="5372" y="778"/>
                    <a:pt x="5473" y="529"/>
                    <a:pt x="5670" y="320"/>
                  </a:cubicBezTo>
                  <a:cubicBezTo>
                    <a:pt x="5871" y="109"/>
                    <a:pt x="6123" y="0"/>
                    <a:pt x="6428" y="0"/>
                  </a:cubicBezTo>
                  <a:lnTo>
                    <a:pt x="14953" y="0"/>
                  </a:lnTo>
                  <a:cubicBezTo>
                    <a:pt x="15261" y="0"/>
                    <a:pt x="15516" y="109"/>
                    <a:pt x="15725" y="320"/>
                  </a:cubicBezTo>
                  <a:cubicBezTo>
                    <a:pt x="15934" y="529"/>
                    <a:pt x="16038" y="778"/>
                    <a:pt x="16038" y="1072"/>
                  </a:cubicBezTo>
                  <a:cubicBezTo>
                    <a:pt x="16038" y="1380"/>
                    <a:pt x="15934" y="1639"/>
                    <a:pt x="15725" y="1850"/>
                  </a:cubicBezTo>
                  <a:cubicBezTo>
                    <a:pt x="15516" y="2062"/>
                    <a:pt x="15261" y="2168"/>
                    <a:pt x="14953" y="2168"/>
                  </a:cubicBezTo>
                  <a:lnTo>
                    <a:pt x="13900" y="2168"/>
                  </a:lnTo>
                  <a:lnTo>
                    <a:pt x="13900" y="7340"/>
                  </a:lnTo>
                  <a:lnTo>
                    <a:pt x="21036" y="18604"/>
                  </a:lnTo>
                  <a:close/>
                  <a:moveTo>
                    <a:pt x="5261" y="14865"/>
                  </a:moveTo>
                  <a:lnTo>
                    <a:pt x="16122" y="14865"/>
                  </a:lnTo>
                  <a:lnTo>
                    <a:pt x="11774" y="7974"/>
                  </a:lnTo>
                  <a:lnTo>
                    <a:pt x="11774" y="2168"/>
                  </a:lnTo>
                  <a:lnTo>
                    <a:pt x="9636" y="2168"/>
                  </a:lnTo>
                  <a:lnTo>
                    <a:pt x="9636" y="7948"/>
                  </a:lnTo>
                  <a:lnTo>
                    <a:pt x="5261" y="14865"/>
                  </a:lnTo>
                  <a:close/>
                  <a:moveTo>
                    <a:pt x="5261" y="14865"/>
                  </a:moveTo>
                </a:path>
              </a:pathLst>
            </a:custGeom>
            <a:solidFill>
              <a:schemeClr val="bg1"/>
            </a:solidFill>
            <a:ln>
              <a:noFill/>
            </a:ln>
          </p:spPr>
          <p:txBody>
            <a:bodyPr lIns="0" tIns="0" rIns="0" bIns="0"/>
            <a:lstStyle/>
            <a:p>
              <a:endParaRPr lang="zh-CN" altLang="en-US" sz="2400" dirty="0">
                <a:solidFill>
                  <a:schemeClr val="bg1">
                    <a:lumMod val="50000"/>
                  </a:schemeClr>
                </a:solidFill>
                <a:cs typeface="+mn-ea"/>
                <a:sym typeface="+mn-lt"/>
              </a:endParaRPr>
            </a:p>
          </p:txBody>
        </p:sp>
        <p:sp>
          <p:nvSpPr>
            <p:cNvPr id="53" name="文本框 52"/>
            <p:cNvSpPr txBox="1"/>
            <p:nvPr/>
          </p:nvSpPr>
          <p:spPr>
            <a:xfrm>
              <a:off x="1159182" y="2657971"/>
              <a:ext cx="697627" cy="646331"/>
            </a:xfrm>
            <a:prstGeom prst="rect">
              <a:avLst/>
            </a:prstGeom>
            <a:noFill/>
          </p:spPr>
          <p:txBody>
            <a:bodyPr wrap="none" rtlCol="0">
              <a:spAutoFit/>
            </a:bodyPr>
            <a:lstStyle/>
            <a:p>
              <a:r>
                <a:rPr lang="en-US" altLang="zh-CN" sz="3600" dirty="0">
                  <a:solidFill>
                    <a:schemeClr val="bg1">
                      <a:lumMod val="50000"/>
                    </a:schemeClr>
                  </a:solidFill>
                  <a:cs typeface="+mn-ea"/>
                  <a:sym typeface="+mn-lt"/>
                </a:rPr>
                <a:t>02</a:t>
              </a:r>
              <a:endParaRPr lang="zh-CN" altLang="en-US" sz="3600" dirty="0">
                <a:solidFill>
                  <a:schemeClr val="bg1">
                    <a:lumMod val="50000"/>
                  </a:schemeClr>
                </a:solidFill>
                <a:cs typeface="+mn-ea"/>
                <a:sym typeface="+mn-lt"/>
              </a:endParaRPr>
            </a:p>
          </p:txBody>
        </p:sp>
      </p:grpSp>
      <p:grpSp>
        <p:nvGrpSpPr>
          <p:cNvPr id="6" name="组合 53"/>
          <p:cNvGrpSpPr/>
          <p:nvPr/>
        </p:nvGrpSpPr>
        <p:grpSpPr>
          <a:xfrm>
            <a:off x="4954726" y="4047812"/>
            <a:ext cx="1259432" cy="646331"/>
            <a:chOff x="5102170" y="3936778"/>
            <a:chExt cx="1259432" cy="646329"/>
          </a:xfrm>
        </p:grpSpPr>
        <p:sp>
          <p:nvSpPr>
            <p:cNvPr id="55" name="AutoShape 8"/>
            <p:cNvSpPr/>
            <p:nvPr/>
          </p:nvSpPr>
          <p:spPr bwMode="auto">
            <a:xfrm>
              <a:off x="5102170" y="3967265"/>
              <a:ext cx="547733" cy="551431"/>
            </a:xfrm>
            <a:custGeom>
              <a:avLst/>
              <a:gdLst>
                <a:gd name="T0" fmla="*/ 14 w 19679"/>
                <a:gd name="T1" fmla="*/ 2 h 19679"/>
                <a:gd name="T2" fmla="*/ 14 w 19679"/>
                <a:gd name="T3" fmla="*/ 14 h 19679"/>
                <a:gd name="T4" fmla="*/ 2 w 19679"/>
                <a:gd name="T5" fmla="*/ 14 h 19679"/>
                <a:gd name="T6" fmla="*/ 2 w 19679"/>
                <a:gd name="T7" fmla="*/ 2 h 19679"/>
                <a:gd name="T8" fmla="*/ 14 w 19679"/>
                <a:gd name="T9" fmla="*/ 2 h 19679"/>
                <a:gd name="T10" fmla="*/ 14 w 19679"/>
                <a:gd name="T11" fmla="*/ 2 h 19679"/>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19679" h="19679">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close/>
                  <a:moveTo>
                    <a:pt x="16796" y="2882"/>
                  </a:moveTo>
                </a:path>
              </a:pathLst>
            </a:custGeom>
            <a:solidFill>
              <a:srgbClr val="154077"/>
            </a:solidFill>
            <a:ln w="57150" cap="flat" cmpd="sng" algn="ctr">
              <a:noFill/>
              <a:prstDash val="solid"/>
            </a:ln>
            <a:effectLst/>
          </p:spPr>
          <p:txBody>
            <a:bodyPr spcFirstLastPara="0" vert="horz" wrap="square" lIns="0" tIns="0" rIns="0" bIns="0" numCol="1" spcCol="1270" anchor="ctr" anchorCtr="0">
              <a:noAutofit/>
            </a:bodyPr>
            <a:lstStyle/>
            <a:p>
              <a:pPr algn="ctr" defTabSz="1185545">
                <a:lnSpc>
                  <a:spcPct val="90000"/>
                </a:lnSpc>
                <a:spcAft>
                  <a:spcPct val="35000"/>
                </a:spcAft>
              </a:pPr>
              <a:endParaRPr lang="zh-CN" altLang="en-US" sz="3600" b="1" kern="0" dirty="0">
                <a:solidFill>
                  <a:schemeClr val="bg1">
                    <a:lumMod val="50000"/>
                  </a:schemeClr>
                </a:solidFill>
                <a:cs typeface="+mn-ea"/>
                <a:sym typeface="+mn-lt"/>
              </a:endParaRPr>
            </a:p>
          </p:txBody>
        </p:sp>
        <p:sp>
          <p:nvSpPr>
            <p:cNvPr id="56" name="AutoShape 19"/>
            <p:cNvSpPr/>
            <p:nvPr/>
          </p:nvSpPr>
          <p:spPr bwMode="auto">
            <a:xfrm>
              <a:off x="5215923" y="4076214"/>
              <a:ext cx="297286" cy="297219"/>
            </a:xfrm>
            <a:custGeom>
              <a:avLst/>
              <a:gdLst>
                <a:gd name="T0" fmla="*/ 4 w 21600"/>
                <a:gd name="T1" fmla="*/ 3 h 21600"/>
                <a:gd name="T2" fmla="*/ 4 w 21600"/>
                <a:gd name="T3" fmla="*/ 3 h 21600"/>
                <a:gd name="T4" fmla="*/ 4 w 21600"/>
                <a:gd name="T5" fmla="*/ 4 h 21600"/>
                <a:gd name="T6" fmla="*/ 3 w 21600"/>
                <a:gd name="T7" fmla="*/ 4 h 21600"/>
                <a:gd name="T8" fmla="*/ 3 w 21600"/>
                <a:gd name="T9" fmla="*/ 4 h 21600"/>
                <a:gd name="T10" fmla="*/ 2 w 21600"/>
                <a:gd name="T11" fmla="*/ 4 h 21600"/>
                <a:gd name="T12" fmla="*/ 0 w 21600"/>
                <a:gd name="T13" fmla="*/ 4 h 21600"/>
                <a:gd name="T14" fmla="*/ 0 w 21600"/>
                <a:gd name="T15" fmla="*/ 4 h 21600"/>
                <a:gd name="T16" fmla="*/ 0 w 21600"/>
                <a:gd name="T17" fmla="*/ 2 h 21600"/>
                <a:gd name="T18" fmla="*/ 1 w 21600"/>
                <a:gd name="T19" fmla="*/ 2 h 21600"/>
                <a:gd name="T20" fmla="*/ 2 w 21600"/>
                <a:gd name="T21" fmla="*/ 2 h 21600"/>
                <a:gd name="T22" fmla="*/ 2 w 21600"/>
                <a:gd name="T23" fmla="*/ 1 h 21600"/>
                <a:gd name="T24" fmla="*/ 2 w 21600"/>
                <a:gd name="T25" fmla="*/ 1 h 21600"/>
                <a:gd name="T26" fmla="*/ 2 w 21600"/>
                <a:gd name="T27" fmla="*/ 1 h 21600"/>
                <a:gd name="T28" fmla="*/ 2 w 21600"/>
                <a:gd name="T29" fmla="*/ 0 h 21600"/>
                <a:gd name="T30" fmla="*/ 3 w 21600"/>
                <a:gd name="T31" fmla="*/ 0 h 21600"/>
                <a:gd name="T32" fmla="*/ 3 w 21600"/>
                <a:gd name="T33" fmla="*/ 0 h 21600"/>
                <a:gd name="T34" fmla="*/ 3 w 21600"/>
                <a:gd name="T35" fmla="*/ 1 h 21600"/>
                <a:gd name="T36" fmla="*/ 3 w 21600"/>
                <a:gd name="T37" fmla="*/ 1 h 21600"/>
                <a:gd name="T38" fmla="*/ 4 w 21600"/>
                <a:gd name="T39" fmla="*/ 1 h 21600"/>
                <a:gd name="T40" fmla="*/ 4 w 21600"/>
                <a:gd name="T41" fmla="*/ 2 h 21600"/>
                <a:gd name="T42" fmla="*/ 4 w 21600"/>
                <a:gd name="T43" fmla="*/ 2 h 21600"/>
                <a:gd name="T44" fmla="*/ 4 w 21600"/>
                <a:gd name="T45" fmla="*/ 2 h 21600"/>
                <a:gd name="T46" fmla="*/ 1 w 21600"/>
                <a:gd name="T47" fmla="*/ 4 h 21600"/>
                <a:gd name="T48" fmla="*/ 1 w 21600"/>
                <a:gd name="T49" fmla="*/ 3 h 21600"/>
                <a:gd name="T50" fmla="*/ 1 w 21600"/>
                <a:gd name="T51" fmla="*/ 3 h 21600"/>
                <a:gd name="T52" fmla="*/ 1 w 21600"/>
                <a:gd name="T53" fmla="*/ 4 h 21600"/>
                <a:gd name="T54" fmla="*/ 4 w 21600"/>
                <a:gd name="T55" fmla="*/ 3 h 21600"/>
                <a:gd name="T56" fmla="*/ 4 w 21600"/>
                <a:gd name="T57" fmla="*/ 3 h 21600"/>
                <a:gd name="T58" fmla="*/ 4 w 21600"/>
                <a:gd name="T59" fmla="*/ 2 h 21600"/>
                <a:gd name="T60" fmla="*/ 4 w 21600"/>
                <a:gd name="T61" fmla="*/ 2 h 21600"/>
                <a:gd name="T62" fmla="*/ 4 w 21600"/>
                <a:gd name="T63" fmla="*/ 2 h 21600"/>
                <a:gd name="T64" fmla="*/ 3 w 21600"/>
                <a:gd name="T65" fmla="*/ 2 h 21600"/>
                <a:gd name="T66" fmla="*/ 3 w 21600"/>
                <a:gd name="T67" fmla="*/ 2 h 21600"/>
                <a:gd name="T68" fmla="*/ 3 w 21600"/>
                <a:gd name="T69" fmla="*/ 2 h 21600"/>
                <a:gd name="T70" fmla="*/ 3 w 21600"/>
                <a:gd name="T71" fmla="*/ 1 h 21600"/>
                <a:gd name="T72" fmla="*/ 3 w 21600"/>
                <a:gd name="T73" fmla="*/ 1 h 21600"/>
                <a:gd name="T74" fmla="*/ 3 w 21600"/>
                <a:gd name="T75" fmla="*/ 0 h 21600"/>
                <a:gd name="T76" fmla="*/ 3 w 21600"/>
                <a:gd name="T77" fmla="*/ 0 h 21600"/>
                <a:gd name="T78" fmla="*/ 3 w 21600"/>
                <a:gd name="T79" fmla="*/ 0 h 21600"/>
                <a:gd name="T80" fmla="*/ 3 w 21600"/>
                <a:gd name="T81" fmla="*/ 1 h 21600"/>
                <a:gd name="T82" fmla="*/ 2 w 21600"/>
                <a:gd name="T83" fmla="*/ 1 h 21600"/>
                <a:gd name="T84" fmla="*/ 2 w 21600"/>
                <a:gd name="T85" fmla="*/ 2 h 21600"/>
                <a:gd name="T86" fmla="*/ 2 w 21600"/>
                <a:gd name="T87" fmla="*/ 2 h 21600"/>
                <a:gd name="T88" fmla="*/ 1 w 21600"/>
                <a:gd name="T89" fmla="*/ 2 h 21600"/>
                <a:gd name="T90" fmla="*/ 2 w 21600"/>
                <a:gd name="T91" fmla="*/ 4 h 21600"/>
                <a:gd name="T92" fmla="*/ 3 w 21600"/>
                <a:gd name="T93" fmla="*/ 4 h 21600"/>
                <a:gd name="T94" fmla="*/ 3 w 21600"/>
                <a:gd name="T95" fmla="*/ 4 h 21600"/>
                <a:gd name="T96" fmla="*/ 4 w 21600"/>
                <a:gd name="T97" fmla="*/ 4 h 21600"/>
                <a:gd name="T98" fmla="*/ 4 w 21600"/>
                <a:gd name="T99" fmla="*/ 4 h 21600"/>
                <a:gd name="T100" fmla="*/ 4 w 21600"/>
                <a:gd name="T101" fmla="*/ 3 h 21600"/>
                <a:gd name="T102" fmla="*/ 4 w 21600"/>
                <a:gd name="T103" fmla="*/ 3 h 21600"/>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Lst>
              <a:ahLst/>
              <a:cxnLst>
                <a:cxn ang="T104">
                  <a:pos x="T0" y="T1"/>
                </a:cxn>
                <a:cxn ang="T105">
                  <a:pos x="T2" y="T3"/>
                </a:cxn>
                <a:cxn ang="T106">
                  <a:pos x="T4" y="T5"/>
                </a:cxn>
                <a:cxn ang="T107">
                  <a:pos x="T6" y="T7"/>
                </a:cxn>
                <a:cxn ang="T108">
                  <a:pos x="T8" y="T9"/>
                </a:cxn>
                <a:cxn ang="T109">
                  <a:pos x="T10" y="T11"/>
                </a:cxn>
                <a:cxn ang="T110">
                  <a:pos x="T12" y="T13"/>
                </a:cxn>
                <a:cxn ang="T111">
                  <a:pos x="T14" y="T15"/>
                </a:cxn>
                <a:cxn ang="T112">
                  <a:pos x="T16" y="T17"/>
                </a:cxn>
                <a:cxn ang="T113">
                  <a:pos x="T18" y="T19"/>
                </a:cxn>
                <a:cxn ang="T114">
                  <a:pos x="T20" y="T21"/>
                </a:cxn>
                <a:cxn ang="T115">
                  <a:pos x="T22" y="T23"/>
                </a:cxn>
                <a:cxn ang="T116">
                  <a:pos x="T24" y="T25"/>
                </a:cxn>
                <a:cxn ang="T117">
                  <a:pos x="T26" y="T27"/>
                </a:cxn>
                <a:cxn ang="T118">
                  <a:pos x="T28" y="T29"/>
                </a:cxn>
                <a:cxn ang="T119">
                  <a:pos x="T30" y="T31"/>
                </a:cxn>
                <a:cxn ang="T120">
                  <a:pos x="T32" y="T33"/>
                </a:cxn>
                <a:cxn ang="T121">
                  <a:pos x="T34" y="T35"/>
                </a:cxn>
                <a:cxn ang="T122">
                  <a:pos x="T36" y="T37"/>
                </a:cxn>
                <a:cxn ang="T123">
                  <a:pos x="T38" y="T39"/>
                </a:cxn>
                <a:cxn ang="T124">
                  <a:pos x="T40" y="T41"/>
                </a:cxn>
                <a:cxn ang="T125">
                  <a:pos x="T42" y="T43"/>
                </a:cxn>
                <a:cxn ang="T126">
                  <a:pos x="T44" y="T45"/>
                </a:cxn>
                <a:cxn ang="T127">
                  <a:pos x="T46" y="T47"/>
                </a:cxn>
                <a:cxn ang="T128">
                  <a:pos x="T48" y="T49"/>
                </a:cxn>
                <a:cxn ang="T129">
                  <a:pos x="T50" y="T51"/>
                </a:cxn>
                <a:cxn ang="T130">
                  <a:pos x="T52" y="T53"/>
                </a:cxn>
                <a:cxn ang="T131">
                  <a:pos x="T54" y="T55"/>
                </a:cxn>
                <a:cxn ang="T132">
                  <a:pos x="T56" y="T57"/>
                </a:cxn>
                <a:cxn ang="T133">
                  <a:pos x="T58" y="T59"/>
                </a:cxn>
                <a:cxn ang="T134">
                  <a:pos x="T60" y="T61"/>
                </a:cxn>
                <a:cxn ang="T135">
                  <a:pos x="T62" y="T63"/>
                </a:cxn>
                <a:cxn ang="T136">
                  <a:pos x="T64" y="T65"/>
                </a:cxn>
                <a:cxn ang="T137">
                  <a:pos x="T66" y="T67"/>
                </a:cxn>
                <a:cxn ang="T138">
                  <a:pos x="T68" y="T69"/>
                </a:cxn>
                <a:cxn ang="T139">
                  <a:pos x="T70" y="T71"/>
                </a:cxn>
                <a:cxn ang="T140">
                  <a:pos x="T72" y="T73"/>
                </a:cxn>
                <a:cxn ang="T141">
                  <a:pos x="T74" y="T75"/>
                </a:cxn>
                <a:cxn ang="T142">
                  <a:pos x="T76" y="T77"/>
                </a:cxn>
                <a:cxn ang="T143">
                  <a:pos x="T78" y="T79"/>
                </a:cxn>
                <a:cxn ang="T144">
                  <a:pos x="T80" y="T81"/>
                </a:cxn>
                <a:cxn ang="T145">
                  <a:pos x="T82" y="T83"/>
                </a:cxn>
                <a:cxn ang="T146">
                  <a:pos x="T84" y="T85"/>
                </a:cxn>
                <a:cxn ang="T147">
                  <a:pos x="T86" y="T87"/>
                </a:cxn>
                <a:cxn ang="T148">
                  <a:pos x="T88" y="T89"/>
                </a:cxn>
                <a:cxn ang="T149">
                  <a:pos x="T90" y="T91"/>
                </a:cxn>
                <a:cxn ang="T150">
                  <a:pos x="T92" y="T93"/>
                </a:cxn>
                <a:cxn ang="T151">
                  <a:pos x="T94" y="T95"/>
                </a:cxn>
                <a:cxn ang="T152">
                  <a:pos x="T96" y="T97"/>
                </a:cxn>
                <a:cxn ang="T153">
                  <a:pos x="T98" y="T99"/>
                </a:cxn>
                <a:cxn ang="T154">
                  <a:pos x="T100" y="T101"/>
                </a:cxn>
                <a:cxn ang="T155">
                  <a:pos x="T102" y="T103"/>
                </a:cxn>
              </a:cxnLst>
              <a:rect l="0" t="0" r="r" b="b"/>
              <a:pathLst>
                <a:path w="21600" h="21600">
                  <a:moveTo>
                    <a:pt x="21329" y="11544"/>
                  </a:moveTo>
                  <a:cubicBezTo>
                    <a:pt x="21493" y="11931"/>
                    <a:pt x="21572" y="12338"/>
                    <a:pt x="21572" y="12758"/>
                  </a:cubicBezTo>
                  <a:cubicBezTo>
                    <a:pt x="21572" y="13464"/>
                    <a:pt x="21388" y="14105"/>
                    <a:pt x="21018" y="14679"/>
                  </a:cubicBezTo>
                  <a:cubicBezTo>
                    <a:pt x="21111" y="15215"/>
                    <a:pt x="21077" y="15746"/>
                    <a:pt x="20925" y="16285"/>
                  </a:cubicBezTo>
                  <a:cubicBezTo>
                    <a:pt x="20769" y="16819"/>
                    <a:pt x="20512" y="17288"/>
                    <a:pt x="20142" y="17697"/>
                  </a:cubicBezTo>
                  <a:cubicBezTo>
                    <a:pt x="20105" y="18451"/>
                    <a:pt x="19902" y="19081"/>
                    <a:pt x="19532" y="19581"/>
                  </a:cubicBezTo>
                  <a:cubicBezTo>
                    <a:pt x="19161" y="20081"/>
                    <a:pt x="18701" y="20482"/>
                    <a:pt x="18147" y="20784"/>
                  </a:cubicBezTo>
                  <a:cubicBezTo>
                    <a:pt x="17593" y="21089"/>
                    <a:pt x="16983" y="21298"/>
                    <a:pt x="16322" y="21419"/>
                  </a:cubicBezTo>
                  <a:cubicBezTo>
                    <a:pt x="15660" y="21541"/>
                    <a:pt x="15010" y="21600"/>
                    <a:pt x="14380" y="21600"/>
                  </a:cubicBezTo>
                  <a:cubicBezTo>
                    <a:pt x="13730" y="21600"/>
                    <a:pt x="13078" y="21555"/>
                    <a:pt x="12425" y="21462"/>
                  </a:cubicBezTo>
                  <a:cubicBezTo>
                    <a:pt x="11772" y="21363"/>
                    <a:pt x="11128" y="21236"/>
                    <a:pt x="10498" y="21075"/>
                  </a:cubicBezTo>
                  <a:cubicBezTo>
                    <a:pt x="9865" y="20894"/>
                    <a:pt x="9237" y="20702"/>
                    <a:pt x="8610" y="20493"/>
                  </a:cubicBezTo>
                  <a:cubicBezTo>
                    <a:pt x="7983" y="20287"/>
                    <a:pt x="7341" y="20182"/>
                    <a:pt x="6680" y="20182"/>
                  </a:cubicBezTo>
                  <a:lnTo>
                    <a:pt x="1608" y="20182"/>
                  </a:lnTo>
                  <a:cubicBezTo>
                    <a:pt x="1167" y="20182"/>
                    <a:pt x="786" y="20030"/>
                    <a:pt x="472" y="19714"/>
                  </a:cubicBezTo>
                  <a:cubicBezTo>
                    <a:pt x="158" y="19406"/>
                    <a:pt x="0" y="19025"/>
                    <a:pt x="0" y="18573"/>
                  </a:cubicBezTo>
                  <a:lnTo>
                    <a:pt x="0" y="9881"/>
                  </a:lnTo>
                  <a:cubicBezTo>
                    <a:pt x="0" y="9440"/>
                    <a:pt x="158" y="9065"/>
                    <a:pt x="472" y="8754"/>
                  </a:cubicBezTo>
                  <a:cubicBezTo>
                    <a:pt x="786" y="8441"/>
                    <a:pt x="1167" y="8285"/>
                    <a:pt x="1608" y="8285"/>
                  </a:cubicBezTo>
                  <a:lnTo>
                    <a:pt x="6316" y="8285"/>
                  </a:lnTo>
                  <a:cubicBezTo>
                    <a:pt x="6559" y="8161"/>
                    <a:pt x="6751" y="8023"/>
                    <a:pt x="6898" y="7873"/>
                  </a:cubicBezTo>
                  <a:cubicBezTo>
                    <a:pt x="7042" y="7723"/>
                    <a:pt x="7197" y="7548"/>
                    <a:pt x="7370" y="7342"/>
                  </a:cubicBezTo>
                  <a:cubicBezTo>
                    <a:pt x="7514" y="7161"/>
                    <a:pt x="7663" y="6986"/>
                    <a:pt x="7810" y="6820"/>
                  </a:cubicBezTo>
                  <a:cubicBezTo>
                    <a:pt x="7957" y="6653"/>
                    <a:pt x="8113" y="6484"/>
                    <a:pt x="8277" y="6311"/>
                  </a:cubicBezTo>
                  <a:cubicBezTo>
                    <a:pt x="8570" y="5998"/>
                    <a:pt x="8918" y="5690"/>
                    <a:pt x="9302" y="5385"/>
                  </a:cubicBezTo>
                  <a:cubicBezTo>
                    <a:pt x="9692" y="5086"/>
                    <a:pt x="9989" y="4750"/>
                    <a:pt x="10195" y="4380"/>
                  </a:cubicBezTo>
                  <a:cubicBezTo>
                    <a:pt x="10339" y="4117"/>
                    <a:pt x="10444" y="3826"/>
                    <a:pt x="10506" y="3507"/>
                  </a:cubicBezTo>
                  <a:cubicBezTo>
                    <a:pt x="10565" y="3188"/>
                    <a:pt x="10628" y="2866"/>
                    <a:pt x="10676" y="2539"/>
                  </a:cubicBezTo>
                  <a:cubicBezTo>
                    <a:pt x="10727" y="2217"/>
                    <a:pt x="10780" y="1900"/>
                    <a:pt x="10845" y="1593"/>
                  </a:cubicBezTo>
                  <a:cubicBezTo>
                    <a:pt x="10907" y="1288"/>
                    <a:pt x="11015" y="1017"/>
                    <a:pt x="11162" y="777"/>
                  </a:cubicBezTo>
                  <a:cubicBezTo>
                    <a:pt x="11311" y="537"/>
                    <a:pt x="11523" y="350"/>
                    <a:pt x="11800" y="209"/>
                  </a:cubicBezTo>
                  <a:cubicBezTo>
                    <a:pt x="12074" y="68"/>
                    <a:pt x="12442" y="0"/>
                    <a:pt x="12902" y="0"/>
                  </a:cubicBezTo>
                  <a:cubicBezTo>
                    <a:pt x="13451" y="0"/>
                    <a:pt x="13956" y="113"/>
                    <a:pt x="14411" y="345"/>
                  </a:cubicBezTo>
                  <a:cubicBezTo>
                    <a:pt x="14869" y="573"/>
                    <a:pt x="15251" y="881"/>
                    <a:pt x="15567" y="1271"/>
                  </a:cubicBezTo>
                  <a:cubicBezTo>
                    <a:pt x="15881" y="1658"/>
                    <a:pt x="16127" y="2101"/>
                    <a:pt x="16305" y="2601"/>
                  </a:cubicBezTo>
                  <a:cubicBezTo>
                    <a:pt x="16480" y="3104"/>
                    <a:pt x="16570" y="3609"/>
                    <a:pt x="16570" y="4123"/>
                  </a:cubicBezTo>
                  <a:cubicBezTo>
                    <a:pt x="16570" y="4654"/>
                    <a:pt x="16491" y="5162"/>
                    <a:pt x="16333" y="5645"/>
                  </a:cubicBezTo>
                  <a:cubicBezTo>
                    <a:pt x="16175" y="6125"/>
                    <a:pt x="15982" y="6611"/>
                    <a:pt x="15759" y="7097"/>
                  </a:cubicBezTo>
                  <a:cubicBezTo>
                    <a:pt x="16073" y="7080"/>
                    <a:pt x="16389" y="7057"/>
                    <a:pt x="16706" y="7035"/>
                  </a:cubicBezTo>
                  <a:cubicBezTo>
                    <a:pt x="17019" y="7012"/>
                    <a:pt x="17336" y="7001"/>
                    <a:pt x="17652" y="7001"/>
                  </a:cubicBezTo>
                  <a:cubicBezTo>
                    <a:pt x="18150" y="7001"/>
                    <a:pt x="18630" y="7049"/>
                    <a:pt x="19099" y="7145"/>
                  </a:cubicBezTo>
                  <a:cubicBezTo>
                    <a:pt x="19568" y="7238"/>
                    <a:pt x="19986" y="7396"/>
                    <a:pt x="20357" y="7616"/>
                  </a:cubicBezTo>
                  <a:cubicBezTo>
                    <a:pt x="20727" y="7839"/>
                    <a:pt x="21026" y="8144"/>
                    <a:pt x="21255" y="8528"/>
                  </a:cubicBezTo>
                  <a:cubicBezTo>
                    <a:pt x="21487" y="8918"/>
                    <a:pt x="21600" y="9409"/>
                    <a:pt x="21600" y="10002"/>
                  </a:cubicBezTo>
                  <a:cubicBezTo>
                    <a:pt x="21600" y="10265"/>
                    <a:pt x="21580" y="10519"/>
                    <a:pt x="21535" y="10773"/>
                  </a:cubicBezTo>
                  <a:cubicBezTo>
                    <a:pt x="21484" y="11030"/>
                    <a:pt x="21419" y="11284"/>
                    <a:pt x="21329" y="11544"/>
                  </a:cubicBezTo>
                  <a:moveTo>
                    <a:pt x="4258" y="18519"/>
                  </a:moveTo>
                  <a:cubicBezTo>
                    <a:pt x="4555" y="18519"/>
                    <a:pt x="4809" y="18417"/>
                    <a:pt x="5024" y="18214"/>
                  </a:cubicBezTo>
                  <a:cubicBezTo>
                    <a:pt x="5233" y="18014"/>
                    <a:pt x="5341" y="17759"/>
                    <a:pt x="5341" y="17454"/>
                  </a:cubicBezTo>
                  <a:cubicBezTo>
                    <a:pt x="5341" y="17155"/>
                    <a:pt x="5233" y="16901"/>
                    <a:pt x="5024" y="16686"/>
                  </a:cubicBezTo>
                  <a:cubicBezTo>
                    <a:pt x="4812" y="16477"/>
                    <a:pt x="4558" y="16373"/>
                    <a:pt x="4258" y="16373"/>
                  </a:cubicBezTo>
                  <a:cubicBezTo>
                    <a:pt x="3942" y="16373"/>
                    <a:pt x="3685" y="16477"/>
                    <a:pt x="3487" y="16686"/>
                  </a:cubicBezTo>
                  <a:cubicBezTo>
                    <a:pt x="3289" y="16901"/>
                    <a:pt x="3190" y="17155"/>
                    <a:pt x="3190" y="17454"/>
                  </a:cubicBezTo>
                  <a:cubicBezTo>
                    <a:pt x="3190" y="17768"/>
                    <a:pt x="3289" y="18025"/>
                    <a:pt x="3487" y="18223"/>
                  </a:cubicBezTo>
                  <a:cubicBezTo>
                    <a:pt x="3682" y="18420"/>
                    <a:pt x="3939" y="18519"/>
                    <a:pt x="4258" y="18519"/>
                  </a:cubicBezTo>
                  <a:moveTo>
                    <a:pt x="19164" y="14343"/>
                  </a:moveTo>
                  <a:cubicBezTo>
                    <a:pt x="19704" y="13902"/>
                    <a:pt x="19975" y="13346"/>
                    <a:pt x="19975" y="12679"/>
                  </a:cubicBezTo>
                  <a:cubicBezTo>
                    <a:pt x="19975" y="12473"/>
                    <a:pt x="19919" y="12281"/>
                    <a:pt x="19806" y="12098"/>
                  </a:cubicBezTo>
                  <a:cubicBezTo>
                    <a:pt x="19695" y="11920"/>
                    <a:pt x="19577" y="11762"/>
                    <a:pt x="19447" y="11623"/>
                  </a:cubicBezTo>
                  <a:cubicBezTo>
                    <a:pt x="19591" y="11363"/>
                    <a:pt x="19721" y="11106"/>
                    <a:pt x="19834" y="10849"/>
                  </a:cubicBezTo>
                  <a:cubicBezTo>
                    <a:pt x="19944" y="10592"/>
                    <a:pt x="20003" y="10313"/>
                    <a:pt x="20003" y="10002"/>
                  </a:cubicBezTo>
                  <a:cubicBezTo>
                    <a:pt x="20003" y="9689"/>
                    <a:pt x="19924" y="9440"/>
                    <a:pt x="19766" y="9251"/>
                  </a:cubicBezTo>
                  <a:cubicBezTo>
                    <a:pt x="19608" y="9070"/>
                    <a:pt x="19416" y="8929"/>
                    <a:pt x="19184" y="8833"/>
                  </a:cubicBezTo>
                  <a:cubicBezTo>
                    <a:pt x="18955" y="8740"/>
                    <a:pt x="18698" y="8683"/>
                    <a:pt x="18418" y="8664"/>
                  </a:cubicBezTo>
                  <a:cubicBezTo>
                    <a:pt x="18138" y="8644"/>
                    <a:pt x="17884" y="8635"/>
                    <a:pt x="17650" y="8635"/>
                  </a:cubicBezTo>
                  <a:cubicBezTo>
                    <a:pt x="17243" y="8635"/>
                    <a:pt x="16836" y="8650"/>
                    <a:pt x="16423" y="8678"/>
                  </a:cubicBezTo>
                  <a:cubicBezTo>
                    <a:pt x="16011" y="8706"/>
                    <a:pt x="15607" y="8720"/>
                    <a:pt x="15200" y="8720"/>
                  </a:cubicBezTo>
                  <a:cubicBezTo>
                    <a:pt x="14917" y="8720"/>
                    <a:pt x="14643" y="8706"/>
                    <a:pt x="14366" y="8678"/>
                  </a:cubicBezTo>
                  <a:cubicBezTo>
                    <a:pt x="14089" y="8650"/>
                    <a:pt x="13829" y="8585"/>
                    <a:pt x="13575" y="8475"/>
                  </a:cubicBezTo>
                  <a:cubicBezTo>
                    <a:pt x="13575" y="8105"/>
                    <a:pt x="13646" y="7754"/>
                    <a:pt x="13792" y="7421"/>
                  </a:cubicBezTo>
                  <a:cubicBezTo>
                    <a:pt x="13937" y="7088"/>
                    <a:pt x="14095" y="6752"/>
                    <a:pt x="14276" y="6413"/>
                  </a:cubicBezTo>
                  <a:cubicBezTo>
                    <a:pt x="14448" y="6074"/>
                    <a:pt x="14606" y="5721"/>
                    <a:pt x="14748" y="5351"/>
                  </a:cubicBezTo>
                  <a:cubicBezTo>
                    <a:pt x="14886" y="4984"/>
                    <a:pt x="14954" y="4575"/>
                    <a:pt x="14954" y="4123"/>
                  </a:cubicBezTo>
                  <a:cubicBezTo>
                    <a:pt x="14954" y="3824"/>
                    <a:pt x="14906" y="3530"/>
                    <a:pt x="14813" y="3236"/>
                  </a:cubicBezTo>
                  <a:cubicBezTo>
                    <a:pt x="14717" y="2945"/>
                    <a:pt x="14584" y="2677"/>
                    <a:pt x="14411" y="2440"/>
                  </a:cubicBezTo>
                  <a:cubicBezTo>
                    <a:pt x="14239" y="2200"/>
                    <a:pt x="14027" y="2002"/>
                    <a:pt x="13776" y="1844"/>
                  </a:cubicBezTo>
                  <a:cubicBezTo>
                    <a:pt x="13521" y="1689"/>
                    <a:pt x="13230" y="1607"/>
                    <a:pt x="12894" y="1607"/>
                  </a:cubicBezTo>
                  <a:lnTo>
                    <a:pt x="12744" y="1607"/>
                  </a:lnTo>
                  <a:cubicBezTo>
                    <a:pt x="12682" y="1607"/>
                    <a:pt x="12631" y="1618"/>
                    <a:pt x="12594" y="1635"/>
                  </a:cubicBezTo>
                  <a:cubicBezTo>
                    <a:pt x="12524" y="1672"/>
                    <a:pt x="12481" y="1706"/>
                    <a:pt x="12473" y="1742"/>
                  </a:cubicBezTo>
                  <a:cubicBezTo>
                    <a:pt x="12464" y="1779"/>
                    <a:pt x="12450" y="1838"/>
                    <a:pt x="12430" y="1920"/>
                  </a:cubicBezTo>
                  <a:cubicBezTo>
                    <a:pt x="12323" y="2451"/>
                    <a:pt x="12221" y="3007"/>
                    <a:pt x="12128" y="3586"/>
                  </a:cubicBezTo>
                  <a:cubicBezTo>
                    <a:pt x="12035" y="4168"/>
                    <a:pt x="11854" y="4699"/>
                    <a:pt x="11597" y="5176"/>
                  </a:cubicBezTo>
                  <a:cubicBezTo>
                    <a:pt x="11334" y="5636"/>
                    <a:pt x="11001" y="6035"/>
                    <a:pt x="10597" y="6368"/>
                  </a:cubicBezTo>
                  <a:cubicBezTo>
                    <a:pt x="10190" y="6701"/>
                    <a:pt x="9803" y="7051"/>
                    <a:pt x="9432" y="7421"/>
                  </a:cubicBezTo>
                  <a:cubicBezTo>
                    <a:pt x="9170" y="7701"/>
                    <a:pt x="8949" y="7955"/>
                    <a:pt x="8771" y="8183"/>
                  </a:cubicBezTo>
                  <a:cubicBezTo>
                    <a:pt x="8593" y="8412"/>
                    <a:pt x="8404" y="8632"/>
                    <a:pt x="8212" y="8833"/>
                  </a:cubicBezTo>
                  <a:cubicBezTo>
                    <a:pt x="8017" y="9036"/>
                    <a:pt x="7799" y="9223"/>
                    <a:pt x="7556" y="9401"/>
                  </a:cubicBezTo>
                  <a:cubicBezTo>
                    <a:pt x="7313" y="9576"/>
                    <a:pt x="7019" y="9737"/>
                    <a:pt x="6674" y="9881"/>
                  </a:cubicBezTo>
                  <a:lnTo>
                    <a:pt x="6646" y="9881"/>
                  </a:lnTo>
                  <a:lnTo>
                    <a:pt x="6646" y="18573"/>
                  </a:lnTo>
                  <a:cubicBezTo>
                    <a:pt x="7279" y="18573"/>
                    <a:pt x="7889" y="18649"/>
                    <a:pt x="8486" y="18796"/>
                  </a:cubicBezTo>
                  <a:cubicBezTo>
                    <a:pt x="9082" y="18946"/>
                    <a:pt x="9684" y="19104"/>
                    <a:pt x="10294" y="19270"/>
                  </a:cubicBezTo>
                  <a:cubicBezTo>
                    <a:pt x="10902" y="19440"/>
                    <a:pt x="11538" y="19592"/>
                    <a:pt x="12207" y="19742"/>
                  </a:cubicBezTo>
                  <a:cubicBezTo>
                    <a:pt x="12874" y="19892"/>
                    <a:pt x="13595" y="19965"/>
                    <a:pt x="14375" y="19965"/>
                  </a:cubicBezTo>
                  <a:cubicBezTo>
                    <a:pt x="14781" y="19965"/>
                    <a:pt x="15222" y="19940"/>
                    <a:pt x="15700" y="19886"/>
                  </a:cubicBezTo>
                  <a:cubicBezTo>
                    <a:pt x="16177" y="19830"/>
                    <a:pt x="16627" y="19711"/>
                    <a:pt x="17048" y="19527"/>
                  </a:cubicBezTo>
                  <a:cubicBezTo>
                    <a:pt x="17469" y="19344"/>
                    <a:pt x="17816" y="19087"/>
                    <a:pt x="18102" y="18762"/>
                  </a:cubicBezTo>
                  <a:cubicBezTo>
                    <a:pt x="18387" y="18440"/>
                    <a:pt x="18526" y="18011"/>
                    <a:pt x="18526" y="17477"/>
                  </a:cubicBezTo>
                  <a:cubicBezTo>
                    <a:pt x="18526" y="17387"/>
                    <a:pt x="18523" y="17305"/>
                    <a:pt x="18517" y="17226"/>
                  </a:cubicBezTo>
                  <a:cubicBezTo>
                    <a:pt x="18503" y="17152"/>
                    <a:pt x="18489" y="17071"/>
                    <a:pt x="18472" y="16980"/>
                  </a:cubicBezTo>
                  <a:cubicBezTo>
                    <a:pt x="18786" y="16836"/>
                    <a:pt x="19029" y="16596"/>
                    <a:pt x="19195" y="16263"/>
                  </a:cubicBezTo>
                  <a:cubicBezTo>
                    <a:pt x="19365" y="15930"/>
                    <a:pt x="19447" y="15594"/>
                    <a:pt x="19447" y="15263"/>
                  </a:cubicBezTo>
                  <a:cubicBezTo>
                    <a:pt x="19450" y="14913"/>
                    <a:pt x="19351" y="14605"/>
                    <a:pt x="19164" y="14343"/>
                  </a:cubicBezTo>
                </a:path>
              </a:pathLst>
            </a:custGeom>
            <a:solidFill>
              <a:schemeClr val="bg1"/>
            </a:solidFill>
            <a:ln>
              <a:noFill/>
            </a:ln>
          </p:spPr>
          <p:txBody>
            <a:bodyPr lIns="0" tIns="0" rIns="0" bIns="0"/>
            <a:lstStyle/>
            <a:p>
              <a:endParaRPr lang="zh-CN" altLang="en-US" sz="2400" dirty="0">
                <a:solidFill>
                  <a:schemeClr val="bg1">
                    <a:lumMod val="50000"/>
                  </a:schemeClr>
                </a:solidFill>
                <a:cs typeface="+mn-ea"/>
                <a:sym typeface="+mn-lt"/>
              </a:endParaRPr>
            </a:p>
          </p:txBody>
        </p:sp>
        <p:sp>
          <p:nvSpPr>
            <p:cNvPr id="57" name="文本框 56"/>
            <p:cNvSpPr txBox="1"/>
            <p:nvPr/>
          </p:nvSpPr>
          <p:spPr>
            <a:xfrm>
              <a:off x="5663975" y="3936778"/>
              <a:ext cx="697627" cy="646329"/>
            </a:xfrm>
            <a:prstGeom prst="rect">
              <a:avLst/>
            </a:prstGeom>
            <a:noFill/>
          </p:spPr>
          <p:txBody>
            <a:bodyPr wrap="none" rtlCol="0">
              <a:spAutoFit/>
            </a:bodyPr>
            <a:lstStyle/>
            <a:p>
              <a:r>
                <a:rPr lang="en-US" altLang="zh-CN" sz="3600" dirty="0">
                  <a:solidFill>
                    <a:schemeClr val="bg1">
                      <a:lumMod val="50000"/>
                    </a:schemeClr>
                  </a:solidFill>
                  <a:cs typeface="+mn-ea"/>
                  <a:sym typeface="+mn-lt"/>
                </a:rPr>
                <a:t>04</a:t>
              </a:r>
              <a:endParaRPr lang="zh-CN" altLang="en-US" sz="3600" dirty="0">
                <a:solidFill>
                  <a:schemeClr val="bg1">
                    <a:lumMod val="50000"/>
                  </a:schemeClr>
                </a:solidFill>
                <a:cs typeface="+mn-ea"/>
                <a:sym typeface="+mn-lt"/>
              </a:endParaRPr>
            </a:p>
          </p:txBody>
        </p:sp>
      </p:grpSp>
      <p:grpSp>
        <p:nvGrpSpPr>
          <p:cNvPr id="7" name="组合 57"/>
          <p:cNvGrpSpPr/>
          <p:nvPr/>
        </p:nvGrpSpPr>
        <p:grpSpPr>
          <a:xfrm>
            <a:off x="4571408" y="2785510"/>
            <a:ext cx="1254623" cy="646331"/>
            <a:chOff x="4718853" y="2674485"/>
            <a:chExt cx="1254623" cy="646331"/>
          </a:xfrm>
        </p:grpSpPr>
        <p:sp>
          <p:nvSpPr>
            <p:cNvPr id="59" name="AutoShape 6"/>
            <p:cNvSpPr/>
            <p:nvPr/>
          </p:nvSpPr>
          <p:spPr bwMode="auto">
            <a:xfrm>
              <a:off x="4718853" y="2731563"/>
              <a:ext cx="547733" cy="550475"/>
            </a:xfrm>
            <a:custGeom>
              <a:avLst/>
              <a:gdLst>
                <a:gd name="T0" fmla="*/ 14 w 19679"/>
                <a:gd name="T1" fmla="*/ 2 h 19679"/>
                <a:gd name="T2" fmla="*/ 14 w 19679"/>
                <a:gd name="T3" fmla="*/ 14 h 19679"/>
                <a:gd name="T4" fmla="*/ 2 w 19679"/>
                <a:gd name="T5" fmla="*/ 14 h 19679"/>
                <a:gd name="T6" fmla="*/ 2 w 19679"/>
                <a:gd name="T7" fmla="*/ 2 h 19679"/>
                <a:gd name="T8" fmla="*/ 14 w 19679"/>
                <a:gd name="T9" fmla="*/ 2 h 19679"/>
                <a:gd name="T10" fmla="*/ 14 w 19679"/>
                <a:gd name="T11" fmla="*/ 2 h 19679"/>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19679" h="19679">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close/>
                  <a:moveTo>
                    <a:pt x="16796" y="2882"/>
                  </a:moveTo>
                </a:path>
              </a:pathLst>
            </a:custGeom>
            <a:solidFill>
              <a:schemeClr val="accent3"/>
            </a:solidFill>
            <a:ln w="57150" cap="flat" cmpd="sng" algn="ctr">
              <a:noFill/>
              <a:prstDash val="solid"/>
            </a:ln>
            <a:effectLst/>
          </p:spPr>
          <p:txBody>
            <a:bodyPr spcFirstLastPara="0" vert="horz" wrap="square" lIns="0" tIns="0" rIns="0" bIns="0" numCol="1" spcCol="1270" anchor="ctr" anchorCtr="0">
              <a:noAutofit/>
            </a:bodyPr>
            <a:lstStyle/>
            <a:p>
              <a:pPr algn="ctr" defTabSz="1185545">
                <a:lnSpc>
                  <a:spcPct val="90000"/>
                </a:lnSpc>
                <a:spcAft>
                  <a:spcPct val="35000"/>
                </a:spcAft>
              </a:pPr>
              <a:endParaRPr lang="zh-CN" altLang="en-US" sz="3600" b="1" kern="0" dirty="0">
                <a:solidFill>
                  <a:schemeClr val="bg1">
                    <a:lumMod val="50000"/>
                  </a:schemeClr>
                </a:solidFill>
                <a:cs typeface="+mn-ea"/>
                <a:sym typeface="+mn-lt"/>
              </a:endParaRPr>
            </a:p>
          </p:txBody>
        </p:sp>
        <p:sp>
          <p:nvSpPr>
            <p:cNvPr id="60" name="AutoShape 18"/>
            <p:cNvSpPr/>
            <p:nvPr/>
          </p:nvSpPr>
          <p:spPr bwMode="auto">
            <a:xfrm>
              <a:off x="4827826" y="2859625"/>
              <a:ext cx="297286" cy="297219"/>
            </a:xfrm>
            <a:custGeom>
              <a:avLst/>
              <a:gdLst>
                <a:gd name="T0" fmla="*/ 4 w 21564"/>
                <a:gd name="T1" fmla="*/ 1 h 21600"/>
                <a:gd name="T2" fmla="*/ 4 w 21564"/>
                <a:gd name="T3" fmla="*/ 1 h 21600"/>
                <a:gd name="T4" fmla="*/ 4 w 21564"/>
                <a:gd name="T5" fmla="*/ 1 h 21600"/>
                <a:gd name="T6" fmla="*/ 4 w 21564"/>
                <a:gd name="T7" fmla="*/ 3 h 21600"/>
                <a:gd name="T8" fmla="*/ 4 w 21564"/>
                <a:gd name="T9" fmla="*/ 3 h 21600"/>
                <a:gd name="T10" fmla="*/ 4 w 21564"/>
                <a:gd name="T11" fmla="*/ 3 h 21600"/>
                <a:gd name="T12" fmla="*/ 1 w 21564"/>
                <a:gd name="T13" fmla="*/ 3 h 21600"/>
                <a:gd name="T14" fmla="*/ 1 w 21564"/>
                <a:gd name="T15" fmla="*/ 3 h 21600"/>
                <a:gd name="T16" fmla="*/ 2 w 21564"/>
                <a:gd name="T17" fmla="*/ 3 h 21600"/>
                <a:gd name="T18" fmla="*/ 2 w 21564"/>
                <a:gd name="T19" fmla="*/ 3 h 21600"/>
                <a:gd name="T20" fmla="*/ 4 w 21564"/>
                <a:gd name="T21" fmla="*/ 3 h 21600"/>
                <a:gd name="T22" fmla="*/ 4 w 21564"/>
                <a:gd name="T23" fmla="*/ 3 h 21600"/>
                <a:gd name="T24" fmla="*/ 4 w 21564"/>
                <a:gd name="T25" fmla="*/ 3 h 21600"/>
                <a:gd name="T26" fmla="*/ 4 w 21564"/>
                <a:gd name="T27" fmla="*/ 4 h 21600"/>
                <a:gd name="T28" fmla="*/ 4 w 21564"/>
                <a:gd name="T29" fmla="*/ 4 h 21600"/>
                <a:gd name="T30" fmla="*/ 4 w 21564"/>
                <a:gd name="T31" fmla="*/ 4 h 21600"/>
                <a:gd name="T32" fmla="*/ 3 w 21564"/>
                <a:gd name="T33" fmla="*/ 4 h 21600"/>
                <a:gd name="T34" fmla="*/ 2 w 21564"/>
                <a:gd name="T35" fmla="*/ 4 h 21600"/>
                <a:gd name="T36" fmla="*/ 1 w 21564"/>
                <a:gd name="T37" fmla="*/ 4 h 21600"/>
                <a:gd name="T38" fmla="*/ 1 w 21564"/>
                <a:gd name="T39" fmla="*/ 4 h 21600"/>
                <a:gd name="T40" fmla="*/ 1 w 21564"/>
                <a:gd name="T41" fmla="*/ 4 h 21600"/>
                <a:gd name="T42" fmla="*/ 1 w 21564"/>
                <a:gd name="T43" fmla="*/ 4 h 21600"/>
                <a:gd name="T44" fmla="*/ 1 w 21564"/>
                <a:gd name="T45" fmla="*/ 4 h 21600"/>
                <a:gd name="T46" fmla="*/ 1 w 21564"/>
                <a:gd name="T47" fmla="*/ 4 h 21600"/>
                <a:gd name="T48" fmla="*/ 1 w 21564"/>
                <a:gd name="T49" fmla="*/ 4 h 21600"/>
                <a:gd name="T50" fmla="*/ 1 w 21564"/>
                <a:gd name="T51" fmla="*/ 1 h 21600"/>
                <a:gd name="T52" fmla="*/ 1 w 21564"/>
                <a:gd name="T53" fmla="*/ 0 h 21600"/>
                <a:gd name="T54" fmla="*/ 1 w 21564"/>
                <a:gd name="T55" fmla="*/ 0 h 21600"/>
                <a:gd name="T56" fmla="*/ 0 w 21564"/>
                <a:gd name="T57" fmla="*/ 0 h 21600"/>
                <a:gd name="T58" fmla="*/ 0 w 21564"/>
                <a:gd name="T59" fmla="*/ 0 h 21600"/>
                <a:gd name="T60" fmla="*/ 0 w 21564"/>
                <a:gd name="T61" fmla="*/ 0 h 21600"/>
                <a:gd name="T62" fmla="*/ 0 w 21564"/>
                <a:gd name="T63" fmla="*/ 0 h 21600"/>
                <a:gd name="T64" fmla="*/ 1 w 21564"/>
                <a:gd name="T65" fmla="*/ 0 h 21600"/>
                <a:gd name="T66" fmla="*/ 1 w 21564"/>
                <a:gd name="T67" fmla="*/ 0 h 21600"/>
                <a:gd name="T68" fmla="*/ 1 w 21564"/>
                <a:gd name="T69" fmla="*/ 0 h 21600"/>
                <a:gd name="T70" fmla="*/ 1 w 21564"/>
                <a:gd name="T71" fmla="*/ 0 h 21600"/>
                <a:gd name="T72" fmla="*/ 1 w 21564"/>
                <a:gd name="T73" fmla="*/ 0 h 21600"/>
                <a:gd name="T74" fmla="*/ 1 w 21564"/>
                <a:gd name="T75" fmla="*/ 0 h 21600"/>
                <a:gd name="T76" fmla="*/ 1 w 21564"/>
                <a:gd name="T77" fmla="*/ 0 h 21600"/>
                <a:gd name="T78" fmla="*/ 1 w 21564"/>
                <a:gd name="T79" fmla="*/ 1 h 21600"/>
                <a:gd name="T80" fmla="*/ 4 w 21564"/>
                <a:gd name="T81" fmla="*/ 1 h 21600"/>
                <a:gd name="T82" fmla="*/ 4 w 21564"/>
                <a:gd name="T83" fmla="*/ 1 h 21600"/>
                <a:gd name="T84" fmla="*/ 1 w 21564"/>
                <a:gd name="T85" fmla="*/ 4 h 21600"/>
                <a:gd name="T86" fmla="*/ 1 w 21564"/>
                <a:gd name="T87" fmla="*/ 4 h 21600"/>
                <a:gd name="T88" fmla="*/ 2 w 21564"/>
                <a:gd name="T89" fmla="*/ 4 h 21600"/>
                <a:gd name="T90" fmla="*/ 2 w 21564"/>
                <a:gd name="T91" fmla="*/ 4 h 21600"/>
                <a:gd name="T92" fmla="*/ 2 w 21564"/>
                <a:gd name="T93" fmla="*/ 4 h 21600"/>
                <a:gd name="T94" fmla="*/ 2 w 21564"/>
                <a:gd name="T95" fmla="*/ 4 h 21600"/>
                <a:gd name="T96" fmla="*/ 2 w 21564"/>
                <a:gd name="T97" fmla="*/ 4 h 21600"/>
                <a:gd name="T98" fmla="*/ 1 w 21564"/>
                <a:gd name="T99" fmla="*/ 4 h 21600"/>
                <a:gd name="T100" fmla="*/ 1 w 21564"/>
                <a:gd name="T101" fmla="*/ 4 h 21600"/>
                <a:gd name="T102" fmla="*/ 3 w 21564"/>
                <a:gd name="T103" fmla="*/ 4 h 21600"/>
                <a:gd name="T104" fmla="*/ 3 w 21564"/>
                <a:gd name="T105" fmla="*/ 4 h 21600"/>
                <a:gd name="T106" fmla="*/ 3 w 21564"/>
                <a:gd name="T107" fmla="*/ 4 h 21600"/>
                <a:gd name="T108" fmla="*/ 3 w 21564"/>
                <a:gd name="T109" fmla="*/ 4 h 21600"/>
                <a:gd name="T110" fmla="*/ 4 w 21564"/>
                <a:gd name="T111" fmla="*/ 4 h 21600"/>
                <a:gd name="T112" fmla="*/ 3 w 21564"/>
                <a:gd name="T113" fmla="*/ 4 h 21600"/>
                <a:gd name="T114" fmla="*/ 3 w 21564"/>
                <a:gd name="T115" fmla="*/ 4 h 21600"/>
                <a:gd name="T116" fmla="*/ 3 w 21564"/>
                <a:gd name="T117" fmla="*/ 4 h 21600"/>
                <a:gd name="T118" fmla="*/ 3 w 21564"/>
                <a:gd name="T119" fmla="*/ 4 h 21600"/>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Lst>
              <a:ahLst/>
              <a:cxnLst>
                <a:cxn ang="T120">
                  <a:pos x="T0" y="T1"/>
                </a:cxn>
                <a:cxn ang="T121">
                  <a:pos x="T2" y="T3"/>
                </a:cxn>
                <a:cxn ang="T122">
                  <a:pos x="T4" y="T5"/>
                </a:cxn>
                <a:cxn ang="T123">
                  <a:pos x="T6" y="T7"/>
                </a:cxn>
                <a:cxn ang="T124">
                  <a:pos x="T8" y="T9"/>
                </a:cxn>
                <a:cxn ang="T125">
                  <a:pos x="T10" y="T11"/>
                </a:cxn>
                <a:cxn ang="T126">
                  <a:pos x="T12" y="T13"/>
                </a:cxn>
                <a:cxn ang="T127">
                  <a:pos x="T14" y="T15"/>
                </a:cxn>
                <a:cxn ang="T128">
                  <a:pos x="T16" y="T17"/>
                </a:cxn>
                <a:cxn ang="T129">
                  <a:pos x="T18" y="T19"/>
                </a:cxn>
                <a:cxn ang="T130">
                  <a:pos x="T20" y="T21"/>
                </a:cxn>
                <a:cxn ang="T131">
                  <a:pos x="T22" y="T23"/>
                </a:cxn>
                <a:cxn ang="T132">
                  <a:pos x="T24" y="T25"/>
                </a:cxn>
                <a:cxn ang="T133">
                  <a:pos x="T26" y="T27"/>
                </a:cxn>
                <a:cxn ang="T134">
                  <a:pos x="T28" y="T29"/>
                </a:cxn>
                <a:cxn ang="T135">
                  <a:pos x="T30" y="T31"/>
                </a:cxn>
                <a:cxn ang="T136">
                  <a:pos x="T32" y="T33"/>
                </a:cxn>
                <a:cxn ang="T137">
                  <a:pos x="T34" y="T35"/>
                </a:cxn>
                <a:cxn ang="T138">
                  <a:pos x="T36" y="T37"/>
                </a:cxn>
                <a:cxn ang="T139">
                  <a:pos x="T38" y="T39"/>
                </a:cxn>
                <a:cxn ang="T140">
                  <a:pos x="T40" y="T41"/>
                </a:cxn>
                <a:cxn ang="T141">
                  <a:pos x="T42" y="T43"/>
                </a:cxn>
                <a:cxn ang="T142">
                  <a:pos x="T44" y="T45"/>
                </a:cxn>
                <a:cxn ang="T143">
                  <a:pos x="T46" y="T47"/>
                </a:cxn>
                <a:cxn ang="T144">
                  <a:pos x="T48" y="T49"/>
                </a:cxn>
                <a:cxn ang="T145">
                  <a:pos x="T50" y="T51"/>
                </a:cxn>
                <a:cxn ang="T146">
                  <a:pos x="T52" y="T53"/>
                </a:cxn>
                <a:cxn ang="T147">
                  <a:pos x="T54" y="T55"/>
                </a:cxn>
                <a:cxn ang="T148">
                  <a:pos x="T56" y="T57"/>
                </a:cxn>
                <a:cxn ang="T149">
                  <a:pos x="T58" y="T59"/>
                </a:cxn>
                <a:cxn ang="T150">
                  <a:pos x="T60" y="T61"/>
                </a:cxn>
                <a:cxn ang="T151">
                  <a:pos x="T62" y="T63"/>
                </a:cxn>
                <a:cxn ang="T152">
                  <a:pos x="T64" y="T65"/>
                </a:cxn>
                <a:cxn ang="T153">
                  <a:pos x="T66" y="T67"/>
                </a:cxn>
                <a:cxn ang="T154">
                  <a:pos x="T68" y="T69"/>
                </a:cxn>
                <a:cxn ang="T155">
                  <a:pos x="T70" y="T71"/>
                </a:cxn>
                <a:cxn ang="T156">
                  <a:pos x="T72" y="T73"/>
                </a:cxn>
                <a:cxn ang="T157">
                  <a:pos x="T74" y="T75"/>
                </a:cxn>
                <a:cxn ang="T158">
                  <a:pos x="T76" y="T77"/>
                </a:cxn>
                <a:cxn ang="T159">
                  <a:pos x="T78" y="T79"/>
                </a:cxn>
                <a:cxn ang="T160">
                  <a:pos x="T80" y="T81"/>
                </a:cxn>
                <a:cxn ang="T161">
                  <a:pos x="T82" y="T83"/>
                </a:cxn>
                <a:cxn ang="T162">
                  <a:pos x="T84" y="T85"/>
                </a:cxn>
                <a:cxn ang="T163">
                  <a:pos x="T86" y="T87"/>
                </a:cxn>
                <a:cxn ang="T164">
                  <a:pos x="T88" y="T89"/>
                </a:cxn>
                <a:cxn ang="T165">
                  <a:pos x="T90" y="T91"/>
                </a:cxn>
                <a:cxn ang="T166">
                  <a:pos x="T92" y="T93"/>
                </a:cxn>
                <a:cxn ang="T167">
                  <a:pos x="T94" y="T95"/>
                </a:cxn>
                <a:cxn ang="T168">
                  <a:pos x="T96" y="T97"/>
                </a:cxn>
                <a:cxn ang="T169">
                  <a:pos x="T98" y="T99"/>
                </a:cxn>
                <a:cxn ang="T170">
                  <a:pos x="T100" y="T101"/>
                </a:cxn>
                <a:cxn ang="T171">
                  <a:pos x="T102" y="T103"/>
                </a:cxn>
                <a:cxn ang="T172">
                  <a:pos x="T104" y="T105"/>
                </a:cxn>
                <a:cxn ang="T173">
                  <a:pos x="T106" y="T107"/>
                </a:cxn>
                <a:cxn ang="T174">
                  <a:pos x="T108" y="T109"/>
                </a:cxn>
                <a:cxn ang="T175">
                  <a:pos x="T110" y="T111"/>
                </a:cxn>
                <a:cxn ang="T176">
                  <a:pos x="T112" y="T113"/>
                </a:cxn>
                <a:cxn ang="T177">
                  <a:pos x="T114" y="T115"/>
                </a:cxn>
                <a:cxn ang="T178">
                  <a:pos x="T116" y="T117"/>
                </a:cxn>
                <a:cxn ang="T179">
                  <a:pos x="T118" y="T119"/>
                </a:cxn>
              </a:cxnLst>
              <a:rect l="0" t="0" r="r" b="b"/>
              <a:pathLst>
                <a:path w="21564" h="21600">
                  <a:moveTo>
                    <a:pt x="20681" y="3131"/>
                  </a:moveTo>
                  <a:cubicBezTo>
                    <a:pt x="20952" y="3131"/>
                    <a:pt x="21180" y="3257"/>
                    <a:pt x="21358" y="3515"/>
                  </a:cubicBezTo>
                  <a:cubicBezTo>
                    <a:pt x="21536" y="3768"/>
                    <a:pt x="21600" y="4044"/>
                    <a:pt x="21544" y="4341"/>
                  </a:cubicBezTo>
                  <a:lnTo>
                    <a:pt x="20280" y="12471"/>
                  </a:lnTo>
                  <a:cubicBezTo>
                    <a:pt x="20231" y="12706"/>
                    <a:pt x="20128" y="12900"/>
                    <a:pt x="19969" y="13061"/>
                  </a:cubicBezTo>
                  <a:cubicBezTo>
                    <a:pt x="19810" y="13223"/>
                    <a:pt x="19615" y="13296"/>
                    <a:pt x="19390" y="13296"/>
                  </a:cubicBezTo>
                  <a:lnTo>
                    <a:pt x="6706" y="13296"/>
                  </a:lnTo>
                  <a:lnTo>
                    <a:pt x="7114" y="15661"/>
                  </a:lnTo>
                  <a:cubicBezTo>
                    <a:pt x="7146" y="15811"/>
                    <a:pt x="7215" y="15937"/>
                    <a:pt x="7320" y="16034"/>
                  </a:cubicBezTo>
                  <a:cubicBezTo>
                    <a:pt x="7425" y="16131"/>
                    <a:pt x="7540" y="16184"/>
                    <a:pt x="7667" y="16184"/>
                  </a:cubicBezTo>
                  <a:lnTo>
                    <a:pt x="17686" y="16184"/>
                  </a:lnTo>
                  <a:cubicBezTo>
                    <a:pt x="17811" y="16184"/>
                    <a:pt x="17918" y="16237"/>
                    <a:pt x="18009" y="16345"/>
                  </a:cubicBezTo>
                  <a:cubicBezTo>
                    <a:pt x="18097" y="16454"/>
                    <a:pt x="18143" y="16580"/>
                    <a:pt x="18143" y="16736"/>
                  </a:cubicBezTo>
                  <a:lnTo>
                    <a:pt x="18143" y="17831"/>
                  </a:lnTo>
                  <a:cubicBezTo>
                    <a:pt x="18143" y="17981"/>
                    <a:pt x="18099" y="18108"/>
                    <a:pt x="18013" y="18205"/>
                  </a:cubicBezTo>
                  <a:cubicBezTo>
                    <a:pt x="17928" y="18302"/>
                    <a:pt x="17818" y="18348"/>
                    <a:pt x="17686" y="18348"/>
                  </a:cubicBezTo>
                  <a:lnTo>
                    <a:pt x="15776" y="18348"/>
                  </a:lnTo>
                  <a:lnTo>
                    <a:pt x="8146" y="18348"/>
                  </a:lnTo>
                  <a:lnTo>
                    <a:pt x="6929" y="18348"/>
                  </a:lnTo>
                  <a:cubicBezTo>
                    <a:pt x="6801" y="18348"/>
                    <a:pt x="6662" y="18337"/>
                    <a:pt x="6501" y="18302"/>
                  </a:cubicBezTo>
                  <a:cubicBezTo>
                    <a:pt x="6339" y="18266"/>
                    <a:pt x="6202" y="18222"/>
                    <a:pt x="6085" y="18169"/>
                  </a:cubicBezTo>
                  <a:cubicBezTo>
                    <a:pt x="6036" y="18146"/>
                    <a:pt x="5982" y="18090"/>
                    <a:pt x="5921" y="17987"/>
                  </a:cubicBezTo>
                  <a:cubicBezTo>
                    <a:pt x="5860" y="17884"/>
                    <a:pt x="5799" y="17770"/>
                    <a:pt x="5740" y="17644"/>
                  </a:cubicBezTo>
                  <a:cubicBezTo>
                    <a:pt x="5684" y="17517"/>
                    <a:pt x="5633" y="17391"/>
                    <a:pt x="5594" y="17259"/>
                  </a:cubicBezTo>
                  <a:cubicBezTo>
                    <a:pt x="5552" y="17133"/>
                    <a:pt x="5528" y="17036"/>
                    <a:pt x="5513" y="16959"/>
                  </a:cubicBezTo>
                  <a:lnTo>
                    <a:pt x="2997" y="2670"/>
                  </a:lnTo>
                  <a:cubicBezTo>
                    <a:pt x="2966" y="2520"/>
                    <a:pt x="2897" y="2400"/>
                    <a:pt x="2792" y="2309"/>
                  </a:cubicBezTo>
                  <a:cubicBezTo>
                    <a:pt x="2687" y="2212"/>
                    <a:pt x="2569" y="2165"/>
                    <a:pt x="2445" y="2165"/>
                  </a:cubicBezTo>
                  <a:lnTo>
                    <a:pt x="457" y="2165"/>
                  </a:lnTo>
                  <a:cubicBezTo>
                    <a:pt x="152" y="2165"/>
                    <a:pt x="0" y="1982"/>
                    <a:pt x="0" y="1618"/>
                  </a:cubicBezTo>
                  <a:lnTo>
                    <a:pt x="0" y="546"/>
                  </a:lnTo>
                  <a:cubicBezTo>
                    <a:pt x="0" y="185"/>
                    <a:pt x="152" y="0"/>
                    <a:pt x="457" y="0"/>
                  </a:cubicBezTo>
                  <a:lnTo>
                    <a:pt x="3159" y="0"/>
                  </a:lnTo>
                  <a:cubicBezTo>
                    <a:pt x="3286" y="0"/>
                    <a:pt x="3433" y="18"/>
                    <a:pt x="3606" y="59"/>
                  </a:cubicBezTo>
                  <a:cubicBezTo>
                    <a:pt x="3775" y="94"/>
                    <a:pt x="3917" y="132"/>
                    <a:pt x="4027" y="167"/>
                  </a:cubicBezTo>
                  <a:cubicBezTo>
                    <a:pt x="4075" y="208"/>
                    <a:pt x="4129" y="276"/>
                    <a:pt x="4193" y="373"/>
                  </a:cubicBezTo>
                  <a:cubicBezTo>
                    <a:pt x="4261" y="470"/>
                    <a:pt x="4322" y="585"/>
                    <a:pt x="4376" y="705"/>
                  </a:cubicBezTo>
                  <a:cubicBezTo>
                    <a:pt x="4430" y="825"/>
                    <a:pt x="4479" y="952"/>
                    <a:pt x="4518" y="1072"/>
                  </a:cubicBezTo>
                  <a:cubicBezTo>
                    <a:pt x="4557" y="1198"/>
                    <a:pt x="4584" y="1301"/>
                    <a:pt x="4599" y="1378"/>
                  </a:cubicBezTo>
                  <a:lnTo>
                    <a:pt x="4917" y="3134"/>
                  </a:lnTo>
                  <a:lnTo>
                    <a:pt x="20681" y="3134"/>
                  </a:lnTo>
                  <a:lnTo>
                    <a:pt x="20681" y="3131"/>
                  </a:lnTo>
                  <a:close/>
                  <a:moveTo>
                    <a:pt x="6811" y="19982"/>
                  </a:moveTo>
                  <a:cubicBezTo>
                    <a:pt x="6811" y="19541"/>
                    <a:pt x="6941" y="19156"/>
                    <a:pt x="7202" y="18833"/>
                  </a:cubicBezTo>
                  <a:cubicBezTo>
                    <a:pt x="7462" y="18513"/>
                    <a:pt x="7777" y="18345"/>
                    <a:pt x="8146" y="18345"/>
                  </a:cubicBezTo>
                  <a:cubicBezTo>
                    <a:pt x="8528" y="18345"/>
                    <a:pt x="8850" y="18513"/>
                    <a:pt x="9114" y="18833"/>
                  </a:cubicBezTo>
                  <a:cubicBezTo>
                    <a:pt x="9381" y="19153"/>
                    <a:pt x="9513" y="19538"/>
                    <a:pt x="9513" y="19982"/>
                  </a:cubicBezTo>
                  <a:cubicBezTo>
                    <a:pt x="9513" y="20425"/>
                    <a:pt x="9381" y="20801"/>
                    <a:pt x="9114" y="21118"/>
                  </a:cubicBezTo>
                  <a:cubicBezTo>
                    <a:pt x="8850" y="21438"/>
                    <a:pt x="8528" y="21600"/>
                    <a:pt x="8146" y="21600"/>
                  </a:cubicBezTo>
                  <a:cubicBezTo>
                    <a:pt x="7779" y="21600"/>
                    <a:pt x="7464" y="21438"/>
                    <a:pt x="7202" y="21118"/>
                  </a:cubicBezTo>
                  <a:cubicBezTo>
                    <a:pt x="6941" y="20801"/>
                    <a:pt x="6811" y="20422"/>
                    <a:pt x="6811" y="19982"/>
                  </a:cubicBezTo>
                  <a:moveTo>
                    <a:pt x="14432" y="19982"/>
                  </a:moveTo>
                  <a:cubicBezTo>
                    <a:pt x="14432" y="19541"/>
                    <a:pt x="14564" y="19156"/>
                    <a:pt x="14823" y="18833"/>
                  </a:cubicBezTo>
                  <a:cubicBezTo>
                    <a:pt x="15085" y="18513"/>
                    <a:pt x="15400" y="18345"/>
                    <a:pt x="15779" y="18345"/>
                  </a:cubicBezTo>
                  <a:cubicBezTo>
                    <a:pt x="16143" y="18345"/>
                    <a:pt x="16459" y="18513"/>
                    <a:pt x="16720" y="18833"/>
                  </a:cubicBezTo>
                  <a:cubicBezTo>
                    <a:pt x="16982" y="19153"/>
                    <a:pt x="17114" y="19538"/>
                    <a:pt x="17114" y="19982"/>
                  </a:cubicBezTo>
                  <a:cubicBezTo>
                    <a:pt x="17114" y="20425"/>
                    <a:pt x="16982" y="20801"/>
                    <a:pt x="16720" y="21118"/>
                  </a:cubicBezTo>
                  <a:cubicBezTo>
                    <a:pt x="16461" y="21438"/>
                    <a:pt x="16146" y="21600"/>
                    <a:pt x="15779" y="21600"/>
                  </a:cubicBezTo>
                  <a:cubicBezTo>
                    <a:pt x="15412" y="21600"/>
                    <a:pt x="15094" y="21438"/>
                    <a:pt x="14830" y="21118"/>
                  </a:cubicBezTo>
                  <a:cubicBezTo>
                    <a:pt x="14564" y="20801"/>
                    <a:pt x="14432" y="20422"/>
                    <a:pt x="14432" y="19982"/>
                  </a:cubicBezTo>
                </a:path>
              </a:pathLst>
            </a:custGeom>
            <a:solidFill>
              <a:schemeClr val="bg1"/>
            </a:solidFill>
            <a:ln>
              <a:noFill/>
            </a:ln>
          </p:spPr>
          <p:txBody>
            <a:bodyPr lIns="0" tIns="0" rIns="0" bIns="0"/>
            <a:lstStyle/>
            <a:p>
              <a:endParaRPr lang="zh-CN" altLang="en-US" sz="2400" dirty="0">
                <a:solidFill>
                  <a:schemeClr val="bg1">
                    <a:lumMod val="50000"/>
                  </a:schemeClr>
                </a:solidFill>
                <a:cs typeface="+mn-ea"/>
                <a:sym typeface="+mn-lt"/>
              </a:endParaRPr>
            </a:p>
          </p:txBody>
        </p:sp>
        <p:sp>
          <p:nvSpPr>
            <p:cNvPr id="61" name="文本框 60"/>
            <p:cNvSpPr txBox="1"/>
            <p:nvPr/>
          </p:nvSpPr>
          <p:spPr>
            <a:xfrm>
              <a:off x="5275849" y="2674485"/>
              <a:ext cx="697627" cy="646331"/>
            </a:xfrm>
            <a:prstGeom prst="rect">
              <a:avLst/>
            </a:prstGeom>
            <a:noFill/>
          </p:spPr>
          <p:txBody>
            <a:bodyPr wrap="none" rtlCol="0">
              <a:spAutoFit/>
            </a:bodyPr>
            <a:lstStyle/>
            <a:p>
              <a:r>
                <a:rPr lang="en-US" altLang="zh-CN" sz="3600" dirty="0">
                  <a:solidFill>
                    <a:schemeClr val="bg1">
                      <a:lumMod val="50000"/>
                    </a:schemeClr>
                  </a:solidFill>
                  <a:cs typeface="+mn-ea"/>
                  <a:sym typeface="+mn-lt"/>
                </a:rPr>
                <a:t>03</a:t>
              </a:r>
              <a:endParaRPr lang="zh-CN" altLang="en-US" sz="3600" dirty="0">
                <a:solidFill>
                  <a:schemeClr val="bg1">
                    <a:lumMod val="50000"/>
                  </a:schemeClr>
                </a:solidFill>
                <a:cs typeface="+mn-ea"/>
                <a:sym typeface="+mn-lt"/>
              </a:endParaRPr>
            </a:p>
          </p:txBody>
        </p:sp>
      </p:grpSp>
      <p:sp>
        <p:nvSpPr>
          <p:cNvPr id="66" name="文本框 65"/>
          <p:cNvSpPr txBox="1"/>
          <p:nvPr/>
        </p:nvSpPr>
        <p:spPr>
          <a:xfrm>
            <a:off x="7746682" y="1972189"/>
            <a:ext cx="3601189" cy="560300"/>
          </a:xfrm>
          <a:prstGeom prst="rect">
            <a:avLst/>
          </a:prstGeom>
          <a:noFill/>
        </p:spPr>
        <p:txBody>
          <a:bodyPr wrap="square" lIns="91459" tIns="45729" rIns="91459" bIns="45729" rtlCol="0">
            <a:spAutoFit/>
          </a:bodyPr>
          <a:lstStyle/>
          <a:p>
            <a:pPr algn="just">
              <a:lnSpc>
                <a:spcPct val="120000"/>
              </a:lnSpc>
            </a:pPr>
            <a:r>
              <a:rPr lang="zh-CN" altLang="en-US" sz="1465" dirty="0">
                <a:solidFill>
                  <a:schemeClr val="bg1">
                    <a:lumMod val="50000"/>
                  </a:schemeClr>
                </a:solidFill>
                <a:cs typeface="+mn-ea"/>
                <a:sym typeface="+mn-lt"/>
              </a:rPr>
              <a:t>输入岗位职责</a:t>
            </a:r>
            <a:endParaRPr lang="en-US" altLang="zh-CN" sz="1465" dirty="0">
              <a:solidFill>
                <a:schemeClr val="bg1">
                  <a:lumMod val="50000"/>
                </a:schemeClr>
              </a:solidFill>
              <a:cs typeface="+mn-ea"/>
              <a:sym typeface="+mn-lt"/>
            </a:endParaRPr>
          </a:p>
          <a:p>
            <a:pPr algn="just">
              <a:lnSpc>
                <a:spcPct val="120000"/>
              </a:lnSpc>
            </a:pPr>
            <a:r>
              <a:rPr lang="zh-CN" altLang="en-US" sz="1065" dirty="0">
                <a:solidFill>
                  <a:schemeClr val="bg1">
                    <a:lumMod val="50000"/>
                  </a:schemeClr>
                </a:solidFill>
                <a:cs typeface="+mn-ea"/>
                <a:sym typeface="+mn-lt"/>
              </a:rPr>
              <a:t>单击添加文字内容，言简意赅不罗嗦。</a:t>
            </a:r>
            <a:endParaRPr lang="zh-CN" altLang="en-US" sz="1065" dirty="0">
              <a:solidFill>
                <a:schemeClr val="bg1">
                  <a:lumMod val="50000"/>
                </a:schemeClr>
              </a:solidFill>
              <a:cs typeface="+mn-ea"/>
              <a:sym typeface="+mn-lt"/>
            </a:endParaRPr>
          </a:p>
        </p:txBody>
      </p:sp>
      <p:sp>
        <p:nvSpPr>
          <p:cNvPr id="68" name="文本框 67"/>
          <p:cNvSpPr txBox="1"/>
          <p:nvPr/>
        </p:nvSpPr>
        <p:spPr>
          <a:xfrm>
            <a:off x="7746682" y="4682644"/>
            <a:ext cx="3601189" cy="560300"/>
          </a:xfrm>
          <a:prstGeom prst="rect">
            <a:avLst/>
          </a:prstGeom>
          <a:noFill/>
        </p:spPr>
        <p:txBody>
          <a:bodyPr wrap="square" lIns="91459" tIns="45729" rIns="91459" bIns="45729" rtlCol="0">
            <a:spAutoFit/>
          </a:bodyPr>
          <a:lstStyle/>
          <a:p>
            <a:pPr algn="just">
              <a:lnSpc>
                <a:spcPct val="120000"/>
              </a:lnSpc>
            </a:pPr>
            <a:r>
              <a:rPr lang="zh-CN" altLang="en-US" sz="1465" dirty="0">
                <a:solidFill>
                  <a:schemeClr val="bg1">
                    <a:lumMod val="50000"/>
                  </a:schemeClr>
                </a:solidFill>
                <a:cs typeface="+mn-ea"/>
                <a:sym typeface="+mn-lt"/>
              </a:rPr>
              <a:t>输入岗位职责</a:t>
            </a:r>
            <a:endParaRPr lang="en-US" altLang="zh-CN" sz="1465" dirty="0">
              <a:solidFill>
                <a:schemeClr val="bg1">
                  <a:lumMod val="50000"/>
                </a:schemeClr>
              </a:solidFill>
              <a:cs typeface="+mn-ea"/>
              <a:sym typeface="+mn-lt"/>
            </a:endParaRPr>
          </a:p>
          <a:p>
            <a:pPr algn="just">
              <a:lnSpc>
                <a:spcPct val="120000"/>
              </a:lnSpc>
            </a:pPr>
            <a:r>
              <a:rPr lang="zh-CN" altLang="en-US" sz="1065" dirty="0">
                <a:solidFill>
                  <a:schemeClr val="bg1">
                    <a:lumMod val="50000"/>
                  </a:schemeClr>
                </a:solidFill>
                <a:cs typeface="+mn-ea"/>
                <a:sym typeface="+mn-lt"/>
              </a:rPr>
              <a:t>单击添加文字内容，言简意赅不罗嗦。</a:t>
            </a:r>
            <a:endParaRPr lang="zh-CN" altLang="en-US" sz="1065" dirty="0">
              <a:solidFill>
                <a:schemeClr val="bg1">
                  <a:lumMod val="50000"/>
                </a:schemeClr>
              </a:solidFill>
              <a:cs typeface="+mn-ea"/>
              <a:sym typeface="+mn-lt"/>
            </a:endParaRPr>
          </a:p>
        </p:txBody>
      </p:sp>
      <p:sp>
        <p:nvSpPr>
          <p:cNvPr id="69" name="文本框 68"/>
          <p:cNvSpPr txBox="1"/>
          <p:nvPr/>
        </p:nvSpPr>
        <p:spPr>
          <a:xfrm>
            <a:off x="7746682" y="3779160"/>
            <a:ext cx="3601189" cy="560300"/>
          </a:xfrm>
          <a:prstGeom prst="rect">
            <a:avLst/>
          </a:prstGeom>
          <a:noFill/>
        </p:spPr>
        <p:txBody>
          <a:bodyPr wrap="square" lIns="91459" tIns="45729" rIns="91459" bIns="45729" rtlCol="0">
            <a:spAutoFit/>
          </a:bodyPr>
          <a:lstStyle/>
          <a:p>
            <a:pPr algn="just">
              <a:lnSpc>
                <a:spcPct val="120000"/>
              </a:lnSpc>
            </a:pPr>
            <a:r>
              <a:rPr lang="zh-CN" altLang="en-US" sz="1465" dirty="0">
                <a:solidFill>
                  <a:schemeClr val="bg1">
                    <a:lumMod val="50000"/>
                  </a:schemeClr>
                </a:solidFill>
                <a:cs typeface="+mn-ea"/>
                <a:sym typeface="+mn-lt"/>
              </a:rPr>
              <a:t>输入岗位职责</a:t>
            </a:r>
            <a:endParaRPr lang="en-US" altLang="zh-CN" sz="1465" dirty="0">
              <a:solidFill>
                <a:schemeClr val="bg1">
                  <a:lumMod val="50000"/>
                </a:schemeClr>
              </a:solidFill>
              <a:cs typeface="+mn-ea"/>
              <a:sym typeface="+mn-lt"/>
            </a:endParaRPr>
          </a:p>
          <a:p>
            <a:pPr algn="just">
              <a:lnSpc>
                <a:spcPct val="120000"/>
              </a:lnSpc>
            </a:pPr>
            <a:r>
              <a:rPr lang="zh-CN" altLang="en-US" sz="1065" dirty="0">
                <a:solidFill>
                  <a:schemeClr val="bg1">
                    <a:lumMod val="50000"/>
                  </a:schemeClr>
                </a:solidFill>
                <a:cs typeface="+mn-ea"/>
                <a:sym typeface="+mn-lt"/>
              </a:rPr>
              <a:t>单击添加文字内容，言简意赅不罗嗦。</a:t>
            </a:r>
            <a:endParaRPr lang="zh-CN" altLang="en-US" sz="1065" dirty="0">
              <a:solidFill>
                <a:schemeClr val="bg1">
                  <a:lumMod val="50000"/>
                </a:schemeClr>
              </a:solidFill>
              <a:cs typeface="+mn-ea"/>
              <a:sym typeface="+mn-lt"/>
            </a:endParaRPr>
          </a:p>
        </p:txBody>
      </p:sp>
      <p:sp>
        <p:nvSpPr>
          <p:cNvPr id="70" name="文本框 69"/>
          <p:cNvSpPr txBox="1"/>
          <p:nvPr/>
        </p:nvSpPr>
        <p:spPr>
          <a:xfrm>
            <a:off x="7746682" y="2875673"/>
            <a:ext cx="3601189" cy="560300"/>
          </a:xfrm>
          <a:prstGeom prst="rect">
            <a:avLst/>
          </a:prstGeom>
          <a:noFill/>
        </p:spPr>
        <p:txBody>
          <a:bodyPr wrap="square" lIns="91459" tIns="45729" rIns="91459" bIns="45729" rtlCol="0">
            <a:spAutoFit/>
          </a:bodyPr>
          <a:lstStyle/>
          <a:p>
            <a:pPr algn="just">
              <a:lnSpc>
                <a:spcPct val="120000"/>
              </a:lnSpc>
            </a:pPr>
            <a:r>
              <a:rPr lang="zh-CN" altLang="en-US" sz="1465" dirty="0">
                <a:solidFill>
                  <a:schemeClr val="bg1">
                    <a:lumMod val="50000"/>
                  </a:schemeClr>
                </a:solidFill>
                <a:cs typeface="+mn-ea"/>
                <a:sym typeface="+mn-lt"/>
              </a:rPr>
              <a:t>输入岗位职责</a:t>
            </a:r>
            <a:endParaRPr lang="en-US" altLang="zh-CN" sz="1465" dirty="0">
              <a:solidFill>
                <a:schemeClr val="bg1">
                  <a:lumMod val="50000"/>
                </a:schemeClr>
              </a:solidFill>
              <a:cs typeface="+mn-ea"/>
              <a:sym typeface="+mn-lt"/>
            </a:endParaRPr>
          </a:p>
          <a:p>
            <a:pPr algn="just">
              <a:lnSpc>
                <a:spcPct val="120000"/>
              </a:lnSpc>
            </a:pPr>
            <a:r>
              <a:rPr lang="zh-CN" altLang="en-US" sz="1065" dirty="0">
                <a:solidFill>
                  <a:schemeClr val="bg1">
                    <a:lumMod val="50000"/>
                  </a:schemeClr>
                </a:solidFill>
                <a:cs typeface="+mn-ea"/>
                <a:sym typeface="+mn-lt"/>
              </a:rPr>
              <a:t>单击添加文字内容，言简意赅不罗嗦。</a:t>
            </a:r>
            <a:endParaRPr lang="zh-CN" altLang="en-US" sz="1065" dirty="0">
              <a:solidFill>
                <a:schemeClr val="bg1">
                  <a:lumMod val="50000"/>
                </a:schemeClr>
              </a:solidFill>
              <a:cs typeface="+mn-ea"/>
              <a:sym typeface="+mn-lt"/>
            </a:endParaRPr>
          </a:p>
        </p:txBody>
      </p:sp>
    </p:spTree>
  </p:cSld>
  <p:clrMapOvr>
    <a:masterClrMapping/>
  </p:clrMapOvr>
  <mc:AlternateContent xmlns:mc="http://schemas.openxmlformats.org/markup-compatibility/2006">
    <mc:Choice xmlns:p14="http://schemas.microsoft.com/office/powerpoint/2010/main" Requires="p14">
      <p:transition spd="slow" p14:dur="1500" advClick="0" advTm="3000">
        <p:random/>
      </p:transition>
    </mc:Choice>
    <mc:Fallback>
      <p:transition spd="slow" advClick="0" advTm="3000">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22" presetClass="entr" presetSubtype="8" fill="hold" grpId="0" nodeType="afterEffect">
                                  <p:stCondLst>
                                    <p:cond delay="0"/>
                                  </p:stCondLst>
                                  <p:childTnLst>
                                    <p:set>
                                      <p:cBhvr>
                                        <p:cTn id="12" dur="1" fill="hold">
                                          <p:stCondLst>
                                            <p:cond delay="0"/>
                                          </p:stCondLst>
                                        </p:cTn>
                                        <p:tgtEl>
                                          <p:spTgt spid="33"/>
                                        </p:tgtEl>
                                        <p:attrNameLst>
                                          <p:attrName>style.visibility</p:attrName>
                                        </p:attrNameLst>
                                      </p:cBhvr>
                                      <p:to>
                                        <p:strVal val="visible"/>
                                      </p:to>
                                    </p:set>
                                    <p:animEffect transition="in" filter="wipe(left)">
                                      <p:cBhvr>
                                        <p:cTn id="13" dur="500"/>
                                        <p:tgtEl>
                                          <p:spTgt spid="33"/>
                                        </p:tgtEl>
                                      </p:cBhvr>
                                    </p:animEffect>
                                  </p:childTnLst>
                                </p:cTn>
                              </p:par>
                            </p:childTnLst>
                          </p:cTn>
                        </p:par>
                        <p:par>
                          <p:cTn id="14" fill="hold">
                            <p:stCondLst>
                              <p:cond delay="1500"/>
                            </p:stCondLst>
                            <p:childTnLst>
                              <p:par>
                                <p:cTn id="15" presetID="10" presetClass="entr" presetSubtype="0" fill="hold" nodeType="afterEffect">
                                  <p:stCondLst>
                                    <p:cond delay="0"/>
                                  </p:stCondLst>
                                  <p:childTnLst>
                                    <p:set>
                                      <p:cBhvr>
                                        <p:cTn id="16" dur="1" fill="hold">
                                          <p:stCondLst>
                                            <p:cond delay="0"/>
                                          </p:stCondLst>
                                        </p:cTn>
                                        <p:tgtEl>
                                          <p:spTgt spid="4"/>
                                        </p:tgtEl>
                                        <p:attrNameLst>
                                          <p:attrName>style.visibility</p:attrName>
                                        </p:attrNameLst>
                                      </p:cBhvr>
                                      <p:to>
                                        <p:strVal val="visible"/>
                                      </p:to>
                                    </p:set>
                                    <p:animEffect transition="in" filter="fade">
                                      <p:cBhvr>
                                        <p:cTn id="17" dur="500"/>
                                        <p:tgtEl>
                                          <p:spTgt spid="4"/>
                                        </p:tgtEl>
                                      </p:cBhvr>
                                    </p:animEffect>
                                  </p:childTnLst>
                                </p:cTn>
                              </p:par>
                              <p:par>
                                <p:cTn id="18" presetID="10" presetClass="entr" presetSubtype="0" fill="hold" nodeType="withEffect">
                                  <p:stCondLst>
                                    <p:cond delay="250"/>
                                  </p:stCondLst>
                                  <p:childTnLst>
                                    <p:set>
                                      <p:cBhvr>
                                        <p:cTn id="19" dur="1" fill="hold">
                                          <p:stCondLst>
                                            <p:cond delay="0"/>
                                          </p:stCondLst>
                                        </p:cTn>
                                        <p:tgtEl>
                                          <p:spTgt spid="5"/>
                                        </p:tgtEl>
                                        <p:attrNameLst>
                                          <p:attrName>style.visibility</p:attrName>
                                        </p:attrNameLst>
                                      </p:cBhvr>
                                      <p:to>
                                        <p:strVal val="visible"/>
                                      </p:to>
                                    </p:set>
                                    <p:animEffect transition="in" filter="fade">
                                      <p:cBhvr>
                                        <p:cTn id="20" dur="500"/>
                                        <p:tgtEl>
                                          <p:spTgt spid="5"/>
                                        </p:tgtEl>
                                      </p:cBhvr>
                                    </p:animEffect>
                                  </p:childTnLst>
                                </p:cTn>
                              </p:par>
                              <p:par>
                                <p:cTn id="21" presetID="10" presetClass="entr" presetSubtype="0" fill="hold" nodeType="withEffect">
                                  <p:stCondLst>
                                    <p:cond delay="750"/>
                                  </p:stCondLst>
                                  <p:childTnLst>
                                    <p:set>
                                      <p:cBhvr>
                                        <p:cTn id="22" dur="1" fill="hold">
                                          <p:stCondLst>
                                            <p:cond delay="0"/>
                                          </p:stCondLst>
                                        </p:cTn>
                                        <p:tgtEl>
                                          <p:spTgt spid="7"/>
                                        </p:tgtEl>
                                        <p:attrNameLst>
                                          <p:attrName>style.visibility</p:attrName>
                                        </p:attrNameLst>
                                      </p:cBhvr>
                                      <p:to>
                                        <p:strVal val="visible"/>
                                      </p:to>
                                    </p:set>
                                    <p:animEffect transition="in" filter="fade">
                                      <p:cBhvr>
                                        <p:cTn id="23" dur="500"/>
                                        <p:tgtEl>
                                          <p:spTgt spid="7"/>
                                        </p:tgtEl>
                                      </p:cBhvr>
                                    </p:animEffect>
                                  </p:childTnLst>
                                </p:cTn>
                              </p:par>
                              <p:par>
                                <p:cTn id="24" presetID="10" presetClass="entr" presetSubtype="0" fill="hold" nodeType="withEffect">
                                  <p:stCondLst>
                                    <p:cond delay="1000"/>
                                  </p:stCondLst>
                                  <p:childTnLst>
                                    <p:set>
                                      <p:cBhvr>
                                        <p:cTn id="25" dur="1" fill="hold">
                                          <p:stCondLst>
                                            <p:cond delay="0"/>
                                          </p:stCondLst>
                                        </p:cTn>
                                        <p:tgtEl>
                                          <p:spTgt spid="6"/>
                                        </p:tgtEl>
                                        <p:attrNameLst>
                                          <p:attrName>style.visibility</p:attrName>
                                        </p:attrNameLst>
                                      </p:cBhvr>
                                      <p:to>
                                        <p:strVal val="visible"/>
                                      </p:to>
                                    </p:set>
                                    <p:animEffect transition="in" filter="fade">
                                      <p:cBhvr>
                                        <p:cTn id="26" dur="500"/>
                                        <p:tgtEl>
                                          <p:spTgt spid="6"/>
                                        </p:tgtEl>
                                      </p:cBhvr>
                                    </p:animEffect>
                                  </p:childTnLst>
                                </p:cTn>
                              </p:par>
                            </p:childTnLst>
                          </p:cTn>
                        </p:par>
                        <p:par>
                          <p:cTn id="27" fill="hold">
                            <p:stCondLst>
                              <p:cond delay="2000"/>
                            </p:stCondLst>
                            <p:childTnLst>
                              <p:par>
                                <p:cTn id="28" presetID="10" presetClass="entr" presetSubtype="0" fill="hold" grpId="0" nodeType="afterEffect">
                                  <p:stCondLst>
                                    <p:cond delay="0"/>
                                  </p:stCondLst>
                                  <p:childTnLst>
                                    <p:set>
                                      <p:cBhvr>
                                        <p:cTn id="29" dur="1" fill="hold">
                                          <p:stCondLst>
                                            <p:cond delay="0"/>
                                          </p:stCondLst>
                                        </p:cTn>
                                        <p:tgtEl>
                                          <p:spTgt spid="44"/>
                                        </p:tgtEl>
                                        <p:attrNameLst>
                                          <p:attrName>style.visibility</p:attrName>
                                        </p:attrNameLst>
                                      </p:cBhvr>
                                      <p:to>
                                        <p:strVal val="visible"/>
                                      </p:to>
                                    </p:set>
                                    <p:animEffect transition="in" filter="fade">
                                      <p:cBhvr>
                                        <p:cTn id="30" dur="500"/>
                                        <p:tgtEl>
                                          <p:spTgt spid="44"/>
                                        </p:tgtEl>
                                      </p:cBhvr>
                                    </p:animEffect>
                                  </p:childTnLst>
                                </p:cTn>
                              </p:par>
                            </p:childTnLst>
                          </p:cTn>
                        </p:par>
                        <p:par>
                          <p:cTn id="31" fill="hold">
                            <p:stCondLst>
                              <p:cond delay="2500"/>
                            </p:stCondLst>
                            <p:childTnLst>
                              <p:par>
                                <p:cTn id="32" presetID="2" presetClass="entr" presetSubtype="2" fill="hold" grpId="0" nodeType="afterEffect">
                                  <p:stCondLst>
                                    <p:cond delay="0"/>
                                  </p:stCondLst>
                                  <p:childTnLst>
                                    <p:set>
                                      <p:cBhvr>
                                        <p:cTn id="33" dur="1" fill="hold">
                                          <p:stCondLst>
                                            <p:cond delay="0"/>
                                          </p:stCondLst>
                                        </p:cTn>
                                        <p:tgtEl>
                                          <p:spTgt spid="66"/>
                                        </p:tgtEl>
                                        <p:attrNameLst>
                                          <p:attrName>style.visibility</p:attrName>
                                        </p:attrNameLst>
                                      </p:cBhvr>
                                      <p:to>
                                        <p:strVal val="visible"/>
                                      </p:to>
                                    </p:set>
                                    <p:anim calcmode="lin" valueType="num">
                                      <p:cBhvr additive="base">
                                        <p:cTn id="34" dur="500" fill="hold"/>
                                        <p:tgtEl>
                                          <p:spTgt spid="66"/>
                                        </p:tgtEl>
                                        <p:attrNameLst>
                                          <p:attrName>ppt_x</p:attrName>
                                        </p:attrNameLst>
                                      </p:cBhvr>
                                      <p:tavLst>
                                        <p:tav tm="0">
                                          <p:val>
                                            <p:strVal val="1+#ppt_w/2"/>
                                          </p:val>
                                        </p:tav>
                                        <p:tav tm="100000">
                                          <p:val>
                                            <p:strVal val="#ppt_x"/>
                                          </p:val>
                                        </p:tav>
                                      </p:tavLst>
                                    </p:anim>
                                    <p:anim calcmode="lin" valueType="num">
                                      <p:cBhvr additive="base">
                                        <p:cTn id="35" dur="500" fill="hold"/>
                                        <p:tgtEl>
                                          <p:spTgt spid="66"/>
                                        </p:tgtEl>
                                        <p:attrNameLst>
                                          <p:attrName>ppt_y</p:attrName>
                                        </p:attrNameLst>
                                      </p:cBhvr>
                                      <p:tavLst>
                                        <p:tav tm="0">
                                          <p:val>
                                            <p:strVal val="#ppt_y"/>
                                          </p:val>
                                        </p:tav>
                                        <p:tav tm="100000">
                                          <p:val>
                                            <p:strVal val="#ppt_y"/>
                                          </p:val>
                                        </p:tav>
                                      </p:tavLst>
                                    </p:anim>
                                  </p:childTnLst>
                                </p:cTn>
                              </p:par>
                            </p:childTnLst>
                          </p:cTn>
                        </p:par>
                        <p:par>
                          <p:cTn id="36" fill="hold">
                            <p:stCondLst>
                              <p:cond delay="3000"/>
                            </p:stCondLst>
                            <p:childTnLst>
                              <p:par>
                                <p:cTn id="37" presetID="10" presetClass="entr" presetSubtype="0" fill="hold" grpId="0" nodeType="afterEffect">
                                  <p:stCondLst>
                                    <p:cond delay="0"/>
                                  </p:stCondLst>
                                  <p:childTnLst>
                                    <p:set>
                                      <p:cBhvr>
                                        <p:cTn id="38" dur="1" fill="hold">
                                          <p:stCondLst>
                                            <p:cond delay="0"/>
                                          </p:stCondLst>
                                        </p:cTn>
                                        <p:tgtEl>
                                          <p:spTgt spid="45"/>
                                        </p:tgtEl>
                                        <p:attrNameLst>
                                          <p:attrName>style.visibility</p:attrName>
                                        </p:attrNameLst>
                                      </p:cBhvr>
                                      <p:to>
                                        <p:strVal val="visible"/>
                                      </p:to>
                                    </p:set>
                                    <p:animEffect transition="in" filter="fade">
                                      <p:cBhvr>
                                        <p:cTn id="39" dur="500"/>
                                        <p:tgtEl>
                                          <p:spTgt spid="45"/>
                                        </p:tgtEl>
                                      </p:cBhvr>
                                    </p:animEffect>
                                  </p:childTnLst>
                                </p:cTn>
                              </p:par>
                            </p:childTnLst>
                          </p:cTn>
                        </p:par>
                        <p:par>
                          <p:cTn id="40" fill="hold">
                            <p:stCondLst>
                              <p:cond delay="3500"/>
                            </p:stCondLst>
                            <p:childTnLst>
                              <p:par>
                                <p:cTn id="41" presetID="2" presetClass="entr" presetSubtype="2" fill="hold" grpId="0" nodeType="afterEffect">
                                  <p:stCondLst>
                                    <p:cond delay="0"/>
                                  </p:stCondLst>
                                  <p:childTnLst>
                                    <p:set>
                                      <p:cBhvr>
                                        <p:cTn id="42" dur="1" fill="hold">
                                          <p:stCondLst>
                                            <p:cond delay="0"/>
                                          </p:stCondLst>
                                        </p:cTn>
                                        <p:tgtEl>
                                          <p:spTgt spid="70"/>
                                        </p:tgtEl>
                                        <p:attrNameLst>
                                          <p:attrName>style.visibility</p:attrName>
                                        </p:attrNameLst>
                                      </p:cBhvr>
                                      <p:to>
                                        <p:strVal val="visible"/>
                                      </p:to>
                                    </p:set>
                                    <p:anim calcmode="lin" valueType="num">
                                      <p:cBhvr additive="base">
                                        <p:cTn id="43" dur="500" fill="hold"/>
                                        <p:tgtEl>
                                          <p:spTgt spid="70"/>
                                        </p:tgtEl>
                                        <p:attrNameLst>
                                          <p:attrName>ppt_x</p:attrName>
                                        </p:attrNameLst>
                                      </p:cBhvr>
                                      <p:tavLst>
                                        <p:tav tm="0">
                                          <p:val>
                                            <p:strVal val="1+#ppt_w/2"/>
                                          </p:val>
                                        </p:tav>
                                        <p:tav tm="100000">
                                          <p:val>
                                            <p:strVal val="#ppt_x"/>
                                          </p:val>
                                        </p:tav>
                                      </p:tavLst>
                                    </p:anim>
                                    <p:anim calcmode="lin" valueType="num">
                                      <p:cBhvr additive="base">
                                        <p:cTn id="44" dur="500" fill="hold"/>
                                        <p:tgtEl>
                                          <p:spTgt spid="70"/>
                                        </p:tgtEl>
                                        <p:attrNameLst>
                                          <p:attrName>ppt_y</p:attrName>
                                        </p:attrNameLst>
                                      </p:cBhvr>
                                      <p:tavLst>
                                        <p:tav tm="0">
                                          <p:val>
                                            <p:strVal val="#ppt_y"/>
                                          </p:val>
                                        </p:tav>
                                        <p:tav tm="100000">
                                          <p:val>
                                            <p:strVal val="#ppt_y"/>
                                          </p:val>
                                        </p:tav>
                                      </p:tavLst>
                                    </p:anim>
                                  </p:childTnLst>
                                </p:cTn>
                              </p:par>
                            </p:childTnLst>
                          </p:cTn>
                        </p:par>
                        <p:par>
                          <p:cTn id="45" fill="hold">
                            <p:stCondLst>
                              <p:cond delay="4000"/>
                            </p:stCondLst>
                            <p:childTnLst>
                              <p:par>
                                <p:cTn id="46" presetID="10" presetClass="entr" presetSubtype="0" fill="hold" grpId="0" nodeType="afterEffect">
                                  <p:stCondLst>
                                    <p:cond delay="0"/>
                                  </p:stCondLst>
                                  <p:childTnLst>
                                    <p:set>
                                      <p:cBhvr>
                                        <p:cTn id="47" dur="1" fill="hold">
                                          <p:stCondLst>
                                            <p:cond delay="0"/>
                                          </p:stCondLst>
                                        </p:cTn>
                                        <p:tgtEl>
                                          <p:spTgt spid="41"/>
                                        </p:tgtEl>
                                        <p:attrNameLst>
                                          <p:attrName>style.visibility</p:attrName>
                                        </p:attrNameLst>
                                      </p:cBhvr>
                                      <p:to>
                                        <p:strVal val="visible"/>
                                      </p:to>
                                    </p:set>
                                    <p:animEffect transition="in" filter="fade">
                                      <p:cBhvr>
                                        <p:cTn id="48" dur="500"/>
                                        <p:tgtEl>
                                          <p:spTgt spid="41"/>
                                        </p:tgtEl>
                                      </p:cBhvr>
                                    </p:animEffect>
                                  </p:childTnLst>
                                </p:cTn>
                              </p:par>
                            </p:childTnLst>
                          </p:cTn>
                        </p:par>
                        <p:par>
                          <p:cTn id="49" fill="hold">
                            <p:stCondLst>
                              <p:cond delay="4500"/>
                            </p:stCondLst>
                            <p:childTnLst>
                              <p:par>
                                <p:cTn id="50" presetID="2" presetClass="entr" presetSubtype="2" fill="hold" grpId="0" nodeType="afterEffect">
                                  <p:stCondLst>
                                    <p:cond delay="0"/>
                                  </p:stCondLst>
                                  <p:childTnLst>
                                    <p:set>
                                      <p:cBhvr>
                                        <p:cTn id="51" dur="1" fill="hold">
                                          <p:stCondLst>
                                            <p:cond delay="0"/>
                                          </p:stCondLst>
                                        </p:cTn>
                                        <p:tgtEl>
                                          <p:spTgt spid="69"/>
                                        </p:tgtEl>
                                        <p:attrNameLst>
                                          <p:attrName>style.visibility</p:attrName>
                                        </p:attrNameLst>
                                      </p:cBhvr>
                                      <p:to>
                                        <p:strVal val="visible"/>
                                      </p:to>
                                    </p:set>
                                    <p:anim calcmode="lin" valueType="num">
                                      <p:cBhvr additive="base">
                                        <p:cTn id="52" dur="500" fill="hold"/>
                                        <p:tgtEl>
                                          <p:spTgt spid="69"/>
                                        </p:tgtEl>
                                        <p:attrNameLst>
                                          <p:attrName>ppt_x</p:attrName>
                                        </p:attrNameLst>
                                      </p:cBhvr>
                                      <p:tavLst>
                                        <p:tav tm="0">
                                          <p:val>
                                            <p:strVal val="1+#ppt_w/2"/>
                                          </p:val>
                                        </p:tav>
                                        <p:tav tm="100000">
                                          <p:val>
                                            <p:strVal val="#ppt_x"/>
                                          </p:val>
                                        </p:tav>
                                      </p:tavLst>
                                    </p:anim>
                                    <p:anim calcmode="lin" valueType="num">
                                      <p:cBhvr additive="base">
                                        <p:cTn id="53" dur="500" fill="hold"/>
                                        <p:tgtEl>
                                          <p:spTgt spid="69"/>
                                        </p:tgtEl>
                                        <p:attrNameLst>
                                          <p:attrName>ppt_y</p:attrName>
                                        </p:attrNameLst>
                                      </p:cBhvr>
                                      <p:tavLst>
                                        <p:tav tm="0">
                                          <p:val>
                                            <p:strVal val="#ppt_y"/>
                                          </p:val>
                                        </p:tav>
                                        <p:tav tm="100000">
                                          <p:val>
                                            <p:strVal val="#ppt_y"/>
                                          </p:val>
                                        </p:tav>
                                      </p:tavLst>
                                    </p:anim>
                                  </p:childTnLst>
                                </p:cTn>
                              </p:par>
                            </p:childTnLst>
                          </p:cTn>
                        </p:par>
                        <p:par>
                          <p:cTn id="54" fill="hold">
                            <p:stCondLst>
                              <p:cond delay="5000"/>
                            </p:stCondLst>
                            <p:childTnLst>
                              <p:par>
                                <p:cTn id="55" presetID="10" presetClass="entr" presetSubtype="0" fill="hold" grpId="0" nodeType="afterEffect">
                                  <p:stCondLst>
                                    <p:cond delay="0"/>
                                  </p:stCondLst>
                                  <p:childTnLst>
                                    <p:set>
                                      <p:cBhvr>
                                        <p:cTn id="56" dur="1" fill="hold">
                                          <p:stCondLst>
                                            <p:cond delay="0"/>
                                          </p:stCondLst>
                                        </p:cTn>
                                        <p:tgtEl>
                                          <p:spTgt spid="42"/>
                                        </p:tgtEl>
                                        <p:attrNameLst>
                                          <p:attrName>style.visibility</p:attrName>
                                        </p:attrNameLst>
                                      </p:cBhvr>
                                      <p:to>
                                        <p:strVal val="visible"/>
                                      </p:to>
                                    </p:set>
                                    <p:animEffect transition="in" filter="fade">
                                      <p:cBhvr>
                                        <p:cTn id="57" dur="500"/>
                                        <p:tgtEl>
                                          <p:spTgt spid="42"/>
                                        </p:tgtEl>
                                      </p:cBhvr>
                                    </p:animEffect>
                                  </p:childTnLst>
                                </p:cTn>
                              </p:par>
                            </p:childTnLst>
                          </p:cTn>
                        </p:par>
                        <p:par>
                          <p:cTn id="58" fill="hold">
                            <p:stCondLst>
                              <p:cond delay="5500"/>
                            </p:stCondLst>
                            <p:childTnLst>
                              <p:par>
                                <p:cTn id="59" presetID="2" presetClass="entr" presetSubtype="2" fill="hold" grpId="0" nodeType="afterEffect">
                                  <p:stCondLst>
                                    <p:cond delay="0"/>
                                  </p:stCondLst>
                                  <p:childTnLst>
                                    <p:set>
                                      <p:cBhvr>
                                        <p:cTn id="60" dur="1" fill="hold">
                                          <p:stCondLst>
                                            <p:cond delay="0"/>
                                          </p:stCondLst>
                                        </p:cTn>
                                        <p:tgtEl>
                                          <p:spTgt spid="68"/>
                                        </p:tgtEl>
                                        <p:attrNameLst>
                                          <p:attrName>style.visibility</p:attrName>
                                        </p:attrNameLst>
                                      </p:cBhvr>
                                      <p:to>
                                        <p:strVal val="visible"/>
                                      </p:to>
                                    </p:set>
                                    <p:anim calcmode="lin" valueType="num">
                                      <p:cBhvr additive="base">
                                        <p:cTn id="61" dur="500" fill="hold"/>
                                        <p:tgtEl>
                                          <p:spTgt spid="68"/>
                                        </p:tgtEl>
                                        <p:attrNameLst>
                                          <p:attrName>ppt_x</p:attrName>
                                        </p:attrNameLst>
                                      </p:cBhvr>
                                      <p:tavLst>
                                        <p:tav tm="0">
                                          <p:val>
                                            <p:strVal val="1+#ppt_w/2"/>
                                          </p:val>
                                        </p:tav>
                                        <p:tav tm="100000">
                                          <p:val>
                                            <p:strVal val="#ppt_x"/>
                                          </p:val>
                                        </p:tav>
                                      </p:tavLst>
                                    </p:anim>
                                    <p:anim calcmode="lin" valueType="num">
                                      <p:cBhvr additive="base">
                                        <p:cTn id="62" dur="500" fill="hold"/>
                                        <p:tgtEl>
                                          <p:spTgt spid="68"/>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3" grpId="0" animBg="1"/>
      <p:bldP spid="41" grpId="0" animBg="1"/>
      <p:bldP spid="42" grpId="0" bldLvl="0" animBg="1"/>
      <p:bldP spid="44" grpId="0" bldLvl="0" animBg="1"/>
      <p:bldP spid="45" grpId="0" bldLvl="0" animBg="1"/>
      <p:bldP spid="66" grpId="0"/>
      <p:bldP spid="68" grpId="0"/>
      <p:bldP spid="69" grpId="0"/>
      <p:bldP spid="70"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图片 1" descr="预览图_千图网_编号34007730"/>
          <p:cNvPicPr>
            <a:picLocks noChangeAspect="1"/>
          </p:cNvPicPr>
          <p:nvPr/>
        </p:nvPicPr>
        <p:blipFill>
          <a:blip r:embed="rId1"/>
          <a:srcRect l="24044" t="125" r="14" b="-125"/>
          <a:stretch>
            <a:fillRect/>
          </a:stretch>
        </p:blipFill>
        <p:spPr>
          <a:xfrm rot="5400000">
            <a:off x="2633345" y="-2667000"/>
            <a:ext cx="6925310" cy="12192000"/>
          </a:xfrm>
          <a:prstGeom prst="rect">
            <a:avLst/>
          </a:prstGeom>
        </p:spPr>
      </p:pic>
      <p:sp>
        <p:nvSpPr>
          <p:cNvPr id="3" name="矩形 2"/>
          <p:cNvSpPr/>
          <p:nvPr/>
        </p:nvSpPr>
        <p:spPr>
          <a:xfrm>
            <a:off x="1985010" y="1422400"/>
            <a:ext cx="8041005" cy="3804285"/>
          </a:xfrm>
          <a:prstGeom prst="rect">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微软雅黑" panose="020B0503020204020204" charset="-122"/>
              <a:ea typeface="微软雅黑" panose="020B0503020204020204" charset="-122"/>
            </a:endParaRPr>
          </a:p>
        </p:txBody>
      </p:sp>
      <p:sp>
        <p:nvSpPr>
          <p:cNvPr id="8" name="矩形 7"/>
          <p:cNvSpPr/>
          <p:nvPr/>
        </p:nvSpPr>
        <p:spPr>
          <a:xfrm rot="18780000">
            <a:off x="2456180" y="2978785"/>
            <a:ext cx="227330" cy="325882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 name="矩形 8"/>
          <p:cNvSpPr/>
          <p:nvPr/>
        </p:nvSpPr>
        <p:spPr>
          <a:xfrm rot="18660000">
            <a:off x="9344025" y="911860"/>
            <a:ext cx="227330" cy="219456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微软雅黑" panose="020B0503020204020204" charset="-122"/>
              <a:ea typeface="微软雅黑" panose="020B0503020204020204" charset="-122"/>
            </a:endParaRPr>
          </a:p>
        </p:txBody>
      </p:sp>
      <p:sp>
        <p:nvSpPr>
          <p:cNvPr id="18" name="文本框 6"/>
          <p:cNvSpPr txBox="1"/>
          <p:nvPr/>
        </p:nvSpPr>
        <p:spPr>
          <a:xfrm>
            <a:off x="5439410" y="1554480"/>
            <a:ext cx="1314450" cy="1260475"/>
          </a:xfrm>
          <a:prstGeom prst="rect">
            <a:avLst/>
          </a:prstGeom>
          <a:noFill/>
        </p:spPr>
        <p:txBody>
          <a:bodyPr wrap="none" rtlCol="0">
            <a:spAutoFit/>
          </a:bodyPr>
          <a:lstStyle/>
          <a:p>
            <a:r>
              <a:rPr lang="en-US" altLang="zh-CN" sz="7600" dirty="0">
                <a:solidFill>
                  <a:schemeClr val="tx1"/>
                </a:solidFill>
                <a:latin typeface="微软雅黑" panose="020B0503020204020204" charset="-122"/>
                <a:ea typeface="微软雅黑" panose="020B0503020204020204" charset="-122"/>
              </a:rPr>
              <a:t>02</a:t>
            </a:r>
            <a:endParaRPr lang="en-US" altLang="zh-CN" sz="7600" dirty="0">
              <a:solidFill>
                <a:schemeClr val="tx1"/>
              </a:solidFill>
              <a:latin typeface="微软雅黑" panose="020B0503020204020204" charset="-122"/>
              <a:ea typeface="微软雅黑" panose="020B0503020204020204" charset="-122"/>
            </a:endParaRPr>
          </a:p>
        </p:txBody>
      </p:sp>
      <p:sp>
        <p:nvSpPr>
          <p:cNvPr id="20" name="TextBox 4"/>
          <p:cNvSpPr txBox="1"/>
          <p:nvPr/>
        </p:nvSpPr>
        <p:spPr>
          <a:xfrm>
            <a:off x="4404623" y="2862977"/>
            <a:ext cx="3383280" cy="922020"/>
          </a:xfrm>
          <a:prstGeom prst="rect">
            <a:avLst/>
          </a:prstGeom>
          <a:noFill/>
        </p:spPr>
        <p:txBody>
          <a:bodyPr wrap="none" rtlCol="0">
            <a:spAutoFit/>
          </a:bodyPr>
          <a:lstStyle/>
          <a:p>
            <a:pPr algn="ctr">
              <a:lnSpc>
                <a:spcPct val="150000"/>
              </a:lnSpc>
            </a:pPr>
            <a:r>
              <a:rPr lang="zh-CN" altLang="en-US" sz="3600" dirty="0">
                <a:solidFill>
                  <a:schemeClr val="tx1"/>
                </a:solidFill>
                <a:latin typeface="微软雅黑" panose="020B0503020204020204" charset="-122"/>
                <a:ea typeface="微软雅黑" panose="020B0503020204020204" charset="-122"/>
              </a:rPr>
              <a:t>请输入您的标题</a:t>
            </a:r>
            <a:endParaRPr lang="zh-CN" altLang="en-US" sz="3600" dirty="0">
              <a:solidFill>
                <a:schemeClr val="tx1"/>
              </a:solidFill>
              <a:latin typeface="微软雅黑" panose="020B0503020204020204" charset="-122"/>
              <a:ea typeface="微软雅黑" panose="020B0503020204020204" charset="-122"/>
            </a:endParaRPr>
          </a:p>
        </p:txBody>
      </p:sp>
      <p:cxnSp>
        <p:nvCxnSpPr>
          <p:cNvPr id="21" name="直接连接符 20"/>
          <p:cNvCxnSpPr/>
          <p:nvPr/>
        </p:nvCxnSpPr>
        <p:spPr>
          <a:xfrm>
            <a:off x="3396834" y="3725185"/>
            <a:ext cx="5228827" cy="0"/>
          </a:xfrm>
          <a:prstGeom prst="line">
            <a:avLst/>
          </a:prstGeom>
          <a:ln w="6350">
            <a:solidFill>
              <a:schemeClr val="tx1"/>
            </a:solidFill>
            <a:headEnd type="diamond" w="med" len="med"/>
            <a:tailEnd type="diamond" w="med" len="med"/>
          </a:ln>
        </p:spPr>
        <p:style>
          <a:lnRef idx="1">
            <a:schemeClr val="accent1"/>
          </a:lnRef>
          <a:fillRef idx="0">
            <a:schemeClr val="accent1"/>
          </a:fillRef>
          <a:effectRef idx="0">
            <a:schemeClr val="accent1"/>
          </a:effectRef>
          <a:fontRef idx="minor">
            <a:schemeClr val="tx1"/>
          </a:fontRef>
        </p:style>
      </p:cxnSp>
      <p:sp>
        <p:nvSpPr>
          <p:cNvPr id="22" name="TextBox 4"/>
          <p:cNvSpPr txBox="1"/>
          <p:nvPr/>
        </p:nvSpPr>
        <p:spPr>
          <a:xfrm>
            <a:off x="3871295" y="3823084"/>
            <a:ext cx="4449936" cy="646331"/>
          </a:xfrm>
          <a:prstGeom prst="rect">
            <a:avLst/>
          </a:prstGeom>
          <a:noFill/>
        </p:spPr>
        <p:txBody>
          <a:bodyPr wrap="none" rtlCol="0">
            <a:spAutoFit/>
          </a:bodyPr>
          <a:lstStyle/>
          <a:p>
            <a:pPr algn="ctr">
              <a:lnSpc>
                <a:spcPct val="150000"/>
              </a:lnSpc>
            </a:pPr>
            <a:r>
              <a:rPr lang="en-US" altLang="zh-CN" sz="1200" dirty="0">
                <a:solidFill>
                  <a:schemeClr val="tx1"/>
                </a:solidFill>
                <a:latin typeface="微软雅黑" panose="020B0503020204020204" charset="-122"/>
                <a:ea typeface="微软雅黑" panose="020B0503020204020204" charset="-122"/>
              </a:rPr>
              <a:t>ADD DIRECTORY ONE TITLESADD DIRECTORY ONE TITLES</a:t>
            </a:r>
            <a:endParaRPr lang="en-US" altLang="zh-CN" sz="1200" dirty="0">
              <a:solidFill>
                <a:schemeClr val="tx1"/>
              </a:solidFill>
              <a:latin typeface="微软雅黑" panose="020B0503020204020204" charset="-122"/>
              <a:ea typeface="微软雅黑" panose="020B0503020204020204" charset="-122"/>
            </a:endParaRPr>
          </a:p>
          <a:p>
            <a:pPr algn="ctr">
              <a:lnSpc>
                <a:spcPct val="150000"/>
              </a:lnSpc>
            </a:pPr>
            <a:r>
              <a:rPr lang="en-US" altLang="zh-CN" sz="1200" dirty="0">
                <a:solidFill>
                  <a:schemeClr val="tx1"/>
                </a:solidFill>
                <a:latin typeface="微软雅黑" panose="020B0503020204020204" charset="-122"/>
                <a:ea typeface="微软雅黑" panose="020B0503020204020204" charset="-122"/>
              </a:rPr>
              <a:t>ADD DIRECTORY ONE</a:t>
            </a:r>
            <a:endParaRPr lang="en-US" altLang="zh-CN" sz="1200" dirty="0">
              <a:solidFill>
                <a:schemeClr val="tx1"/>
              </a:solidFill>
              <a:latin typeface="微软雅黑" panose="020B0503020204020204" charset="-122"/>
              <a:ea typeface="微软雅黑" panose="020B0503020204020204" charset="-122"/>
            </a:endParaRPr>
          </a:p>
        </p:txBody>
      </p:sp>
    </p:spTree>
  </p:cSld>
  <p:clrMapOvr>
    <a:masterClrMapping/>
  </p:clrMapOvr>
  <mc:AlternateContent xmlns:mc="http://schemas.openxmlformats.org/markup-compatibility/2006">
    <mc:Choice xmlns:p14="http://schemas.microsoft.com/office/powerpoint/2010/main" Requires="p14">
      <p:transition spd="slow" p14:dur="1500" advClick="0" advTm="3000">
        <p:random/>
      </p:transition>
    </mc:Choice>
    <mc:Fallback>
      <p:transition spd="slow" advClick="0" advTm="3000">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afterEffect">
                                  <p:stCondLst>
                                    <p:cond delay="0"/>
                                  </p:stCondLst>
                                  <p:childTnLst>
                                    <p:set>
                                      <p:cBhvr>
                                        <p:cTn id="6" dur="1" fill="hold">
                                          <p:stCondLst>
                                            <p:cond delay="0"/>
                                          </p:stCondLst>
                                        </p:cTn>
                                        <p:tgtEl>
                                          <p:spTgt spid="21"/>
                                        </p:tgtEl>
                                        <p:attrNameLst>
                                          <p:attrName>style.visibility</p:attrName>
                                        </p:attrNameLst>
                                      </p:cBhvr>
                                      <p:to>
                                        <p:strVal val="visible"/>
                                      </p:to>
                                    </p:set>
                                    <p:animEffect transition="in" filter="wipe(left)">
                                      <p:cBhvr>
                                        <p:cTn id="7" dur="500"/>
                                        <p:tgtEl>
                                          <p:spTgt spid="21"/>
                                        </p:tgtEl>
                                      </p:cBhvr>
                                    </p:animEffect>
                                  </p:childTnLst>
                                </p:cTn>
                              </p:par>
                            </p:childTnLst>
                          </p:cTn>
                        </p:par>
                        <p:par>
                          <p:cTn id="8" fill="hold">
                            <p:stCondLst>
                              <p:cond delay="500"/>
                            </p:stCondLst>
                            <p:childTnLst>
                              <p:par>
                                <p:cTn id="9" presetID="14" presetClass="entr" presetSubtype="10" fill="hold" grpId="0" nodeType="afterEffect">
                                  <p:stCondLst>
                                    <p:cond delay="0"/>
                                  </p:stCondLst>
                                  <p:iterate type="lt">
                                    <p:tmPct val="10000"/>
                                  </p:iterate>
                                  <p:childTnLst>
                                    <p:set>
                                      <p:cBhvr>
                                        <p:cTn id="10" dur="1" fill="hold">
                                          <p:stCondLst>
                                            <p:cond delay="0"/>
                                          </p:stCondLst>
                                        </p:cTn>
                                        <p:tgtEl>
                                          <p:spTgt spid="20"/>
                                        </p:tgtEl>
                                        <p:attrNameLst>
                                          <p:attrName>style.visibility</p:attrName>
                                        </p:attrNameLst>
                                      </p:cBhvr>
                                      <p:to>
                                        <p:strVal val="visible"/>
                                      </p:to>
                                    </p:set>
                                    <p:animEffect transition="in" filter="randombar(horizontal)">
                                      <p:cBhvr>
                                        <p:cTn id="11" dur="500"/>
                                        <p:tgtEl>
                                          <p:spTgt spid="20"/>
                                        </p:tgtEl>
                                      </p:cBhvr>
                                    </p:animEffect>
                                  </p:childTnLst>
                                </p:cTn>
                              </p:par>
                            </p:childTnLst>
                          </p:cTn>
                        </p:par>
                        <p:par>
                          <p:cTn id="12" fill="hold">
                            <p:stCondLst>
                              <p:cond delay="1299"/>
                            </p:stCondLst>
                            <p:childTnLst>
                              <p:par>
                                <p:cTn id="13" presetID="22" presetClass="entr" presetSubtype="8" fill="hold" grpId="0" nodeType="afterEffect">
                                  <p:stCondLst>
                                    <p:cond delay="0"/>
                                  </p:stCondLst>
                                  <p:childTnLst>
                                    <p:set>
                                      <p:cBhvr>
                                        <p:cTn id="14" dur="1" fill="hold">
                                          <p:stCondLst>
                                            <p:cond delay="0"/>
                                          </p:stCondLst>
                                        </p:cTn>
                                        <p:tgtEl>
                                          <p:spTgt spid="22"/>
                                        </p:tgtEl>
                                        <p:attrNameLst>
                                          <p:attrName>style.visibility</p:attrName>
                                        </p:attrNameLst>
                                      </p:cBhvr>
                                      <p:to>
                                        <p:strVal val="visible"/>
                                      </p:to>
                                    </p:set>
                                    <p:animEffect transition="in" filter="wipe(left)">
                                      <p:cBhvr>
                                        <p:cTn id="15" dur="500"/>
                                        <p:tgtEl>
                                          <p:spTgt spid="2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 grpId="0"/>
      <p:bldP spid="22"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直接连接符 24"/>
          <p:cNvSpPr>
            <a:spLocks noChangeShapeType="1"/>
          </p:cNvSpPr>
          <p:nvPr/>
        </p:nvSpPr>
        <p:spPr bwMode="auto">
          <a:xfrm>
            <a:off x="1135214" y="3266321"/>
            <a:ext cx="10118455" cy="1588"/>
          </a:xfrm>
          <a:prstGeom prst="line">
            <a:avLst/>
          </a:prstGeom>
          <a:noFill/>
          <a:ln w="28575">
            <a:solidFill>
              <a:schemeClr val="bg1">
                <a:lumMod val="75000"/>
              </a:schemeClr>
            </a:solidFill>
            <a:prstDash val="sysDash"/>
            <a:miter lim="800000"/>
          </a:ln>
          <a:extLst>
            <a:ext uri="{909E8E84-426E-40DD-AFC4-6F175D3DCCD1}">
              <a14:hiddenFill xmlns:a14="http://schemas.microsoft.com/office/drawing/2010/main">
                <a:noFill/>
              </a14:hiddenFill>
            </a:ext>
          </a:extLst>
        </p:spPr>
        <p:txBody>
          <a:bodyPr lIns="91447" tIns="45723" rIns="91447" bIns="45723"/>
          <a:lstStyle/>
          <a:p>
            <a:endParaRPr lang="zh-CN" altLang="en-US" sz="2400" dirty="0">
              <a:cs typeface="+mn-ea"/>
              <a:sym typeface="+mn-lt"/>
            </a:endParaRPr>
          </a:p>
        </p:txBody>
      </p:sp>
      <p:sp>
        <p:nvSpPr>
          <p:cNvPr id="6" name="椭圆 2"/>
          <p:cNvSpPr>
            <a:spLocks noChangeArrowheads="1"/>
          </p:cNvSpPr>
          <p:nvPr/>
        </p:nvSpPr>
        <p:spPr bwMode="auto">
          <a:xfrm>
            <a:off x="5072725" y="2196593"/>
            <a:ext cx="2052904" cy="2052163"/>
          </a:xfrm>
          <a:prstGeom prst="ellipse">
            <a:avLst/>
          </a:prstGeom>
          <a:solidFill>
            <a:schemeClr val="accent3"/>
          </a:solidFill>
          <a:ln>
            <a:noFill/>
          </a:ln>
        </p:spPr>
        <p:txBody>
          <a:bodyPr lIns="91447" tIns="45723" rIns="91447" bIns="45723" anchor="ctr"/>
          <a:lstStyle/>
          <a:p>
            <a:pPr algn="ctr" eaLnBrk="1" hangingPunct="1">
              <a:buFont typeface="Arial" panose="020B0604020202020204" pitchFamily="34" charset="0"/>
              <a:buNone/>
            </a:pPr>
            <a:endParaRPr lang="zh-CN" altLang="en-US" sz="2400" dirty="0">
              <a:solidFill>
                <a:srgbClr val="FFFFFF"/>
              </a:solidFill>
              <a:cs typeface="+mn-ea"/>
              <a:sym typeface="+mn-lt"/>
            </a:endParaRPr>
          </a:p>
        </p:txBody>
      </p:sp>
      <p:sp>
        <p:nvSpPr>
          <p:cNvPr id="7" name="椭圆 3"/>
          <p:cNvSpPr>
            <a:spLocks noChangeArrowheads="1"/>
          </p:cNvSpPr>
          <p:nvPr/>
        </p:nvSpPr>
        <p:spPr bwMode="auto">
          <a:xfrm>
            <a:off x="2918209" y="2558458"/>
            <a:ext cx="1308271" cy="1307799"/>
          </a:xfrm>
          <a:prstGeom prst="ellipse">
            <a:avLst/>
          </a:prstGeom>
          <a:solidFill>
            <a:schemeClr val="accent2"/>
          </a:solidFill>
          <a:ln>
            <a:noFill/>
          </a:ln>
        </p:spPr>
        <p:txBody>
          <a:bodyPr lIns="91447" tIns="45723" rIns="91447" bIns="45723" anchor="ctr"/>
          <a:lstStyle/>
          <a:p>
            <a:pPr algn="ctr" eaLnBrk="1" hangingPunct="1">
              <a:buFont typeface="Arial" panose="020B0604020202020204" pitchFamily="34" charset="0"/>
              <a:buNone/>
            </a:pPr>
            <a:endParaRPr lang="zh-CN" altLang="en-US" sz="2400" dirty="0">
              <a:solidFill>
                <a:srgbClr val="FFFFFF"/>
              </a:solidFill>
              <a:cs typeface="+mn-ea"/>
              <a:sym typeface="+mn-lt"/>
            </a:endParaRPr>
          </a:p>
        </p:txBody>
      </p:sp>
      <p:sp>
        <p:nvSpPr>
          <p:cNvPr id="9" name="椭圆 4"/>
          <p:cNvSpPr>
            <a:spLocks noChangeArrowheads="1"/>
          </p:cNvSpPr>
          <p:nvPr/>
        </p:nvSpPr>
        <p:spPr bwMode="auto">
          <a:xfrm>
            <a:off x="770042" y="2569569"/>
            <a:ext cx="1308271" cy="1307799"/>
          </a:xfrm>
          <a:prstGeom prst="ellipse">
            <a:avLst/>
          </a:prstGeom>
          <a:solidFill>
            <a:srgbClr val="E70022"/>
          </a:solidFill>
          <a:ln>
            <a:noFill/>
          </a:ln>
        </p:spPr>
        <p:txBody>
          <a:bodyPr lIns="91447" tIns="45723" rIns="91447" bIns="45723" anchor="ctr"/>
          <a:lstStyle/>
          <a:p>
            <a:pPr algn="ctr" eaLnBrk="1" hangingPunct="1">
              <a:buFont typeface="Arial" panose="020B0604020202020204" pitchFamily="34" charset="0"/>
              <a:buNone/>
            </a:pPr>
            <a:endParaRPr lang="zh-CN" altLang="en-US" sz="2400" dirty="0">
              <a:solidFill>
                <a:srgbClr val="FFFFFF"/>
              </a:solidFill>
              <a:cs typeface="+mn-ea"/>
              <a:sym typeface="+mn-lt"/>
            </a:endParaRPr>
          </a:p>
        </p:txBody>
      </p:sp>
      <p:sp>
        <p:nvSpPr>
          <p:cNvPr id="10" name="椭圆 5"/>
          <p:cNvSpPr>
            <a:spLocks noChangeArrowheads="1"/>
          </p:cNvSpPr>
          <p:nvPr/>
        </p:nvSpPr>
        <p:spPr bwMode="auto">
          <a:xfrm>
            <a:off x="7968703" y="2567982"/>
            <a:ext cx="1308271" cy="1307799"/>
          </a:xfrm>
          <a:prstGeom prst="ellipse">
            <a:avLst/>
          </a:prstGeom>
          <a:solidFill>
            <a:srgbClr val="154077"/>
          </a:solidFill>
          <a:ln>
            <a:noFill/>
          </a:ln>
        </p:spPr>
        <p:txBody>
          <a:bodyPr lIns="91447" tIns="45723" rIns="91447" bIns="45723" anchor="ctr"/>
          <a:lstStyle/>
          <a:p>
            <a:pPr algn="ctr" eaLnBrk="1" hangingPunct="1">
              <a:buFont typeface="Arial" panose="020B0604020202020204" pitchFamily="34" charset="0"/>
              <a:buNone/>
            </a:pPr>
            <a:endParaRPr lang="zh-CN" altLang="en-US" sz="2400" dirty="0">
              <a:solidFill>
                <a:srgbClr val="FFFFFF"/>
              </a:solidFill>
              <a:cs typeface="+mn-ea"/>
              <a:sym typeface="+mn-lt"/>
            </a:endParaRPr>
          </a:p>
        </p:txBody>
      </p:sp>
      <p:sp>
        <p:nvSpPr>
          <p:cNvPr id="11" name="椭圆 6"/>
          <p:cNvSpPr>
            <a:spLocks noChangeArrowheads="1"/>
          </p:cNvSpPr>
          <p:nvPr/>
        </p:nvSpPr>
        <p:spPr bwMode="auto">
          <a:xfrm>
            <a:off x="10118458" y="2569569"/>
            <a:ext cx="1308271" cy="1307799"/>
          </a:xfrm>
          <a:prstGeom prst="ellipse">
            <a:avLst/>
          </a:prstGeom>
          <a:solidFill>
            <a:srgbClr val="F1EFF2"/>
          </a:solidFill>
          <a:ln>
            <a:noFill/>
          </a:ln>
        </p:spPr>
        <p:txBody>
          <a:bodyPr lIns="91447" tIns="45723" rIns="91447" bIns="45723" anchor="ctr"/>
          <a:lstStyle/>
          <a:p>
            <a:pPr algn="ctr" eaLnBrk="1" hangingPunct="1">
              <a:buFont typeface="Arial" panose="020B0604020202020204" pitchFamily="34" charset="0"/>
              <a:buNone/>
            </a:pPr>
            <a:endParaRPr lang="zh-CN" altLang="en-US" sz="2400" dirty="0">
              <a:solidFill>
                <a:srgbClr val="FFFFFF"/>
              </a:solidFill>
              <a:cs typeface="+mn-ea"/>
              <a:sym typeface="+mn-lt"/>
            </a:endParaRPr>
          </a:p>
        </p:txBody>
      </p:sp>
      <p:sp>
        <p:nvSpPr>
          <p:cNvPr id="12" name="文本框 13"/>
          <p:cNvSpPr>
            <a:spLocks noChangeArrowheads="1"/>
          </p:cNvSpPr>
          <p:nvPr/>
        </p:nvSpPr>
        <p:spPr bwMode="auto">
          <a:xfrm>
            <a:off x="431856" y="4570942"/>
            <a:ext cx="2239794" cy="120033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91447" tIns="45723" rIns="91447" bIns="45723">
            <a:spAutoFit/>
          </a:bodyPr>
          <a:lstStyle/>
          <a:p>
            <a:pPr eaLnBrk="1" hangingPunct="1">
              <a:buFont typeface="Arial" panose="020B0604020202020204" pitchFamily="34" charset="0"/>
              <a:buNone/>
            </a:pPr>
            <a:r>
              <a:rPr lang="en-US" altLang="zh-CN" sz="2400" dirty="0">
                <a:solidFill>
                  <a:schemeClr val="bg1">
                    <a:lumMod val="50000"/>
                  </a:schemeClr>
                </a:solidFill>
                <a:cs typeface="+mn-ea"/>
                <a:sym typeface="+mn-lt"/>
              </a:rPr>
              <a:t>  YOUR  TITLE</a:t>
            </a:r>
            <a:endParaRPr lang="en-US" altLang="zh-CN" sz="2400" dirty="0">
              <a:solidFill>
                <a:schemeClr val="bg1">
                  <a:lumMod val="50000"/>
                </a:schemeClr>
              </a:solidFill>
              <a:cs typeface="+mn-ea"/>
              <a:sym typeface="+mn-lt"/>
            </a:endParaRPr>
          </a:p>
          <a:p>
            <a:pPr eaLnBrk="1" hangingPunct="1">
              <a:buFont typeface="Arial" panose="020B0604020202020204" pitchFamily="34" charset="0"/>
              <a:buNone/>
            </a:pPr>
            <a:r>
              <a:rPr lang="en-US" altLang="zh-CN" sz="1600" dirty="0">
                <a:solidFill>
                  <a:schemeClr val="bg1">
                    <a:lumMod val="50000"/>
                  </a:schemeClr>
                </a:solidFill>
                <a:cs typeface="+mn-ea"/>
                <a:sym typeface="+mn-lt"/>
              </a:rPr>
              <a:t>Click here to add you</a:t>
            </a:r>
            <a:endParaRPr lang="zh-CN" altLang="en-US" sz="1600" dirty="0">
              <a:solidFill>
                <a:schemeClr val="bg1">
                  <a:lumMod val="50000"/>
                </a:schemeClr>
              </a:solidFill>
              <a:cs typeface="+mn-ea"/>
              <a:sym typeface="+mn-lt"/>
            </a:endParaRPr>
          </a:p>
          <a:p>
            <a:pPr eaLnBrk="1" hangingPunct="1">
              <a:buFont typeface="Arial" panose="020B0604020202020204" pitchFamily="34" charset="0"/>
              <a:buNone/>
            </a:pPr>
            <a:r>
              <a:rPr lang="en-US" altLang="zh-CN" sz="1600" dirty="0">
                <a:solidFill>
                  <a:schemeClr val="bg1">
                    <a:lumMod val="50000"/>
                  </a:schemeClr>
                </a:solidFill>
                <a:cs typeface="+mn-ea"/>
                <a:sym typeface="+mn-lt"/>
              </a:rPr>
              <a:t> to the  center of the</a:t>
            </a:r>
            <a:endParaRPr lang="zh-CN" altLang="en-US" sz="1600" dirty="0">
              <a:solidFill>
                <a:schemeClr val="bg1">
                  <a:lumMod val="50000"/>
                </a:schemeClr>
              </a:solidFill>
              <a:cs typeface="+mn-ea"/>
              <a:sym typeface="+mn-lt"/>
            </a:endParaRPr>
          </a:p>
          <a:p>
            <a:pPr eaLnBrk="1" hangingPunct="1">
              <a:buFont typeface="Arial" panose="020B0604020202020204" pitchFamily="34" charset="0"/>
              <a:buNone/>
            </a:pPr>
            <a:r>
              <a:rPr lang="en-US" altLang="zh-CN" sz="1600" dirty="0">
                <a:solidFill>
                  <a:schemeClr val="bg1">
                    <a:lumMod val="50000"/>
                  </a:schemeClr>
                </a:solidFill>
                <a:cs typeface="+mn-ea"/>
                <a:sym typeface="+mn-lt"/>
              </a:rPr>
              <a:t> narrative thought</a:t>
            </a:r>
            <a:endParaRPr lang="zh-CN" altLang="en-US" sz="1600" dirty="0">
              <a:solidFill>
                <a:schemeClr val="bg1">
                  <a:lumMod val="50000"/>
                </a:schemeClr>
              </a:solidFill>
              <a:cs typeface="+mn-ea"/>
              <a:sym typeface="+mn-lt"/>
            </a:endParaRPr>
          </a:p>
        </p:txBody>
      </p:sp>
      <p:sp>
        <p:nvSpPr>
          <p:cNvPr id="13" name="文本框 14"/>
          <p:cNvSpPr>
            <a:spLocks noChangeArrowheads="1"/>
          </p:cNvSpPr>
          <p:nvPr/>
        </p:nvSpPr>
        <p:spPr bwMode="auto">
          <a:xfrm>
            <a:off x="2600665" y="4553484"/>
            <a:ext cx="2239794" cy="120033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91447" tIns="45723" rIns="91447" bIns="45723">
            <a:spAutoFit/>
          </a:bodyPr>
          <a:lstStyle/>
          <a:p>
            <a:pPr eaLnBrk="1" hangingPunct="1">
              <a:buFont typeface="Arial" panose="020B0604020202020204" pitchFamily="34" charset="0"/>
              <a:buNone/>
            </a:pPr>
            <a:r>
              <a:rPr lang="en-US" altLang="zh-CN" sz="2400" dirty="0">
                <a:solidFill>
                  <a:schemeClr val="bg1">
                    <a:lumMod val="50000"/>
                  </a:schemeClr>
                </a:solidFill>
                <a:cs typeface="+mn-ea"/>
                <a:sym typeface="+mn-lt"/>
              </a:rPr>
              <a:t>  YOUR  TITLE</a:t>
            </a:r>
            <a:endParaRPr lang="en-US" altLang="zh-CN" sz="2400" dirty="0">
              <a:solidFill>
                <a:schemeClr val="bg1">
                  <a:lumMod val="50000"/>
                </a:schemeClr>
              </a:solidFill>
              <a:cs typeface="+mn-ea"/>
              <a:sym typeface="+mn-lt"/>
            </a:endParaRPr>
          </a:p>
          <a:p>
            <a:pPr eaLnBrk="1" hangingPunct="1">
              <a:buFont typeface="Arial" panose="020B0604020202020204" pitchFamily="34" charset="0"/>
              <a:buNone/>
            </a:pPr>
            <a:r>
              <a:rPr lang="en-US" altLang="zh-CN" sz="1600" dirty="0">
                <a:solidFill>
                  <a:schemeClr val="bg1">
                    <a:lumMod val="50000"/>
                  </a:schemeClr>
                </a:solidFill>
                <a:cs typeface="+mn-ea"/>
                <a:sym typeface="+mn-lt"/>
              </a:rPr>
              <a:t>Click here to add you</a:t>
            </a:r>
            <a:endParaRPr lang="zh-CN" altLang="en-US" sz="1600" dirty="0">
              <a:solidFill>
                <a:schemeClr val="bg1">
                  <a:lumMod val="50000"/>
                </a:schemeClr>
              </a:solidFill>
              <a:cs typeface="+mn-ea"/>
              <a:sym typeface="+mn-lt"/>
            </a:endParaRPr>
          </a:p>
          <a:p>
            <a:pPr eaLnBrk="1" hangingPunct="1">
              <a:buFont typeface="Arial" panose="020B0604020202020204" pitchFamily="34" charset="0"/>
              <a:buNone/>
            </a:pPr>
            <a:r>
              <a:rPr lang="en-US" altLang="zh-CN" sz="1600" dirty="0">
                <a:solidFill>
                  <a:schemeClr val="bg1">
                    <a:lumMod val="50000"/>
                  </a:schemeClr>
                </a:solidFill>
                <a:cs typeface="+mn-ea"/>
                <a:sym typeface="+mn-lt"/>
              </a:rPr>
              <a:t> to the  center of the</a:t>
            </a:r>
            <a:endParaRPr lang="zh-CN" altLang="en-US" sz="1600" dirty="0">
              <a:solidFill>
                <a:schemeClr val="bg1">
                  <a:lumMod val="50000"/>
                </a:schemeClr>
              </a:solidFill>
              <a:cs typeface="+mn-ea"/>
              <a:sym typeface="+mn-lt"/>
            </a:endParaRPr>
          </a:p>
          <a:p>
            <a:pPr eaLnBrk="1" hangingPunct="1">
              <a:buFont typeface="Arial" panose="020B0604020202020204" pitchFamily="34" charset="0"/>
              <a:buNone/>
            </a:pPr>
            <a:r>
              <a:rPr lang="en-US" altLang="zh-CN" sz="1600" dirty="0">
                <a:solidFill>
                  <a:schemeClr val="bg1">
                    <a:lumMod val="50000"/>
                  </a:schemeClr>
                </a:solidFill>
                <a:cs typeface="+mn-ea"/>
                <a:sym typeface="+mn-lt"/>
              </a:rPr>
              <a:t> narrative thought</a:t>
            </a:r>
            <a:endParaRPr lang="zh-CN" altLang="en-US" sz="1600" dirty="0">
              <a:solidFill>
                <a:schemeClr val="bg1">
                  <a:lumMod val="50000"/>
                </a:schemeClr>
              </a:solidFill>
              <a:cs typeface="+mn-ea"/>
              <a:sym typeface="+mn-lt"/>
            </a:endParaRPr>
          </a:p>
        </p:txBody>
      </p:sp>
      <p:sp>
        <p:nvSpPr>
          <p:cNvPr id="14" name="文本框 15"/>
          <p:cNvSpPr>
            <a:spLocks noChangeArrowheads="1"/>
          </p:cNvSpPr>
          <p:nvPr/>
        </p:nvSpPr>
        <p:spPr bwMode="auto">
          <a:xfrm>
            <a:off x="7660685" y="4539198"/>
            <a:ext cx="2239794" cy="120033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91447" tIns="45723" rIns="91447" bIns="45723">
            <a:spAutoFit/>
          </a:bodyPr>
          <a:lstStyle/>
          <a:p>
            <a:pPr eaLnBrk="1" hangingPunct="1">
              <a:buFont typeface="Arial" panose="020B0604020202020204" pitchFamily="34" charset="0"/>
              <a:buNone/>
            </a:pPr>
            <a:r>
              <a:rPr lang="en-US" altLang="zh-CN" sz="2400" dirty="0">
                <a:solidFill>
                  <a:schemeClr val="bg1">
                    <a:lumMod val="50000"/>
                  </a:schemeClr>
                </a:solidFill>
                <a:cs typeface="+mn-ea"/>
                <a:sym typeface="+mn-lt"/>
              </a:rPr>
              <a:t>  YOUR  TITLE</a:t>
            </a:r>
            <a:endParaRPr lang="en-US" altLang="zh-CN" sz="2400" dirty="0">
              <a:solidFill>
                <a:schemeClr val="bg1">
                  <a:lumMod val="50000"/>
                </a:schemeClr>
              </a:solidFill>
              <a:cs typeface="+mn-ea"/>
              <a:sym typeface="+mn-lt"/>
            </a:endParaRPr>
          </a:p>
          <a:p>
            <a:pPr eaLnBrk="1" hangingPunct="1">
              <a:buFont typeface="Arial" panose="020B0604020202020204" pitchFamily="34" charset="0"/>
              <a:buNone/>
            </a:pPr>
            <a:r>
              <a:rPr lang="en-US" altLang="zh-CN" sz="1600" dirty="0">
                <a:solidFill>
                  <a:schemeClr val="bg1">
                    <a:lumMod val="50000"/>
                  </a:schemeClr>
                </a:solidFill>
                <a:cs typeface="+mn-ea"/>
                <a:sym typeface="+mn-lt"/>
              </a:rPr>
              <a:t>Click here to add you</a:t>
            </a:r>
            <a:endParaRPr lang="zh-CN" altLang="en-US" sz="1600" dirty="0">
              <a:solidFill>
                <a:schemeClr val="bg1">
                  <a:lumMod val="50000"/>
                </a:schemeClr>
              </a:solidFill>
              <a:cs typeface="+mn-ea"/>
              <a:sym typeface="+mn-lt"/>
            </a:endParaRPr>
          </a:p>
          <a:p>
            <a:pPr eaLnBrk="1" hangingPunct="1">
              <a:buFont typeface="Arial" panose="020B0604020202020204" pitchFamily="34" charset="0"/>
              <a:buNone/>
            </a:pPr>
            <a:r>
              <a:rPr lang="en-US" altLang="zh-CN" sz="1600" dirty="0">
                <a:solidFill>
                  <a:schemeClr val="bg1">
                    <a:lumMod val="50000"/>
                  </a:schemeClr>
                </a:solidFill>
                <a:cs typeface="+mn-ea"/>
                <a:sym typeface="+mn-lt"/>
              </a:rPr>
              <a:t> to the  center of the</a:t>
            </a:r>
            <a:endParaRPr lang="zh-CN" altLang="en-US" sz="1600" dirty="0">
              <a:solidFill>
                <a:schemeClr val="bg1">
                  <a:lumMod val="50000"/>
                </a:schemeClr>
              </a:solidFill>
              <a:cs typeface="+mn-ea"/>
              <a:sym typeface="+mn-lt"/>
            </a:endParaRPr>
          </a:p>
          <a:p>
            <a:pPr eaLnBrk="1" hangingPunct="1">
              <a:buFont typeface="Arial" panose="020B0604020202020204" pitchFamily="34" charset="0"/>
              <a:buNone/>
            </a:pPr>
            <a:r>
              <a:rPr lang="en-US" altLang="zh-CN" sz="1600" dirty="0">
                <a:solidFill>
                  <a:schemeClr val="bg1">
                    <a:lumMod val="50000"/>
                  </a:schemeClr>
                </a:solidFill>
                <a:cs typeface="+mn-ea"/>
                <a:sym typeface="+mn-lt"/>
              </a:rPr>
              <a:t> narrative thought</a:t>
            </a:r>
            <a:endParaRPr lang="zh-CN" altLang="en-US" sz="1600" dirty="0">
              <a:solidFill>
                <a:schemeClr val="bg1">
                  <a:lumMod val="50000"/>
                </a:schemeClr>
              </a:solidFill>
              <a:cs typeface="+mn-ea"/>
              <a:sym typeface="+mn-lt"/>
            </a:endParaRPr>
          </a:p>
        </p:txBody>
      </p:sp>
      <p:sp>
        <p:nvSpPr>
          <p:cNvPr id="15" name="文本框 16"/>
          <p:cNvSpPr>
            <a:spLocks noChangeArrowheads="1"/>
          </p:cNvSpPr>
          <p:nvPr/>
        </p:nvSpPr>
        <p:spPr bwMode="auto">
          <a:xfrm>
            <a:off x="9785039" y="4553484"/>
            <a:ext cx="2239794" cy="120033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91447" tIns="45723" rIns="91447" bIns="45723">
            <a:spAutoFit/>
          </a:bodyPr>
          <a:lstStyle/>
          <a:p>
            <a:pPr eaLnBrk="1" hangingPunct="1">
              <a:buFont typeface="Arial" panose="020B0604020202020204" pitchFamily="34" charset="0"/>
              <a:buNone/>
            </a:pPr>
            <a:r>
              <a:rPr lang="en-US" altLang="zh-CN" sz="2400" dirty="0">
                <a:solidFill>
                  <a:schemeClr val="bg1">
                    <a:lumMod val="50000"/>
                  </a:schemeClr>
                </a:solidFill>
                <a:cs typeface="+mn-ea"/>
                <a:sym typeface="+mn-lt"/>
              </a:rPr>
              <a:t>  YOUR  TITLE</a:t>
            </a:r>
            <a:endParaRPr lang="en-US" altLang="zh-CN" sz="2400" dirty="0">
              <a:solidFill>
                <a:schemeClr val="bg1">
                  <a:lumMod val="50000"/>
                </a:schemeClr>
              </a:solidFill>
              <a:cs typeface="+mn-ea"/>
              <a:sym typeface="+mn-lt"/>
            </a:endParaRPr>
          </a:p>
          <a:p>
            <a:pPr eaLnBrk="1" hangingPunct="1">
              <a:buFont typeface="Arial" panose="020B0604020202020204" pitchFamily="34" charset="0"/>
              <a:buNone/>
            </a:pPr>
            <a:r>
              <a:rPr lang="en-US" altLang="zh-CN" sz="1600" dirty="0">
                <a:solidFill>
                  <a:schemeClr val="bg1">
                    <a:lumMod val="50000"/>
                  </a:schemeClr>
                </a:solidFill>
                <a:cs typeface="+mn-ea"/>
                <a:sym typeface="+mn-lt"/>
              </a:rPr>
              <a:t>Click here to add you</a:t>
            </a:r>
            <a:endParaRPr lang="zh-CN" altLang="en-US" sz="1600" dirty="0">
              <a:solidFill>
                <a:schemeClr val="bg1">
                  <a:lumMod val="50000"/>
                </a:schemeClr>
              </a:solidFill>
              <a:cs typeface="+mn-ea"/>
              <a:sym typeface="+mn-lt"/>
            </a:endParaRPr>
          </a:p>
          <a:p>
            <a:pPr eaLnBrk="1" hangingPunct="1">
              <a:buFont typeface="Arial" panose="020B0604020202020204" pitchFamily="34" charset="0"/>
              <a:buNone/>
            </a:pPr>
            <a:r>
              <a:rPr lang="en-US" altLang="zh-CN" sz="1600" dirty="0">
                <a:solidFill>
                  <a:schemeClr val="bg1">
                    <a:lumMod val="50000"/>
                  </a:schemeClr>
                </a:solidFill>
                <a:cs typeface="+mn-ea"/>
                <a:sym typeface="+mn-lt"/>
              </a:rPr>
              <a:t> to the  center of the</a:t>
            </a:r>
            <a:endParaRPr lang="zh-CN" altLang="en-US" sz="1600" dirty="0">
              <a:solidFill>
                <a:schemeClr val="bg1">
                  <a:lumMod val="50000"/>
                </a:schemeClr>
              </a:solidFill>
              <a:cs typeface="+mn-ea"/>
              <a:sym typeface="+mn-lt"/>
            </a:endParaRPr>
          </a:p>
          <a:p>
            <a:pPr eaLnBrk="1" hangingPunct="1">
              <a:buFont typeface="Arial" panose="020B0604020202020204" pitchFamily="34" charset="0"/>
              <a:buNone/>
            </a:pPr>
            <a:r>
              <a:rPr lang="en-US" altLang="zh-CN" sz="1600" dirty="0">
                <a:solidFill>
                  <a:schemeClr val="bg1">
                    <a:lumMod val="50000"/>
                  </a:schemeClr>
                </a:solidFill>
                <a:cs typeface="+mn-ea"/>
                <a:sym typeface="+mn-lt"/>
              </a:rPr>
              <a:t> narrative thought</a:t>
            </a:r>
            <a:endParaRPr lang="zh-CN" altLang="en-US" sz="1600" dirty="0">
              <a:solidFill>
                <a:schemeClr val="bg1">
                  <a:lumMod val="50000"/>
                </a:schemeClr>
              </a:solidFill>
              <a:cs typeface="+mn-ea"/>
              <a:sym typeface="+mn-lt"/>
            </a:endParaRPr>
          </a:p>
        </p:txBody>
      </p:sp>
      <p:sp>
        <p:nvSpPr>
          <p:cNvPr id="16" name="文本框 17"/>
          <p:cNvSpPr>
            <a:spLocks noChangeArrowheads="1"/>
          </p:cNvSpPr>
          <p:nvPr/>
        </p:nvSpPr>
        <p:spPr bwMode="auto">
          <a:xfrm>
            <a:off x="5069549" y="4550313"/>
            <a:ext cx="2111490" cy="115923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91447" tIns="45723" rIns="91447" bIns="45723">
            <a:spAutoFit/>
          </a:bodyPr>
          <a:lstStyle/>
          <a:p>
            <a:pPr eaLnBrk="1" hangingPunct="1">
              <a:buFont typeface="Arial" panose="020B0604020202020204" pitchFamily="34" charset="0"/>
              <a:buNone/>
            </a:pPr>
            <a:r>
              <a:rPr lang="en-US" altLang="zh-CN" sz="1600" dirty="0">
                <a:solidFill>
                  <a:schemeClr val="bg1">
                    <a:lumMod val="50000"/>
                  </a:schemeClr>
                </a:solidFill>
                <a:cs typeface="+mn-ea"/>
                <a:sym typeface="+mn-lt"/>
              </a:rPr>
              <a:t>  </a:t>
            </a:r>
            <a:r>
              <a:rPr lang="en-US" altLang="zh-CN" sz="2135" b="1" dirty="0">
                <a:solidFill>
                  <a:schemeClr val="bg1">
                    <a:lumMod val="50000"/>
                  </a:schemeClr>
                </a:solidFill>
                <a:cs typeface="+mn-ea"/>
                <a:sym typeface="+mn-lt"/>
              </a:rPr>
              <a:t>YOUR  TITLE</a:t>
            </a:r>
            <a:endParaRPr lang="en-US" altLang="zh-CN" sz="1465" b="1" dirty="0">
              <a:solidFill>
                <a:schemeClr val="bg1">
                  <a:lumMod val="50000"/>
                </a:schemeClr>
              </a:solidFill>
              <a:cs typeface="+mn-ea"/>
              <a:sym typeface="+mn-lt"/>
            </a:endParaRPr>
          </a:p>
          <a:p>
            <a:pPr eaLnBrk="1" hangingPunct="1">
              <a:buFont typeface="Arial" panose="020B0604020202020204" pitchFamily="34" charset="0"/>
              <a:buNone/>
            </a:pPr>
            <a:r>
              <a:rPr lang="en-US" altLang="zh-CN" sz="1600" dirty="0">
                <a:solidFill>
                  <a:schemeClr val="bg1">
                    <a:lumMod val="50000"/>
                  </a:schemeClr>
                </a:solidFill>
                <a:cs typeface="+mn-ea"/>
                <a:sym typeface="+mn-lt"/>
              </a:rPr>
              <a:t>Click here to add you</a:t>
            </a:r>
            <a:endParaRPr lang="zh-CN" altLang="en-US" sz="1600" dirty="0">
              <a:solidFill>
                <a:schemeClr val="bg1">
                  <a:lumMod val="50000"/>
                </a:schemeClr>
              </a:solidFill>
              <a:cs typeface="+mn-ea"/>
              <a:sym typeface="+mn-lt"/>
            </a:endParaRPr>
          </a:p>
          <a:p>
            <a:pPr eaLnBrk="1" hangingPunct="1">
              <a:buFont typeface="Arial" panose="020B0604020202020204" pitchFamily="34" charset="0"/>
              <a:buNone/>
            </a:pPr>
            <a:r>
              <a:rPr lang="en-US" altLang="zh-CN" sz="1600" dirty="0">
                <a:solidFill>
                  <a:schemeClr val="bg1">
                    <a:lumMod val="50000"/>
                  </a:schemeClr>
                </a:solidFill>
                <a:cs typeface="+mn-ea"/>
                <a:sym typeface="+mn-lt"/>
              </a:rPr>
              <a:t> to the  center of the</a:t>
            </a:r>
            <a:endParaRPr lang="zh-CN" altLang="en-US" sz="1600" dirty="0">
              <a:solidFill>
                <a:schemeClr val="bg1">
                  <a:lumMod val="50000"/>
                </a:schemeClr>
              </a:solidFill>
              <a:cs typeface="+mn-ea"/>
              <a:sym typeface="+mn-lt"/>
            </a:endParaRPr>
          </a:p>
          <a:p>
            <a:pPr eaLnBrk="1" hangingPunct="1">
              <a:buFont typeface="Arial" panose="020B0604020202020204" pitchFamily="34" charset="0"/>
              <a:buNone/>
            </a:pPr>
            <a:r>
              <a:rPr lang="en-US" altLang="zh-CN" sz="1600" dirty="0">
                <a:solidFill>
                  <a:schemeClr val="bg1">
                    <a:lumMod val="50000"/>
                  </a:schemeClr>
                </a:solidFill>
                <a:cs typeface="+mn-ea"/>
                <a:sym typeface="+mn-lt"/>
              </a:rPr>
              <a:t> narrative thought</a:t>
            </a:r>
            <a:endParaRPr lang="zh-CN" altLang="en-US" sz="1335" dirty="0">
              <a:solidFill>
                <a:schemeClr val="bg1">
                  <a:lumMod val="50000"/>
                </a:schemeClr>
              </a:solidFill>
              <a:cs typeface="+mn-ea"/>
              <a:sym typeface="+mn-lt"/>
            </a:endParaRPr>
          </a:p>
        </p:txBody>
      </p:sp>
      <p:pic>
        <p:nvPicPr>
          <p:cNvPr id="17" name="图片 25"/>
          <p:cNvPicPr>
            <a:picLocks noChangeAspect="1" noChangeArrowheads="1"/>
          </p:cNvPicPr>
          <p:nvPr/>
        </p:nvPicPr>
        <p:blipFill>
          <a:blip r:embed="rId1" cstate="print">
            <a:extLst>
              <a:ext uri="{28A0092B-C50C-407E-A947-70E740481C1C}">
                <a14:useLocalDpi xmlns:a14="http://schemas.microsoft.com/office/drawing/2010/main" val="0"/>
              </a:ext>
            </a:extLst>
          </a:blip>
          <a:srcRect/>
          <a:stretch>
            <a:fillRect/>
          </a:stretch>
        </p:blipFill>
        <p:spPr bwMode="auto">
          <a:xfrm>
            <a:off x="8364043" y="2952069"/>
            <a:ext cx="568399" cy="5396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8" name="图片 26"/>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3269093" y="2898107"/>
            <a:ext cx="662073" cy="64755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9" name="图片 27"/>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0470930" y="2925089"/>
            <a:ext cx="600153" cy="6046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0" name="图片 28"/>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5572852" y="2788595"/>
            <a:ext cx="1052651" cy="75706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1" name="图片 29"/>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1108220" y="2925088"/>
            <a:ext cx="574749" cy="57454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mc:AlternateContent xmlns:mc="http://schemas.openxmlformats.org/markup-compatibility/2006">
    <mc:Choice xmlns:p14="http://schemas.microsoft.com/office/powerpoint/2010/main" Requires="p14">
      <p:transition spd="slow" p14:dur="1500" advClick="0" advTm="3000">
        <p:random/>
      </p:transition>
    </mc:Choice>
    <mc:Fallback>
      <p:transition spd="slow" advClick="0" advTm="3000">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250"/>
                                        <p:tgtEl>
                                          <p:spTgt spid="5"/>
                                        </p:tgtEl>
                                      </p:cBhvr>
                                    </p:animEffect>
                                    <p:anim calcmode="lin" valueType="num">
                                      <p:cBhvr>
                                        <p:cTn id="8" dur="250" fill="hold"/>
                                        <p:tgtEl>
                                          <p:spTgt spid="5"/>
                                        </p:tgtEl>
                                        <p:attrNameLst>
                                          <p:attrName>ppt_x</p:attrName>
                                        </p:attrNameLst>
                                      </p:cBhvr>
                                      <p:tavLst>
                                        <p:tav tm="0">
                                          <p:val>
                                            <p:strVal val="#ppt_x"/>
                                          </p:val>
                                        </p:tav>
                                        <p:tav tm="100000">
                                          <p:val>
                                            <p:strVal val="#ppt_x"/>
                                          </p:val>
                                        </p:tav>
                                      </p:tavLst>
                                    </p:anim>
                                    <p:anim calcmode="lin" valueType="num">
                                      <p:cBhvr>
                                        <p:cTn id="9" dur="250" fill="hold"/>
                                        <p:tgtEl>
                                          <p:spTgt spid="5"/>
                                        </p:tgtEl>
                                        <p:attrNameLst>
                                          <p:attrName>ppt_y</p:attrName>
                                        </p:attrNameLst>
                                      </p:cBhvr>
                                      <p:tavLst>
                                        <p:tav tm="0">
                                          <p:val>
                                            <p:strVal val="#ppt_y+.1"/>
                                          </p:val>
                                        </p:tav>
                                        <p:tav tm="100000">
                                          <p:val>
                                            <p:strVal val="#ppt_y"/>
                                          </p:val>
                                        </p:tav>
                                      </p:tavLst>
                                    </p:anim>
                                  </p:childTnLst>
                                </p:cTn>
                              </p:par>
                            </p:childTnLst>
                          </p:cTn>
                        </p:par>
                        <p:par>
                          <p:cTn id="10" fill="hold">
                            <p:stCondLst>
                              <p:cond delay="500"/>
                            </p:stCondLst>
                            <p:childTnLst>
                              <p:par>
                                <p:cTn id="11" presetID="42" presetClass="entr" presetSubtype="0" fill="hold" grpId="0" nodeType="afterEffect">
                                  <p:stCondLst>
                                    <p:cond delay="0"/>
                                  </p:stCondLst>
                                  <p:childTnLst>
                                    <p:set>
                                      <p:cBhvr>
                                        <p:cTn id="12" dur="1" fill="hold">
                                          <p:stCondLst>
                                            <p:cond delay="0"/>
                                          </p:stCondLst>
                                        </p:cTn>
                                        <p:tgtEl>
                                          <p:spTgt spid="6"/>
                                        </p:tgtEl>
                                        <p:attrNameLst>
                                          <p:attrName>style.visibility</p:attrName>
                                        </p:attrNameLst>
                                      </p:cBhvr>
                                      <p:to>
                                        <p:strVal val="visible"/>
                                      </p:to>
                                    </p:set>
                                    <p:animEffect transition="in" filter="fade">
                                      <p:cBhvr>
                                        <p:cTn id="13" dur="250"/>
                                        <p:tgtEl>
                                          <p:spTgt spid="6"/>
                                        </p:tgtEl>
                                      </p:cBhvr>
                                    </p:animEffect>
                                    <p:anim calcmode="lin" valueType="num">
                                      <p:cBhvr>
                                        <p:cTn id="14" dur="250" fill="hold"/>
                                        <p:tgtEl>
                                          <p:spTgt spid="6"/>
                                        </p:tgtEl>
                                        <p:attrNameLst>
                                          <p:attrName>ppt_x</p:attrName>
                                        </p:attrNameLst>
                                      </p:cBhvr>
                                      <p:tavLst>
                                        <p:tav tm="0">
                                          <p:val>
                                            <p:strVal val="#ppt_x"/>
                                          </p:val>
                                        </p:tav>
                                        <p:tav tm="100000">
                                          <p:val>
                                            <p:strVal val="#ppt_x"/>
                                          </p:val>
                                        </p:tav>
                                      </p:tavLst>
                                    </p:anim>
                                    <p:anim calcmode="lin" valueType="num">
                                      <p:cBhvr>
                                        <p:cTn id="15" dur="250" fill="hold"/>
                                        <p:tgtEl>
                                          <p:spTgt spid="6"/>
                                        </p:tgtEl>
                                        <p:attrNameLst>
                                          <p:attrName>ppt_y</p:attrName>
                                        </p:attrNameLst>
                                      </p:cBhvr>
                                      <p:tavLst>
                                        <p:tav tm="0">
                                          <p:val>
                                            <p:strVal val="#ppt_y+.1"/>
                                          </p:val>
                                        </p:tav>
                                        <p:tav tm="100000">
                                          <p:val>
                                            <p:strVal val="#ppt_y"/>
                                          </p:val>
                                        </p:tav>
                                      </p:tavLst>
                                    </p:anim>
                                  </p:childTnLst>
                                </p:cTn>
                              </p:par>
                            </p:childTnLst>
                          </p:cTn>
                        </p:par>
                        <p:par>
                          <p:cTn id="16" fill="hold">
                            <p:stCondLst>
                              <p:cond delay="1000"/>
                            </p:stCondLst>
                            <p:childTnLst>
                              <p:par>
                                <p:cTn id="17" presetID="42" presetClass="entr" presetSubtype="0" fill="hold" grpId="0" nodeType="afterEffect">
                                  <p:stCondLst>
                                    <p:cond delay="0"/>
                                  </p:stCondLst>
                                  <p:childTnLst>
                                    <p:set>
                                      <p:cBhvr>
                                        <p:cTn id="18" dur="1" fill="hold">
                                          <p:stCondLst>
                                            <p:cond delay="0"/>
                                          </p:stCondLst>
                                        </p:cTn>
                                        <p:tgtEl>
                                          <p:spTgt spid="7"/>
                                        </p:tgtEl>
                                        <p:attrNameLst>
                                          <p:attrName>style.visibility</p:attrName>
                                        </p:attrNameLst>
                                      </p:cBhvr>
                                      <p:to>
                                        <p:strVal val="visible"/>
                                      </p:to>
                                    </p:set>
                                    <p:animEffect transition="in" filter="fade">
                                      <p:cBhvr>
                                        <p:cTn id="19" dur="250"/>
                                        <p:tgtEl>
                                          <p:spTgt spid="7"/>
                                        </p:tgtEl>
                                      </p:cBhvr>
                                    </p:animEffect>
                                    <p:anim calcmode="lin" valueType="num">
                                      <p:cBhvr>
                                        <p:cTn id="20" dur="250" fill="hold"/>
                                        <p:tgtEl>
                                          <p:spTgt spid="7"/>
                                        </p:tgtEl>
                                        <p:attrNameLst>
                                          <p:attrName>ppt_x</p:attrName>
                                        </p:attrNameLst>
                                      </p:cBhvr>
                                      <p:tavLst>
                                        <p:tav tm="0">
                                          <p:val>
                                            <p:strVal val="#ppt_x"/>
                                          </p:val>
                                        </p:tav>
                                        <p:tav tm="100000">
                                          <p:val>
                                            <p:strVal val="#ppt_x"/>
                                          </p:val>
                                        </p:tav>
                                      </p:tavLst>
                                    </p:anim>
                                    <p:anim calcmode="lin" valueType="num">
                                      <p:cBhvr>
                                        <p:cTn id="21" dur="250" fill="hold"/>
                                        <p:tgtEl>
                                          <p:spTgt spid="7"/>
                                        </p:tgtEl>
                                        <p:attrNameLst>
                                          <p:attrName>ppt_y</p:attrName>
                                        </p:attrNameLst>
                                      </p:cBhvr>
                                      <p:tavLst>
                                        <p:tav tm="0">
                                          <p:val>
                                            <p:strVal val="#ppt_y+.1"/>
                                          </p:val>
                                        </p:tav>
                                        <p:tav tm="100000">
                                          <p:val>
                                            <p:strVal val="#ppt_y"/>
                                          </p:val>
                                        </p:tav>
                                      </p:tavLst>
                                    </p:anim>
                                  </p:childTnLst>
                                </p:cTn>
                              </p:par>
                            </p:childTnLst>
                          </p:cTn>
                        </p:par>
                        <p:par>
                          <p:cTn id="22" fill="hold">
                            <p:stCondLst>
                              <p:cond delay="1500"/>
                            </p:stCondLst>
                            <p:childTnLst>
                              <p:par>
                                <p:cTn id="23" presetID="42" presetClass="entr" presetSubtype="0" fill="hold" grpId="0" nodeType="afterEffect">
                                  <p:stCondLst>
                                    <p:cond delay="0"/>
                                  </p:stCondLst>
                                  <p:childTnLst>
                                    <p:set>
                                      <p:cBhvr>
                                        <p:cTn id="24" dur="1" fill="hold">
                                          <p:stCondLst>
                                            <p:cond delay="0"/>
                                          </p:stCondLst>
                                        </p:cTn>
                                        <p:tgtEl>
                                          <p:spTgt spid="9"/>
                                        </p:tgtEl>
                                        <p:attrNameLst>
                                          <p:attrName>style.visibility</p:attrName>
                                        </p:attrNameLst>
                                      </p:cBhvr>
                                      <p:to>
                                        <p:strVal val="visible"/>
                                      </p:to>
                                    </p:set>
                                    <p:animEffect transition="in" filter="fade">
                                      <p:cBhvr>
                                        <p:cTn id="25" dur="250"/>
                                        <p:tgtEl>
                                          <p:spTgt spid="9"/>
                                        </p:tgtEl>
                                      </p:cBhvr>
                                    </p:animEffect>
                                    <p:anim calcmode="lin" valueType="num">
                                      <p:cBhvr>
                                        <p:cTn id="26" dur="250" fill="hold"/>
                                        <p:tgtEl>
                                          <p:spTgt spid="9"/>
                                        </p:tgtEl>
                                        <p:attrNameLst>
                                          <p:attrName>ppt_x</p:attrName>
                                        </p:attrNameLst>
                                      </p:cBhvr>
                                      <p:tavLst>
                                        <p:tav tm="0">
                                          <p:val>
                                            <p:strVal val="#ppt_x"/>
                                          </p:val>
                                        </p:tav>
                                        <p:tav tm="100000">
                                          <p:val>
                                            <p:strVal val="#ppt_x"/>
                                          </p:val>
                                        </p:tav>
                                      </p:tavLst>
                                    </p:anim>
                                    <p:anim calcmode="lin" valueType="num">
                                      <p:cBhvr>
                                        <p:cTn id="27" dur="250" fill="hold"/>
                                        <p:tgtEl>
                                          <p:spTgt spid="9"/>
                                        </p:tgtEl>
                                        <p:attrNameLst>
                                          <p:attrName>ppt_y</p:attrName>
                                        </p:attrNameLst>
                                      </p:cBhvr>
                                      <p:tavLst>
                                        <p:tav tm="0">
                                          <p:val>
                                            <p:strVal val="#ppt_y+.1"/>
                                          </p:val>
                                        </p:tav>
                                        <p:tav tm="100000">
                                          <p:val>
                                            <p:strVal val="#ppt_y"/>
                                          </p:val>
                                        </p:tav>
                                      </p:tavLst>
                                    </p:anim>
                                  </p:childTnLst>
                                </p:cTn>
                              </p:par>
                            </p:childTnLst>
                          </p:cTn>
                        </p:par>
                        <p:par>
                          <p:cTn id="28" fill="hold">
                            <p:stCondLst>
                              <p:cond delay="2000"/>
                            </p:stCondLst>
                            <p:childTnLst>
                              <p:par>
                                <p:cTn id="29" presetID="42" presetClass="entr" presetSubtype="0" fill="hold" grpId="0" nodeType="afterEffect">
                                  <p:stCondLst>
                                    <p:cond delay="0"/>
                                  </p:stCondLst>
                                  <p:childTnLst>
                                    <p:set>
                                      <p:cBhvr>
                                        <p:cTn id="30" dur="1" fill="hold">
                                          <p:stCondLst>
                                            <p:cond delay="0"/>
                                          </p:stCondLst>
                                        </p:cTn>
                                        <p:tgtEl>
                                          <p:spTgt spid="10"/>
                                        </p:tgtEl>
                                        <p:attrNameLst>
                                          <p:attrName>style.visibility</p:attrName>
                                        </p:attrNameLst>
                                      </p:cBhvr>
                                      <p:to>
                                        <p:strVal val="visible"/>
                                      </p:to>
                                    </p:set>
                                    <p:animEffect transition="in" filter="fade">
                                      <p:cBhvr>
                                        <p:cTn id="31" dur="250"/>
                                        <p:tgtEl>
                                          <p:spTgt spid="10"/>
                                        </p:tgtEl>
                                      </p:cBhvr>
                                    </p:animEffect>
                                    <p:anim calcmode="lin" valueType="num">
                                      <p:cBhvr>
                                        <p:cTn id="32" dur="250" fill="hold"/>
                                        <p:tgtEl>
                                          <p:spTgt spid="10"/>
                                        </p:tgtEl>
                                        <p:attrNameLst>
                                          <p:attrName>ppt_x</p:attrName>
                                        </p:attrNameLst>
                                      </p:cBhvr>
                                      <p:tavLst>
                                        <p:tav tm="0">
                                          <p:val>
                                            <p:strVal val="#ppt_x"/>
                                          </p:val>
                                        </p:tav>
                                        <p:tav tm="100000">
                                          <p:val>
                                            <p:strVal val="#ppt_x"/>
                                          </p:val>
                                        </p:tav>
                                      </p:tavLst>
                                    </p:anim>
                                    <p:anim calcmode="lin" valueType="num">
                                      <p:cBhvr>
                                        <p:cTn id="33" dur="250" fill="hold"/>
                                        <p:tgtEl>
                                          <p:spTgt spid="10"/>
                                        </p:tgtEl>
                                        <p:attrNameLst>
                                          <p:attrName>ppt_y</p:attrName>
                                        </p:attrNameLst>
                                      </p:cBhvr>
                                      <p:tavLst>
                                        <p:tav tm="0">
                                          <p:val>
                                            <p:strVal val="#ppt_y+.1"/>
                                          </p:val>
                                        </p:tav>
                                        <p:tav tm="100000">
                                          <p:val>
                                            <p:strVal val="#ppt_y"/>
                                          </p:val>
                                        </p:tav>
                                      </p:tavLst>
                                    </p:anim>
                                  </p:childTnLst>
                                </p:cTn>
                              </p:par>
                            </p:childTnLst>
                          </p:cTn>
                        </p:par>
                        <p:par>
                          <p:cTn id="34" fill="hold">
                            <p:stCondLst>
                              <p:cond delay="2500"/>
                            </p:stCondLst>
                            <p:childTnLst>
                              <p:par>
                                <p:cTn id="35" presetID="42" presetClass="entr" presetSubtype="0" fill="hold" grpId="0" nodeType="afterEffect">
                                  <p:stCondLst>
                                    <p:cond delay="0"/>
                                  </p:stCondLst>
                                  <p:childTnLst>
                                    <p:set>
                                      <p:cBhvr>
                                        <p:cTn id="36" dur="1" fill="hold">
                                          <p:stCondLst>
                                            <p:cond delay="0"/>
                                          </p:stCondLst>
                                        </p:cTn>
                                        <p:tgtEl>
                                          <p:spTgt spid="11"/>
                                        </p:tgtEl>
                                        <p:attrNameLst>
                                          <p:attrName>style.visibility</p:attrName>
                                        </p:attrNameLst>
                                      </p:cBhvr>
                                      <p:to>
                                        <p:strVal val="visible"/>
                                      </p:to>
                                    </p:set>
                                    <p:animEffect transition="in" filter="fade">
                                      <p:cBhvr>
                                        <p:cTn id="37" dur="250"/>
                                        <p:tgtEl>
                                          <p:spTgt spid="11"/>
                                        </p:tgtEl>
                                      </p:cBhvr>
                                    </p:animEffect>
                                    <p:anim calcmode="lin" valueType="num">
                                      <p:cBhvr>
                                        <p:cTn id="38" dur="250" fill="hold"/>
                                        <p:tgtEl>
                                          <p:spTgt spid="11"/>
                                        </p:tgtEl>
                                        <p:attrNameLst>
                                          <p:attrName>ppt_x</p:attrName>
                                        </p:attrNameLst>
                                      </p:cBhvr>
                                      <p:tavLst>
                                        <p:tav tm="0">
                                          <p:val>
                                            <p:strVal val="#ppt_x"/>
                                          </p:val>
                                        </p:tav>
                                        <p:tav tm="100000">
                                          <p:val>
                                            <p:strVal val="#ppt_x"/>
                                          </p:val>
                                        </p:tav>
                                      </p:tavLst>
                                    </p:anim>
                                    <p:anim calcmode="lin" valueType="num">
                                      <p:cBhvr>
                                        <p:cTn id="39" dur="250" fill="hold"/>
                                        <p:tgtEl>
                                          <p:spTgt spid="11"/>
                                        </p:tgtEl>
                                        <p:attrNameLst>
                                          <p:attrName>ppt_y</p:attrName>
                                        </p:attrNameLst>
                                      </p:cBhvr>
                                      <p:tavLst>
                                        <p:tav tm="0">
                                          <p:val>
                                            <p:strVal val="#ppt_y+.1"/>
                                          </p:val>
                                        </p:tav>
                                        <p:tav tm="100000">
                                          <p:val>
                                            <p:strVal val="#ppt_y"/>
                                          </p:val>
                                        </p:tav>
                                      </p:tavLst>
                                    </p:anim>
                                  </p:childTnLst>
                                </p:cTn>
                              </p:par>
                            </p:childTnLst>
                          </p:cTn>
                        </p:par>
                        <p:par>
                          <p:cTn id="40" fill="hold">
                            <p:stCondLst>
                              <p:cond delay="3000"/>
                            </p:stCondLst>
                            <p:childTnLst>
                              <p:par>
                                <p:cTn id="41" presetID="42" presetClass="entr" presetSubtype="0" fill="hold" grpId="0" nodeType="afterEffect">
                                  <p:stCondLst>
                                    <p:cond delay="0"/>
                                  </p:stCondLst>
                                  <p:childTnLst>
                                    <p:set>
                                      <p:cBhvr>
                                        <p:cTn id="42" dur="1" fill="hold">
                                          <p:stCondLst>
                                            <p:cond delay="0"/>
                                          </p:stCondLst>
                                        </p:cTn>
                                        <p:tgtEl>
                                          <p:spTgt spid="12"/>
                                        </p:tgtEl>
                                        <p:attrNameLst>
                                          <p:attrName>style.visibility</p:attrName>
                                        </p:attrNameLst>
                                      </p:cBhvr>
                                      <p:to>
                                        <p:strVal val="visible"/>
                                      </p:to>
                                    </p:set>
                                    <p:animEffect transition="in" filter="fade">
                                      <p:cBhvr>
                                        <p:cTn id="43" dur="250"/>
                                        <p:tgtEl>
                                          <p:spTgt spid="12"/>
                                        </p:tgtEl>
                                      </p:cBhvr>
                                    </p:animEffect>
                                    <p:anim calcmode="lin" valueType="num">
                                      <p:cBhvr>
                                        <p:cTn id="44" dur="250" fill="hold"/>
                                        <p:tgtEl>
                                          <p:spTgt spid="12"/>
                                        </p:tgtEl>
                                        <p:attrNameLst>
                                          <p:attrName>ppt_x</p:attrName>
                                        </p:attrNameLst>
                                      </p:cBhvr>
                                      <p:tavLst>
                                        <p:tav tm="0">
                                          <p:val>
                                            <p:strVal val="#ppt_x"/>
                                          </p:val>
                                        </p:tav>
                                        <p:tav tm="100000">
                                          <p:val>
                                            <p:strVal val="#ppt_x"/>
                                          </p:val>
                                        </p:tav>
                                      </p:tavLst>
                                    </p:anim>
                                    <p:anim calcmode="lin" valueType="num">
                                      <p:cBhvr>
                                        <p:cTn id="45" dur="250" fill="hold"/>
                                        <p:tgtEl>
                                          <p:spTgt spid="12"/>
                                        </p:tgtEl>
                                        <p:attrNameLst>
                                          <p:attrName>ppt_y</p:attrName>
                                        </p:attrNameLst>
                                      </p:cBhvr>
                                      <p:tavLst>
                                        <p:tav tm="0">
                                          <p:val>
                                            <p:strVal val="#ppt_y+.1"/>
                                          </p:val>
                                        </p:tav>
                                        <p:tav tm="100000">
                                          <p:val>
                                            <p:strVal val="#ppt_y"/>
                                          </p:val>
                                        </p:tav>
                                      </p:tavLst>
                                    </p:anim>
                                  </p:childTnLst>
                                </p:cTn>
                              </p:par>
                            </p:childTnLst>
                          </p:cTn>
                        </p:par>
                        <p:par>
                          <p:cTn id="46" fill="hold">
                            <p:stCondLst>
                              <p:cond delay="3500"/>
                            </p:stCondLst>
                            <p:childTnLst>
                              <p:par>
                                <p:cTn id="47" presetID="42" presetClass="entr" presetSubtype="0" fill="hold" grpId="0" nodeType="afterEffect">
                                  <p:stCondLst>
                                    <p:cond delay="0"/>
                                  </p:stCondLst>
                                  <p:childTnLst>
                                    <p:set>
                                      <p:cBhvr>
                                        <p:cTn id="48" dur="1" fill="hold">
                                          <p:stCondLst>
                                            <p:cond delay="0"/>
                                          </p:stCondLst>
                                        </p:cTn>
                                        <p:tgtEl>
                                          <p:spTgt spid="13"/>
                                        </p:tgtEl>
                                        <p:attrNameLst>
                                          <p:attrName>style.visibility</p:attrName>
                                        </p:attrNameLst>
                                      </p:cBhvr>
                                      <p:to>
                                        <p:strVal val="visible"/>
                                      </p:to>
                                    </p:set>
                                    <p:animEffect transition="in" filter="fade">
                                      <p:cBhvr>
                                        <p:cTn id="49" dur="250"/>
                                        <p:tgtEl>
                                          <p:spTgt spid="13"/>
                                        </p:tgtEl>
                                      </p:cBhvr>
                                    </p:animEffect>
                                    <p:anim calcmode="lin" valueType="num">
                                      <p:cBhvr>
                                        <p:cTn id="50" dur="250" fill="hold"/>
                                        <p:tgtEl>
                                          <p:spTgt spid="13"/>
                                        </p:tgtEl>
                                        <p:attrNameLst>
                                          <p:attrName>ppt_x</p:attrName>
                                        </p:attrNameLst>
                                      </p:cBhvr>
                                      <p:tavLst>
                                        <p:tav tm="0">
                                          <p:val>
                                            <p:strVal val="#ppt_x"/>
                                          </p:val>
                                        </p:tav>
                                        <p:tav tm="100000">
                                          <p:val>
                                            <p:strVal val="#ppt_x"/>
                                          </p:val>
                                        </p:tav>
                                      </p:tavLst>
                                    </p:anim>
                                    <p:anim calcmode="lin" valueType="num">
                                      <p:cBhvr>
                                        <p:cTn id="51" dur="250" fill="hold"/>
                                        <p:tgtEl>
                                          <p:spTgt spid="13"/>
                                        </p:tgtEl>
                                        <p:attrNameLst>
                                          <p:attrName>ppt_y</p:attrName>
                                        </p:attrNameLst>
                                      </p:cBhvr>
                                      <p:tavLst>
                                        <p:tav tm="0">
                                          <p:val>
                                            <p:strVal val="#ppt_y+.1"/>
                                          </p:val>
                                        </p:tav>
                                        <p:tav tm="100000">
                                          <p:val>
                                            <p:strVal val="#ppt_y"/>
                                          </p:val>
                                        </p:tav>
                                      </p:tavLst>
                                    </p:anim>
                                  </p:childTnLst>
                                </p:cTn>
                              </p:par>
                            </p:childTnLst>
                          </p:cTn>
                        </p:par>
                        <p:par>
                          <p:cTn id="52" fill="hold">
                            <p:stCondLst>
                              <p:cond delay="4000"/>
                            </p:stCondLst>
                            <p:childTnLst>
                              <p:par>
                                <p:cTn id="53" presetID="42" presetClass="entr" presetSubtype="0" fill="hold" grpId="0" nodeType="afterEffect">
                                  <p:stCondLst>
                                    <p:cond delay="0"/>
                                  </p:stCondLst>
                                  <p:childTnLst>
                                    <p:set>
                                      <p:cBhvr>
                                        <p:cTn id="54" dur="1" fill="hold">
                                          <p:stCondLst>
                                            <p:cond delay="0"/>
                                          </p:stCondLst>
                                        </p:cTn>
                                        <p:tgtEl>
                                          <p:spTgt spid="14"/>
                                        </p:tgtEl>
                                        <p:attrNameLst>
                                          <p:attrName>style.visibility</p:attrName>
                                        </p:attrNameLst>
                                      </p:cBhvr>
                                      <p:to>
                                        <p:strVal val="visible"/>
                                      </p:to>
                                    </p:set>
                                    <p:animEffect transition="in" filter="fade">
                                      <p:cBhvr>
                                        <p:cTn id="55" dur="250"/>
                                        <p:tgtEl>
                                          <p:spTgt spid="14"/>
                                        </p:tgtEl>
                                      </p:cBhvr>
                                    </p:animEffect>
                                    <p:anim calcmode="lin" valueType="num">
                                      <p:cBhvr>
                                        <p:cTn id="56" dur="250" fill="hold"/>
                                        <p:tgtEl>
                                          <p:spTgt spid="14"/>
                                        </p:tgtEl>
                                        <p:attrNameLst>
                                          <p:attrName>ppt_x</p:attrName>
                                        </p:attrNameLst>
                                      </p:cBhvr>
                                      <p:tavLst>
                                        <p:tav tm="0">
                                          <p:val>
                                            <p:strVal val="#ppt_x"/>
                                          </p:val>
                                        </p:tav>
                                        <p:tav tm="100000">
                                          <p:val>
                                            <p:strVal val="#ppt_x"/>
                                          </p:val>
                                        </p:tav>
                                      </p:tavLst>
                                    </p:anim>
                                    <p:anim calcmode="lin" valueType="num">
                                      <p:cBhvr>
                                        <p:cTn id="57" dur="250" fill="hold"/>
                                        <p:tgtEl>
                                          <p:spTgt spid="14"/>
                                        </p:tgtEl>
                                        <p:attrNameLst>
                                          <p:attrName>ppt_y</p:attrName>
                                        </p:attrNameLst>
                                      </p:cBhvr>
                                      <p:tavLst>
                                        <p:tav tm="0">
                                          <p:val>
                                            <p:strVal val="#ppt_y+.1"/>
                                          </p:val>
                                        </p:tav>
                                        <p:tav tm="100000">
                                          <p:val>
                                            <p:strVal val="#ppt_y"/>
                                          </p:val>
                                        </p:tav>
                                      </p:tavLst>
                                    </p:anim>
                                  </p:childTnLst>
                                </p:cTn>
                              </p:par>
                            </p:childTnLst>
                          </p:cTn>
                        </p:par>
                        <p:par>
                          <p:cTn id="58" fill="hold">
                            <p:stCondLst>
                              <p:cond delay="4500"/>
                            </p:stCondLst>
                            <p:childTnLst>
                              <p:par>
                                <p:cTn id="59" presetID="42" presetClass="entr" presetSubtype="0" fill="hold" grpId="0" nodeType="afterEffect">
                                  <p:stCondLst>
                                    <p:cond delay="0"/>
                                  </p:stCondLst>
                                  <p:childTnLst>
                                    <p:set>
                                      <p:cBhvr>
                                        <p:cTn id="60" dur="1" fill="hold">
                                          <p:stCondLst>
                                            <p:cond delay="0"/>
                                          </p:stCondLst>
                                        </p:cTn>
                                        <p:tgtEl>
                                          <p:spTgt spid="15"/>
                                        </p:tgtEl>
                                        <p:attrNameLst>
                                          <p:attrName>style.visibility</p:attrName>
                                        </p:attrNameLst>
                                      </p:cBhvr>
                                      <p:to>
                                        <p:strVal val="visible"/>
                                      </p:to>
                                    </p:set>
                                    <p:animEffect transition="in" filter="fade">
                                      <p:cBhvr>
                                        <p:cTn id="61" dur="250"/>
                                        <p:tgtEl>
                                          <p:spTgt spid="15"/>
                                        </p:tgtEl>
                                      </p:cBhvr>
                                    </p:animEffect>
                                    <p:anim calcmode="lin" valueType="num">
                                      <p:cBhvr>
                                        <p:cTn id="62" dur="250" fill="hold"/>
                                        <p:tgtEl>
                                          <p:spTgt spid="15"/>
                                        </p:tgtEl>
                                        <p:attrNameLst>
                                          <p:attrName>ppt_x</p:attrName>
                                        </p:attrNameLst>
                                      </p:cBhvr>
                                      <p:tavLst>
                                        <p:tav tm="0">
                                          <p:val>
                                            <p:strVal val="#ppt_x"/>
                                          </p:val>
                                        </p:tav>
                                        <p:tav tm="100000">
                                          <p:val>
                                            <p:strVal val="#ppt_x"/>
                                          </p:val>
                                        </p:tav>
                                      </p:tavLst>
                                    </p:anim>
                                    <p:anim calcmode="lin" valueType="num">
                                      <p:cBhvr>
                                        <p:cTn id="63" dur="250" fill="hold"/>
                                        <p:tgtEl>
                                          <p:spTgt spid="15"/>
                                        </p:tgtEl>
                                        <p:attrNameLst>
                                          <p:attrName>ppt_y</p:attrName>
                                        </p:attrNameLst>
                                      </p:cBhvr>
                                      <p:tavLst>
                                        <p:tav tm="0">
                                          <p:val>
                                            <p:strVal val="#ppt_y+.1"/>
                                          </p:val>
                                        </p:tav>
                                        <p:tav tm="100000">
                                          <p:val>
                                            <p:strVal val="#ppt_y"/>
                                          </p:val>
                                        </p:tav>
                                      </p:tavLst>
                                    </p:anim>
                                  </p:childTnLst>
                                </p:cTn>
                              </p:par>
                            </p:childTnLst>
                          </p:cTn>
                        </p:par>
                        <p:par>
                          <p:cTn id="64" fill="hold">
                            <p:stCondLst>
                              <p:cond delay="5000"/>
                            </p:stCondLst>
                            <p:childTnLst>
                              <p:par>
                                <p:cTn id="65" presetID="42" presetClass="entr" presetSubtype="0" fill="hold" grpId="0" nodeType="afterEffect">
                                  <p:stCondLst>
                                    <p:cond delay="0"/>
                                  </p:stCondLst>
                                  <p:childTnLst>
                                    <p:set>
                                      <p:cBhvr>
                                        <p:cTn id="66" dur="1" fill="hold">
                                          <p:stCondLst>
                                            <p:cond delay="0"/>
                                          </p:stCondLst>
                                        </p:cTn>
                                        <p:tgtEl>
                                          <p:spTgt spid="16"/>
                                        </p:tgtEl>
                                        <p:attrNameLst>
                                          <p:attrName>style.visibility</p:attrName>
                                        </p:attrNameLst>
                                      </p:cBhvr>
                                      <p:to>
                                        <p:strVal val="visible"/>
                                      </p:to>
                                    </p:set>
                                    <p:animEffect transition="in" filter="fade">
                                      <p:cBhvr>
                                        <p:cTn id="67" dur="250"/>
                                        <p:tgtEl>
                                          <p:spTgt spid="16"/>
                                        </p:tgtEl>
                                      </p:cBhvr>
                                    </p:animEffect>
                                    <p:anim calcmode="lin" valueType="num">
                                      <p:cBhvr>
                                        <p:cTn id="68" dur="250" fill="hold"/>
                                        <p:tgtEl>
                                          <p:spTgt spid="16"/>
                                        </p:tgtEl>
                                        <p:attrNameLst>
                                          <p:attrName>ppt_x</p:attrName>
                                        </p:attrNameLst>
                                      </p:cBhvr>
                                      <p:tavLst>
                                        <p:tav tm="0">
                                          <p:val>
                                            <p:strVal val="#ppt_x"/>
                                          </p:val>
                                        </p:tav>
                                        <p:tav tm="100000">
                                          <p:val>
                                            <p:strVal val="#ppt_x"/>
                                          </p:val>
                                        </p:tav>
                                      </p:tavLst>
                                    </p:anim>
                                    <p:anim calcmode="lin" valueType="num">
                                      <p:cBhvr>
                                        <p:cTn id="69" dur="250" fill="hold"/>
                                        <p:tgtEl>
                                          <p:spTgt spid="16"/>
                                        </p:tgtEl>
                                        <p:attrNameLst>
                                          <p:attrName>ppt_y</p:attrName>
                                        </p:attrNameLst>
                                      </p:cBhvr>
                                      <p:tavLst>
                                        <p:tav tm="0">
                                          <p:val>
                                            <p:strVal val="#ppt_y+.1"/>
                                          </p:val>
                                        </p:tav>
                                        <p:tav tm="100000">
                                          <p:val>
                                            <p:strVal val="#ppt_y"/>
                                          </p:val>
                                        </p:tav>
                                      </p:tavLst>
                                    </p:anim>
                                  </p:childTnLst>
                                </p:cTn>
                              </p:par>
                            </p:childTnLst>
                          </p:cTn>
                        </p:par>
                        <p:par>
                          <p:cTn id="70" fill="hold">
                            <p:stCondLst>
                              <p:cond delay="5500"/>
                            </p:stCondLst>
                            <p:childTnLst>
                              <p:par>
                                <p:cTn id="71" presetID="42" presetClass="entr" presetSubtype="0" fill="hold" nodeType="afterEffect">
                                  <p:stCondLst>
                                    <p:cond delay="0"/>
                                  </p:stCondLst>
                                  <p:childTnLst>
                                    <p:set>
                                      <p:cBhvr>
                                        <p:cTn id="72" dur="1" fill="hold">
                                          <p:stCondLst>
                                            <p:cond delay="0"/>
                                          </p:stCondLst>
                                        </p:cTn>
                                        <p:tgtEl>
                                          <p:spTgt spid="17"/>
                                        </p:tgtEl>
                                        <p:attrNameLst>
                                          <p:attrName>style.visibility</p:attrName>
                                        </p:attrNameLst>
                                      </p:cBhvr>
                                      <p:to>
                                        <p:strVal val="visible"/>
                                      </p:to>
                                    </p:set>
                                    <p:animEffect transition="in" filter="fade">
                                      <p:cBhvr>
                                        <p:cTn id="73" dur="250"/>
                                        <p:tgtEl>
                                          <p:spTgt spid="17"/>
                                        </p:tgtEl>
                                      </p:cBhvr>
                                    </p:animEffect>
                                    <p:anim calcmode="lin" valueType="num">
                                      <p:cBhvr>
                                        <p:cTn id="74" dur="250" fill="hold"/>
                                        <p:tgtEl>
                                          <p:spTgt spid="17"/>
                                        </p:tgtEl>
                                        <p:attrNameLst>
                                          <p:attrName>ppt_x</p:attrName>
                                        </p:attrNameLst>
                                      </p:cBhvr>
                                      <p:tavLst>
                                        <p:tav tm="0">
                                          <p:val>
                                            <p:strVal val="#ppt_x"/>
                                          </p:val>
                                        </p:tav>
                                        <p:tav tm="100000">
                                          <p:val>
                                            <p:strVal val="#ppt_x"/>
                                          </p:val>
                                        </p:tav>
                                      </p:tavLst>
                                    </p:anim>
                                    <p:anim calcmode="lin" valueType="num">
                                      <p:cBhvr>
                                        <p:cTn id="75" dur="250" fill="hold"/>
                                        <p:tgtEl>
                                          <p:spTgt spid="17"/>
                                        </p:tgtEl>
                                        <p:attrNameLst>
                                          <p:attrName>ppt_y</p:attrName>
                                        </p:attrNameLst>
                                      </p:cBhvr>
                                      <p:tavLst>
                                        <p:tav tm="0">
                                          <p:val>
                                            <p:strVal val="#ppt_y+.1"/>
                                          </p:val>
                                        </p:tav>
                                        <p:tav tm="100000">
                                          <p:val>
                                            <p:strVal val="#ppt_y"/>
                                          </p:val>
                                        </p:tav>
                                      </p:tavLst>
                                    </p:anim>
                                  </p:childTnLst>
                                </p:cTn>
                              </p:par>
                            </p:childTnLst>
                          </p:cTn>
                        </p:par>
                        <p:par>
                          <p:cTn id="76" fill="hold">
                            <p:stCondLst>
                              <p:cond delay="6000"/>
                            </p:stCondLst>
                            <p:childTnLst>
                              <p:par>
                                <p:cTn id="77" presetID="42" presetClass="entr" presetSubtype="0" fill="hold" nodeType="afterEffect">
                                  <p:stCondLst>
                                    <p:cond delay="0"/>
                                  </p:stCondLst>
                                  <p:childTnLst>
                                    <p:set>
                                      <p:cBhvr>
                                        <p:cTn id="78" dur="1" fill="hold">
                                          <p:stCondLst>
                                            <p:cond delay="0"/>
                                          </p:stCondLst>
                                        </p:cTn>
                                        <p:tgtEl>
                                          <p:spTgt spid="18"/>
                                        </p:tgtEl>
                                        <p:attrNameLst>
                                          <p:attrName>style.visibility</p:attrName>
                                        </p:attrNameLst>
                                      </p:cBhvr>
                                      <p:to>
                                        <p:strVal val="visible"/>
                                      </p:to>
                                    </p:set>
                                    <p:animEffect transition="in" filter="fade">
                                      <p:cBhvr>
                                        <p:cTn id="79" dur="250"/>
                                        <p:tgtEl>
                                          <p:spTgt spid="18"/>
                                        </p:tgtEl>
                                      </p:cBhvr>
                                    </p:animEffect>
                                    <p:anim calcmode="lin" valueType="num">
                                      <p:cBhvr>
                                        <p:cTn id="80" dur="250" fill="hold"/>
                                        <p:tgtEl>
                                          <p:spTgt spid="18"/>
                                        </p:tgtEl>
                                        <p:attrNameLst>
                                          <p:attrName>ppt_x</p:attrName>
                                        </p:attrNameLst>
                                      </p:cBhvr>
                                      <p:tavLst>
                                        <p:tav tm="0">
                                          <p:val>
                                            <p:strVal val="#ppt_x"/>
                                          </p:val>
                                        </p:tav>
                                        <p:tav tm="100000">
                                          <p:val>
                                            <p:strVal val="#ppt_x"/>
                                          </p:val>
                                        </p:tav>
                                      </p:tavLst>
                                    </p:anim>
                                    <p:anim calcmode="lin" valueType="num">
                                      <p:cBhvr>
                                        <p:cTn id="81" dur="250" fill="hold"/>
                                        <p:tgtEl>
                                          <p:spTgt spid="18"/>
                                        </p:tgtEl>
                                        <p:attrNameLst>
                                          <p:attrName>ppt_y</p:attrName>
                                        </p:attrNameLst>
                                      </p:cBhvr>
                                      <p:tavLst>
                                        <p:tav tm="0">
                                          <p:val>
                                            <p:strVal val="#ppt_y+.1"/>
                                          </p:val>
                                        </p:tav>
                                        <p:tav tm="100000">
                                          <p:val>
                                            <p:strVal val="#ppt_y"/>
                                          </p:val>
                                        </p:tav>
                                      </p:tavLst>
                                    </p:anim>
                                  </p:childTnLst>
                                </p:cTn>
                              </p:par>
                            </p:childTnLst>
                          </p:cTn>
                        </p:par>
                        <p:par>
                          <p:cTn id="82" fill="hold">
                            <p:stCondLst>
                              <p:cond delay="6500"/>
                            </p:stCondLst>
                            <p:childTnLst>
                              <p:par>
                                <p:cTn id="83" presetID="42" presetClass="entr" presetSubtype="0" fill="hold" nodeType="afterEffect">
                                  <p:stCondLst>
                                    <p:cond delay="0"/>
                                  </p:stCondLst>
                                  <p:childTnLst>
                                    <p:set>
                                      <p:cBhvr>
                                        <p:cTn id="84" dur="1" fill="hold">
                                          <p:stCondLst>
                                            <p:cond delay="0"/>
                                          </p:stCondLst>
                                        </p:cTn>
                                        <p:tgtEl>
                                          <p:spTgt spid="19"/>
                                        </p:tgtEl>
                                        <p:attrNameLst>
                                          <p:attrName>style.visibility</p:attrName>
                                        </p:attrNameLst>
                                      </p:cBhvr>
                                      <p:to>
                                        <p:strVal val="visible"/>
                                      </p:to>
                                    </p:set>
                                    <p:animEffect transition="in" filter="fade">
                                      <p:cBhvr>
                                        <p:cTn id="85" dur="250"/>
                                        <p:tgtEl>
                                          <p:spTgt spid="19"/>
                                        </p:tgtEl>
                                      </p:cBhvr>
                                    </p:animEffect>
                                    <p:anim calcmode="lin" valueType="num">
                                      <p:cBhvr>
                                        <p:cTn id="86" dur="250" fill="hold"/>
                                        <p:tgtEl>
                                          <p:spTgt spid="19"/>
                                        </p:tgtEl>
                                        <p:attrNameLst>
                                          <p:attrName>ppt_x</p:attrName>
                                        </p:attrNameLst>
                                      </p:cBhvr>
                                      <p:tavLst>
                                        <p:tav tm="0">
                                          <p:val>
                                            <p:strVal val="#ppt_x"/>
                                          </p:val>
                                        </p:tav>
                                        <p:tav tm="100000">
                                          <p:val>
                                            <p:strVal val="#ppt_x"/>
                                          </p:val>
                                        </p:tav>
                                      </p:tavLst>
                                    </p:anim>
                                    <p:anim calcmode="lin" valueType="num">
                                      <p:cBhvr>
                                        <p:cTn id="87" dur="250" fill="hold"/>
                                        <p:tgtEl>
                                          <p:spTgt spid="19"/>
                                        </p:tgtEl>
                                        <p:attrNameLst>
                                          <p:attrName>ppt_y</p:attrName>
                                        </p:attrNameLst>
                                      </p:cBhvr>
                                      <p:tavLst>
                                        <p:tav tm="0">
                                          <p:val>
                                            <p:strVal val="#ppt_y+.1"/>
                                          </p:val>
                                        </p:tav>
                                        <p:tav tm="100000">
                                          <p:val>
                                            <p:strVal val="#ppt_y"/>
                                          </p:val>
                                        </p:tav>
                                      </p:tavLst>
                                    </p:anim>
                                  </p:childTnLst>
                                </p:cTn>
                              </p:par>
                            </p:childTnLst>
                          </p:cTn>
                        </p:par>
                        <p:par>
                          <p:cTn id="88" fill="hold">
                            <p:stCondLst>
                              <p:cond delay="7000"/>
                            </p:stCondLst>
                            <p:childTnLst>
                              <p:par>
                                <p:cTn id="89" presetID="42" presetClass="entr" presetSubtype="0" fill="hold" nodeType="afterEffect">
                                  <p:stCondLst>
                                    <p:cond delay="0"/>
                                  </p:stCondLst>
                                  <p:childTnLst>
                                    <p:set>
                                      <p:cBhvr>
                                        <p:cTn id="90" dur="1" fill="hold">
                                          <p:stCondLst>
                                            <p:cond delay="0"/>
                                          </p:stCondLst>
                                        </p:cTn>
                                        <p:tgtEl>
                                          <p:spTgt spid="20"/>
                                        </p:tgtEl>
                                        <p:attrNameLst>
                                          <p:attrName>style.visibility</p:attrName>
                                        </p:attrNameLst>
                                      </p:cBhvr>
                                      <p:to>
                                        <p:strVal val="visible"/>
                                      </p:to>
                                    </p:set>
                                    <p:animEffect transition="in" filter="fade">
                                      <p:cBhvr>
                                        <p:cTn id="91" dur="250"/>
                                        <p:tgtEl>
                                          <p:spTgt spid="20"/>
                                        </p:tgtEl>
                                      </p:cBhvr>
                                    </p:animEffect>
                                    <p:anim calcmode="lin" valueType="num">
                                      <p:cBhvr>
                                        <p:cTn id="92" dur="250" fill="hold"/>
                                        <p:tgtEl>
                                          <p:spTgt spid="20"/>
                                        </p:tgtEl>
                                        <p:attrNameLst>
                                          <p:attrName>ppt_x</p:attrName>
                                        </p:attrNameLst>
                                      </p:cBhvr>
                                      <p:tavLst>
                                        <p:tav tm="0">
                                          <p:val>
                                            <p:strVal val="#ppt_x"/>
                                          </p:val>
                                        </p:tav>
                                        <p:tav tm="100000">
                                          <p:val>
                                            <p:strVal val="#ppt_x"/>
                                          </p:val>
                                        </p:tav>
                                      </p:tavLst>
                                    </p:anim>
                                    <p:anim calcmode="lin" valueType="num">
                                      <p:cBhvr>
                                        <p:cTn id="93" dur="250" fill="hold"/>
                                        <p:tgtEl>
                                          <p:spTgt spid="20"/>
                                        </p:tgtEl>
                                        <p:attrNameLst>
                                          <p:attrName>ppt_y</p:attrName>
                                        </p:attrNameLst>
                                      </p:cBhvr>
                                      <p:tavLst>
                                        <p:tav tm="0">
                                          <p:val>
                                            <p:strVal val="#ppt_y+.1"/>
                                          </p:val>
                                        </p:tav>
                                        <p:tav tm="100000">
                                          <p:val>
                                            <p:strVal val="#ppt_y"/>
                                          </p:val>
                                        </p:tav>
                                      </p:tavLst>
                                    </p:anim>
                                  </p:childTnLst>
                                </p:cTn>
                              </p:par>
                            </p:childTnLst>
                          </p:cTn>
                        </p:par>
                        <p:par>
                          <p:cTn id="94" fill="hold">
                            <p:stCondLst>
                              <p:cond delay="7500"/>
                            </p:stCondLst>
                            <p:childTnLst>
                              <p:par>
                                <p:cTn id="95" presetID="42" presetClass="entr" presetSubtype="0" fill="hold" nodeType="afterEffect">
                                  <p:stCondLst>
                                    <p:cond delay="0"/>
                                  </p:stCondLst>
                                  <p:childTnLst>
                                    <p:set>
                                      <p:cBhvr>
                                        <p:cTn id="96" dur="1" fill="hold">
                                          <p:stCondLst>
                                            <p:cond delay="0"/>
                                          </p:stCondLst>
                                        </p:cTn>
                                        <p:tgtEl>
                                          <p:spTgt spid="21"/>
                                        </p:tgtEl>
                                        <p:attrNameLst>
                                          <p:attrName>style.visibility</p:attrName>
                                        </p:attrNameLst>
                                      </p:cBhvr>
                                      <p:to>
                                        <p:strVal val="visible"/>
                                      </p:to>
                                    </p:set>
                                    <p:animEffect transition="in" filter="fade">
                                      <p:cBhvr>
                                        <p:cTn id="97" dur="250"/>
                                        <p:tgtEl>
                                          <p:spTgt spid="21"/>
                                        </p:tgtEl>
                                      </p:cBhvr>
                                    </p:animEffect>
                                    <p:anim calcmode="lin" valueType="num">
                                      <p:cBhvr>
                                        <p:cTn id="98" dur="250" fill="hold"/>
                                        <p:tgtEl>
                                          <p:spTgt spid="21"/>
                                        </p:tgtEl>
                                        <p:attrNameLst>
                                          <p:attrName>ppt_x</p:attrName>
                                        </p:attrNameLst>
                                      </p:cBhvr>
                                      <p:tavLst>
                                        <p:tav tm="0">
                                          <p:val>
                                            <p:strVal val="#ppt_x"/>
                                          </p:val>
                                        </p:tav>
                                        <p:tav tm="100000">
                                          <p:val>
                                            <p:strVal val="#ppt_x"/>
                                          </p:val>
                                        </p:tav>
                                      </p:tavLst>
                                    </p:anim>
                                    <p:anim calcmode="lin" valueType="num">
                                      <p:cBhvr>
                                        <p:cTn id="99" dur="250" fill="hold"/>
                                        <p:tgtEl>
                                          <p:spTgt spid="21"/>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P spid="7" grpId="0" animBg="1"/>
      <p:bldP spid="9" grpId="0" bldLvl="0" animBg="1"/>
      <p:bldP spid="10" grpId="0" bldLvl="0" animBg="1"/>
      <p:bldP spid="11" grpId="0" bldLvl="0" animBg="1"/>
      <p:bldP spid="12" grpId="0"/>
      <p:bldP spid="13" grpId="0"/>
      <p:bldP spid="14" grpId="0"/>
      <p:bldP spid="15" grpId="0"/>
      <p:bldP spid="16"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AutoShape 805"/>
          <p:cNvSpPr>
            <a:spLocks noChangeArrowheads="1"/>
          </p:cNvSpPr>
          <p:nvPr/>
        </p:nvSpPr>
        <p:spPr bwMode="auto">
          <a:xfrm>
            <a:off x="4733191" y="2315781"/>
            <a:ext cx="2539076" cy="531559"/>
          </a:xfrm>
          <a:prstGeom prst="rect">
            <a:avLst/>
          </a:prstGeom>
          <a:solidFill>
            <a:srgbClr val="E70022"/>
          </a:solidFill>
          <a:ln>
            <a:noFill/>
          </a:ln>
        </p:spPr>
        <p:txBody>
          <a:bodyPr wrap="none" lIns="91407" tIns="45703" rIns="91407" bIns="45703" anchor="ctr"/>
          <a:lstStyle/>
          <a:p>
            <a:pPr algn="ctr" fontAlgn="base">
              <a:spcBef>
                <a:spcPct val="0"/>
              </a:spcBef>
              <a:spcAft>
                <a:spcPct val="0"/>
              </a:spcAft>
            </a:pPr>
            <a:r>
              <a:rPr lang="zh-CN" altLang="en-US" sz="1600" dirty="0">
                <a:solidFill>
                  <a:schemeClr val="bg1"/>
                </a:solidFill>
                <a:cs typeface="+mn-ea"/>
                <a:sym typeface="+mn-lt"/>
              </a:rPr>
              <a:t>添加标题</a:t>
            </a:r>
            <a:endParaRPr lang="en-US" altLang="zh-CN" sz="1600" dirty="0">
              <a:solidFill>
                <a:schemeClr val="bg1"/>
              </a:solidFill>
              <a:cs typeface="+mn-ea"/>
              <a:sym typeface="+mn-lt"/>
            </a:endParaRPr>
          </a:p>
        </p:txBody>
      </p:sp>
      <p:sp>
        <p:nvSpPr>
          <p:cNvPr id="7" name="Freeform 825"/>
          <p:cNvSpPr/>
          <p:nvPr/>
        </p:nvSpPr>
        <p:spPr bwMode="auto">
          <a:xfrm>
            <a:off x="873008" y="2375103"/>
            <a:ext cx="3008149" cy="799051"/>
          </a:xfrm>
          <a:custGeom>
            <a:avLst/>
            <a:gdLst>
              <a:gd name="T0" fmla="*/ 0 w 1315"/>
              <a:gd name="T1" fmla="*/ 2147483647 h 544"/>
              <a:gd name="T2" fmla="*/ 0 w 1315"/>
              <a:gd name="T3" fmla="*/ 0 h 544"/>
              <a:gd name="T4" fmla="*/ 1424020518 w 1315"/>
              <a:gd name="T5" fmla="*/ 0 h 544"/>
              <a:gd name="T6" fmla="*/ 0 60000 65536"/>
              <a:gd name="T7" fmla="*/ 0 60000 65536"/>
              <a:gd name="T8" fmla="*/ 0 60000 65536"/>
              <a:gd name="T9" fmla="*/ 0 w 1315"/>
              <a:gd name="T10" fmla="*/ 0 h 544"/>
              <a:gd name="T11" fmla="*/ 1315 w 1315"/>
              <a:gd name="T12" fmla="*/ 544 h 544"/>
            </a:gdLst>
            <a:ahLst/>
            <a:cxnLst>
              <a:cxn ang="T6">
                <a:pos x="T0" y="T1"/>
              </a:cxn>
              <a:cxn ang="T7">
                <a:pos x="T2" y="T3"/>
              </a:cxn>
              <a:cxn ang="T8">
                <a:pos x="T4" y="T5"/>
              </a:cxn>
            </a:cxnLst>
            <a:rect l="T9" t="T10" r="T11" b="T12"/>
            <a:pathLst>
              <a:path w="1315" h="544">
                <a:moveTo>
                  <a:pt x="0" y="544"/>
                </a:moveTo>
                <a:lnTo>
                  <a:pt x="0" y="0"/>
                </a:lnTo>
                <a:lnTo>
                  <a:pt x="1315" y="0"/>
                </a:lnTo>
              </a:path>
            </a:pathLst>
          </a:custGeom>
          <a:noFill/>
          <a:ln w="9525" cap="rnd">
            <a:solidFill>
              <a:schemeClr val="tx1"/>
            </a:solidFill>
            <a:prstDash val="sysDot"/>
            <a:round/>
            <a:headEnd type="oval" w="med" len="med"/>
            <a:tailEnd type="oval" w="med" len="med"/>
          </a:ln>
          <a:extLst>
            <a:ext uri="{909E8E84-426E-40DD-AFC4-6F175D3DCCD1}">
              <a14:hiddenFill xmlns:a14="http://schemas.microsoft.com/office/drawing/2010/main">
                <a:solidFill>
                  <a:srgbClr val="FFFFFF"/>
                </a:solidFill>
              </a14:hiddenFill>
            </a:ext>
          </a:extLst>
        </p:spPr>
        <p:txBody>
          <a:bodyPr lIns="91407" tIns="45703" rIns="91407" bIns="45703"/>
          <a:lstStyle/>
          <a:p>
            <a:endParaRPr lang="zh-CN" altLang="en-US" sz="2400">
              <a:cs typeface="+mn-ea"/>
              <a:sym typeface="+mn-lt"/>
            </a:endParaRPr>
          </a:p>
        </p:txBody>
      </p:sp>
      <p:sp>
        <p:nvSpPr>
          <p:cNvPr id="8" name="Freeform 832"/>
          <p:cNvSpPr/>
          <p:nvPr/>
        </p:nvSpPr>
        <p:spPr bwMode="auto">
          <a:xfrm flipH="1">
            <a:off x="8273030" y="2375103"/>
            <a:ext cx="3093961" cy="799051"/>
          </a:xfrm>
          <a:custGeom>
            <a:avLst/>
            <a:gdLst>
              <a:gd name="T0" fmla="*/ 0 w 1315"/>
              <a:gd name="T1" fmla="*/ 2147483647 h 544"/>
              <a:gd name="T2" fmla="*/ 0 w 1315"/>
              <a:gd name="T3" fmla="*/ 0 h 544"/>
              <a:gd name="T4" fmla="*/ 1657553719 w 1315"/>
              <a:gd name="T5" fmla="*/ 0 h 544"/>
              <a:gd name="T6" fmla="*/ 0 60000 65536"/>
              <a:gd name="T7" fmla="*/ 0 60000 65536"/>
              <a:gd name="T8" fmla="*/ 0 60000 65536"/>
              <a:gd name="T9" fmla="*/ 0 w 1315"/>
              <a:gd name="T10" fmla="*/ 0 h 544"/>
              <a:gd name="T11" fmla="*/ 1315 w 1315"/>
              <a:gd name="T12" fmla="*/ 544 h 544"/>
            </a:gdLst>
            <a:ahLst/>
            <a:cxnLst>
              <a:cxn ang="T6">
                <a:pos x="T0" y="T1"/>
              </a:cxn>
              <a:cxn ang="T7">
                <a:pos x="T2" y="T3"/>
              </a:cxn>
              <a:cxn ang="T8">
                <a:pos x="T4" y="T5"/>
              </a:cxn>
            </a:cxnLst>
            <a:rect l="T9" t="T10" r="T11" b="T12"/>
            <a:pathLst>
              <a:path w="1315" h="544">
                <a:moveTo>
                  <a:pt x="0" y="544"/>
                </a:moveTo>
                <a:lnTo>
                  <a:pt x="0" y="0"/>
                </a:lnTo>
                <a:lnTo>
                  <a:pt x="1315" y="0"/>
                </a:lnTo>
              </a:path>
            </a:pathLst>
          </a:custGeom>
          <a:noFill/>
          <a:ln w="9525" cap="rnd">
            <a:solidFill>
              <a:schemeClr val="tx1"/>
            </a:solidFill>
            <a:prstDash val="sysDot"/>
            <a:round/>
            <a:headEnd type="oval" w="med" len="med"/>
            <a:tailEnd type="oval" w="med" len="med"/>
          </a:ln>
          <a:extLst>
            <a:ext uri="{909E8E84-426E-40DD-AFC4-6F175D3DCCD1}">
              <a14:hiddenFill xmlns:a14="http://schemas.microsoft.com/office/drawing/2010/main">
                <a:solidFill>
                  <a:srgbClr val="FFFFFF"/>
                </a:solidFill>
              </a14:hiddenFill>
            </a:ext>
          </a:extLst>
        </p:spPr>
        <p:txBody>
          <a:bodyPr lIns="91407" tIns="45703" rIns="91407" bIns="45703"/>
          <a:lstStyle/>
          <a:p>
            <a:endParaRPr lang="zh-CN" altLang="en-US" sz="2400">
              <a:cs typeface="+mn-ea"/>
              <a:sym typeface="+mn-lt"/>
            </a:endParaRPr>
          </a:p>
        </p:txBody>
      </p:sp>
      <p:sp>
        <p:nvSpPr>
          <p:cNvPr id="9" name="Line 6"/>
          <p:cNvSpPr>
            <a:spLocks noChangeShapeType="1"/>
          </p:cNvSpPr>
          <p:nvPr/>
        </p:nvSpPr>
        <p:spPr bwMode="auto">
          <a:xfrm>
            <a:off x="6965341" y="4038428"/>
            <a:ext cx="1152107" cy="0"/>
          </a:xfrm>
          <a:prstGeom prst="line">
            <a:avLst/>
          </a:prstGeom>
          <a:noFill/>
          <a:ln w="9525">
            <a:solidFill>
              <a:schemeClr val="accent1"/>
            </a:solidFill>
            <a:round/>
            <a:headEnd type="triangle" w="lg" len="lg"/>
            <a:tailEnd type="none" w="sm" len="sm"/>
          </a:ln>
          <a:extLst>
            <a:ext uri="{909E8E84-426E-40DD-AFC4-6F175D3DCCD1}">
              <a14:hiddenFill xmlns:a14="http://schemas.microsoft.com/office/drawing/2010/main">
                <a:noFill/>
              </a14:hiddenFill>
            </a:ext>
          </a:extLst>
        </p:spPr>
        <p:txBody>
          <a:bodyPr lIns="91407" tIns="45703" rIns="91407" bIns="45703"/>
          <a:lstStyle/>
          <a:p>
            <a:endParaRPr lang="zh-CN" altLang="en-US" sz="2400">
              <a:cs typeface="+mn-ea"/>
              <a:sym typeface="+mn-lt"/>
            </a:endParaRPr>
          </a:p>
        </p:txBody>
      </p:sp>
      <p:sp>
        <p:nvSpPr>
          <p:cNvPr id="10" name="Line 7"/>
          <p:cNvSpPr>
            <a:spLocks noChangeShapeType="1"/>
          </p:cNvSpPr>
          <p:nvPr/>
        </p:nvSpPr>
        <p:spPr bwMode="auto">
          <a:xfrm>
            <a:off x="3903036" y="4038851"/>
            <a:ext cx="1187019" cy="0"/>
          </a:xfrm>
          <a:prstGeom prst="line">
            <a:avLst/>
          </a:prstGeom>
          <a:noFill/>
          <a:ln w="9525">
            <a:solidFill>
              <a:schemeClr val="accent1"/>
            </a:solidFill>
            <a:round/>
            <a:tailEnd type="triangle" w="lg" len="lg"/>
          </a:ln>
          <a:extLst>
            <a:ext uri="{909E8E84-426E-40DD-AFC4-6F175D3DCCD1}">
              <a14:hiddenFill xmlns:a14="http://schemas.microsoft.com/office/drawing/2010/main">
                <a:noFill/>
              </a14:hiddenFill>
            </a:ext>
          </a:extLst>
        </p:spPr>
        <p:txBody>
          <a:bodyPr lIns="91407" tIns="45703" rIns="91407" bIns="45703"/>
          <a:lstStyle/>
          <a:p>
            <a:endParaRPr lang="zh-CN" altLang="en-US" sz="2400">
              <a:cs typeface="+mn-ea"/>
              <a:sym typeface="+mn-lt"/>
            </a:endParaRPr>
          </a:p>
        </p:txBody>
      </p:sp>
      <p:sp>
        <p:nvSpPr>
          <p:cNvPr id="11" name="AutoShape 15"/>
          <p:cNvSpPr>
            <a:spLocks noChangeArrowheads="1"/>
          </p:cNvSpPr>
          <p:nvPr/>
        </p:nvSpPr>
        <p:spPr bwMode="auto">
          <a:xfrm>
            <a:off x="873007" y="3286789"/>
            <a:ext cx="3030028" cy="1503280"/>
          </a:xfrm>
          <a:prstGeom prst="rect">
            <a:avLst/>
          </a:prstGeom>
          <a:solidFill>
            <a:schemeClr val="accent2"/>
          </a:solidFill>
          <a:ln w="15875" algn="ctr">
            <a:noFill/>
            <a:round/>
          </a:ln>
        </p:spPr>
        <p:txBody>
          <a:bodyPr wrap="square" lIns="341333" tIns="45703" rIns="341333" bIns="45703" anchor="ctr"/>
          <a:lstStyle/>
          <a:p>
            <a:pPr>
              <a:lnSpc>
                <a:spcPct val="150000"/>
              </a:lnSpc>
            </a:pPr>
            <a:r>
              <a:rPr lang="zh-CN" altLang="en-US" sz="1200">
                <a:solidFill>
                  <a:schemeClr val="bg1"/>
                </a:solidFill>
                <a:cs typeface="+mn-ea"/>
                <a:sym typeface="+mn-lt"/>
              </a:rPr>
              <a:t>请替换文字内容，点击添加相关标题文字，修改文字内容，也可以直接复制你的内容到此。</a:t>
            </a:r>
            <a:endParaRPr lang="en-GB" altLang="zh-CN" sz="1200" dirty="0">
              <a:solidFill>
                <a:schemeClr val="bg1"/>
              </a:solidFill>
              <a:cs typeface="+mn-ea"/>
              <a:sym typeface="+mn-lt"/>
            </a:endParaRPr>
          </a:p>
        </p:txBody>
      </p:sp>
      <p:sp>
        <p:nvSpPr>
          <p:cNvPr id="12" name="AutoShape 15"/>
          <p:cNvSpPr>
            <a:spLocks noChangeArrowheads="1"/>
          </p:cNvSpPr>
          <p:nvPr/>
        </p:nvSpPr>
        <p:spPr bwMode="auto">
          <a:xfrm>
            <a:off x="8312515" y="3277265"/>
            <a:ext cx="3054477" cy="1503280"/>
          </a:xfrm>
          <a:prstGeom prst="rect">
            <a:avLst/>
          </a:prstGeom>
          <a:solidFill>
            <a:schemeClr val="accent3"/>
          </a:solidFill>
          <a:ln w="15875" algn="ctr">
            <a:noFill/>
            <a:round/>
          </a:ln>
        </p:spPr>
        <p:txBody>
          <a:bodyPr wrap="square" lIns="341333" tIns="45703" rIns="341333" bIns="45703" anchor="ctr"/>
          <a:lstStyle/>
          <a:p>
            <a:pPr>
              <a:lnSpc>
                <a:spcPct val="150000"/>
              </a:lnSpc>
            </a:pPr>
            <a:r>
              <a:rPr lang="zh-CN" altLang="en-US" sz="1200">
                <a:solidFill>
                  <a:schemeClr val="bg1"/>
                </a:solidFill>
                <a:cs typeface="+mn-ea"/>
                <a:sym typeface="+mn-lt"/>
              </a:rPr>
              <a:t>请替换文字内容，点击添加相关标题文字，修改文字内容，也可以直接复制你的内容到此。</a:t>
            </a:r>
            <a:endParaRPr lang="en-GB" altLang="zh-CN" sz="1200" dirty="0">
              <a:solidFill>
                <a:schemeClr val="bg1"/>
              </a:solidFill>
              <a:cs typeface="+mn-ea"/>
              <a:sym typeface="+mn-lt"/>
            </a:endParaRPr>
          </a:p>
        </p:txBody>
      </p:sp>
      <p:sp>
        <p:nvSpPr>
          <p:cNvPr id="13" name="Oval 20"/>
          <p:cNvSpPr>
            <a:spLocks noChangeArrowheads="1"/>
          </p:cNvSpPr>
          <p:nvPr/>
        </p:nvSpPr>
        <p:spPr bwMode="auto">
          <a:xfrm>
            <a:off x="5254916" y="3286792"/>
            <a:ext cx="1495627" cy="1503281"/>
          </a:xfrm>
          <a:prstGeom prst="ellipse">
            <a:avLst/>
          </a:prstGeom>
          <a:solidFill>
            <a:srgbClr val="E70022"/>
          </a:solidFill>
          <a:ln w="28575">
            <a:solidFill>
              <a:schemeClr val="bg1">
                <a:lumMod val="95000"/>
              </a:schemeClr>
            </a:solidFill>
          </a:ln>
        </p:spPr>
        <p:txBody>
          <a:bodyPr wrap="square" lIns="91407" tIns="45703" rIns="91407" bIns="45703" anchor="ctr"/>
          <a:lstStyle/>
          <a:p>
            <a:pPr algn="ctr" fontAlgn="base">
              <a:spcBef>
                <a:spcPct val="0"/>
              </a:spcBef>
              <a:spcAft>
                <a:spcPct val="0"/>
              </a:spcAft>
            </a:pPr>
            <a:r>
              <a:rPr lang="zh-CN" altLang="en-US" sz="1600" dirty="0">
                <a:solidFill>
                  <a:schemeClr val="bg1"/>
                </a:solidFill>
                <a:cs typeface="+mn-ea"/>
                <a:sym typeface="+mn-lt"/>
              </a:rPr>
              <a:t>添加标题</a:t>
            </a:r>
            <a:endParaRPr lang="en-US" altLang="zh-CN" sz="1600" dirty="0">
              <a:solidFill>
                <a:schemeClr val="bg1"/>
              </a:solidFill>
              <a:cs typeface="+mn-ea"/>
              <a:sym typeface="+mn-lt"/>
            </a:endParaRPr>
          </a:p>
        </p:txBody>
      </p:sp>
      <p:sp>
        <p:nvSpPr>
          <p:cNvPr id="14" name="Text Box 40"/>
          <p:cNvSpPr txBox="1">
            <a:spLocks noChangeArrowheads="1"/>
          </p:cNvSpPr>
          <p:nvPr/>
        </p:nvSpPr>
        <p:spPr bwMode="auto">
          <a:xfrm>
            <a:off x="873009" y="2470444"/>
            <a:ext cx="3030028" cy="6137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lIns="91407" tIns="45703" rIns="91407" bIns="45703">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nSpc>
                <a:spcPct val="150000"/>
              </a:lnSpc>
            </a:pPr>
            <a:r>
              <a:rPr lang="zh-CN" altLang="en-US" sz="1200">
                <a:solidFill>
                  <a:schemeClr val="tx1">
                    <a:lumMod val="75000"/>
                    <a:lumOff val="25000"/>
                  </a:schemeClr>
                </a:solidFill>
                <a:latin typeface="+mn-lt"/>
                <a:ea typeface="+mn-ea"/>
                <a:cs typeface="+mn-ea"/>
                <a:sym typeface="+mn-lt"/>
              </a:rPr>
              <a:t>请替换文字内容，修改文字内容，也可以直接复制你的内容到此。</a:t>
            </a:r>
            <a:endParaRPr lang="zh-CN" altLang="en-US" sz="1200" dirty="0">
              <a:solidFill>
                <a:schemeClr val="tx1">
                  <a:lumMod val="75000"/>
                  <a:lumOff val="25000"/>
                </a:schemeClr>
              </a:solidFill>
              <a:latin typeface="+mn-lt"/>
              <a:ea typeface="+mn-ea"/>
              <a:cs typeface="+mn-ea"/>
              <a:sym typeface="+mn-lt"/>
            </a:endParaRPr>
          </a:p>
        </p:txBody>
      </p:sp>
      <p:sp>
        <p:nvSpPr>
          <p:cNvPr id="15" name="Text Box 41"/>
          <p:cNvSpPr txBox="1">
            <a:spLocks noChangeArrowheads="1"/>
          </p:cNvSpPr>
          <p:nvPr/>
        </p:nvSpPr>
        <p:spPr bwMode="auto">
          <a:xfrm>
            <a:off x="8312514" y="2470444"/>
            <a:ext cx="3054477" cy="6137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lIns="91407" tIns="45703" rIns="91407" bIns="45703">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nSpc>
                <a:spcPct val="150000"/>
              </a:lnSpc>
            </a:pPr>
            <a:r>
              <a:rPr lang="zh-CN" altLang="en-US" sz="1200">
                <a:solidFill>
                  <a:schemeClr val="tx1">
                    <a:lumMod val="75000"/>
                    <a:lumOff val="25000"/>
                  </a:schemeClr>
                </a:solidFill>
                <a:latin typeface="+mn-lt"/>
                <a:ea typeface="+mn-ea"/>
                <a:cs typeface="+mn-ea"/>
                <a:sym typeface="+mn-lt"/>
              </a:rPr>
              <a:t>请替换文字内容，修改文字内容，也可以直接复制你的内容到此。</a:t>
            </a:r>
            <a:endParaRPr lang="zh-CN" altLang="en-US" sz="1200" dirty="0">
              <a:solidFill>
                <a:schemeClr val="tx1">
                  <a:lumMod val="75000"/>
                  <a:lumOff val="25000"/>
                </a:schemeClr>
              </a:solidFill>
              <a:latin typeface="+mn-lt"/>
              <a:ea typeface="+mn-ea"/>
              <a:cs typeface="+mn-ea"/>
              <a:sym typeface="+mn-lt"/>
            </a:endParaRPr>
          </a:p>
        </p:txBody>
      </p:sp>
      <p:sp>
        <p:nvSpPr>
          <p:cNvPr id="16" name="TextBox 16"/>
          <p:cNvSpPr txBox="1"/>
          <p:nvPr/>
        </p:nvSpPr>
        <p:spPr>
          <a:xfrm>
            <a:off x="1318993" y="5627403"/>
            <a:ext cx="9511460" cy="561688"/>
          </a:xfrm>
          <a:prstGeom prst="rect">
            <a:avLst/>
          </a:prstGeom>
          <a:noFill/>
        </p:spPr>
        <p:txBody>
          <a:bodyPr wrap="square" lIns="0" tIns="0" rIns="0" bIns="0">
            <a:noAutofit/>
          </a:bodyPr>
          <a:lstStyle/>
          <a:p>
            <a:pPr algn="just">
              <a:lnSpc>
                <a:spcPct val="120000"/>
              </a:lnSpc>
            </a:pPr>
            <a:r>
              <a:rPr lang="zh-CN" altLang="en-US" sz="1465">
                <a:solidFill>
                  <a:schemeClr val="tx1">
                    <a:lumMod val="75000"/>
                    <a:lumOff val="25000"/>
                  </a:schemeClr>
                </a:solidFill>
                <a:cs typeface="+mn-ea"/>
                <a:sym typeface="+mn-lt"/>
              </a:rPr>
              <a:t>请替换文字内容，修改文字内容，也可以直接复制你的内容到此。请替换文字内容，修改文字内容，也可以直接复制你的内容到此。请替换文字内容，修改文字内容，也可以直接复制你的内容到此。</a:t>
            </a:r>
            <a:endParaRPr lang="zh-CN" altLang="en-US" sz="1465" dirty="0">
              <a:solidFill>
                <a:schemeClr val="tx1">
                  <a:lumMod val="75000"/>
                  <a:lumOff val="25000"/>
                </a:schemeClr>
              </a:solidFill>
              <a:cs typeface="+mn-ea"/>
              <a:sym typeface="+mn-lt"/>
            </a:endParaRPr>
          </a:p>
        </p:txBody>
      </p:sp>
    </p:spTree>
  </p:cSld>
  <p:clrMapOvr>
    <a:masterClrMapping/>
  </p:clrMapOvr>
  <mc:AlternateContent xmlns:mc="http://schemas.openxmlformats.org/markup-compatibility/2006">
    <mc:Choice xmlns:p14="http://schemas.microsoft.com/office/powerpoint/2010/main" Requires="p14">
      <p:transition spd="slow" p14:dur="1500" advClick="0" advTm="3000">
        <p:random/>
      </p:transition>
    </mc:Choice>
    <mc:Fallback>
      <p:transition spd="slow" advClick="0" advTm="3000">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1000"/>
                                        <p:tgtEl>
                                          <p:spTgt spid="6"/>
                                        </p:tgtEl>
                                      </p:cBhvr>
                                    </p:animEffect>
                                    <p:anim calcmode="lin" valueType="num">
                                      <p:cBhvr>
                                        <p:cTn id="8" dur="1000" fill="hold"/>
                                        <p:tgtEl>
                                          <p:spTgt spid="6"/>
                                        </p:tgtEl>
                                        <p:attrNameLst>
                                          <p:attrName>ppt_x</p:attrName>
                                        </p:attrNameLst>
                                      </p:cBhvr>
                                      <p:tavLst>
                                        <p:tav tm="0">
                                          <p:val>
                                            <p:strVal val="#ppt_x"/>
                                          </p:val>
                                        </p:tav>
                                        <p:tav tm="100000">
                                          <p:val>
                                            <p:strVal val="#ppt_x"/>
                                          </p:val>
                                        </p:tav>
                                      </p:tavLst>
                                    </p:anim>
                                    <p:anim calcmode="lin" valueType="num">
                                      <p:cBhvr>
                                        <p:cTn id="9" dur="1000" fill="hold"/>
                                        <p:tgtEl>
                                          <p:spTgt spid="6"/>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22" presetClass="entr" presetSubtype="1" fill="hold" grpId="0" nodeType="afterEffect">
                                  <p:stCondLst>
                                    <p:cond delay="0"/>
                                  </p:stCondLst>
                                  <p:childTnLst>
                                    <p:set>
                                      <p:cBhvr>
                                        <p:cTn id="12" dur="1" fill="hold">
                                          <p:stCondLst>
                                            <p:cond delay="0"/>
                                          </p:stCondLst>
                                        </p:cTn>
                                        <p:tgtEl>
                                          <p:spTgt spid="7"/>
                                        </p:tgtEl>
                                        <p:attrNameLst>
                                          <p:attrName>style.visibility</p:attrName>
                                        </p:attrNameLst>
                                      </p:cBhvr>
                                      <p:to>
                                        <p:strVal val="visible"/>
                                      </p:to>
                                    </p:set>
                                    <p:animEffect transition="in" filter="wipe(up)">
                                      <p:cBhvr>
                                        <p:cTn id="13" dur="500"/>
                                        <p:tgtEl>
                                          <p:spTgt spid="7"/>
                                        </p:tgtEl>
                                      </p:cBhvr>
                                    </p:animEffect>
                                  </p:childTnLst>
                                </p:cTn>
                              </p:par>
                            </p:childTnLst>
                          </p:cTn>
                        </p:par>
                        <p:par>
                          <p:cTn id="14" fill="hold">
                            <p:stCondLst>
                              <p:cond delay="1500"/>
                            </p:stCondLst>
                            <p:childTnLst>
                              <p:par>
                                <p:cTn id="15" presetID="22" presetClass="entr" presetSubtype="1" fill="hold" grpId="0" nodeType="afterEffect">
                                  <p:stCondLst>
                                    <p:cond delay="0"/>
                                  </p:stCondLst>
                                  <p:childTnLst>
                                    <p:set>
                                      <p:cBhvr>
                                        <p:cTn id="16" dur="1" fill="hold">
                                          <p:stCondLst>
                                            <p:cond delay="0"/>
                                          </p:stCondLst>
                                        </p:cTn>
                                        <p:tgtEl>
                                          <p:spTgt spid="11"/>
                                        </p:tgtEl>
                                        <p:attrNameLst>
                                          <p:attrName>style.visibility</p:attrName>
                                        </p:attrNameLst>
                                      </p:cBhvr>
                                      <p:to>
                                        <p:strVal val="visible"/>
                                      </p:to>
                                    </p:set>
                                    <p:animEffect transition="in" filter="wipe(up)">
                                      <p:cBhvr>
                                        <p:cTn id="17" dur="500"/>
                                        <p:tgtEl>
                                          <p:spTgt spid="11"/>
                                        </p:tgtEl>
                                      </p:cBhvr>
                                    </p:animEffect>
                                  </p:childTnLst>
                                </p:cTn>
                              </p:par>
                            </p:childTnLst>
                          </p:cTn>
                        </p:par>
                        <p:par>
                          <p:cTn id="18" fill="hold">
                            <p:stCondLst>
                              <p:cond delay="2000"/>
                            </p:stCondLst>
                            <p:childTnLst>
                              <p:par>
                                <p:cTn id="19" presetID="10" presetClass="entr" presetSubtype="0" fill="hold" nodeType="afterEffect">
                                  <p:stCondLst>
                                    <p:cond delay="0"/>
                                  </p:stCondLst>
                                  <p:childTnLst>
                                    <p:set>
                                      <p:cBhvr>
                                        <p:cTn id="20" dur="1" fill="hold">
                                          <p:stCondLst>
                                            <p:cond delay="0"/>
                                          </p:stCondLst>
                                        </p:cTn>
                                        <p:tgtEl>
                                          <p:spTgt spid="14"/>
                                        </p:tgtEl>
                                        <p:attrNameLst>
                                          <p:attrName>style.visibility</p:attrName>
                                        </p:attrNameLst>
                                      </p:cBhvr>
                                      <p:to>
                                        <p:strVal val="visible"/>
                                      </p:to>
                                    </p:set>
                                    <p:animEffect transition="in" filter="fade">
                                      <p:cBhvr>
                                        <p:cTn id="21" dur="2000"/>
                                        <p:tgtEl>
                                          <p:spTgt spid="14"/>
                                        </p:tgtEl>
                                      </p:cBhvr>
                                    </p:animEffect>
                                  </p:childTnLst>
                                </p:cTn>
                              </p:par>
                            </p:childTnLst>
                          </p:cTn>
                        </p:par>
                        <p:par>
                          <p:cTn id="22" fill="hold">
                            <p:stCondLst>
                              <p:cond delay="4000"/>
                            </p:stCondLst>
                            <p:childTnLst>
                              <p:par>
                                <p:cTn id="23" presetID="22" presetClass="entr" presetSubtype="1" fill="hold" grpId="0" nodeType="afterEffect">
                                  <p:stCondLst>
                                    <p:cond delay="0"/>
                                  </p:stCondLst>
                                  <p:childTnLst>
                                    <p:set>
                                      <p:cBhvr>
                                        <p:cTn id="24" dur="1" fill="hold">
                                          <p:stCondLst>
                                            <p:cond delay="0"/>
                                          </p:stCondLst>
                                        </p:cTn>
                                        <p:tgtEl>
                                          <p:spTgt spid="8"/>
                                        </p:tgtEl>
                                        <p:attrNameLst>
                                          <p:attrName>style.visibility</p:attrName>
                                        </p:attrNameLst>
                                      </p:cBhvr>
                                      <p:to>
                                        <p:strVal val="visible"/>
                                      </p:to>
                                    </p:set>
                                    <p:animEffect transition="in" filter="wipe(up)">
                                      <p:cBhvr>
                                        <p:cTn id="25" dur="500"/>
                                        <p:tgtEl>
                                          <p:spTgt spid="8"/>
                                        </p:tgtEl>
                                      </p:cBhvr>
                                    </p:animEffect>
                                  </p:childTnLst>
                                </p:cTn>
                              </p:par>
                            </p:childTnLst>
                          </p:cTn>
                        </p:par>
                        <p:par>
                          <p:cTn id="26" fill="hold">
                            <p:stCondLst>
                              <p:cond delay="4500"/>
                            </p:stCondLst>
                            <p:childTnLst>
                              <p:par>
                                <p:cTn id="27" presetID="22" presetClass="entr" presetSubtype="1" fill="hold" grpId="0" nodeType="afterEffect">
                                  <p:stCondLst>
                                    <p:cond delay="0"/>
                                  </p:stCondLst>
                                  <p:childTnLst>
                                    <p:set>
                                      <p:cBhvr>
                                        <p:cTn id="28" dur="1" fill="hold">
                                          <p:stCondLst>
                                            <p:cond delay="0"/>
                                          </p:stCondLst>
                                        </p:cTn>
                                        <p:tgtEl>
                                          <p:spTgt spid="12"/>
                                        </p:tgtEl>
                                        <p:attrNameLst>
                                          <p:attrName>style.visibility</p:attrName>
                                        </p:attrNameLst>
                                      </p:cBhvr>
                                      <p:to>
                                        <p:strVal val="visible"/>
                                      </p:to>
                                    </p:set>
                                    <p:animEffect transition="in" filter="wipe(up)">
                                      <p:cBhvr>
                                        <p:cTn id="29" dur="500"/>
                                        <p:tgtEl>
                                          <p:spTgt spid="12"/>
                                        </p:tgtEl>
                                      </p:cBhvr>
                                    </p:animEffect>
                                  </p:childTnLst>
                                </p:cTn>
                              </p:par>
                            </p:childTnLst>
                          </p:cTn>
                        </p:par>
                        <p:par>
                          <p:cTn id="30" fill="hold">
                            <p:stCondLst>
                              <p:cond delay="5000"/>
                            </p:stCondLst>
                            <p:childTnLst>
                              <p:par>
                                <p:cTn id="31" presetID="10" presetClass="entr" presetSubtype="0" fill="hold" grpId="0" nodeType="afterEffect">
                                  <p:stCondLst>
                                    <p:cond delay="0"/>
                                  </p:stCondLst>
                                  <p:childTnLst>
                                    <p:set>
                                      <p:cBhvr>
                                        <p:cTn id="32" dur="1" fill="hold">
                                          <p:stCondLst>
                                            <p:cond delay="0"/>
                                          </p:stCondLst>
                                        </p:cTn>
                                        <p:tgtEl>
                                          <p:spTgt spid="15"/>
                                        </p:tgtEl>
                                        <p:attrNameLst>
                                          <p:attrName>style.visibility</p:attrName>
                                        </p:attrNameLst>
                                      </p:cBhvr>
                                      <p:to>
                                        <p:strVal val="visible"/>
                                      </p:to>
                                    </p:set>
                                    <p:animEffect transition="in" filter="fade">
                                      <p:cBhvr>
                                        <p:cTn id="33" dur="2000"/>
                                        <p:tgtEl>
                                          <p:spTgt spid="15"/>
                                        </p:tgtEl>
                                      </p:cBhvr>
                                    </p:animEffect>
                                  </p:childTnLst>
                                </p:cTn>
                              </p:par>
                            </p:childTnLst>
                          </p:cTn>
                        </p:par>
                        <p:par>
                          <p:cTn id="34" fill="hold">
                            <p:stCondLst>
                              <p:cond delay="7000"/>
                            </p:stCondLst>
                            <p:childTnLst>
                              <p:par>
                                <p:cTn id="35" presetID="12" presetClass="entr" presetSubtype="8" fill="hold" grpId="0" nodeType="afterEffect">
                                  <p:stCondLst>
                                    <p:cond delay="0"/>
                                  </p:stCondLst>
                                  <p:childTnLst>
                                    <p:set>
                                      <p:cBhvr>
                                        <p:cTn id="36" dur="1" fill="hold">
                                          <p:stCondLst>
                                            <p:cond delay="0"/>
                                          </p:stCondLst>
                                        </p:cTn>
                                        <p:tgtEl>
                                          <p:spTgt spid="10"/>
                                        </p:tgtEl>
                                        <p:attrNameLst>
                                          <p:attrName>style.visibility</p:attrName>
                                        </p:attrNameLst>
                                      </p:cBhvr>
                                      <p:to>
                                        <p:strVal val="visible"/>
                                      </p:to>
                                    </p:set>
                                    <p:animEffect transition="in" filter="slide(fromLeft)">
                                      <p:cBhvr>
                                        <p:cTn id="37" dur="500"/>
                                        <p:tgtEl>
                                          <p:spTgt spid="10"/>
                                        </p:tgtEl>
                                      </p:cBhvr>
                                    </p:animEffect>
                                  </p:childTnLst>
                                </p:cTn>
                              </p:par>
                              <p:par>
                                <p:cTn id="38" presetID="12" presetClass="entr" presetSubtype="2" fill="hold" grpId="0" nodeType="withEffect">
                                  <p:stCondLst>
                                    <p:cond delay="0"/>
                                  </p:stCondLst>
                                  <p:childTnLst>
                                    <p:set>
                                      <p:cBhvr>
                                        <p:cTn id="39" dur="1" fill="hold">
                                          <p:stCondLst>
                                            <p:cond delay="0"/>
                                          </p:stCondLst>
                                        </p:cTn>
                                        <p:tgtEl>
                                          <p:spTgt spid="9"/>
                                        </p:tgtEl>
                                        <p:attrNameLst>
                                          <p:attrName>style.visibility</p:attrName>
                                        </p:attrNameLst>
                                      </p:cBhvr>
                                      <p:to>
                                        <p:strVal val="visible"/>
                                      </p:to>
                                    </p:set>
                                    <p:animEffect transition="in" filter="slide(fromRight)">
                                      <p:cBhvr>
                                        <p:cTn id="40" dur="500"/>
                                        <p:tgtEl>
                                          <p:spTgt spid="9"/>
                                        </p:tgtEl>
                                      </p:cBhvr>
                                    </p:animEffect>
                                  </p:childTnLst>
                                </p:cTn>
                              </p:par>
                            </p:childTnLst>
                          </p:cTn>
                        </p:par>
                        <p:par>
                          <p:cTn id="41" fill="hold">
                            <p:stCondLst>
                              <p:cond delay="7500"/>
                            </p:stCondLst>
                            <p:childTnLst>
                              <p:par>
                                <p:cTn id="42" presetID="10" presetClass="entr" presetSubtype="0" fill="hold" grpId="0" nodeType="afterEffect">
                                  <p:stCondLst>
                                    <p:cond delay="0"/>
                                  </p:stCondLst>
                                  <p:childTnLst>
                                    <p:set>
                                      <p:cBhvr>
                                        <p:cTn id="43" dur="1" fill="hold">
                                          <p:stCondLst>
                                            <p:cond delay="0"/>
                                          </p:stCondLst>
                                        </p:cTn>
                                        <p:tgtEl>
                                          <p:spTgt spid="13"/>
                                        </p:tgtEl>
                                        <p:attrNameLst>
                                          <p:attrName>style.visibility</p:attrName>
                                        </p:attrNameLst>
                                      </p:cBhvr>
                                      <p:to>
                                        <p:strVal val="visible"/>
                                      </p:to>
                                    </p:set>
                                    <p:animEffect transition="in" filter="fade">
                                      <p:cBhvr>
                                        <p:cTn id="44" dur="1000"/>
                                        <p:tgtEl>
                                          <p:spTgt spid="13"/>
                                        </p:tgtEl>
                                      </p:cBhvr>
                                    </p:animEffect>
                                  </p:childTnLst>
                                </p:cTn>
                              </p:par>
                              <p:par>
                                <p:cTn id="45" presetID="53" presetClass="entr" presetSubtype="16" fill="hold" grpId="0" nodeType="withEffect">
                                  <p:stCondLst>
                                    <p:cond delay="0"/>
                                  </p:stCondLst>
                                  <p:childTnLst>
                                    <p:set>
                                      <p:cBhvr>
                                        <p:cTn id="46" dur="1" fill="hold">
                                          <p:stCondLst>
                                            <p:cond delay="0"/>
                                          </p:stCondLst>
                                        </p:cTn>
                                        <p:tgtEl>
                                          <p:spTgt spid="16"/>
                                        </p:tgtEl>
                                        <p:attrNameLst>
                                          <p:attrName>style.visibility</p:attrName>
                                        </p:attrNameLst>
                                      </p:cBhvr>
                                      <p:to>
                                        <p:strVal val="visible"/>
                                      </p:to>
                                    </p:set>
                                    <p:anim calcmode="lin" valueType="num">
                                      <p:cBhvr>
                                        <p:cTn id="47" dur="500" fill="hold"/>
                                        <p:tgtEl>
                                          <p:spTgt spid="16"/>
                                        </p:tgtEl>
                                        <p:attrNameLst>
                                          <p:attrName>ppt_w</p:attrName>
                                        </p:attrNameLst>
                                      </p:cBhvr>
                                      <p:tavLst>
                                        <p:tav tm="0">
                                          <p:val>
                                            <p:fltVal val="0"/>
                                          </p:val>
                                        </p:tav>
                                        <p:tav tm="100000">
                                          <p:val>
                                            <p:strVal val="#ppt_w"/>
                                          </p:val>
                                        </p:tav>
                                      </p:tavLst>
                                    </p:anim>
                                    <p:anim calcmode="lin" valueType="num">
                                      <p:cBhvr>
                                        <p:cTn id="48" dur="500" fill="hold"/>
                                        <p:tgtEl>
                                          <p:spTgt spid="16"/>
                                        </p:tgtEl>
                                        <p:attrNameLst>
                                          <p:attrName>ppt_h</p:attrName>
                                        </p:attrNameLst>
                                      </p:cBhvr>
                                      <p:tavLst>
                                        <p:tav tm="0">
                                          <p:val>
                                            <p:fltVal val="0"/>
                                          </p:val>
                                        </p:tav>
                                        <p:tav tm="100000">
                                          <p:val>
                                            <p:strVal val="#ppt_h"/>
                                          </p:val>
                                        </p:tav>
                                      </p:tavLst>
                                    </p:anim>
                                    <p:animEffect transition="in" filter="fade">
                                      <p:cBhvr>
                                        <p:cTn id="49" dur="500"/>
                                        <p:tgtEl>
                                          <p:spTgt spid="1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bldLvl="0" animBg="1"/>
      <p:bldP spid="7" grpId="0" animBg="1"/>
      <p:bldP spid="8" grpId="0" animBg="1"/>
      <p:bldP spid="9" grpId="0" animBg="1"/>
      <p:bldP spid="10" grpId="0" animBg="1"/>
      <p:bldP spid="11" grpId="0" animBg="1"/>
      <p:bldP spid="12" grpId="0" animBg="1"/>
      <p:bldP spid="13" grpId="0" bldLvl="0" animBg="1"/>
      <p:bldP spid="15" grpId="0"/>
      <p:bldP spid="16"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矩形 6"/>
          <p:cNvSpPr/>
          <p:nvPr/>
        </p:nvSpPr>
        <p:spPr>
          <a:xfrm>
            <a:off x="956404" y="2084069"/>
            <a:ext cx="5152870" cy="3639982"/>
          </a:xfrm>
          <a:prstGeom prst="rect">
            <a:avLst/>
          </a:prstGeom>
          <a:noFill/>
          <a:ln w="19050">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1" name="Freeform 6"/>
          <p:cNvSpPr>
            <a:spLocks noEditPoints="1"/>
          </p:cNvSpPr>
          <p:nvPr/>
        </p:nvSpPr>
        <p:spPr bwMode="auto">
          <a:xfrm>
            <a:off x="9870169" y="3555543"/>
            <a:ext cx="381044" cy="518220"/>
          </a:xfrm>
          <a:custGeom>
            <a:avLst/>
            <a:gdLst>
              <a:gd name="connsiteX0" fmla="*/ 374083 w 447102"/>
              <a:gd name="connsiteY0" fmla="*/ 129981 h 608062"/>
              <a:gd name="connsiteX1" fmla="*/ 395933 w 447102"/>
              <a:gd name="connsiteY1" fmla="*/ 129981 h 608062"/>
              <a:gd name="connsiteX2" fmla="*/ 447102 w 447102"/>
              <a:gd name="connsiteY2" fmla="*/ 181066 h 608062"/>
              <a:gd name="connsiteX3" fmla="*/ 446826 w 447102"/>
              <a:gd name="connsiteY3" fmla="*/ 577687 h 608062"/>
              <a:gd name="connsiteX4" fmla="*/ 416401 w 447102"/>
              <a:gd name="connsiteY4" fmla="*/ 608062 h 608062"/>
              <a:gd name="connsiteX5" fmla="*/ 385884 w 447102"/>
              <a:gd name="connsiteY5" fmla="*/ 577687 h 608062"/>
              <a:gd name="connsiteX6" fmla="*/ 385884 w 447102"/>
              <a:gd name="connsiteY6" fmla="*/ 396267 h 608062"/>
              <a:gd name="connsiteX7" fmla="*/ 365601 w 447102"/>
              <a:gd name="connsiteY7" fmla="*/ 396267 h 608062"/>
              <a:gd name="connsiteX8" fmla="*/ 365601 w 447102"/>
              <a:gd name="connsiteY8" fmla="*/ 577687 h 608062"/>
              <a:gd name="connsiteX9" fmla="*/ 371962 w 447102"/>
              <a:gd name="connsiteY9" fmla="*/ 601803 h 608062"/>
              <a:gd name="connsiteX10" fmla="*/ 353523 w 447102"/>
              <a:gd name="connsiteY10" fmla="*/ 608062 h 608062"/>
              <a:gd name="connsiteX11" fmla="*/ 323006 w 447102"/>
              <a:gd name="connsiteY11" fmla="*/ 577687 h 608062"/>
              <a:gd name="connsiteX12" fmla="*/ 323006 w 447102"/>
              <a:gd name="connsiteY12" fmla="*/ 280198 h 608062"/>
              <a:gd name="connsiteX13" fmla="*/ 332226 w 447102"/>
              <a:gd name="connsiteY13" fmla="*/ 276332 h 608062"/>
              <a:gd name="connsiteX14" fmla="*/ 335729 w 447102"/>
              <a:gd name="connsiteY14" fmla="*/ 274768 h 608062"/>
              <a:gd name="connsiteX15" fmla="*/ 343750 w 447102"/>
              <a:gd name="connsiteY15" fmla="*/ 268877 h 608062"/>
              <a:gd name="connsiteX16" fmla="*/ 421933 w 447102"/>
              <a:gd name="connsiteY16" fmla="*/ 176464 h 608062"/>
              <a:gd name="connsiteX17" fmla="*/ 422117 w 447102"/>
              <a:gd name="connsiteY17" fmla="*/ 176188 h 608062"/>
              <a:gd name="connsiteX18" fmla="*/ 421933 w 447102"/>
              <a:gd name="connsiteY18" fmla="*/ 176372 h 608062"/>
              <a:gd name="connsiteX19" fmla="*/ 333425 w 447102"/>
              <a:gd name="connsiteY19" fmla="*/ 257647 h 608062"/>
              <a:gd name="connsiteX20" fmla="*/ 326233 w 447102"/>
              <a:gd name="connsiteY20" fmla="*/ 262342 h 608062"/>
              <a:gd name="connsiteX21" fmla="*/ 234775 w 447102"/>
              <a:gd name="connsiteY21" fmla="*/ 301184 h 608062"/>
              <a:gd name="connsiteX22" fmla="*/ 224818 w 447102"/>
              <a:gd name="connsiteY22" fmla="*/ 303209 h 608062"/>
              <a:gd name="connsiteX23" fmla="*/ 201400 w 447102"/>
              <a:gd name="connsiteY23" fmla="*/ 287746 h 608062"/>
              <a:gd name="connsiteX24" fmla="*/ 214860 w 447102"/>
              <a:gd name="connsiteY24" fmla="*/ 254518 h 608062"/>
              <a:gd name="connsiteX25" fmla="*/ 302262 w 447102"/>
              <a:gd name="connsiteY25" fmla="*/ 217332 h 608062"/>
              <a:gd name="connsiteX26" fmla="*/ 387544 w 447102"/>
              <a:gd name="connsiteY26" fmla="*/ 139093 h 608062"/>
              <a:gd name="connsiteX27" fmla="*/ 323006 w 447102"/>
              <a:gd name="connsiteY27" fmla="*/ 184840 h 608062"/>
              <a:gd name="connsiteX28" fmla="*/ 323006 w 447102"/>
              <a:gd name="connsiteY28" fmla="*/ 181066 h 608062"/>
              <a:gd name="connsiteX29" fmla="*/ 374083 w 447102"/>
              <a:gd name="connsiteY29" fmla="*/ 129981 h 608062"/>
              <a:gd name="connsiteX30" fmla="*/ 51156 w 447102"/>
              <a:gd name="connsiteY30" fmla="*/ 129981 h 608062"/>
              <a:gd name="connsiteX31" fmla="*/ 73000 w 447102"/>
              <a:gd name="connsiteY31" fmla="*/ 129981 h 608062"/>
              <a:gd name="connsiteX32" fmla="*/ 124156 w 447102"/>
              <a:gd name="connsiteY32" fmla="*/ 181066 h 608062"/>
              <a:gd name="connsiteX33" fmla="*/ 124156 w 447102"/>
              <a:gd name="connsiteY33" fmla="*/ 190639 h 608062"/>
              <a:gd name="connsiteX34" fmla="*/ 68945 w 447102"/>
              <a:gd name="connsiteY34" fmla="*/ 148022 h 608062"/>
              <a:gd name="connsiteX35" fmla="*/ 136691 w 447102"/>
              <a:gd name="connsiteY35" fmla="*/ 213374 h 608062"/>
              <a:gd name="connsiteX36" fmla="*/ 198077 w 447102"/>
              <a:gd name="connsiteY36" fmla="*/ 247522 h 608062"/>
              <a:gd name="connsiteX37" fmla="*/ 187385 w 447102"/>
              <a:gd name="connsiteY37" fmla="*/ 293729 h 608062"/>
              <a:gd name="connsiteX38" fmla="*/ 192823 w 447102"/>
              <a:gd name="connsiteY38" fmla="*/ 302657 h 608062"/>
              <a:gd name="connsiteX39" fmla="*/ 109132 w 447102"/>
              <a:gd name="connsiteY39" fmla="*/ 256082 h 608062"/>
              <a:gd name="connsiteX40" fmla="*/ 103786 w 447102"/>
              <a:gd name="connsiteY40" fmla="*/ 252125 h 608062"/>
              <a:gd name="connsiteX41" fmla="*/ 33643 w 447102"/>
              <a:gd name="connsiteY41" fmla="*/ 184564 h 608062"/>
              <a:gd name="connsiteX42" fmla="*/ 96320 w 447102"/>
              <a:gd name="connsiteY42" fmla="*/ 259856 h 608062"/>
              <a:gd name="connsiteX43" fmla="*/ 97334 w 447102"/>
              <a:gd name="connsiteY43" fmla="*/ 260869 h 608062"/>
              <a:gd name="connsiteX44" fmla="*/ 103878 w 447102"/>
              <a:gd name="connsiteY44" fmla="*/ 265471 h 608062"/>
              <a:gd name="connsiteX45" fmla="*/ 124156 w 447102"/>
              <a:gd name="connsiteY45" fmla="*/ 279830 h 608062"/>
              <a:gd name="connsiteX46" fmla="*/ 124063 w 447102"/>
              <a:gd name="connsiteY46" fmla="*/ 577687 h 608062"/>
              <a:gd name="connsiteX47" fmla="*/ 93647 w 447102"/>
              <a:gd name="connsiteY47" fmla="*/ 608062 h 608062"/>
              <a:gd name="connsiteX48" fmla="*/ 75212 w 447102"/>
              <a:gd name="connsiteY48" fmla="*/ 601803 h 608062"/>
              <a:gd name="connsiteX49" fmla="*/ 81572 w 447102"/>
              <a:gd name="connsiteY49" fmla="*/ 577687 h 608062"/>
              <a:gd name="connsiteX50" fmla="*/ 81572 w 447102"/>
              <a:gd name="connsiteY50" fmla="*/ 396267 h 608062"/>
              <a:gd name="connsiteX51" fmla="*/ 61202 w 447102"/>
              <a:gd name="connsiteY51" fmla="*/ 396267 h 608062"/>
              <a:gd name="connsiteX52" fmla="*/ 61202 w 447102"/>
              <a:gd name="connsiteY52" fmla="*/ 577687 h 608062"/>
              <a:gd name="connsiteX53" fmla="*/ 30786 w 447102"/>
              <a:gd name="connsiteY53" fmla="*/ 608062 h 608062"/>
              <a:gd name="connsiteX54" fmla="*/ 277 w 447102"/>
              <a:gd name="connsiteY54" fmla="*/ 577687 h 608062"/>
              <a:gd name="connsiteX55" fmla="*/ 0 w 447102"/>
              <a:gd name="connsiteY55" fmla="*/ 181066 h 608062"/>
              <a:gd name="connsiteX56" fmla="*/ 51156 w 447102"/>
              <a:gd name="connsiteY56" fmla="*/ 129981 h 608062"/>
              <a:gd name="connsiteX57" fmla="*/ 385040 w 447102"/>
              <a:gd name="connsiteY57" fmla="*/ 0 h 608062"/>
              <a:gd name="connsiteX58" fmla="*/ 444421 w 447102"/>
              <a:gd name="connsiteY58" fmla="*/ 59275 h 608062"/>
              <a:gd name="connsiteX59" fmla="*/ 385040 w 447102"/>
              <a:gd name="connsiteY59" fmla="*/ 118550 h 608062"/>
              <a:gd name="connsiteX60" fmla="*/ 325659 w 447102"/>
              <a:gd name="connsiteY60" fmla="*/ 59275 h 608062"/>
              <a:gd name="connsiteX61" fmla="*/ 385040 w 447102"/>
              <a:gd name="connsiteY61" fmla="*/ 0 h 608062"/>
              <a:gd name="connsiteX62" fmla="*/ 62097 w 447102"/>
              <a:gd name="connsiteY62" fmla="*/ 0 h 608062"/>
              <a:gd name="connsiteX63" fmla="*/ 121513 w 447102"/>
              <a:gd name="connsiteY63" fmla="*/ 59275 h 608062"/>
              <a:gd name="connsiteX64" fmla="*/ 62097 w 447102"/>
              <a:gd name="connsiteY64" fmla="*/ 118550 h 608062"/>
              <a:gd name="connsiteX65" fmla="*/ 2681 w 447102"/>
              <a:gd name="connsiteY65" fmla="*/ 59275 h 608062"/>
              <a:gd name="connsiteX66" fmla="*/ 62097 w 447102"/>
              <a:gd name="connsiteY66" fmla="*/ 0 h 60806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Lst>
            <a:rect l="l" t="t" r="r" b="b"/>
            <a:pathLst>
              <a:path w="447102" h="608062">
                <a:moveTo>
                  <a:pt x="374083" y="129981"/>
                </a:moveTo>
                <a:lnTo>
                  <a:pt x="395933" y="129981"/>
                </a:lnTo>
                <a:cubicBezTo>
                  <a:pt x="424238" y="129981"/>
                  <a:pt x="447102" y="152900"/>
                  <a:pt x="447102" y="181066"/>
                </a:cubicBezTo>
                <a:cubicBezTo>
                  <a:pt x="447102" y="321802"/>
                  <a:pt x="446826" y="577687"/>
                  <a:pt x="446826" y="577687"/>
                </a:cubicBezTo>
                <a:cubicBezTo>
                  <a:pt x="446826" y="594439"/>
                  <a:pt x="433181" y="608062"/>
                  <a:pt x="416401" y="608062"/>
                </a:cubicBezTo>
                <a:cubicBezTo>
                  <a:pt x="399529" y="608062"/>
                  <a:pt x="385884" y="594439"/>
                  <a:pt x="385884" y="577687"/>
                </a:cubicBezTo>
                <a:lnTo>
                  <a:pt x="385884" y="396267"/>
                </a:lnTo>
                <a:lnTo>
                  <a:pt x="365601" y="396267"/>
                </a:lnTo>
                <a:lnTo>
                  <a:pt x="365601" y="577687"/>
                </a:lnTo>
                <a:cubicBezTo>
                  <a:pt x="365601" y="586431"/>
                  <a:pt x="367998" y="594531"/>
                  <a:pt x="371962" y="601803"/>
                </a:cubicBezTo>
                <a:cubicBezTo>
                  <a:pt x="366799" y="605669"/>
                  <a:pt x="360438" y="608062"/>
                  <a:pt x="353523" y="608062"/>
                </a:cubicBezTo>
                <a:cubicBezTo>
                  <a:pt x="336651" y="608062"/>
                  <a:pt x="323006" y="594439"/>
                  <a:pt x="323006" y="577687"/>
                </a:cubicBezTo>
                <a:lnTo>
                  <a:pt x="323006" y="280198"/>
                </a:lnTo>
                <a:lnTo>
                  <a:pt x="332226" y="276332"/>
                </a:lnTo>
                <a:lnTo>
                  <a:pt x="335729" y="274768"/>
                </a:lnTo>
                <a:cubicBezTo>
                  <a:pt x="338772" y="273479"/>
                  <a:pt x="341538" y="271546"/>
                  <a:pt x="343750" y="268877"/>
                </a:cubicBezTo>
                <a:lnTo>
                  <a:pt x="421933" y="176464"/>
                </a:lnTo>
                <a:cubicBezTo>
                  <a:pt x="422025" y="176372"/>
                  <a:pt x="422025" y="176280"/>
                  <a:pt x="422117" y="176188"/>
                </a:cubicBezTo>
                <a:cubicBezTo>
                  <a:pt x="422025" y="176188"/>
                  <a:pt x="422025" y="176372"/>
                  <a:pt x="421933" y="176372"/>
                </a:cubicBezTo>
                <a:lnTo>
                  <a:pt x="333425" y="257647"/>
                </a:lnTo>
                <a:cubicBezTo>
                  <a:pt x="331304" y="259580"/>
                  <a:pt x="328907" y="261145"/>
                  <a:pt x="326233" y="262342"/>
                </a:cubicBezTo>
                <a:lnTo>
                  <a:pt x="234775" y="301184"/>
                </a:lnTo>
                <a:cubicBezTo>
                  <a:pt x="231548" y="302565"/>
                  <a:pt x="228137" y="303209"/>
                  <a:pt x="224818" y="303209"/>
                </a:cubicBezTo>
                <a:cubicBezTo>
                  <a:pt x="214953" y="303209"/>
                  <a:pt x="205549" y="297411"/>
                  <a:pt x="201400" y="287746"/>
                </a:cubicBezTo>
                <a:cubicBezTo>
                  <a:pt x="195960" y="274860"/>
                  <a:pt x="201953" y="259948"/>
                  <a:pt x="214860" y="254518"/>
                </a:cubicBezTo>
                <a:lnTo>
                  <a:pt x="302262" y="217332"/>
                </a:lnTo>
                <a:lnTo>
                  <a:pt x="387544" y="139093"/>
                </a:lnTo>
                <a:lnTo>
                  <a:pt x="323006" y="184840"/>
                </a:lnTo>
                <a:lnTo>
                  <a:pt x="323006" y="181066"/>
                </a:lnTo>
                <a:cubicBezTo>
                  <a:pt x="323006" y="152900"/>
                  <a:pt x="345871" y="129981"/>
                  <a:pt x="374083" y="129981"/>
                </a:cubicBezTo>
                <a:close/>
                <a:moveTo>
                  <a:pt x="51156" y="129981"/>
                </a:moveTo>
                <a:lnTo>
                  <a:pt x="73000" y="129981"/>
                </a:lnTo>
                <a:cubicBezTo>
                  <a:pt x="101205" y="129981"/>
                  <a:pt x="124156" y="152900"/>
                  <a:pt x="124156" y="181066"/>
                </a:cubicBezTo>
                <a:lnTo>
                  <a:pt x="124156" y="190639"/>
                </a:lnTo>
                <a:lnTo>
                  <a:pt x="68945" y="148022"/>
                </a:lnTo>
                <a:lnTo>
                  <a:pt x="136691" y="213374"/>
                </a:lnTo>
                <a:lnTo>
                  <a:pt x="198077" y="247522"/>
                </a:lnTo>
                <a:cubicBezTo>
                  <a:pt x="185265" y="258752"/>
                  <a:pt x="180380" y="277161"/>
                  <a:pt x="187385" y="293729"/>
                </a:cubicBezTo>
                <a:cubicBezTo>
                  <a:pt x="188860" y="297042"/>
                  <a:pt x="190704" y="299896"/>
                  <a:pt x="192823" y="302657"/>
                </a:cubicBezTo>
                <a:lnTo>
                  <a:pt x="109132" y="256082"/>
                </a:lnTo>
                <a:cubicBezTo>
                  <a:pt x="107196" y="254978"/>
                  <a:pt x="105445" y="253689"/>
                  <a:pt x="103786" y="252125"/>
                </a:cubicBezTo>
                <a:lnTo>
                  <a:pt x="33643" y="184564"/>
                </a:lnTo>
                <a:lnTo>
                  <a:pt x="96320" y="259856"/>
                </a:lnTo>
                <a:cubicBezTo>
                  <a:pt x="96596" y="260224"/>
                  <a:pt x="96965" y="260593"/>
                  <a:pt x="97334" y="260869"/>
                </a:cubicBezTo>
                <a:lnTo>
                  <a:pt x="103878" y="265471"/>
                </a:lnTo>
                <a:lnTo>
                  <a:pt x="124156" y="279830"/>
                </a:lnTo>
                <a:lnTo>
                  <a:pt x="124063" y="577687"/>
                </a:lnTo>
                <a:cubicBezTo>
                  <a:pt x="124063" y="594439"/>
                  <a:pt x="110422" y="608062"/>
                  <a:pt x="93647" y="608062"/>
                </a:cubicBezTo>
                <a:cubicBezTo>
                  <a:pt x="86642" y="608062"/>
                  <a:pt x="80282" y="605669"/>
                  <a:pt x="75212" y="601803"/>
                </a:cubicBezTo>
                <a:cubicBezTo>
                  <a:pt x="79084" y="594531"/>
                  <a:pt x="81572" y="586431"/>
                  <a:pt x="81572" y="577687"/>
                </a:cubicBezTo>
                <a:lnTo>
                  <a:pt x="81572" y="396267"/>
                </a:lnTo>
                <a:lnTo>
                  <a:pt x="61202" y="396267"/>
                </a:lnTo>
                <a:lnTo>
                  <a:pt x="61202" y="577687"/>
                </a:lnTo>
                <a:cubicBezTo>
                  <a:pt x="61202" y="594439"/>
                  <a:pt x="47561" y="608062"/>
                  <a:pt x="30786" y="608062"/>
                </a:cubicBezTo>
                <a:cubicBezTo>
                  <a:pt x="13918" y="608062"/>
                  <a:pt x="277" y="594439"/>
                  <a:pt x="277" y="577687"/>
                </a:cubicBezTo>
                <a:cubicBezTo>
                  <a:pt x="277" y="577687"/>
                  <a:pt x="0" y="326313"/>
                  <a:pt x="0" y="181066"/>
                </a:cubicBezTo>
                <a:cubicBezTo>
                  <a:pt x="0" y="152900"/>
                  <a:pt x="22951" y="129981"/>
                  <a:pt x="51156" y="129981"/>
                </a:cubicBezTo>
                <a:close/>
                <a:moveTo>
                  <a:pt x="385040" y="0"/>
                </a:moveTo>
                <a:cubicBezTo>
                  <a:pt x="417835" y="0"/>
                  <a:pt x="444421" y="26538"/>
                  <a:pt x="444421" y="59275"/>
                </a:cubicBezTo>
                <a:cubicBezTo>
                  <a:pt x="444421" y="92012"/>
                  <a:pt x="417835" y="118550"/>
                  <a:pt x="385040" y="118550"/>
                </a:cubicBezTo>
                <a:cubicBezTo>
                  <a:pt x="352245" y="118550"/>
                  <a:pt x="325659" y="92012"/>
                  <a:pt x="325659" y="59275"/>
                </a:cubicBezTo>
                <a:cubicBezTo>
                  <a:pt x="325659" y="26538"/>
                  <a:pt x="352245" y="0"/>
                  <a:pt x="385040" y="0"/>
                </a:cubicBezTo>
                <a:close/>
                <a:moveTo>
                  <a:pt x="62097" y="0"/>
                </a:moveTo>
                <a:cubicBezTo>
                  <a:pt x="94912" y="0"/>
                  <a:pt x="121513" y="26538"/>
                  <a:pt x="121513" y="59275"/>
                </a:cubicBezTo>
                <a:cubicBezTo>
                  <a:pt x="121513" y="92012"/>
                  <a:pt x="94912" y="118550"/>
                  <a:pt x="62097" y="118550"/>
                </a:cubicBezTo>
                <a:cubicBezTo>
                  <a:pt x="29282" y="118550"/>
                  <a:pt x="2681" y="92012"/>
                  <a:pt x="2681" y="59275"/>
                </a:cubicBezTo>
                <a:cubicBezTo>
                  <a:pt x="2681" y="26538"/>
                  <a:pt x="29282" y="0"/>
                  <a:pt x="62097" y="0"/>
                </a:cubicBezTo>
                <a:close/>
              </a:path>
            </a:pathLst>
          </a:custGeom>
          <a:solidFill>
            <a:schemeClr val="accent2"/>
          </a:solidFill>
          <a:ln w="9525">
            <a:noFill/>
            <a:round/>
          </a:ln>
        </p:spPr>
        <p:txBody>
          <a:bodyPr vert="horz" wrap="square" lIns="121920" tIns="60960" rIns="121920" bIns="60960" numCol="1" anchor="t" anchorCtr="0" compatLnSpc="1"/>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nSpc>
                <a:spcPct val="150000"/>
              </a:lnSpc>
            </a:pPr>
            <a:endParaRPr lang="en-US">
              <a:latin typeface="微软雅黑" panose="020B0503020204020204" charset="-122"/>
              <a:ea typeface="微软雅黑" panose="020B0503020204020204" charset="-122"/>
            </a:endParaRPr>
          </a:p>
        </p:txBody>
      </p:sp>
      <p:sp>
        <p:nvSpPr>
          <p:cNvPr id="16" name="Freeform 17"/>
          <p:cNvSpPr>
            <a:spLocks noEditPoints="1"/>
          </p:cNvSpPr>
          <p:nvPr/>
        </p:nvSpPr>
        <p:spPr bwMode="auto">
          <a:xfrm>
            <a:off x="7718554" y="3543978"/>
            <a:ext cx="530328" cy="529644"/>
          </a:xfrm>
          <a:custGeom>
            <a:avLst/>
            <a:gdLst>
              <a:gd name="connsiteX0" fmla="*/ 301042 w 602819"/>
              <a:gd name="connsiteY0" fmla="*/ 215161 h 602041"/>
              <a:gd name="connsiteX1" fmla="*/ 248582 w 602819"/>
              <a:gd name="connsiteY1" fmla="*/ 232889 h 602041"/>
              <a:gd name="connsiteX2" fmla="*/ 296199 w 602819"/>
              <a:gd name="connsiteY2" fmla="*/ 280434 h 602041"/>
              <a:gd name="connsiteX3" fmla="*/ 301042 w 602819"/>
              <a:gd name="connsiteY3" fmla="*/ 279628 h 602041"/>
              <a:gd name="connsiteX4" fmla="*/ 322833 w 602819"/>
              <a:gd name="connsiteY4" fmla="*/ 300580 h 602041"/>
              <a:gd name="connsiteX5" fmla="*/ 301042 w 602819"/>
              <a:gd name="connsiteY5" fmla="*/ 322338 h 602041"/>
              <a:gd name="connsiteX6" fmla="*/ 280058 w 602819"/>
              <a:gd name="connsiteY6" fmla="*/ 300580 h 602041"/>
              <a:gd name="connsiteX7" fmla="*/ 280865 w 602819"/>
              <a:gd name="connsiteY7" fmla="*/ 295745 h 602041"/>
              <a:gd name="connsiteX8" fmla="*/ 233247 w 602819"/>
              <a:gd name="connsiteY8" fmla="*/ 248200 h 602041"/>
              <a:gd name="connsiteX9" fmla="*/ 215491 w 602819"/>
              <a:gd name="connsiteY9" fmla="*/ 300580 h 602041"/>
              <a:gd name="connsiteX10" fmla="*/ 301042 w 602819"/>
              <a:gd name="connsiteY10" fmla="*/ 386805 h 602041"/>
              <a:gd name="connsiteX11" fmla="*/ 387400 w 602819"/>
              <a:gd name="connsiteY11" fmla="*/ 300580 h 602041"/>
              <a:gd name="connsiteX12" fmla="*/ 301042 w 602819"/>
              <a:gd name="connsiteY12" fmla="*/ 215161 h 602041"/>
              <a:gd name="connsiteX13" fmla="*/ 301042 w 602819"/>
              <a:gd name="connsiteY13" fmla="*/ 118459 h 602041"/>
              <a:gd name="connsiteX14" fmla="*/ 179979 w 602819"/>
              <a:gd name="connsiteY14" fmla="*/ 164392 h 602041"/>
              <a:gd name="connsiteX15" fmla="*/ 233247 w 602819"/>
              <a:gd name="connsiteY15" fmla="*/ 217578 h 602041"/>
              <a:gd name="connsiteX16" fmla="*/ 301042 w 602819"/>
              <a:gd name="connsiteY16" fmla="*/ 193403 h 602041"/>
              <a:gd name="connsiteX17" fmla="*/ 409191 w 602819"/>
              <a:gd name="connsiteY17" fmla="*/ 300580 h 602041"/>
              <a:gd name="connsiteX18" fmla="*/ 301042 w 602819"/>
              <a:gd name="connsiteY18" fmla="*/ 408563 h 602041"/>
              <a:gd name="connsiteX19" fmla="*/ 193700 w 602819"/>
              <a:gd name="connsiteY19" fmla="*/ 300580 h 602041"/>
              <a:gd name="connsiteX20" fmla="*/ 217912 w 602819"/>
              <a:gd name="connsiteY20" fmla="*/ 232889 h 602041"/>
              <a:gd name="connsiteX21" fmla="*/ 164645 w 602819"/>
              <a:gd name="connsiteY21" fmla="*/ 179703 h 602041"/>
              <a:gd name="connsiteX22" fmla="*/ 118641 w 602819"/>
              <a:gd name="connsiteY22" fmla="*/ 300580 h 602041"/>
              <a:gd name="connsiteX23" fmla="*/ 301042 w 602819"/>
              <a:gd name="connsiteY23" fmla="*/ 483506 h 602041"/>
              <a:gd name="connsiteX24" fmla="*/ 484250 w 602819"/>
              <a:gd name="connsiteY24" fmla="*/ 300580 h 602041"/>
              <a:gd name="connsiteX25" fmla="*/ 301042 w 602819"/>
              <a:gd name="connsiteY25" fmla="*/ 118459 h 602041"/>
              <a:gd name="connsiteX26" fmla="*/ 301021 w 602819"/>
              <a:gd name="connsiteY26" fmla="*/ 0 h 602041"/>
              <a:gd name="connsiteX27" fmla="*/ 602819 w 602819"/>
              <a:gd name="connsiteY27" fmla="*/ 300618 h 602041"/>
              <a:gd name="connsiteX28" fmla="*/ 521317 w 602819"/>
              <a:gd name="connsiteY28" fmla="*/ 506134 h 602041"/>
              <a:gd name="connsiteX29" fmla="*/ 598784 w 602819"/>
              <a:gd name="connsiteY29" fmla="*/ 583504 h 602041"/>
              <a:gd name="connsiteX30" fmla="*/ 597977 w 602819"/>
              <a:gd name="connsiteY30" fmla="*/ 598817 h 602041"/>
              <a:gd name="connsiteX31" fmla="*/ 590715 w 602819"/>
              <a:gd name="connsiteY31" fmla="*/ 602041 h 602041"/>
              <a:gd name="connsiteX32" fmla="*/ 583452 w 602819"/>
              <a:gd name="connsiteY32" fmla="*/ 598817 h 602041"/>
              <a:gd name="connsiteX33" fmla="*/ 505985 w 602819"/>
              <a:gd name="connsiteY33" fmla="*/ 520641 h 602041"/>
              <a:gd name="connsiteX34" fmla="*/ 301021 w 602819"/>
              <a:gd name="connsiteY34" fmla="*/ 602041 h 602041"/>
              <a:gd name="connsiteX35" fmla="*/ 96057 w 602819"/>
              <a:gd name="connsiteY35" fmla="*/ 520641 h 602041"/>
              <a:gd name="connsiteX36" fmla="*/ 18590 w 602819"/>
              <a:gd name="connsiteY36" fmla="*/ 598817 h 602041"/>
              <a:gd name="connsiteX37" fmla="*/ 10520 w 602819"/>
              <a:gd name="connsiteY37" fmla="*/ 602041 h 602041"/>
              <a:gd name="connsiteX38" fmla="*/ 3258 w 602819"/>
              <a:gd name="connsiteY38" fmla="*/ 598817 h 602041"/>
              <a:gd name="connsiteX39" fmla="*/ 3258 w 602819"/>
              <a:gd name="connsiteY39" fmla="*/ 583504 h 602041"/>
              <a:gd name="connsiteX40" fmla="*/ 80725 w 602819"/>
              <a:gd name="connsiteY40" fmla="*/ 506134 h 602041"/>
              <a:gd name="connsiteX41" fmla="*/ 30 w 602819"/>
              <a:gd name="connsiteY41" fmla="*/ 300618 h 602041"/>
              <a:gd name="connsiteX42" fmla="*/ 43605 w 602819"/>
              <a:gd name="connsiteY42" fmla="*/ 145070 h 602041"/>
              <a:gd name="connsiteX43" fmla="*/ 58130 w 602819"/>
              <a:gd name="connsiteY43" fmla="*/ 141041 h 602041"/>
              <a:gd name="connsiteX44" fmla="*/ 62165 w 602819"/>
              <a:gd name="connsiteY44" fmla="*/ 156354 h 602041"/>
              <a:gd name="connsiteX45" fmla="*/ 21818 w 602819"/>
              <a:gd name="connsiteY45" fmla="*/ 300618 h 602041"/>
              <a:gd name="connsiteX46" fmla="*/ 301021 w 602819"/>
              <a:gd name="connsiteY46" fmla="*/ 580281 h 602041"/>
              <a:gd name="connsiteX47" fmla="*/ 581031 w 602819"/>
              <a:gd name="connsiteY47" fmla="*/ 300618 h 602041"/>
              <a:gd name="connsiteX48" fmla="*/ 301021 w 602819"/>
              <a:gd name="connsiteY48" fmla="*/ 21761 h 602041"/>
              <a:gd name="connsiteX49" fmla="*/ 156578 w 602819"/>
              <a:gd name="connsiteY49" fmla="*/ 62058 h 602041"/>
              <a:gd name="connsiteX50" fmla="*/ 141246 w 602819"/>
              <a:gd name="connsiteY50" fmla="*/ 58028 h 602041"/>
              <a:gd name="connsiteX51" fmla="*/ 145280 w 602819"/>
              <a:gd name="connsiteY51" fmla="*/ 43521 h 602041"/>
              <a:gd name="connsiteX52" fmla="*/ 301021 w 602819"/>
              <a:gd name="connsiteY52" fmla="*/ 0 h 602041"/>
              <a:gd name="connsiteX53" fmla="*/ 54075 w 602819"/>
              <a:gd name="connsiteY53" fmla="*/ 0 h 602041"/>
              <a:gd name="connsiteX54" fmla="*/ 64567 w 602819"/>
              <a:gd name="connsiteY54" fmla="*/ 10476 h 602041"/>
              <a:gd name="connsiteX55" fmla="*/ 64567 w 602819"/>
              <a:gd name="connsiteY55" fmla="*/ 49157 h 602041"/>
              <a:gd name="connsiteX56" fmla="*/ 75059 w 602819"/>
              <a:gd name="connsiteY56" fmla="*/ 59633 h 602041"/>
              <a:gd name="connsiteX57" fmla="*/ 75059 w 602819"/>
              <a:gd name="connsiteY57" fmla="*/ 32234 h 602041"/>
              <a:gd name="connsiteX58" fmla="*/ 86358 w 602819"/>
              <a:gd name="connsiteY58" fmla="*/ 21758 h 602041"/>
              <a:gd name="connsiteX59" fmla="*/ 96850 w 602819"/>
              <a:gd name="connsiteY59" fmla="*/ 32234 h 602041"/>
              <a:gd name="connsiteX60" fmla="*/ 96850 w 602819"/>
              <a:gd name="connsiteY60" fmla="*/ 81390 h 602041"/>
              <a:gd name="connsiteX61" fmla="*/ 107342 w 602819"/>
              <a:gd name="connsiteY61" fmla="*/ 91866 h 602041"/>
              <a:gd name="connsiteX62" fmla="*/ 107342 w 602819"/>
              <a:gd name="connsiteY62" fmla="*/ 64468 h 602041"/>
              <a:gd name="connsiteX63" fmla="*/ 118641 w 602819"/>
              <a:gd name="connsiteY63" fmla="*/ 53992 h 602041"/>
              <a:gd name="connsiteX64" fmla="*/ 129133 w 602819"/>
              <a:gd name="connsiteY64" fmla="*/ 64468 h 602041"/>
              <a:gd name="connsiteX65" fmla="*/ 129133 w 602819"/>
              <a:gd name="connsiteY65" fmla="*/ 113624 h 602041"/>
              <a:gd name="connsiteX66" fmla="*/ 164645 w 602819"/>
              <a:gd name="connsiteY66" fmla="*/ 149081 h 602041"/>
              <a:gd name="connsiteX67" fmla="*/ 301042 w 602819"/>
              <a:gd name="connsiteY67" fmla="*/ 96701 h 602041"/>
              <a:gd name="connsiteX68" fmla="*/ 506041 w 602819"/>
              <a:gd name="connsiteY68" fmla="*/ 300580 h 602041"/>
              <a:gd name="connsiteX69" fmla="*/ 301042 w 602819"/>
              <a:gd name="connsiteY69" fmla="*/ 505264 h 602041"/>
              <a:gd name="connsiteX70" fmla="*/ 96850 w 602819"/>
              <a:gd name="connsiteY70" fmla="*/ 300580 h 602041"/>
              <a:gd name="connsiteX71" fmla="*/ 149310 w 602819"/>
              <a:gd name="connsiteY71" fmla="*/ 164392 h 602041"/>
              <a:gd name="connsiteX72" fmla="*/ 113799 w 602819"/>
              <a:gd name="connsiteY72" fmla="*/ 128935 h 602041"/>
              <a:gd name="connsiteX73" fmla="*/ 64567 w 602819"/>
              <a:gd name="connsiteY73" fmla="*/ 128935 h 602041"/>
              <a:gd name="connsiteX74" fmla="*/ 54075 w 602819"/>
              <a:gd name="connsiteY74" fmla="*/ 118459 h 602041"/>
              <a:gd name="connsiteX75" fmla="*/ 64567 w 602819"/>
              <a:gd name="connsiteY75" fmla="*/ 107177 h 602041"/>
              <a:gd name="connsiteX76" fmla="*/ 92007 w 602819"/>
              <a:gd name="connsiteY76" fmla="*/ 107177 h 602041"/>
              <a:gd name="connsiteX77" fmla="*/ 81515 w 602819"/>
              <a:gd name="connsiteY77" fmla="*/ 96701 h 602041"/>
              <a:gd name="connsiteX78" fmla="*/ 32283 w 602819"/>
              <a:gd name="connsiteY78" fmla="*/ 96701 h 602041"/>
              <a:gd name="connsiteX79" fmla="*/ 21791 w 602819"/>
              <a:gd name="connsiteY79" fmla="*/ 86226 h 602041"/>
              <a:gd name="connsiteX80" fmla="*/ 32283 w 602819"/>
              <a:gd name="connsiteY80" fmla="*/ 74944 h 602041"/>
              <a:gd name="connsiteX81" fmla="*/ 59724 w 602819"/>
              <a:gd name="connsiteY81" fmla="*/ 74944 h 602041"/>
              <a:gd name="connsiteX82" fmla="*/ 49232 w 602819"/>
              <a:gd name="connsiteY82" fmla="*/ 64468 h 602041"/>
              <a:gd name="connsiteX83" fmla="*/ 10492 w 602819"/>
              <a:gd name="connsiteY83" fmla="*/ 64468 h 602041"/>
              <a:gd name="connsiteX84" fmla="*/ 0 w 602819"/>
              <a:gd name="connsiteY84" fmla="*/ 53992 h 602041"/>
              <a:gd name="connsiteX85" fmla="*/ 10492 w 602819"/>
              <a:gd name="connsiteY85" fmla="*/ 42710 h 602041"/>
              <a:gd name="connsiteX86" fmla="*/ 27441 w 602819"/>
              <a:gd name="connsiteY86" fmla="*/ 42710 h 602041"/>
              <a:gd name="connsiteX87" fmla="*/ 13720 w 602819"/>
              <a:gd name="connsiteY87" fmla="*/ 29011 h 602041"/>
              <a:gd name="connsiteX88" fmla="*/ 13720 w 602819"/>
              <a:gd name="connsiteY88" fmla="*/ 13700 h 602041"/>
              <a:gd name="connsiteX89" fmla="*/ 29055 w 602819"/>
              <a:gd name="connsiteY89" fmla="*/ 13700 h 602041"/>
              <a:gd name="connsiteX90" fmla="*/ 42775 w 602819"/>
              <a:gd name="connsiteY90" fmla="*/ 27399 h 602041"/>
              <a:gd name="connsiteX91" fmla="*/ 42775 w 602819"/>
              <a:gd name="connsiteY91" fmla="*/ 10476 h 602041"/>
              <a:gd name="connsiteX92" fmla="*/ 54075 w 602819"/>
              <a:gd name="connsiteY92" fmla="*/ 0 h 60204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Lst>
            <a:rect l="l" t="t" r="r" b="b"/>
            <a:pathLst>
              <a:path w="602819" h="602041">
                <a:moveTo>
                  <a:pt x="301042" y="215161"/>
                </a:moveTo>
                <a:cubicBezTo>
                  <a:pt x="281672" y="215161"/>
                  <a:pt x="263109" y="221607"/>
                  <a:pt x="248582" y="232889"/>
                </a:cubicBezTo>
                <a:lnTo>
                  <a:pt x="296199" y="280434"/>
                </a:lnTo>
                <a:cubicBezTo>
                  <a:pt x="297814" y="279628"/>
                  <a:pt x="299428" y="279628"/>
                  <a:pt x="301042" y="279628"/>
                </a:cubicBezTo>
                <a:cubicBezTo>
                  <a:pt x="313148" y="279628"/>
                  <a:pt x="322833" y="289298"/>
                  <a:pt x="322833" y="300580"/>
                </a:cubicBezTo>
                <a:cubicBezTo>
                  <a:pt x="322833" y="312668"/>
                  <a:pt x="313148" y="322338"/>
                  <a:pt x="301042" y="322338"/>
                </a:cubicBezTo>
                <a:cubicBezTo>
                  <a:pt x="289743" y="322338"/>
                  <a:pt x="280058" y="312668"/>
                  <a:pt x="280058" y="300580"/>
                </a:cubicBezTo>
                <a:cubicBezTo>
                  <a:pt x="280058" y="298968"/>
                  <a:pt x="280058" y="297357"/>
                  <a:pt x="280865" y="295745"/>
                </a:cubicBezTo>
                <a:lnTo>
                  <a:pt x="233247" y="248200"/>
                </a:lnTo>
                <a:cubicBezTo>
                  <a:pt x="221948" y="262705"/>
                  <a:pt x="215491" y="281240"/>
                  <a:pt x="215491" y="300580"/>
                </a:cubicBezTo>
                <a:cubicBezTo>
                  <a:pt x="215491" y="348125"/>
                  <a:pt x="254231" y="386805"/>
                  <a:pt x="301042" y="386805"/>
                </a:cubicBezTo>
                <a:cubicBezTo>
                  <a:pt x="348660" y="386805"/>
                  <a:pt x="387400" y="348125"/>
                  <a:pt x="387400" y="300580"/>
                </a:cubicBezTo>
                <a:cubicBezTo>
                  <a:pt x="387400" y="253841"/>
                  <a:pt x="348660" y="215161"/>
                  <a:pt x="301042" y="215161"/>
                </a:cubicBezTo>
                <a:close/>
                <a:moveTo>
                  <a:pt x="301042" y="118459"/>
                </a:moveTo>
                <a:cubicBezTo>
                  <a:pt x="255038" y="118459"/>
                  <a:pt x="212263" y="136188"/>
                  <a:pt x="179979" y="164392"/>
                </a:cubicBezTo>
                <a:lnTo>
                  <a:pt x="233247" y="217578"/>
                </a:lnTo>
                <a:cubicBezTo>
                  <a:pt x="251810" y="202267"/>
                  <a:pt x="275215" y="193403"/>
                  <a:pt x="301042" y="193403"/>
                </a:cubicBezTo>
                <a:cubicBezTo>
                  <a:pt x="360766" y="193403"/>
                  <a:pt x="409191" y="241753"/>
                  <a:pt x="409191" y="300580"/>
                </a:cubicBezTo>
                <a:cubicBezTo>
                  <a:pt x="409191" y="360212"/>
                  <a:pt x="360766" y="408563"/>
                  <a:pt x="301042" y="408563"/>
                </a:cubicBezTo>
                <a:cubicBezTo>
                  <a:pt x="242125" y="408563"/>
                  <a:pt x="193700" y="360212"/>
                  <a:pt x="193700" y="300580"/>
                </a:cubicBezTo>
                <a:cubicBezTo>
                  <a:pt x="193700" y="274793"/>
                  <a:pt x="202578" y="251423"/>
                  <a:pt x="217912" y="232889"/>
                </a:cubicBezTo>
                <a:lnTo>
                  <a:pt x="164645" y="179703"/>
                </a:lnTo>
                <a:cubicBezTo>
                  <a:pt x="136397" y="211937"/>
                  <a:pt x="118641" y="254647"/>
                  <a:pt x="118641" y="300580"/>
                </a:cubicBezTo>
                <a:cubicBezTo>
                  <a:pt x="118641" y="401310"/>
                  <a:pt x="200157" y="483506"/>
                  <a:pt x="301042" y="483506"/>
                </a:cubicBezTo>
                <a:cubicBezTo>
                  <a:pt x="401927" y="483506"/>
                  <a:pt x="484250" y="401310"/>
                  <a:pt x="484250" y="300580"/>
                </a:cubicBezTo>
                <a:cubicBezTo>
                  <a:pt x="484250" y="199849"/>
                  <a:pt x="401927" y="118459"/>
                  <a:pt x="301042" y="118459"/>
                </a:cubicBezTo>
                <a:close/>
                <a:moveTo>
                  <a:pt x="301021" y="0"/>
                </a:moveTo>
                <a:cubicBezTo>
                  <a:pt x="467252" y="0"/>
                  <a:pt x="602819" y="134593"/>
                  <a:pt x="602819" y="300618"/>
                </a:cubicBezTo>
                <a:cubicBezTo>
                  <a:pt x="602819" y="380406"/>
                  <a:pt x="572155" y="452135"/>
                  <a:pt x="521317" y="506134"/>
                </a:cubicBezTo>
                <a:lnTo>
                  <a:pt x="598784" y="583504"/>
                </a:lnTo>
                <a:cubicBezTo>
                  <a:pt x="602819" y="587534"/>
                  <a:pt x="602819" y="594788"/>
                  <a:pt x="597977" y="598817"/>
                </a:cubicBezTo>
                <a:cubicBezTo>
                  <a:pt x="596363" y="600429"/>
                  <a:pt x="593136" y="602041"/>
                  <a:pt x="590715" y="602041"/>
                </a:cubicBezTo>
                <a:cubicBezTo>
                  <a:pt x="588294" y="602041"/>
                  <a:pt x="585066" y="600429"/>
                  <a:pt x="583452" y="598817"/>
                </a:cubicBezTo>
                <a:lnTo>
                  <a:pt x="505985" y="520641"/>
                </a:lnTo>
                <a:cubicBezTo>
                  <a:pt x="452727" y="571415"/>
                  <a:pt x="380102" y="602041"/>
                  <a:pt x="301021" y="602041"/>
                </a:cubicBezTo>
                <a:cubicBezTo>
                  <a:pt x="221940" y="602041"/>
                  <a:pt x="150122" y="571415"/>
                  <a:pt x="96057" y="520641"/>
                </a:cubicBezTo>
                <a:lnTo>
                  <a:pt x="18590" y="598817"/>
                </a:lnTo>
                <a:cubicBezTo>
                  <a:pt x="16169" y="600429"/>
                  <a:pt x="13748" y="602041"/>
                  <a:pt x="10520" y="602041"/>
                </a:cubicBezTo>
                <a:cubicBezTo>
                  <a:pt x="8099" y="602041"/>
                  <a:pt x="5679" y="600429"/>
                  <a:pt x="3258" y="598817"/>
                </a:cubicBezTo>
                <a:cubicBezTo>
                  <a:pt x="-777" y="594788"/>
                  <a:pt x="-777" y="587534"/>
                  <a:pt x="3258" y="583504"/>
                </a:cubicBezTo>
                <a:lnTo>
                  <a:pt x="80725" y="506134"/>
                </a:lnTo>
                <a:cubicBezTo>
                  <a:pt x="30694" y="452135"/>
                  <a:pt x="30" y="379600"/>
                  <a:pt x="30" y="300618"/>
                </a:cubicBezTo>
                <a:cubicBezTo>
                  <a:pt x="30" y="245814"/>
                  <a:pt x="15362" y="191815"/>
                  <a:pt x="43605" y="145070"/>
                </a:cubicBezTo>
                <a:cubicBezTo>
                  <a:pt x="46833" y="139429"/>
                  <a:pt x="53288" y="137817"/>
                  <a:pt x="58130" y="141041"/>
                </a:cubicBezTo>
                <a:cubicBezTo>
                  <a:pt x="63779" y="144264"/>
                  <a:pt x="65393" y="150712"/>
                  <a:pt x="62165" y="156354"/>
                </a:cubicBezTo>
                <a:cubicBezTo>
                  <a:pt x="35536" y="199875"/>
                  <a:pt x="21818" y="249843"/>
                  <a:pt x="21818" y="300618"/>
                </a:cubicBezTo>
                <a:cubicBezTo>
                  <a:pt x="21818" y="454553"/>
                  <a:pt x="146894" y="580281"/>
                  <a:pt x="301021" y="580281"/>
                </a:cubicBezTo>
                <a:cubicBezTo>
                  <a:pt x="455148" y="580281"/>
                  <a:pt x="581031" y="454553"/>
                  <a:pt x="581031" y="300618"/>
                </a:cubicBezTo>
                <a:cubicBezTo>
                  <a:pt x="581031" y="146682"/>
                  <a:pt x="455148" y="21761"/>
                  <a:pt x="301021" y="21761"/>
                </a:cubicBezTo>
                <a:cubicBezTo>
                  <a:pt x="250183" y="21761"/>
                  <a:pt x="200153" y="35462"/>
                  <a:pt x="156578" y="62058"/>
                </a:cubicBezTo>
                <a:cubicBezTo>
                  <a:pt x="150929" y="65282"/>
                  <a:pt x="144473" y="63670"/>
                  <a:pt x="141246" y="58028"/>
                </a:cubicBezTo>
                <a:cubicBezTo>
                  <a:pt x="138018" y="53193"/>
                  <a:pt x="139632" y="46745"/>
                  <a:pt x="145280" y="43521"/>
                </a:cubicBezTo>
                <a:cubicBezTo>
                  <a:pt x="192083" y="15313"/>
                  <a:pt x="246149" y="0"/>
                  <a:pt x="301021" y="0"/>
                </a:cubicBezTo>
                <a:close/>
                <a:moveTo>
                  <a:pt x="54075" y="0"/>
                </a:moveTo>
                <a:cubicBezTo>
                  <a:pt x="59724" y="0"/>
                  <a:pt x="64567" y="4835"/>
                  <a:pt x="64567" y="10476"/>
                </a:cubicBezTo>
                <a:lnTo>
                  <a:pt x="64567" y="49157"/>
                </a:lnTo>
                <a:lnTo>
                  <a:pt x="75059" y="59633"/>
                </a:lnTo>
                <a:lnTo>
                  <a:pt x="75059" y="32234"/>
                </a:lnTo>
                <a:cubicBezTo>
                  <a:pt x="75059" y="26593"/>
                  <a:pt x="79901" y="21758"/>
                  <a:pt x="86358" y="21758"/>
                </a:cubicBezTo>
                <a:cubicBezTo>
                  <a:pt x="92007" y="21758"/>
                  <a:pt x="96850" y="26593"/>
                  <a:pt x="96850" y="32234"/>
                </a:cubicBezTo>
                <a:lnTo>
                  <a:pt x="96850" y="81390"/>
                </a:lnTo>
                <a:lnTo>
                  <a:pt x="107342" y="91866"/>
                </a:lnTo>
                <a:lnTo>
                  <a:pt x="107342" y="64468"/>
                </a:lnTo>
                <a:cubicBezTo>
                  <a:pt x="107342" y="58827"/>
                  <a:pt x="112185" y="53992"/>
                  <a:pt x="118641" y="53992"/>
                </a:cubicBezTo>
                <a:cubicBezTo>
                  <a:pt x="124291" y="53992"/>
                  <a:pt x="129133" y="58827"/>
                  <a:pt x="129133" y="64468"/>
                </a:cubicBezTo>
                <a:lnTo>
                  <a:pt x="129133" y="113624"/>
                </a:lnTo>
                <a:lnTo>
                  <a:pt x="164645" y="149081"/>
                </a:lnTo>
                <a:cubicBezTo>
                  <a:pt x="200964" y="116848"/>
                  <a:pt x="248582" y="96701"/>
                  <a:pt x="301042" y="96701"/>
                </a:cubicBezTo>
                <a:cubicBezTo>
                  <a:pt x="414034" y="96701"/>
                  <a:pt x="506041" y="188568"/>
                  <a:pt x="506041" y="300580"/>
                </a:cubicBezTo>
                <a:cubicBezTo>
                  <a:pt x="506041" y="413398"/>
                  <a:pt x="414034" y="505264"/>
                  <a:pt x="301042" y="505264"/>
                </a:cubicBezTo>
                <a:cubicBezTo>
                  <a:pt x="188857" y="505264"/>
                  <a:pt x="96850" y="413398"/>
                  <a:pt x="96850" y="300580"/>
                </a:cubicBezTo>
                <a:cubicBezTo>
                  <a:pt x="96850" y="248200"/>
                  <a:pt x="117027" y="200655"/>
                  <a:pt x="149310" y="164392"/>
                </a:cubicBezTo>
                <a:lnTo>
                  <a:pt x="113799" y="128935"/>
                </a:lnTo>
                <a:lnTo>
                  <a:pt x="64567" y="128935"/>
                </a:lnTo>
                <a:cubicBezTo>
                  <a:pt x="58917" y="128935"/>
                  <a:pt x="54075" y="124100"/>
                  <a:pt x="54075" y="118459"/>
                </a:cubicBezTo>
                <a:cubicBezTo>
                  <a:pt x="54075" y="112013"/>
                  <a:pt x="58917" y="107177"/>
                  <a:pt x="64567" y="107177"/>
                </a:cubicBezTo>
                <a:lnTo>
                  <a:pt x="92007" y="107177"/>
                </a:lnTo>
                <a:lnTo>
                  <a:pt x="81515" y="96701"/>
                </a:lnTo>
                <a:lnTo>
                  <a:pt x="32283" y="96701"/>
                </a:lnTo>
                <a:cubicBezTo>
                  <a:pt x="26634" y="96701"/>
                  <a:pt x="21791" y="91866"/>
                  <a:pt x="21791" y="86226"/>
                </a:cubicBezTo>
                <a:cubicBezTo>
                  <a:pt x="21791" y="79779"/>
                  <a:pt x="26634" y="74944"/>
                  <a:pt x="32283" y="74944"/>
                </a:cubicBezTo>
                <a:lnTo>
                  <a:pt x="59724" y="74944"/>
                </a:lnTo>
                <a:lnTo>
                  <a:pt x="49232" y="64468"/>
                </a:lnTo>
                <a:lnTo>
                  <a:pt x="10492" y="64468"/>
                </a:lnTo>
                <a:cubicBezTo>
                  <a:pt x="4842" y="64468"/>
                  <a:pt x="0" y="59633"/>
                  <a:pt x="0" y="53992"/>
                </a:cubicBezTo>
                <a:cubicBezTo>
                  <a:pt x="0" y="47545"/>
                  <a:pt x="4842" y="42710"/>
                  <a:pt x="10492" y="42710"/>
                </a:cubicBezTo>
                <a:lnTo>
                  <a:pt x="27441" y="42710"/>
                </a:lnTo>
                <a:lnTo>
                  <a:pt x="13720" y="29011"/>
                </a:lnTo>
                <a:cubicBezTo>
                  <a:pt x="9685" y="24981"/>
                  <a:pt x="9685" y="17729"/>
                  <a:pt x="13720" y="13700"/>
                </a:cubicBezTo>
                <a:cubicBezTo>
                  <a:pt x="17756" y="9670"/>
                  <a:pt x="25020" y="9670"/>
                  <a:pt x="29055" y="13700"/>
                </a:cubicBezTo>
                <a:lnTo>
                  <a:pt x="42775" y="27399"/>
                </a:lnTo>
                <a:lnTo>
                  <a:pt x="42775" y="10476"/>
                </a:lnTo>
                <a:cubicBezTo>
                  <a:pt x="42775" y="4835"/>
                  <a:pt x="47618" y="0"/>
                  <a:pt x="54075" y="0"/>
                </a:cubicBezTo>
                <a:close/>
              </a:path>
            </a:pathLst>
          </a:custGeom>
          <a:solidFill>
            <a:srgbClr val="E70022"/>
          </a:solidFill>
          <a:ln w="9525">
            <a:noFill/>
            <a:round/>
          </a:ln>
        </p:spPr>
        <p:txBody>
          <a:bodyPr vert="horz" wrap="square" lIns="121920" tIns="60960" rIns="121920" bIns="60960" numCol="1" anchor="t" anchorCtr="0" compatLnSpc="1"/>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nSpc>
                <a:spcPct val="150000"/>
              </a:lnSpc>
            </a:pPr>
            <a:endParaRPr lang="en-US">
              <a:latin typeface="微软雅黑" panose="020B0503020204020204" charset="-122"/>
              <a:ea typeface="微软雅黑" panose="020B0503020204020204" charset="-122"/>
            </a:endParaRPr>
          </a:p>
        </p:txBody>
      </p:sp>
      <p:sp>
        <p:nvSpPr>
          <p:cNvPr id="20" name="文本框 19"/>
          <p:cNvSpPr txBox="1"/>
          <p:nvPr/>
        </p:nvSpPr>
        <p:spPr>
          <a:xfrm>
            <a:off x="7130898" y="4436193"/>
            <a:ext cx="1705918" cy="1198880"/>
          </a:xfrm>
          <a:prstGeom prst="rect">
            <a:avLst/>
          </a:prstGeom>
          <a:noFill/>
          <a:ln>
            <a:noFill/>
          </a:ln>
        </p:spPr>
        <p:txBody>
          <a:bodyPr wrap="square" rtlCol="0">
            <a:spAutoFit/>
          </a:bodyPr>
          <a:lstStyle/>
          <a:p>
            <a:pPr algn="ctr">
              <a:lnSpc>
                <a:spcPct val="150000"/>
              </a:lnSpc>
            </a:pPr>
            <a:r>
              <a:rPr lang="zh-CN" altLang="en-US" sz="1200" dirty="0">
                <a:solidFill>
                  <a:schemeClr val="tx1">
                    <a:lumMod val="75000"/>
                    <a:lumOff val="25000"/>
                  </a:schemeClr>
                </a:solidFill>
                <a:latin typeface="微软雅黑" panose="020B0503020204020204" charset="-122"/>
                <a:ea typeface="微软雅黑" panose="020B0503020204020204" charset="-122"/>
              </a:rPr>
              <a:t>点击文本框即可进行编辑输入相关内容点击文本框即可进行编辑输入相关内容</a:t>
            </a:r>
            <a:endParaRPr lang="zh-CN" altLang="en-US" sz="1200" dirty="0">
              <a:solidFill>
                <a:schemeClr val="tx1">
                  <a:lumMod val="75000"/>
                  <a:lumOff val="25000"/>
                </a:schemeClr>
              </a:solidFill>
              <a:latin typeface="微软雅黑" panose="020B0503020204020204" charset="-122"/>
              <a:ea typeface="微软雅黑" panose="020B0503020204020204" charset="-122"/>
            </a:endParaRPr>
          </a:p>
        </p:txBody>
      </p:sp>
      <p:sp>
        <p:nvSpPr>
          <p:cNvPr id="21" name="文本框 20"/>
          <p:cNvSpPr txBox="1"/>
          <p:nvPr/>
        </p:nvSpPr>
        <p:spPr>
          <a:xfrm>
            <a:off x="7439833" y="4106994"/>
            <a:ext cx="1088048" cy="414020"/>
          </a:xfrm>
          <a:prstGeom prst="rect">
            <a:avLst/>
          </a:prstGeom>
          <a:noFill/>
          <a:ln>
            <a:noFill/>
          </a:ln>
        </p:spPr>
        <p:txBody>
          <a:bodyPr wrap="square" rtlCol="0">
            <a:spAutoFit/>
          </a:bodyPr>
          <a:lstStyle/>
          <a:p>
            <a:pPr algn="ctr">
              <a:lnSpc>
                <a:spcPct val="150000"/>
              </a:lnSpc>
            </a:pPr>
            <a:r>
              <a:rPr lang="zh-CN" altLang="en-US" sz="1400" b="1" dirty="0">
                <a:solidFill>
                  <a:schemeClr val="tx1">
                    <a:lumMod val="75000"/>
                    <a:lumOff val="25000"/>
                  </a:schemeClr>
                </a:solidFill>
                <a:latin typeface="微软雅黑" panose="020B0503020204020204" charset="-122"/>
                <a:ea typeface="微软雅黑" panose="020B0503020204020204" charset="-122"/>
              </a:rPr>
              <a:t>编辑标题</a:t>
            </a:r>
            <a:endParaRPr lang="zh-CN" altLang="en-US" sz="1400" b="1" dirty="0">
              <a:solidFill>
                <a:schemeClr val="tx1">
                  <a:lumMod val="75000"/>
                  <a:lumOff val="25000"/>
                </a:schemeClr>
              </a:solidFill>
              <a:latin typeface="微软雅黑" panose="020B0503020204020204" charset="-122"/>
              <a:ea typeface="微软雅黑" panose="020B0503020204020204" charset="-122"/>
            </a:endParaRPr>
          </a:p>
        </p:txBody>
      </p:sp>
      <p:sp>
        <p:nvSpPr>
          <p:cNvPr id="25" name="文本框 24"/>
          <p:cNvSpPr txBox="1"/>
          <p:nvPr/>
        </p:nvSpPr>
        <p:spPr>
          <a:xfrm>
            <a:off x="9207732" y="4436193"/>
            <a:ext cx="1705918" cy="1198880"/>
          </a:xfrm>
          <a:prstGeom prst="rect">
            <a:avLst/>
          </a:prstGeom>
          <a:noFill/>
          <a:ln>
            <a:noFill/>
          </a:ln>
        </p:spPr>
        <p:txBody>
          <a:bodyPr wrap="square" rtlCol="0">
            <a:spAutoFit/>
          </a:bodyPr>
          <a:lstStyle/>
          <a:p>
            <a:pPr algn="ctr">
              <a:lnSpc>
                <a:spcPct val="150000"/>
              </a:lnSpc>
            </a:pPr>
            <a:r>
              <a:rPr lang="zh-CN" altLang="en-US" sz="1200" dirty="0">
                <a:solidFill>
                  <a:schemeClr val="tx1">
                    <a:lumMod val="75000"/>
                    <a:lumOff val="25000"/>
                  </a:schemeClr>
                </a:solidFill>
                <a:latin typeface="微软雅黑" panose="020B0503020204020204" charset="-122"/>
                <a:ea typeface="微软雅黑" panose="020B0503020204020204" charset="-122"/>
              </a:rPr>
              <a:t>点击文本框即可进行编辑输入相关内容点击文本框即可进行编辑输入相关内容</a:t>
            </a:r>
            <a:endParaRPr lang="zh-CN" altLang="en-US" sz="1200" dirty="0">
              <a:solidFill>
                <a:schemeClr val="tx1">
                  <a:lumMod val="75000"/>
                  <a:lumOff val="25000"/>
                </a:schemeClr>
              </a:solidFill>
              <a:latin typeface="微软雅黑" panose="020B0503020204020204" charset="-122"/>
              <a:ea typeface="微软雅黑" panose="020B0503020204020204" charset="-122"/>
            </a:endParaRPr>
          </a:p>
        </p:txBody>
      </p:sp>
      <p:sp>
        <p:nvSpPr>
          <p:cNvPr id="29" name="文本框 28"/>
          <p:cNvSpPr txBox="1"/>
          <p:nvPr/>
        </p:nvSpPr>
        <p:spPr>
          <a:xfrm>
            <a:off x="9516667" y="4106994"/>
            <a:ext cx="1088048" cy="414020"/>
          </a:xfrm>
          <a:prstGeom prst="rect">
            <a:avLst/>
          </a:prstGeom>
          <a:noFill/>
          <a:ln>
            <a:noFill/>
          </a:ln>
        </p:spPr>
        <p:txBody>
          <a:bodyPr wrap="square" rtlCol="0">
            <a:spAutoFit/>
          </a:bodyPr>
          <a:lstStyle/>
          <a:p>
            <a:pPr algn="ctr">
              <a:lnSpc>
                <a:spcPct val="150000"/>
              </a:lnSpc>
            </a:pPr>
            <a:r>
              <a:rPr lang="zh-CN" altLang="en-US" sz="1400" b="1" dirty="0">
                <a:solidFill>
                  <a:schemeClr val="tx1">
                    <a:lumMod val="75000"/>
                    <a:lumOff val="25000"/>
                  </a:schemeClr>
                </a:solidFill>
                <a:latin typeface="微软雅黑" panose="020B0503020204020204" charset="-122"/>
                <a:ea typeface="微软雅黑" panose="020B0503020204020204" charset="-122"/>
              </a:rPr>
              <a:t>编辑标题</a:t>
            </a:r>
            <a:endParaRPr lang="zh-CN" altLang="en-US" sz="1400" b="1" dirty="0">
              <a:solidFill>
                <a:schemeClr val="tx1">
                  <a:lumMod val="75000"/>
                  <a:lumOff val="25000"/>
                </a:schemeClr>
              </a:solidFill>
              <a:latin typeface="微软雅黑" panose="020B0503020204020204" charset="-122"/>
              <a:ea typeface="微软雅黑" panose="020B0503020204020204" charset="-122"/>
            </a:endParaRPr>
          </a:p>
        </p:txBody>
      </p:sp>
      <p:sp>
        <p:nvSpPr>
          <p:cNvPr id="33" name="文本框 32"/>
          <p:cNvSpPr txBox="1"/>
          <p:nvPr/>
        </p:nvSpPr>
        <p:spPr>
          <a:xfrm>
            <a:off x="7133611" y="1971255"/>
            <a:ext cx="4217918" cy="737235"/>
          </a:xfrm>
          <a:prstGeom prst="rect">
            <a:avLst/>
          </a:prstGeom>
          <a:noFill/>
        </p:spPr>
        <p:txBody>
          <a:bodyPr wrap="square" rtlCol="0">
            <a:spAutoFit/>
          </a:bodyPr>
          <a:lstStyle/>
          <a:p>
            <a:pPr marL="171450" indent="-171450">
              <a:lnSpc>
                <a:spcPct val="150000"/>
              </a:lnSpc>
              <a:buFont typeface="Wingdings" panose="05000000000000000000" pitchFamily="2" charset="2"/>
              <a:buChar char="l"/>
            </a:pPr>
            <a:r>
              <a:rPr lang="zh-CN" altLang="en-US" sz="1400" dirty="0">
                <a:solidFill>
                  <a:schemeClr val="tx1">
                    <a:lumMod val="75000"/>
                    <a:lumOff val="25000"/>
                  </a:schemeClr>
                </a:solidFill>
                <a:latin typeface="微软雅黑" panose="020B0503020204020204" charset="-122"/>
                <a:ea typeface="微软雅黑" panose="020B0503020204020204" charset="-122"/>
              </a:rPr>
              <a:t>点击文本框即可进行编辑输入相关内容点击文本框即可进行编辑输入相关内容</a:t>
            </a:r>
            <a:endParaRPr lang="zh-CN" altLang="en-US" sz="1400" dirty="0">
              <a:solidFill>
                <a:schemeClr val="tx1">
                  <a:lumMod val="75000"/>
                  <a:lumOff val="25000"/>
                </a:schemeClr>
              </a:solidFill>
              <a:latin typeface="微软雅黑" panose="020B0503020204020204" charset="-122"/>
              <a:ea typeface="微软雅黑" panose="020B0503020204020204" charset="-122"/>
            </a:endParaRPr>
          </a:p>
        </p:txBody>
      </p:sp>
      <p:sp>
        <p:nvSpPr>
          <p:cNvPr id="37" name="文本框 36"/>
          <p:cNvSpPr txBox="1"/>
          <p:nvPr/>
        </p:nvSpPr>
        <p:spPr>
          <a:xfrm>
            <a:off x="7133611" y="2641130"/>
            <a:ext cx="4217918" cy="737235"/>
          </a:xfrm>
          <a:prstGeom prst="rect">
            <a:avLst/>
          </a:prstGeom>
          <a:noFill/>
        </p:spPr>
        <p:txBody>
          <a:bodyPr wrap="square" rtlCol="0">
            <a:spAutoFit/>
          </a:bodyPr>
          <a:lstStyle/>
          <a:p>
            <a:pPr marL="171450" indent="-171450">
              <a:lnSpc>
                <a:spcPct val="150000"/>
              </a:lnSpc>
              <a:buFont typeface="Wingdings" panose="05000000000000000000" pitchFamily="2" charset="2"/>
              <a:buChar char="l"/>
            </a:pPr>
            <a:r>
              <a:rPr lang="zh-CN" altLang="en-US" sz="1400" dirty="0">
                <a:solidFill>
                  <a:schemeClr val="tx1">
                    <a:lumMod val="75000"/>
                    <a:lumOff val="25000"/>
                  </a:schemeClr>
                </a:solidFill>
                <a:latin typeface="微软雅黑" panose="020B0503020204020204" charset="-122"/>
                <a:ea typeface="微软雅黑" panose="020B0503020204020204" charset="-122"/>
              </a:rPr>
              <a:t>点击文本框即可进行编辑输入相关内容点击文本框即可进行编辑输入相关内容</a:t>
            </a:r>
            <a:endParaRPr lang="zh-CN" altLang="en-US" sz="1400" dirty="0">
              <a:solidFill>
                <a:schemeClr val="tx1">
                  <a:lumMod val="75000"/>
                  <a:lumOff val="25000"/>
                </a:schemeClr>
              </a:solidFill>
              <a:latin typeface="微软雅黑" panose="020B0503020204020204" charset="-122"/>
              <a:ea typeface="微软雅黑" panose="020B0503020204020204" charset="-122"/>
            </a:endParaRPr>
          </a:p>
        </p:txBody>
      </p:sp>
      <p:sp>
        <p:nvSpPr>
          <p:cNvPr id="38" name="文本框 37"/>
          <p:cNvSpPr txBox="1"/>
          <p:nvPr/>
        </p:nvSpPr>
        <p:spPr>
          <a:xfrm>
            <a:off x="7131050" y="1446530"/>
            <a:ext cx="1886585" cy="506730"/>
          </a:xfrm>
          <a:prstGeom prst="rect">
            <a:avLst/>
          </a:prstGeom>
          <a:noFill/>
        </p:spPr>
        <p:txBody>
          <a:bodyPr wrap="square" rtlCol="0">
            <a:spAutoFit/>
          </a:bodyPr>
          <a:lstStyle/>
          <a:p>
            <a:pPr>
              <a:lnSpc>
                <a:spcPct val="150000"/>
              </a:lnSpc>
            </a:pPr>
            <a:r>
              <a:rPr lang="zh-CN" altLang="en-US" b="1" dirty="0">
                <a:solidFill>
                  <a:schemeClr val="tx1">
                    <a:lumMod val="75000"/>
                    <a:lumOff val="25000"/>
                  </a:schemeClr>
                </a:solidFill>
                <a:latin typeface="微软雅黑" panose="020B0503020204020204" charset="-122"/>
                <a:ea typeface="微软雅黑" panose="020B0503020204020204" charset="-122"/>
              </a:rPr>
              <a:t>编辑您的标题</a:t>
            </a:r>
            <a:endParaRPr lang="zh-CN" altLang="en-US" b="1" dirty="0">
              <a:solidFill>
                <a:schemeClr val="tx1">
                  <a:lumMod val="75000"/>
                  <a:lumOff val="25000"/>
                </a:schemeClr>
              </a:solidFill>
              <a:latin typeface="微软雅黑" panose="020B0503020204020204" charset="-122"/>
              <a:ea typeface="微软雅黑" panose="020B0503020204020204" charset="-122"/>
            </a:endParaRPr>
          </a:p>
        </p:txBody>
      </p:sp>
      <p:sp>
        <p:nvSpPr>
          <p:cNvPr id="39" name="任意多边形: 形状 32"/>
          <p:cNvSpPr/>
          <p:nvPr/>
        </p:nvSpPr>
        <p:spPr>
          <a:xfrm>
            <a:off x="1099286" y="1953099"/>
            <a:ext cx="5178458" cy="3639982"/>
          </a:xfrm>
          <a:custGeom>
            <a:avLst/>
            <a:gdLst>
              <a:gd name="connsiteX0" fmla="*/ 3417140 w 4992738"/>
              <a:gd name="connsiteY0" fmla="*/ 0 h 3639982"/>
              <a:gd name="connsiteX1" fmla="*/ 4992738 w 4992738"/>
              <a:gd name="connsiteY1" fmla="*/ 0 h 3639982"/>
              <a:gd name="connsiteX2" fmla="*/ 4992738 w 4992738"/>
              <a:gd name="connsiteY2" fmla="*/ 3639982 h 3639982"/>
              <a:gd name="connsiteX3" fmla="*/ 3417140 w 4992738"/>
              <a:gd name="connsiteY3" fmla="*/ 3639982 h 3639982"/>
              <a:gd name="connsiteX4" fmla="*/ 1708570 w 4992738"/>
              <a:gd name="connsiteY4" fmla="*/ 0 h 3639982"/>
              <a:gd name="connsiteX5" fmla="*/ 3284168 w 4992738"/>
              <a:gd name="connsiteY5" fmla="*/ 0 h 3639982"/>
              <a:gd name="connsiteX6" fmla="*/ 3284168 w 4992738"/>
              <a:gd name="connsiteY6" fmla="*/ 3639982 h 3639982"/>
              <a:gd name="connsiteX7" fmla="*/ 1708570 w 4992738"/>
              <a:gd name="connsiteY7" fmla="*/ 3639982 h 3639982"/>
              <a:gd name="connsiteX8" fmla="*/ 0 w 4992738"/>
              <a:gd name="connsiteY8" fmla="*/ 0 h 3639982"/>
              <a:gd name="connsiteX9" fmla="*/ 1575598 w 4992738"/>
              <a:gd name="connsiteY9" fmla="*/ 0 h 3639982"/>
              <a:gd name="connsiteX10" fmla="*/ 1575598 w 4992738"/>
              <a:gd name="connsiteY10" fmla="*/ 3639982 h 3639982"/>
              <a:gd name="connsiteX11" fmla="*/ 0 w 4992738"/>
              <a:gd name="connsiteY11" fmla="*/ 3639982 h 363998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4992738" h="3639982">
                <a:moveTo>
                  <a:pt x="3417140" y="0"/>
                </a:moveTo>
                <a:lnTo>
                  <a:pt x="4992738" y="0"/>
                </a:lnTo>
                <a:lnTo>
                  <a:pt x="4992738" y="3639982"/>
                </a:lnTo>
                <a:lnTo>
                  <a:pt x="3417140" y="3639982"/>
                </a:lnTo>
                <a:close/>
                <a:moveTo>
                  <a:pt x="1708570" y="0"/>
                </a:moveTo>
                <a:lnTo>
                  <a:pt x="3284168" y="0"/>
                </a:lnTo>
                <a:lnTo>
                  <a:pt x="3284168" y="3639982"/>
                </a:lnTo>
                <a:lnTo>
                  <a:pt x="1708570" y="3639982"/>
                </a:lnTo>
                <a:close/>
                <a:moveTo>
                  <a:pt x="0" y="0"/>
                </a:moveTo>
                <a:lnTo>
                  <a:pt x="1575598" y="0"/>
                </a:lnTo>
                <a:lnTo>
                  <a:pt x="1575598" y="3639982"/>
                </a:lnTo>
                <a:lnTo>
                  <a:pt x="0" y="3639982"/>
                </a:lnTo>
                <a:close/>
              </a:path>
            </a:pathLst>
          </a:custGeom>
          <a:blipFill dpi="0" rotWithShape="1">
            <a:blip r:embed="rId1">
              <a:extLst>
                <a:ext uri="{28A0092B-C50C-407E-A947-70E740481C1C}">
                  <a14:useLocalDpi xmlns:a14="http://schemas.microsoft.com/office/drawing/2010/main" val="0"/>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zh-CN" altLang="en-US" dirty="0"/>
          </a:p>
        </p:txBody>
      </p:sp>
    </p:spTree>
  </p:cSld>
  <p:clrMapOvr>
    <a:masterClrMapping/>
  </p:clrMapOvr>
  <mc:AlternateContent xmlns:mc="http://schemas.openxmlformats.org/markup-compatibility/2006">
    <mc:Choice xmlns:p14="http://schemas.microsoft.com/office/powerpoint/2010/main" Requires="p14">
      <p:transition spd="slow" p14:dur="1500" advClick="0" advTm="3000">
        <p:random/>
      </p:transition>
    </mc:Choice>
    <mc:Fallback>
      <p:transition spd="slow" advClick="0" advTm="3000">
        <p:random/>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2" presetClass="entr" presetSubtype="4"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p:tgtEl>
                                          <p:spTgt spid="7"/>
                                        </p:tgtEl>
                                        <p:attrNameLst>
                                          <p:attrName>ppt_y</p:attrName>
                                        </p:attrNameLst>
                                      </p:cBhvr>
                                      <p:tavLst>
                                        <p:tav tm="0">
                                          <p:val>
                                            <p:strVal val="#ppt_y+#ppt_h*1.125000"/>
                                          </p:val>
                                        </p:tav>
                                        <p:tav tm="100000">
                                          <p:val>
                                            <p:strVal val="#ppt_y"/>
                                          </p:val>
                                        </p:tav>
                                      </p:tavLst>
                                    </p:anim>
                                    <p:animEffect transition="in" filter="wipe(up)">
                                      <p:cBhvr>
                                        <p:cTn id="8" dur="500"/>
                                        <p:tgtEl>
                                          <p:spTgt spid="7"/>
                                        </p:tgtEl>
                                      </p:cBhvr>
                                    </p:animEffect>
                                  </p:childTnLst>
                                </p:cTn>
                              </p:par>
                              <p:par>
                                <p:cTn id="9" presetID="12" presetClass="entr" presetSubtype="4" fill="hold" grpId="0" nodeType="withEffect">
                                  <p:stCondLst>
                                    <p:cond delay="0"/>
                                  </p:stCondLst>
                                  <p:childTnLst>
                                    <p:set>
                                      <p:cBhvr>
                                        <p:cTn id="10" dur="1" fill="hold">
                                          <p:stCondLst>
                                            <p:cond delay="0"/>
                                          </p:stCondLst>
                                        </p:cTn>
                                        <p:tgtEl>
                                          <p:spTgt spid="41"/>
                                        </p:tgtEl>
                                        <p:attrNameLst>
                                          <p:attrName>style.visibility</p:attrName>
                                        </p:attrNameLst>
                                      </p:cBhvr>
                                      <p:to>
                                        <p:strVal val="visible"/>
                                      </p:to>
                                    </p:set>
                                    <p:anim calcmode="lin" valueType="num">
                                      <p:cBhvr additive="base">
                                        <p:cTn id="11" dur="500"/>
                                        <p:tgtEl>
                                          <p:spTgt spid="41"/>
                                        </p:tgtEl>
                                        <p:attrNameLst>
                                          <p:attrName>ppt_y</p:attrName>
                                        </p:attrNameLst>
                                      </p:cBhvr>
                                      <p:tavLst>
                                        <p:tav tm="0">
                                          <p:val>
                                            <p:strVal val="#ppt_y+#ppt_h*1.125000"/>
                                          </p:val>
                                        </p:tav>
                                        <p:tav tm="100000">
                                          <p:val>
                                            <p:strVal val="#ppt_y"/>
                                          </p:val>
                                        </p:tav>
                                      </p:tavLst>
                                    </p:anim>
                                    <p:animEffect transition="in" filter="wipe(up)">
                                      <p:cBhvr>
                                        <p:cTn id="12" dur="500"/>
                                        <p:tgtEl>
                                          <p:spTgt spid="41"/>
                                        </p:tgtEl>
                                      </p:cBhvr>
                                    </p:animEffect>
                                  </p:childTnLst>
                                </p:cTn>
                              </p:par>
                              <p:par>
                                <p:cTn id="13" presetID="12" presetClass="entr" presetSubtype="4" fill="hold" grpId="0" nodeType="withEffect">
                                  <p:stCondLst>
                                    <p:cond delay="0"/>
                                  </p:stCondLst>
                                  <p:childTnLst>
                                    <p:set>
                                      <p:cBhvr>
                                        <p:cTn id="14" dur="1" fill="hold">
                                          <p:stCondLst>
                                            <p:cond delay="0"/>
                                          </p:stCondLst>
                                        </p:cTn>
                                        <p:tgtEl>
                                          <p:spTgt spid="16"/>
                                        </p:tgtEl>
                                        <p:attrNameLst>
                                          <p:attrName>style.visibility</p:attrName>
                                        </p:attrNameLst>
                                      </p:cBhvr>
                                      <p:to>
                                        <p:strVal val="visible"/>
                                      </p:to>
                                    </p:set>
                                    <p:anim calcmode="lin" valueType="num">
                                      <p:cBhvr additive="base">
                                        <p:cTn id="15" dur="500"/>
                                        <p:tgtEl>
                                          <p:spTgt spid="16"/>
                                        </p:tgtEl>
                                        <p:attrNameLst>
                                          <p:attrName>ppt_y</p:attrName>
                                        </p:attrNameLst>
                                      </p:cBhvr>
                                      <p:tavLst>
                                        <p:tav tm="0">
                                          <p:val>
                                            <p:strVal val="#ppt_y+#ppt_h*1.125000"/>
                                          </p:val>
                                        </p:tav>
                                        <p:tav tm="100000">
                                          <p:val>
                                            <p:strVal val="#ppt_y"/>
                                          </p:val>
                                        </p:tav>
                                      </p:tavLst>
                                    </p:anim>
                                    <p:animEffect transition="in" filter="wipe(up)">
                                      <p:cBhvr>
                                        <p:cTn id="16" dur="500"/>
                                        <p:tgtEl>
                                          <p:spTgt spid="16"/>
                                        </p:tgtEl>
                                      </p:cBhvr>
                                    </p:animEffect>
                                  </p:childTnLst>
                                </p:cTn>
                              </p:par>
                              <p:par>
                                <p:cTn id="17" presetID="12" presetClass="entr" presetSubtype="4" fill="hold" grpId="0" nodeType="withEffect">
                                  <p:stCondLst>
                                    <p:cond delay="0"/>
                                  </p:stCondLst>
                                  <p:childTnLst>
                                    <p:set>
                                      <p:cBhvr>
                                        <p:cTn id="18" dur="1" fill="hold">
                                          <p:stCondLst>
                                            <p:cond delay="0"/>
                                          </p:stCondLst>
                                        </p:cTn>
                                        <p:tgtEl>
                                          <p:spTgt spid="20"/>
                                        </p:tgtEl>
                                        <p:attrNameLst>
                                          <p:attrName>style.visibility</p:attrName>
                                        </p:attrNameLst>
                                      </p:cBhvr>
                                      <p:to>
                                        <p:strVal val="visible"/>
                                      </p:to>
                                    </p:set>
                                    <p:anim calcmode="lin" valueType="num">
                                      <p:cBhvr additive="base">
                                        <p:cTn id="19" dur="500"/>
                                        <p:tgtEl>
                                          <p:spTgt spid="20"/>
                                        </p:tgtEl>
                                        <p:attrNameLst>
                                          <p:attrName>ppt_y</p:attrName>
                                        </p:attrNameLst>
                                      </p:cBhvr>
                                      <p:tavLst>
                                        <p:tav tm="0">
                                          <p:val>
                                            <p:strVal val="#ppt_y+#ppt_h*1.125000"/>
                                          </p:val>
                                        </p:tav>
                                        <p:tav tm="100000">
                                          <p:val>
                                            <p:strVal val="#ppt_y"/>
                                          </p:val>
                                        </p:tav>
                                      </p:tavLst>
                                    </p:anim>
                                    <p:animEffect transition="in" filter="wipe(up)">
                                      <p:cBhvr>
                                        <p:cTn id="20" dur="500"/>
                                        <p:tgtEl>
                                          <p:spTgt spid="20"/>
                                        </p:tgtEl>
                                      </p:cBhvr>
                                    </p:animEffect>
                                  </p:childTnLst>
                                </p:cTn>
                              </p:par>
                              <p:par>
                                <p:cTn id="21" presetID="12" presetClass="entr" presetSubtype="4" fill="hold" grpId="0" nodeType="withEffect">
                                  <p:stCondLst>
                                    <p:cond delay="0"/>
                                  </p:stCondLst>
                                  <p:childTnLst>
                                    <p:set>
                                      <p:cBhvr>
                                        <p:cTn id="22" dur="1" fill="hold">
                                          <p:stCondLst>
                                            <p:cond delay="0"/>
                                          </p:stCondLst>
                                        </p:cTn>
                                        <p:tgtEl>
                                          <p:spTgt spid="21"/>
                                        </p:tgtEl>
                                        <p:attrNameLst>
                                          <p:attrName>style.visibility</p:attrName>
                                        </p:attrNameLst>
                                      </p:cBhvr>
                                      <p:to>
                                        <p:strVal val="visible"/>
                                      </p:to>
                                    </p:set>
                                    <p:anim calcmode="lin" valueType="num">
                                      <p:cBhvr additive="base">
                                        <p:cTn id="23" dur="500"/>
                                        <p:tgtEl>
                                          <p:spTgt spid="21"/>
                                        </p:tgtEl>
                                        <p:attrNameLst>
                                          <p:attrName>ppt_y</p:attrName>
                                        </p:attrNameLst>
                                      </p:cBhvr>
                                      <p:tavLst>
                                        <p:tav tm="0">
                                          <p:val>
                                            <p:strVal val="#ppt_y+#ppt_h*1.125000"/>
                                          </p:val>
                                        </p:tav>
                                        <p:tav tm="100000">
                                          <p:val>
                                            <p:strVal val="#ppt_y"/>
                                          </p:val>
                                        </p:tav>
                                      </p:tavLst>
                                    </p:anim>
                                    <p:animEffect transition="in" filter="wipe(up)">
                                      <p:cBhvr>
                                        <p:cTn id="24" dur="500"/>
                                        <p:tgtEl>
                                          <p:spTgt spid="21"/>
                                        </p:tgtEl>
                                      </p:cBhvr>
                                    </p:animEffect>
                                  </p:childTnLst>
                                </p:cTn>
                              </p:par>
                              <p:par>
                                <p:cTn id="25" presetID="12" presetClass="entr" presetSubtype="4" fill="hold" grpId="0" nodeType="withEffect">
                                  <p:stCondLst>
                                    <p:cond delay="0"/>
                                  </p:stCondLst>
                                  <p:childTnLst>
                                    <p:set>
                                      <p:cBhvr>
                                        <p:cTn id="26" dur="1" fill="hold">
                                          <p:stCondLst>
                                            <p:cond delay="0"/>
                                          </p:stCondLst>
                                        </p:cTn>
                                        <p:tgtEl>
                                          <p:spTgt spid="25"/>
                                        </p:tgtEl>
                                        <p:attrNameLst>
                                          <p:attrName>style.visibility</p:attrName>
                                        </p:attrNameLst>
                                      </p:cBhvr>
                                      <p:to>
                                        <p:strVal val="visible"/>
                                      </p:to>
                                    </p:set>
                                    <p:anim calcmode="lin" valueType="num">
                                      <p:cBhvr additive="base">
                                        <p:cTn id="27" dur="500"/>
                                        <p:tgtEl>
                                          <p:spTgt spid="25"/>
                                        </p:tgtEl>
                                        <p:attrNameLst>
                                          <p:attrName>ppt_y</p:attrName>
                                        </p:attrNameLst>
                                      </p:cBhvr>
                                      <p:tavLst>
                                        <p:tav tm="0">
                                          <p:val>
                                            <p:strVal val="#ppt_y+#ppt_h*1.125000"/>
                                          </p:val>
                                        </p:tav>
                                        <p:tav tm="100000">
                                          <p:val>
                                            <p:strVal val="#ppt_y"/>
                                          </p:val>
                                        </p:tav>
                                      </p:tavLst>
                                    </p:anim>
                                    <p:animEffect transition="in" filter="wipe(up)">
                                      <p:cBhvr>
                                        <p:cTn id="28" dur="500"/>
                                        <p:tgtEl>
                                          <p:spTgt spid="25"/>
                                        </p:tgtEl>
                                      </p:cBhvr>
                                    </p:animEffect>
                                  </p:childTnLst>
                                </p:cTn>
                              </p:par>
                              <p:par>
                                <p:cTn id="29" presetID="12" presetClass="entr" presetSubtype="4" fill="hold" grpId="0" nodeType="withEffect">
                                  <p:stCondLst>
                                    <p:cond delay="0"/>
                                  </p:stCondLst>
                                  <p:childTnLst>
                                    <p:set>
                                      <p:cBhvr>
                                        <p:cTn id="30" dur="1" fill="hold">
                                          <p:stCondLst>
                                            <p:cond delay="0"/>
                                          </p:stCondLst>
                                        </p:cTn>
                                        <p:tgtEl>
                                          <p:spTgt spid="29"/>
                                        </p:tgtEl>
                                        <p:attrNameLst>
                                          <p:attrName>style.visibility</p:attrName>
                                        </p:attrNameLst>
                                      </p:cBhvr>
                                      <p:to>
                                        <p:strVal val="visible"/>
                                      </p:to>
                                    </p:set>
                                    <p:anim calcmode="lin" valueType="num">
                                      <p:cBhvr additive="base">
                                        <p:cTn id="31" dur="500"/>
                                        <p:tgtEl>
                                          <p:spTgt spid="29"/>
                                        </p:tgtEl>
                                        <p:attrNameLst>
                                          <p:attrName>ppt_y</p:attrName>
                                        </p:attrNameLst>
                                      </p:cBhvr>
                                      <p:tavLst>
                                        <p:tav tm="0">
                                          <p:val>
                                            <p:strVal val="#ppt_y+#ppt_h*1.125000"/>
                                          </p:val>
                                        </p:tav>
                                        <p:tav tm="100000">
                                          <p:val>
                                            <p:strVal val="#ppt_y"/>
                                          </p:val>
                                        </p:tav>
                                      </p:tavLst>
                                    </p:anim>
                                    <p:animEffect transition="in" filter="wipe(up)">
                                      <p:cBhvr>
                                        <p:cTn id="32" dur="500"/>
                                        <p:tgtEl>
                                          <p:spTgt spid="29"/>
                                        </p:tgtEl>
                                      </p:cBhvr>
                                    </p:animEffect>
                                  </p:childTnLst>
                                </p:cTn>
                              </p:par>
                              <p:par>
                                <p:cTn id="33" presetID="12" presetClass="entr" presetSubtype="4" fill="hold" grpId="0" nodeType="withEffect">
                                  <p:stCondLst>
                                    <p:cond delay="0"/>
                                  </p:stCondLst>
                                  <p:childTnLst>
                                    <p:set>
                                      <p:cBhvr>
                                        <p:cTn id="34" dur="1" fill="hold">
                                          <p:stCondLst>
                                            <p:cond delay="0"/>
                                          </p:stCondLst>
                                        </p:cTn>
                                        <p:tgtEl>
                                          <p:spTgt spid="33"/>
                                        </p:tgtEl>
                                        <p:attrNameLst>
                                          <p:attrName>style.visibility</p:attrName>
                                        </p:attrNameLst>
                                      </p:cBhvr>
                                      <p:to>
                                        <p:strVal val="visible"/>
                                      </p:to>
                                    </p:set>
                                    <p:anim calcmode="lin" valueType="num">
                                      <p:cBhvr additive="base">
                                        <p:cTn id="35" dur="500"/>
                                        <p:tgtEl>
                                          <p:spTgt spid="33"/>
                                        </p:tgtEl>
                                        <p:attrNameLst>
                                          <p:attrName>ppt_y</p:attrName>
                                        </p:attrNameLst>
                                      </p:cBhvr>
                                      <p:tavLst>
                                        <p:tav tm="0">
                                          <p:val>
                                            <p:strVal val="#ppt_y+#ppt_h*1.125000"/>
                                          </p:val>
                                        </p:tav>
                                        <p:tav tm="100000">
                                          <p:val>
                                            <p:strVal val="#ppt_y"/>
                                          </p:val>
                                        </p:tav>
                                      </p:tavLst>
                                    </p:anim>
                                    <p:animEffect transition="in" filter="wipe(up)">
                                      <p:cBhvr>
                                        <p:cTn id="36" dur="500"/>
                                        <p:tgtEl>
                                          <p:spTgt spid="33"/>
                                        </p:tgtEl>
                                      </p:cBhvr>
                                    </p:animEffect>
                                  </p:childTnLst>
                                </p:cTn>
                              </p:par>
                              <p:par>
                                <p:cTn id="37" presetID="12" presetClass="entr" presetSubtype="4" fill="hold" grpId="0" nodeType="withEffect">
                                  <p:stCondLst>
                                    <p:cond delay="0"/>
                                  </p:stCondLst>
                                  <p:childTnLst>
                                    <p:set>
                                      <p:cBhvr>
                                        <p:cTn id="38" dur="1" fill="hold">
                                          <p:stCondLst>
                                            <p:cond delay="0"/>
                                          </p:stCondLst>
                                        </p:cTn>
                                        <p:tgtEl>
                                          <p:spTgt spid="37"/>
                                        </p:tgtEl>
                                        <p:attrNameLst>
                                          <p:attrName>style.visibility</p:attrName>
                                        </p:attrNameLst>
                                      </p:cBhvr>
                                      <p:to>
                                        <p:strVal val="visible"/>
                                      </p:to>
                                    </p:set>
                                    <p:anim calcmode="lin" valueType="num">
                                      <p:cBhvr additive="base">
                                        <p:cTn id="39" dur="500"/>
                                        <p:tgtEl>
                                          <p:spTgt spid="37"/>
                                        </p:tgtEl>
                                        <p:attrNameLst>
                                          <p:attrName>ppt_y</p:attrName>
                                        </p:attrNameLst>
                                      </p:cBhvr>
                                      <p:tavLst>
                                        <p:tav tm="0">
                                          <p:val>
                                            <p:strVal val="#ppt_y+#ppt_h*1.125000"/>
                                          </p:val>
                                        </p:tav>
                                        <p:tav tm="100000">
                                          <p:val>
                                            <p:strVal val="#ppt_y"/>
                                          </p:val>
                                        </p:tav>
                                      </p:tavLst>
                                    </p:anim>
                                    <p:animEffect transition="in" filter="wipe(up)">
                                      <p:cBhvr>
                                        <p:cTn id="40" dur="500"/>
                                        <p:tgtEl>
                                          <p:spTgt spid="37"/>
                                        </p:tgtEl>
                                      </p:cBhvr>
                                    </p:animEffect>
                                  </p:childTnLst>
                                </p:cTn>
                              </p:par>
                              <p:par>
                                <p:cTn id="41" presetID="12" presetClass="entr" presetSubtype="4" fill="hold" grpId="0" nodeType="withEffect">
                                  <p:stCondLst>
                                    <p:cond delay="0"/>
                                  </p:stCondLst>
                                  <p:childTnLst>
                                    <p:set>
                                      <p:cBhvr>
                                        <p:cTn id="42" dur="1" fill="hold">
                                          <p:stCondLst>
                                            <p:cond delay="0"/>
                                          </p:stCondLst>
                                        </p:cTn>
                                        <p:tgtEl>
                                          <p:spTgt spid="38"/>
                                        </p:tgtEl>
                                        <p:attrNameLst>
                                          <p:attrName>style.visibility</p:attrName>
                                        </p:attrNameLst>
                                      </p:cBhvr>
                                      <p:to>
                                        <p:strVal val="visible"/>
                                      </p:to>
                                    </p:set>
                                    <p:anim calcmode="lin" valueType="num">
                                      <p:cBhvr additive="base">
                                        <p:cTn id="43" dur="500"/>
                                        <p:tgtEl>
                                          <p:spTgt spid="38"/>
                                        </p:tgtEl>
                                        <p:attrNameLst>
                                          <p:attrName>ppt_y</p:attrName>
                                        </p:attrNameLst>
                                      </p:cBhvr>
                                      <p:tavLst>
                                        <p:tav tm="0">
                                          <p:val>
                                            <p:strVal val="#ppt_y+#ppt_h*1.125000"/>
                                          </p:val>
                                        </p:tav>
                                        <p:tav tm="100000">
                                          <p:val>
                                            <p:strVal val="#ppt_y"/>
                                          </p:val>
                                        </p:tav>
                                      </p:tavLst>
                                    </p:anim>
                                    <p:animEffect transition="in" filter="wipe(up)">
                                      <p:cBhvr>
                                        <p:cTn id="44" dur="500"/>
                                        <p:tgtEl>
                                          <p:spTgt spid="38"/>
                                        </p:tgtEl>
                                      </p:cBhvr>
                                    </p:animEffect>
                                  </p:childTnLst>
                                </p:cTn>
                              </p:par>
                              <p:par>
                                <p:cTn id="45" presetID="12" presetClass="entr" presetSubtype="4" fill="hold" grpId="0" nodeType="withEffect">
                                  <p:stCondLst>
                                    <p:cond delay="0"/>
                                  </p:stCondLst>
                                  <p:childTnLst>
                                    <p:set>
                                      <p:cBhvr>
                                        <p:cTn id="46" dur="1" fill="hold">
                                          <p:stCondLst>
                                            <p:cond delay="0"/>
                                          </p:stCondLst>
                                        </p:cTn>
                                        <p:tgtEl>
                                          <p:spTgt spid="39"/>
                                        </p:tgtEl>
                                        <p:attrNameLst>
                                          <p:attrName>style.visibility</p:attrName>
                                        </p:attrNameLst>
                                      </p:cBhvr>
                                      <p:to>
                                        <p:strVal val="visible"/>
                                      </p:to>
                                    </p:set>
                                    <p:anim calcmode="lin" valueType="num">
                                      <p:cBhvr additive="base">
                                        <p:cTn id="47" dur="500"/>
                                        <p:tgtEl>
                                          <p:spTgt spid="39"/>
                                        </p:tgtEl>
                                        <p:attrNameLst>
                                          <p:attrName>ppt_y</p:attrName>
                                        </p:attrNameLst>
                                      </p:cBhvr>
                                      <p:tavLst>
                                        <p:tav tm="0">
                                          <p:val>
                                            <p:strVal val="#ppt_y+#ppt_h*1.125000"/>
                                          </p:val>
                                        </p:tav>
                                        <p:tav tm="100000">
                                          <p:val>
                                            <p:strVal val="#ppt_y"/>
                                          </p:val>
                                        </p:tav>
                                      </p:tavLst>
                                    </p:anim>
                                    <p:animEffect transition="in" filter="wipe(up)">
                                      <p:cBhvr>
                                        <p:cTn id="48" dur="500"/>
                                        <p:tgtEl>
                                          <p:spTgt spid="3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41" grpId="0" animBg="1"/>
      <p:bldP spid="16" grpId="0" animBg="1"/>
      <p:bldP spid="20" grpId="0"/>
      <p:bldP spid="21" grpId="0"/>
      <p:bldP spid="25" grpId="0"/>
      <p:bldP spid="29" grpId="0"/>
      <p:bldP spid="33" grpId="0"/>
      <p:bldP spid="37" grpId="0"/>
      <p:bldP spid="38" grpId="0"/>
      <p:bldP spid="39"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图片 1" descr="预览图_千图网_编号34007730"/>
          <p:cNvPicPr>
            <a:picLocks noChangeAspect="1"/>
          </p:cNvPicPr>
          <p:nvPr/>
        </p:nvPicPr>
        <p:blipFill>
          <a:blip r:embed="rId1"/>
          <a:srcRect l="24044" t="125" r="14" b="-125"/>
          <a:stretch>
            <a:fillRect/>
          </a:stretch>
        </p:blipFill>
        <p:spPr>
          <a:xfrm rot="5400000">
            <a:off x="2633345" y="-2667000"/>
            <a:ext cx="6925310" cy="12192000"/>
          </a:xfrm>
          <a:prstGeom prst="rect">
            <a:avLst/>
          </a:prstGeom>
        </p:spPr>
      </p:pic>
      <p:sp>
        <p:nvSpPr>
          <p:cNvPr id="3" name="矩形 2"/>
          <p:cNvSpPr/>
          <p:nvPr/>
        </p:nvSpPr>
        <p:spPr>
          <a:xfrm>
            <a:off x="1985010" y="1422400"/>
            <a:ext cx="8041005" cy="3804285"/>
          </a:xfrm>
          <a:prstGeom prst="rect">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微软雅黑" panose="020B0503020204020204" charset="-122"/>
              <a:ea typeface="微软雅黑" panose="020B0503020204020204" charset="-122"/>
            </a:endParaRPr>
          </a:p>
        </p:txBody>
      </p:sp>
      <p:sp>
        <p:nvSpPr>
          <p:cNvPr id="8" name="矩形 7"/>
          <p:cNvSpPr/>
          <p:nvPr/>
        </p:nvSpPr>
        <p:spPr>
          <a:xfrm rot="18780000">
            <a:off x="2456180" y="2978785"/>
            <a:ext cx="227330" cy="325882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 name="矩形 8"/>
          <p:cNvSpPr/>
          <p:nvPr/>
        </p:nvSpPr>
        <p:spPr>
          <a:xfrm rot="18660000">
            <a:off x="9344025" y="911860"/>
            <a:ext cx="227330" cy="219456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微软雅黑" panose="020B0503020204020204" charset="-122"/>
              <a:ea typeface="微软雅黑" panose="020B0503020204020204" charset="-122"/>
            </a:endParaRPr>
          </a:p>
        </p:txBody>
      </p:sp>
      <p:sp>
        <p:nvSpPr>
          <p:cNvPr id="18" name="文本框 6"/>
          <p:cNvSpPr txBox="1"/>
          <p:nvPr/>
        </p:nvSpPr>
        <p:spPr>
          <a:xfrm>
            <a:off x="5439410" y="1554480"/>
            <a:ext cx="1314450" cy="1260475"/>
          </a:xfrm>
          <a:prstGeom prst="rect">
            <a:avLst/>
          </a:prstGeom>
          <a:noFill/>
        </p:spPr>
        <p:txBody>
          <a:bodyPr wrap="none" rtlCol="0">
            <a:spAutoFit/>
          </a:bodyPr>
          <a:lstStyle/>
          <a:p>
            <a:r>
              <a:rPr lang="en-US" altLang="zh-CN" sz="7600" dirty="0">
                <a:solidFill>
                  <a:schemeClr val="tx1"/>
                </a:solidFill>
                <a:latin typeface="微软雅黑" panose="020B0503020204020204" charset="-122"/>
                <a:ea typeface="微软雅黑" panose="020B0503020204020204" charset="-122"/>
              </a:rPr>
              <a:t>03</a:t>
            </a:r>
            <a:endParaRPr lang="en-US" altLang="zh-CN" sz="7600" dirty="0">
              <a:solidFill>
                <a:schemeClr val="tx1"/>
              </a:solidFill>
              <a:latin typeface="微软雅黑" panose="020B0503020204020204" charset="-122"/>
              <a:ea typeface="微软雅黑" panose="020B0503020204020204" charset="-122"/>
            </a:endParaRPr>
          </a:p>
        </p:txBody>
      </p:sp>
      <p:sp>
        <p:nvSpPr>
          <p:cNvPr id="20" name="TextBox 4"/>
          <p:cNvSpPr txBox="1"/>
          <p:nvPr/>
        </p:nvSpPr>
        <p:spPr>
          <a:xfrm>
            <a:off x="4404623" y="2862977"/>
            <a:ext cx="3383280" cy="922020"/>
          </a:xfrm>
          <a:prstGeom prst="rect">
            <a:avLst/>
          </a:prstGeom>
          <a:noFill/>
        </p:spPr>
        <p:txBody>
          <a:bodyPr wrap="none" rtlCol="0">
            <a:spAutoFit/>
          </a:bodyPr>
          <a:lstStyle/>
          <a:p>
            <a:pPr algn="ctr">
              <a:lnSpc>
                <a:spcPct val="150000"/>
              </a:lnSpc>
            </a:pPr>
            <a:r>
              <a:rPr lang="zh-CN" altLang="en-US" sz="3600" dirty="0">
                <a:solidFill>
                  <a:schemeClr val="tx1"/>
                </a:solidFill>
                <a:latin typeface="微软雅黑" panose="020B0503020204020204" charset="-122"/>
                <a:ea typeface="微软雅黑" panose="020B0503020204020204" charset="-122"/>
              </a:rPr>
              <a:t>请输入您的标题</a:t>
            </a:r>
            <a:endParaRPr lang="zh-CN" altLang="en-US" sz="3600" dirty="0">
              <a:solidFill>
                <a:schemeClr val="tx1"/>
              </a:solidFill>
              <a:latin typeface="微软雅黑" panose="020B0503020204020204" charset="-122"/>
              <a:ea typeface="微软雅黑" panose="020B0503020204020204" charset="-122"/>
            </a:endParaRPr>
          </a:p>
        </p:txBody>
      </p:sp>
      <p:cxnSp>
        <p:nvCxnSpPr>
          <p:cNvPr id="21" name="直接连接符 20"/>
          <p:cNvCxnSpPr/>
          <p:nvPr/>
        </p:nvCxnSpPr>
        <p:spPr>
          <a:xfrm>
            <a:off x="3396834" y="3725185"/>
            <a:ext cx="5228827" cy="0"/>
          </a:xfrm>
          <a:prstGeom prst="line">
            <a:avLst/>
          </a:prstGeom>
          <a:ln w="6350">
            <a:solidFill>
              <a:schemeClr val="tx1"/>
            </a:solidFill>
            <a:headEnd type="diamond" w="med" len="med"/>
            <a:tailEnd type="diamond" w="med" len="med"/>
          </a:ln>
        </p:spPr>
        <p:style>
          <a:lnRef idx="1">
            <a:schemeClr val="accent1"/>
          </a:lnRef>
          <a:fillRef idx="0">
            <a:schemeClr val="accent1"/>
          </a:fillRef>
          <a:effectRef idx="0">
            <a:schemeClr val="accent1"/>
          </a:effectRef>
          <a:fontRef idx="minor">
            <a:schemeClr val="tx1"/>
          </a:fontRef>
        </p:style>
      </p:cxnSp>
      <p:sp>
        <p:nvSpPr>
          <p:cNvPr id="22" name="TextBox 4"/>
          <p:cNvSpPr txBox="1"/>
          <p:nvPr/>
        </p:nvSpPr>
        <p:spPr>
          <a:xfrm>
            <a:off x="3871295" y="3823084"/>
            <a:ext cx="4449936" cy="646331"/>
          </a:xfrm>
          <a:prstGeom prst="rect">
            <a:avLst/>
          </a:prstGeom>
          <a:noFill/>
        </p:spPr>
        <p:txBody>
          <a:bodyPr wrap="none" rtlCol="0">
            <a:spAutoFit/>
          </a:bodyPr>
          <a:lstStyle/>
          <a:p>
            <a:pPr algn="ctr">
              <a:lnSpc>
                <a:spcPct val="150000"/>
              </a:lnSpc>
            </a:pPr>
            <a:r>
              <a:rPr lang="en-US" altLang="zh-CN" sz="1200" dirty="0">
                <a:solidFill>
                  <a:schemeClr val="tx1"/>
                </a:solidFill>
                <a:latin typeface="微软雅黑" panose="020B0503020204020204" charset="-122"/>
                <a:ea typeface="微软雅黑" panose="020B0503020204020204" charset="-122"/>
              </a:rPr>
              <a:t>ADD DIRECTORY ONE TITLESADD DIRECTORY ONE TITLES</a:t>
            </a:r>
            <a:endParaRPr lang="en-US" altLang="zh-CN" sz="1200" dirty="0">
              <a:solidFill>
                <a:schemeClr val="tx1"/>
              </a:solidFill>
              <a:latin typeface="微软雅黑" panose="020B0503020204020204" charset="-122"/>
              <a:ea typeface="微软雅黑" panose="020B0503020204020204" charset="-122"/>
            </a:endParaRPr>
          </a:p>
          <a:p>
            <a:pPr algn="ctr">
              <a:lnSpc>
                <a:spcPct val="150000"/>
              </a:lnSpc>
            </a:pPr>
            <a:r>
              <a:rPr lang="en-US" altLang="zh-CN" sz="1200" dirty="0">
                <a:solidFill>
                  <a:schemeClr val="tx1"/>
                </a:solidFill>
                <a:latin typeface="微软雅黑" panose="020B0503020204020204" charset="-122"/>
                <a:ea typeface="微软雅黑" panose="020B0503020204020204" charset="-122"/>
              </a:rPr>
              <a:t>ADD DIRECTORY ONE</a:t>
            </a:r>
            <a:endParaRPr lang="en-US" altLang="zh-CN" sz="1200" dirty="0">
              <a:solidFill>
                <a:schemeClr val="tx1"/>
              </a:solidFill>
              <a:latin typeface="微软雅黑" panose="020B0503020204020204" charset="-122"/>
              <a:ea typeface="微软雅黑" panose="020B0503020204020204" charset="-122"/>
            </a:endParaRPr>
          </a:p>
        </p:txBody>
      </p:sp>
    </p:spTree>
  </p:cSld>
  <p:clrMapOvr>
    <a:masterClrMapping/>
  </p:clrMapOvr>
  <mc:AlternateContent xmlns:mc="http://schemas.openxmlformats.org/markup-compatibility/2006">
    <mc:Choice xmlns:p14="http://schemas.microsoft.com/office/powerpoint/2010/main" Requires="p14">
      <p:transition spd="slow" p14:dur="1500" advClick="0" advTm="3000">
        <p:random/>
      </p:transition>
    </mc:Choice>
    <mc:Fallback>
      <p:transition spd="slow" advClick="0" advTm="3000">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afterEffect">
                                  <p:stCondLst>
                                    <p:cond delay="0"/>
                                  </p:stCondLst>
                                  <p:childTnLst>
                                    <p:set>
                                      <p:cBhvr>
                                        <p:cTn id="6" dur="1" fill="hold">
                                          <p:stCondLst>
                                            <p:cond delay="0"/>
                                          </p:stCondLst>
                                        </p:cTn>
                                        <p:tgtEl>
                                          <p:spTgt spid="21"/>
                                        </p:tgtEl>
                                        <p:attrNameLst>
                                          <p:attrName>style.visibility</p:attrName>
                                        </p:attrNameLst>
                                      </p:cBhvr>
                                      <p:to>
                                        <p:strVal val="visible"/>
                                      </p:to>
                                    </p:set>
                                    <p:animEffect transition="in" filter="wipe(left)">
                                      <p:cBhvr>
                                        <p:cTn id="7" dur="500"/>
                                        <p:tgtEl>
                                          <p:spTgt spid="21"/>
                                        </p:tgtEl>
                                      </p:cBhvr>
                                    </p:animEffect>
                                  </p:childTnLst>
                                </p:cTn>
                              </p:par>
                            </p:childTnLst>
                          </p:cTn>
                        </p:par>
                        <p:par>
                          <p:cTn id="8" fill="hold">
                            <p:stCondLst>
                              <p:cond delay="500"/>
                            </p:stCondLst>
                            <p:childTnLst>
                              <p:par>
                                <p:cTn id="9" presetID="14" presetClass="entr" presetSubtype="10" fill="hold" grpId="0" nodeType="afterEffect">
                                  <p:stCondLst>
                                    <p:cond delay="0"/>
                                  </p:stCondLst>
                                  <p:iterate type="lt">
                                    <p:tmPct val="10000"/>
                                  </p:iterate>
                                  <p:childTnLst>
                                    <p:set>
                                      <p:cBhvr>
                                        <p:cTn id="10" dur="1" fill="hold">
                                          <p:stCondLst>
                                            <p:cond delay="0"/>
                                          </p:stCondLst>
                                        </p:cTn>
                                        <p:tgtEl>
                                          <p:spTgt spid="20"/>
                                        </p:tgtEl>
                                        <p:attrNameLst>
                                          <p:attrName>style.visibility</p:attrName>
                                        </p:attrNameLst>
                                      </p:cBhvr>
                                      <p:to>
                                        <p:strVal val="visible"/>
                                      </p:to>
                                    </p:set>
                                    <p:animEffect transition="in" filter="randombar(horizontal)">
                                      <p:cBhvr>
                                        <p:cTn id="11" dur="500"/>
                                        <p:tgtEl>
                                          <p:spTgt spid="20"/>
                                        </p:tgtEl>
                                      </p:cBhvr>
                                    </p:animEffect>
                                  </p:childTnLst>
                                </p:cTn>
                              </p:par>
                            </p:childTnLst>
                          </p:cTn>
                        </p:par>
                        <p:par>
                          <p:cTn id="12" fill="hold">
                            <p:stCondLst>
                              <p:cond delay="1299"/>
                            </p:stCondLst>
                            <p:childTnLst>
                              <p:par>
                                <p:cTn id="13" presetID="22" presetClass="entr" presetSubtype="8" fill="hold" grpId="0" nodeType="afterEffect">
                                  <p:stCondLst>
                                    <p:cond delay="0"/>
                                  </p:stCondLst>
                                  <p:childTnLst>
                                    <p:set>
                                      <p:cBhvr>
                                        <p:cTn id="14" dur="1" fill="hold">
                                          <p:stCondLst>
                                            <p:cond delay="0"/>
                                          </p:stCondLst>
                                        </p:cTn>
                                        <p:tgtEl>
                                          <p:spTgt spid="22"/>
                                        </p:tgtEl>
                                        <p:attrNameLst>
                                          <p:attrName>style.visibility</p:attrName>
                                        </p:attrNameLst>
                                      </p:cBhvr>
                                      <p:to>
                                        <p:strVal val="visible"/>
                                      </p:to>
                                    </p:set>
                                    <p:animEffect transition="in" filter="wipe(left)">
                                      <p:cBhvr>
                                        <p:cTn id="15" dur="500"/>
                                        <p:tgtEl>
                                          <p:spTgt spid="2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 grpId="0"/>
      <p:bldP spid="22"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p:cNvGrpSpPr/>
          <p:nvPr/>
        </p:nvGrpSpPr>
        <p:grpSpPr>
          <a:xfrm>
            <a:off x="1" y="1382439"/>
            <a:ext cx="10640652" cy="1540744"/>
            <a:chOff x="-793" y="1457841"/>
            <a:chExt cx="10536524" cy="1625003"/>
          </a:xfrm>
          <a:solidFill>
            <a:srgbClr val="E70022"/>
          </a:solidFill>
        </p:grpSpPr>
        <p:sp>
          <p:nvSpPr>
            <p:cNvPr id="8" name="矩形 7"/>
            <p:cNvSpPr/>
            <p:nvPr/>
          </p:nvSpPr>
          <p:spPr>
            <a:xfrm>
              <a:off x="8024567" y="1457841"/>
              <a:ext cx="2511164" cy="984375"/>
            </a:xfrm>
            <a:prstGeom prst="rect">
              <a:avLst/>
            </a:prstGeom>
            <a:grpFill/>
            <a:ln w="25400" cap="flat" cmpd="sng" algn="ctr">
              <a:noFill/>
              <a:prstDash val="solid"/>
            </a:ln>
            <a:effectLst/>
          </p:spPr>
          <p:txBody>
            <a:bodyPr anchor="ctr"/>
            <a:lstStyle/>
            <a:p>
              <a:pPr algn="ctr" defTabSz="1219200">
                <a:defRPr/>
              </a:pPr>
              <a:endParaRPr lang="zh-CN" altLang="en-US" sz="1335" kern="0">
                <a:solidFill>
                  <a:sysClr val="window" lastClr="FFFFFF"/>
                </a:solidFill>
                <a:cs typeface="+mn-ea"/>
                <a:sym typeface="+mn-lt"/>
              </a:endParaRPr>
            </a:p>
          </p:txBody>
        </p:sp>
        <p:sp>
          <p:nvSpPr>
            <p:cNvPr id="12" name="矩形 11"/>
            <p:cNvSpPr/>
            <p:nvPr/>
          </p:nvSpPr>
          <p:spPr>
            <a:xfrm>
              <a:off x="-793" y="2721236"/>
              <a:ext cx="5315534" cy="361608"/>
            </a:xfrm>
            <a:prstGeom prst="rect">
              <a:avLst/>
            </a:prstGeom>
            <a:grpFill/>
            <a:ln w="25400" cap="flat" cmpd="sng" algn="ctr">
              <a:noFill/>
              <a:prstDash val="solid"/>
            </a:ln>
            <a:effectLst/>
          </p:spPr>
          <p:txBody>
            <a:bodyPr anchor="ctr"/>
            <a:lstStyle/>
            <a:p>
              <a:pPr algn="ctr" defTabSz="1219200">
                <a:defRPr/>
              </a:pPr>
              <a:endParaRPr lang="zh-CN" altLang="en-US" sz="1335" kern="0">
                <a:solidFill>
                  <a:sysClr val="window" lastClr="FFFFFF"/>
                </a:solidFill>
                <a:cs typeface="+mn-ea"/>
                <a:sym typeface="+mn-lt"/>
              </a:endParaRPr>
            </a:p>
          </p:txBody>
        </p:sp>
        <p:sp>
          <p:nvSpPr>
            <p:cNvPr id="16" name="任意多边形 10"/>
            <p:cNvSpPr/>
            <p:nvPr/>
          </p:nvSpPr>
          <p:spPr>
            <a:xfrm>
              <a:off x="5308044" y="1462305"/>
              <a:ext cx="2734380" cy="1616074"/>
            </a:xfrm>
            <a:custGeom>
              <a:avLst/>
              <a:gdLst>
                <a:gd name="connsiteX0" fmla="*/ 0 w 1955800"/>
                <a:gd name="connsiteY0" fmla="*/ 1003300 h 1289050"/>
                <a:gd name="connsiteX1" fmla="*/ 0 w 1955800"/>
                <a:gd name="connsiteY1" fmla="*/ 1289050 h 1289050"/>
                <a:gd name="connsiteX2" fmla="*/ 1955800 w 1955800"/>
                <a:gd name="connsiteY2" fmla="*/ 781050 h 1289050"/>
                <a:gd name="connsiteX3" fmla="*/ 1955800 w 1955800"/>
                <a:gd name="connsiteY3" fmla="*/ 0 h 1289050"/>
                <a:gd name="connsiteX4" fmla="*/ 0 w 1955800"/>
                <a:gd name="connsiteY4" fmla="*/ 1003300 h 12890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955800" h="1289050">
                  <a:moveTo>
                    <a:pt x="0" y="1003300"/>
                  </a:moveTo>
                  <a:lnTo>
                    <a:pt x="0" y="1289050"/>
                  </a:lnTo>
                  <a:lnTo>
                    <a:pt x="1955800" y="781050"/>
                  </a:lnTo>
                  <a:lnTo>
                    <a:pt x="1955800" y="0"/>
                  </a:lnTo>
                  <a:lnTo>
                    <a:pt x="0" y="1003300"/>
                  </a:lnTo>
                  <a:close/>
                </a:path>
              </a:pathLst>
            </a:custGeom>
            <a:grpFill/>
            <a:ln w="3175" cap="flat" cmpd="sng" algn="ctr">
              <a:noFill/>
              <a:prstDash val="solid"/>
            </a:ln>
            <a:effectLst/>
          </p:spPr>
          <p:txBody>
            <a:bodyPr anchor="ctr"/>
            <a:lstStyle/>
            <a:p>
              <a:pPr algn="ctr" defTabSz="1219200">
                <a:defRPr/>
              </a:pPr>
              <a:endParaRPr lang="zh-CN" altLang="en-US" sz="1335" kern="0">
                <a:solidFill>
                  <a:sysClr val="window" lastClr="FFFFFF"/>
                </a:solidFill>
                <a:cs typeface="+mn-ea"/>
                <a:sym typeface="+mn-lt"/>
              </a:endParaRPr>
            </a:p>
          </p:txBody>
        </p:sp>
      </p:grpSp>
      <p:grpSp>
        <p:nvGrpSpPr>
          <p:cNvPr id="23" name="组合 22"/>
          <p:cNvGrpSpPr/>
          <p:nvPr/>
        </p:nvGrpSpPr>
        <p:grpSpPr>
          <a:xfrm>
            <a:off x="2" y="3953869"/>
            <a:ext cx="11553607" cy="1534395"/>
            <a:chOff x="-794" y="4169897"/>
            <a:chExt cx="11440545" cy="1618307"/>
          </a:xfrm>
          <a:solidFill>
            <a:srgbClr val="154077"/>
          </a:solidFill>
        </p:grpSpPr>
        <p:sp>
          <p:nvSpPr>
            <p:cNvPr id="9" name="矩形 8"/>
            <p:cNvSpPr/>
            <p:nvPr/>
          </p:nvSpPr>
          <p:spPr>
            <a:xfrm>
              <a:off x="8024567" y="4808292"/>
              <a:ext cx="3415184" cy="979912"/>
            </a:xfrm>
            <a:prstGeom prst="rect">
              <a:avLst/>
            </a:prstGeom>
            <a:grpFill/>
            <a:ln w="25400" cap="flat" cmpd="sng" algn="ctr">
              <a:noFill/>
              <a:prstDash val="solid"/>
            </a:ln>
            <a:effectLst/>
          </p:spPr>
          <p:txBody>
            <a:bodyPr anchor="ctr"/>
            <a:lstStyle/>
            <a:p>
              <a:pPr algn="ctr" defTabSz="1219200">
                <a:defRPr/>
              </a:pPr>
              <a:endParaRPr lang="zh-CN" altLang="en-US" sz="1335" kern="0">
                <a:solidFill>
                  <a:sysClr val="window" lastClr="FFFFFF"/>
                </a:solidFill>
                <a:cs typeface="+mn-ea"/>
                <a:sym typeface="+mn-lt"/>
              </a:endParaRPr>
            </a:p>
          </p:txBody>
        </p:sp>
        <p:sp>
          <p:nvSpPr>
            <p:cNvPr id="15" name="矩形 14"/>
            <p:cNvSpPr/>
            <p:nvPr/>
          </p:nvSpPr>
          <p:spPr>
            <a:xfrm>
              <a:off x="-794" y="4169898"/>
              <a:ext cx="5315535" cy="359240"/>
            </a:xfrm>
            <a:prstGeom prst="rect">
              <a:avLst/>
            </a:prstGeom>
            <a:grpFill/>
            <a:ln w="25400" cap="flat" cmpd="sng" algn="ctr">
              <a:noFill/>
              <a:prstDash val="solid"/>
            </a:ln>
            <a:effectLst/>
          </p:spPr>
          <p:txBody>
            <a:bodyPr anchor="ctr"/>
            <a:lstStyle/>
            <a:p>
              <a:pPr algn="ctr" defTabSz="1219200">
                <a:defRPr/>
              </a:pPr>
              <a:endParaRPr lang="zh-CN" altLang="en-US" sz="1335" kern="0">
                <a:solidFill>
                  <a:sysClr val="window" lastClr="FFFFFF"/>
                </a:solidFill>
                <a:cs typeface="+mn-ea"/>
                <a:sym typeface="+mn-lt"/>
              </a:endParaRPr>
            </a:p>
          </p:txBody>
        </p:sp>
        <p:sp>
          <p:nvSpPr>
            <p:cNvPr id="17" name="任意多边形 11"/>
            <p:cNvSpPr/>
            <p:nvPr/>
          </p:nvSpPr>
          <p:spPr>
            <a:xfrm flipV="1">
              <a:off x="5292419" y="4169897"/>
              <a:ext cx="2732147" cy="1618307"/>
            </a:xfrm>
            <a:custGeom>
              <a:avLst/>
              <a:gdLst>
                <a:gd name="connsiteX0" fmla="*/ 0 w 1955800"/>
                <a:gd name="connsiteY0" fmla="*/ 1003300 h 1289050"/>
                <a:gd name="connsiteX1" fmla="*/ 0 w 1955800"/>
                <a:gd name="connsiteY1" fmla="*/ 1289050 h 1289050"/>
                <a:gd name="connsiteX2" fmla="*/ 1955800 w 1955800"/>
                <a:gd name="connsiteY2" fmla="*/ 781050 h 1289050"/>
                <a:gd name="connsiteX3" fmla="*/ 1955800 w 1955800"/>
                <a:gd name="connsiteY3" fmla="*/ 0 h 1289050"/>
                <a:gd name="connsiteX4" fmla="*/ 0 w 1955800"/>
                <a:gd name="connsiteY4" fmla="*/ 1003300 h 12890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955800" h="1289050">
                  <a:moveTo>
                    <a:pt x="0" y="1003300"/>
                  </a:moveTo>
                  <a:lnTo>
                    <a:pt x="0" y="1289050"/>
                  </a:lnTo>
                  <a:lnTo>
                    <a:pt x="1955800" y="781050"/>
                  </a:lnTo>
                  <a:lnTo>
                    <a:pt x="1955800" y="0"/>
                  </a:lnTo>
                  <a:lnTo>
                    <a:pt x="0" y="1003300"/>
                  </a:lnTo>
                  <a:close/>
                </a:path>
              </a:pathLst>
            </a:custGeom>
            <a:grpFill/>
            <a:ln w="3175" cap="flat" cmpd="sng" algn="ctr">
              <a:noFill/>
              <a:prstDash val="solid"/>
            </a:ln>
            <a:effectLst/>
          </p:spPr>
          <p:txBody>
            <a:bodyPr anchor="ctr"/>
            <a:lstStyle/>
            <a:p>
              <a:pPr algn="ctr" defTabSz="1219200">
                <a:defRPr/>
              </a:pPr>
              <a:endParaRPr lang="zh-CN" altLang="en-US" sz="1335" kern="0">
                <a:solidFill>
                  <a:sysClr val="window" lastClr="FFFFFF"/>
                </a:solidFill>
                <a:cs typeface="+mn-ea"/>
                <a:sym typeface="+mn-lt"/>
              </a:endParaRPr>
            </a:p>
          </p:txBody>
        </p:sp>
      </p:grpSp>
      <p:grpSp>
        <p:nvGrpSpPr>
          <p:cNvPr id="3" name="组合 2"/>
          <p:cNvGrpSpPr/>
          <p:nvPr/>
        </p:nvGrpSpPr>
        <p:grpSpPr>
          <a:xfrm>
            <a:off x="0" y="2431747"/>
            <a:ext cx="11146971" cy="950693"/>
            <a:chOff x="-794" y="2564534"/>
            <a:chExt cx="11037888" cy="1002684"/>
          </a:xfrm>
          <a:solidFill>
            <a:schemeClr val="accent2"/>
          </a:solidFill>
        </p:grpSpPr>
        <p:sp>
          <p:nvSpPr>
            <p:cNvPr id="11" name="矩形 10"/>
            <p:cNvSpPr/>
            <p:nvPr/>
          </p:nvSpPr>
          <p:spPr>
            <a:xfrm>
              <a:off x="8024568" y="2567217"/>
              <a:ext cx="3012526" cy="986608"/>
            </a:xfrm>
            <a:prstGeom prst="rect">
              <a:avLst/>
            </a:prstGeom>
            <a:grpFill/>
            <a:ln w="25400" cap="flat" cmpd="sng" algn="ctr">
              <a:noFill/>
              <a:prstDash val="solid"/>
            </a:ln>
            <a:effectLst/>
          </p:spPr>
          <p:txBody>
            <a:bodyPr anchor="ctr"/>
            <a:lstStyle/>
            <a:p>
              <a:pPr algn="ctr" defTabSz="1219200">
                <a:defRPr/>
              </a:pPr>
              <a:endParaRPr lang="zh-CN" altLang="en-US" sz="1335" kern="0">
                <a:solidFill>
                  <a:sysClr val="window" lastClr="FFFFFF"/>
                </a:solidFill>
                <a:cs typeface="+mn-ea"/>
                <a:sym typeface="+mn-lt"/>
              </a:endParaRPr>
            </a:p>
          </p:txBody>
        </p:sp>
        <p:sp>
          <p:nvSpPr>
            <p:cNvPr id="13" name="矩形 12"/>
            <p:cNvSpPr/>
            <p:nvPr/>
          </p:nvSpPr>
          <p:spPr>
            <a:xfrm>
              <a:off x="-794" y="3203379"/>
              <a:ext cx="5315535" cy="363839"/>
            </a:xfrm>
            <a:prstGeom prst="rect">
              <a:avLst/>
            </a:prstGeom>
            <a:grpFill/>
            <a:ln w="25400" cap="flat" cmpd="sng" algn="ctr">
              <a:noFill/>
              <a:prstDash val="solid"/>
            </a:ln>
            <a:effectLst/>
          </p:spPr>
          <p:txBody>
            <a:bodyPr anchor="ctr"/>
            <a:lstStyle/>
            <a:p>
              <a:pPr algn="ctr" defTabSz="1219200">
                <a:defRPr/>
              </a:pPr>
              <a:endParaRPr lang="zh-CN" altLang="en-US" sz="1335" kern="0">
                <a:solidFill>
                  <a:sysClr val="window" lastClr="FFFFFF"/>
                </a:solidFill>
                <a:cs typeface="+mn-ea"/>
                <a:sym typeface="+mn-lt"/>
              </a:endParaRPr>
            </a:p>
          </p:txBody>
        </p:sp>
        <p:sp>
          <p:nvSpPr>
            <p:cNvPr id="18" name="流程图: 手动输入 12"/>
            <p:cNvSpPr/>
            <p:nvPr/>
          </p:nvSpPr>
          <p:spPr>
            <a:xfrm>
              <a:off x="5308044" y="2564534"/>
              <a:ext cx="2723218" cy="991073"/>
            </a:xfrm>
            <a:custGeom>
              <a:avLst/>
              <a:gdLst>
                <a:gd name="connsiteX0" fmla="*/ 0 w 10000"/>
                <a:gd name="connsiteY0" fmla="*/ 2000 h 10000"/>
                <a:gd name="connsiteX1" fmla="*/ 10000 w 10000"/>
                <a:gd name="connsiteY1" fmla="*/ 0 h 10000"/>
                <a:gd name="connsiteX2" fmla="*/ 10000 w 10000"/>
                <a:gd name="connsiteY2" fmla="*/ 10000 h 10000"/>
                <a:gd name="connsiteX3" fmla="*/ 0 w 10000"/>
                <a:gd name="connsiteY3" fmla="*/ 10000 h 10000"/>
                <a:gd name="connsiteX4" fmla="*/ 0 w 10000"/>
                <a:gd name="connsiteY4" fmla="*/ 2000 h 10000"/>
                <a:gd name="connsiteX0-1" fmla="*/ 4 w 10004"/>
                <a:gd name="connsiteY0-2" fmla="*/ 2000 h 10000"/>
                <a:gd name="connsiteX1-3" fmla="*/ 10004 w 10004"/>
                <a:gd name="connsiteY1-4" fmla="*/ 0 h 10000"/>
                <a:gd name="connsiteX2-5" fmla="*/ 10004 w 10004"/>
                <a:gd name="connsiteY2-6" fmla="*/ 10000 h 10000"/>
                <a:gd name="connsiteX3-7" fmla="*/ 4 w 10004"/>
                <a:gd name="connsiteY3-8" fmla="*/ 10000 h 10000"/>
                <a:gd name="connsiteX4-9" fmla="*/ 0 w 10004"/>
                <a:gd name="connsiteY4-10" fmla="*/ 6421 h 10000"/>
                <a:gd name="connsiteX5" fmla="*/ 4 w 10004"/>
                <a:gd name="connsiteY5" fmla="*/ 2000 h 10000"/>
                <a:gd name="connsiteX0-11" fmla="*/ 0 w 10004"/>
                <a:gd name="connsiteY0-12" fmla="*/ 6467 h 10046"/>
                <a:gd name="connsiteX1-13" fmla="*/ 10004 w 10004"/>
                <a:gd name="connsiteY1-14" fmla="*/ 46 h 10046"/>
                <a:gd name="connsiteX2-15" fmla="*/ 10004 w 10004"/>
                <a:gd name="connsiteY2-16" fmla="*/ 10046 h 10046"/>
                <a:gd name="connsiteX3-17" fmla="*/ 4 w 10004"/>
                <a:gd name="connsiteY3-18" fmla="*/ 10046 h 10046"/>
                <a:gd name="connsiteX4-19" fmla="*/ 0 w 10004"/>
                <a:gd name="connsiteY4-20" fmla="*/ 6467 h 10046"/>
                <a:gd name="connsiteX0-21" fmla="*/ 0 w 10004"/>
                <a:gd name="connsiteY0-22" fmla="*/ 6421 h 10000"/>
                <a:gd name="connsiteX1-23" fmla="*/ 10004 w 10004"/>
                <a:gd name="connsiteY1-24" fmla="*/ 0 h 10000"/>
                <a:gd name="connsiteX2-25" fmla="*/ 10004 w 10004"/>
                <a:gd name="connsiteY2-26" fmla="*/ 10000 h 10000"/>
                <a:gd name="connsiteX3-27" fmla="*/ 4 w 10004"/>
                <a:gd name="connsiteY3-28" fmla="*/ 10000 h 10000"/>
                <a:gd name="connsiteX4-29" fmla="*/ 0 w 10004"/>
                <a:gd name="connsiteY4-30" fmla="*/ 6421 h 10000"/>
                <a:gd name="connsiteX0-31" fmla="*/ 0 w 10004"/>
                <a:gd name="connsiteY0-32" fmla="*/ 6421 h 10000"/>
                <a:gd name="connsiteX1-33" fmla="*/ 10004 w 10004"/>
                <a:gd name="connsiteY1-34" fmla="*/ 0 h 10000"/>
                <a:gd name="connsiteX2-35" fmla="*/ 10004 w 10004"/>
                <a:gd name="connsiteY2-36" fmla="*/ 10000 h 10000"/>
                <a:gd name="connsiteX3-37" fmla="*/ 4 w 10004"/>
                <a:gd name="connsiteY3-38" fmla="*/ 10000 h 10000"/>
                <a:gd name="connsiteX4-39" fmla="*/ 0 w 10004"/>
                <a:gd name="connsiteY4-40" fmla="*/ 6421 h 10000"/>
                <a:gd name="connsiteX0-41" fmla="*/ 0 w 10004"/>
                <a:gd name="connsiteY0-42" fmla="*/ 6421 h 10000"/>
                <a:gd name="connsiteX1-43" fmla="*/ 10004 w 10004"/>
                <a:gd name="connsiteY1-44" fmla="*/ 0 h 10000"/>
                <a:gd name="connsiteX2-45" fmla="*/ 10004 w 10004"/>
                <a:gd name="connsiteY2-46" fmla="*/ 10000 h 10000"/>
                <a:gd name="connsiteX3-47" fmla="*/ 4 w 10004"/>
                <a:gd name="connsiteY3-48" fmla="*/ 10000 h 10000"/>
                <a:gd name="connsiteX4-49" fmla="*/ 0 w 10004"/>
                <a:gd name="connsiteY4-50" fmla="*/ 6421 h 10000"/>
                <a:gd name="connsiteX0-51" fmla="*/ 0 w 10004"/>
                <a:gd name="connsiteY0-52" fmla="*/ 6421 h 10000"/>
                <a:gd name="connsiteX1-53" fmla="*/ 10004 w 10004"/>
                <a:gd name="connsiteY1-54" fmla="*/ 0 h 10000"/>
                <a:gd name="connsiteX2-55" fmla="*/ 10004 w 10004"/>
                <a:gd name="connsiteY2-56" fmla="*/ 10000 h 10000"/>
                <a:gd name="connsiteX3-57" fmla="*/ 4 w 10004"/>
                <a:gd name="connsiteY3-58" fmla="*/ 10000 h 10000"/>
                <a:gd name="connsiteX4-59" fmla="*/ 0 w 10004"/>
                <a:gd name="connsiteY4-60" fmla="*/ 6421 h 10000"/>
                <a:gd name="connsiteX0-61" fmla="*/ 0 w 10004"/>
                <a:gd name="connsiteY0-62" fmla="*/ 6421 h 10000"/>
                <a:gd name="connsiteX1-63" fmla="*/ 10004 w 10004"/>
                <a:gd name="connsiteY1-64" fmla="*/ 0 h 10000"/>
                <a:gd name="connsiteX2-65" fmla="*/ 10004 w 10004"/>
                <a:gd name="connsiteY2-66" fmla="*/ 10000 h 10000"/>
                <a:gd name="connsiteX3-67" fmla="*/ 4 w 10004"/>
                <a:gd name="connsiteY3-68" fmla="*/ 10000 h 10000"/>
                <a:gd name="connsiteX4-69" fmla="*/ 0 w 10004"/>
                <a:gd name="connsiteY4-70" fmla="*/ 6421 h 10000"/>
                <a:gd name="connsiteX0-71" fmla="*/ 0 w 10004"/>
                <a:gd name="connsiteY0-72" fmla="*/ 6421 h 10000"/>
                <a:gd name="connsiteX1-73" fmla="*/ 10004 w 10004"/>
                <a:gd name="connsiteY1-74" fmla="*/ 0 h 10000"/>
                <a:gd name="connsiteX2-75" fmla="*/ 10004 w 10004"/>
                <a:gd name="connsiteY2-76" fmla="*/ 10000 h 10000"/>
                <a:gd name="connsiteX3-77" fmla="*/ 4 w 10004"/>
                <a:gd name="connsiteY3-78" fmla="*/ 10000 h 10000"/>
                <a:gd name="connsiteX4-79" fmla="*/ 0 w 10004"/>
                <a:gd name="connsiteY4-80" fmla="*/ 6421 h 10000"/>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10004" h="10000">
                  <a:moveTo>
                    <a:pt x="0" y="6421"/>
                  </a:moveTo>
                  <a:cubicBezTo>
                    <a:pt x="2010" y="5177"/>
                    <a:pt x="5002" y="3210"/>
                    <a:pt x="10004" y="0"/>
                  </a:cubicBezTo>
                  <a:lnTo>
                    <a:pt x="10004" y="10000"/>
                  </a:lnTo>
                  <a:lnTo>
                    <a:pt x="4" y="10000"/>
                  </a:lnTo>
                  <a:cubicBezTo>
                    <a:pt x="3" y="8807"/>
                    <a:pt x="2" y="8210"/>
                    <a:pt x="0" y="6421"/>
                  </a:cubicBezTo>
                  <a:close/>
                </a:path>
              </a:pathLst>
            </a:custGeom>
            <a:grpFill/>
            <a:ln w="3175" cap="flat" cmpd="sng" algn="ctr">
              <a:noFill/>
              <a:prstDash val="solid"/>
            </a:ln>
            <a:effectLst/>
          </p:spPr>
          <p:txBody>
            <a:bodyPr anchor="ctr"/>
            <a:lstStyle/>
            <a:p>
              <a:pPr algn="ctr" defTabSz="1219200">
                <a:defRPr/>
              </a:pPr>
              <a:endParaRPr lang="zh-CN" altLang="en-US" sz="1335" kern="0">
                <a:solidFill>
                  <a:sysClr val="window" lastClr="FFFFFF"/>
                </a:solidFill>
                <a:cs typeface="+mn-ea"/>
                <a:sym typeface="+mn-lt"/>
              </a:endParaRPr>
            </a:p>
          </p:txBody>
        </p:sp>
      </p:grpSp>
      <p:grpSp>
        <p:nvGrpSpPr>
          <p:cNvPr id="4" name="组合 3"/>
          <p:cNvGrpSpPr/>
          <p:nvPr/>
        </p:nvGrpSpPr>
        <p:grpSpPr>
          <a:xfrm>
            <a:off x="1" y="3492495"/>
            <a:ext cx="10895689" cy="937568"/>
            <a:chOff x="-795" y="3683290"/>
            <a:chExt cx="10789065" cy="988841"/>
          </a:xfrm>
          <a:solidFill>
            <a:schemeClr val="accent3"/>
          </a:solidFill>
        </p:grpSpPr>
        <p:sp>
          <p:nvSpPr>
            <p:cNvPr id="10" name="矩形 9"/>
            <p:cNvSpPr/>
            <p:nvPr/>
          </p:nvSpPr>
          <p:spPr>
            <a:xfrm>
              <a:off x="8024567" y="3689986"/>
              <a:ext cx="2763703" cy="982145"/>
            </a:xfrm>
            <a:prstGeom prst="rect">
              <a:avLst/>
            </a:prstGeom>
            <a:grpFill/>
            <a:ln w="25400" cap="flat" cmpd="sng" algn="ctr">
              <a:noFill/>
              <a:prstDash val="solid"/>
            </a:ln>
            <a:effectLst/>
          </p:spPr>
          <p:txBody>
            <a:bodyPr anchor="ctr"/>
            <a:lstStyle/>
            <a:p>
              <a:pPr algn="ctr" defTabSz="1219200">
                <a:defRPr/>
              </a:pPr>
              <a:endParaRPr lang="zh-CN" altLang="en-US" sz="1335" kern="0">
                <a:solidFill>
                  <a:sysClr val="window" lastClr="FFFFFF"/>
                </a:solidFill>
                <a:cs typeface="+mn-ea"/>
                <a:sym typeface="+mn-lt"/>
              </a:endParaRPr>
            </a:p>
          </p:txBody>
        </p:sp>
        <p:sp>
          <p:nvSpPr>
            <p:cNvPr id="14" name="矩形 13"/>
            <p:cNvSpPr/>
            <p:nvPr/>
          </p:nvSpPr>
          <p:spPr>
            <a:xfrm>
              <a:off x="-795" y="3687754"/>
              <a:ext cx="5315536" cy="361608"/>
            </a:xfrm>
            <a:prstGeom prst="rect">
              <a:avLst/>
            </a:prstGeom>
            <a:grpFill/>
            <a:ln w="25400" cap="flat" cmpd="sng" algn="ctr">
              <a:noFill/>
              <a:prstDash val="solid"/>
            </a:ln>
            <a:effectLst/>
          </p:spPr>
          <p:txBody>
            <a:bodyPr anchor="ctr"/>
            <a:lstStyle/>
            <a:p>
              <a:pPr algn="ctr" defTabSz="1219200">
                <a:defRPr/>
              </a:pPr>
              <a:endParaRPr lang="zh-CN" altLang="en-US" sz="1335" kern="0">
                <a:solidFill>
                  <a:sysClr val="window" lastClr="FFFFFF"/>
                </a:solidFill>
                <a:cs typeface="+mn-ea"/>
                <a:sym typeface="+mn-lt"/>
              </a:endParaRPr>
            </a:p>
          </p:txBody>
        </p:sp>
        <p:sp>
          <p:nvSpPr>
            <p:cNvPr id="19" name="流程图: 手动输入 12"/>
            <p:cNvSpPr/>
            <p:nvPr/>
          </p:nvSpPr>
          <p:spPr>
            <a:xfrm flipV="1">
              <a:off x="5296884" y="3683290"/>
              <a:ext cx="2745540" cy="988841"/>
            </a:xfrm>
            <a:custGeom>
              <a:avLst/>
              <a:gdLst>
                <a:gd name="connsiteX0" fmla="*/ 0 w 10000"/>
                <a:gd name="connsiteY0" fmla="*/ 2000 h 10000"/>
                <a:gd name="connsiteX1" fmla="*/ 10000 w 10000"/>
                <a:gd name="connsiteY1" fmla="*/ 0 h 10000"/>
                <a:gd name="connsiteX2" fmla="*/ 10000 w 10000"/>
                <a:gd name="connsiteY2" fmla="*/ 10000 h 10000"/>
                <a:gd name="connsiteX3" fmla="*/ 0 w 10000"/>
                <a:gd name="connsiteY3" fmla="*/ 10000 h 10000"/>
                <a:gd name="connsiteX4" fmla="*/ 0 w 10000"/>
                <a:gd name="connsiteY4" fmla="*/ 2000 h 10000"/>
                <a:gd name="connsiteX0-1" fmla="*/ 4 w 10004"/>
                <a:gd name="connsiteY0-2" fmla="*/ 2000 h 10000"/>
                <a:gd name="connsiteX1-3" fmla="*/ 10004 w 10004"/>
                <a:gd name="connsiteY1-4" fmla="*/ 0 h 10000"/>
                <a:gd name="connsiteX2-5" fmla="*/ 10004 w 10004"/>
                <a:gd name="connsiteY2-6" fmla="*/ 10000 h 10000"/>
                <a:gd name="connsiteX3-7" fmla="*/ 4 w 10004"/>
                <a:gd name="connsiteY3-8" fmla="*/ 10000 h 10000"/>
                <a:gd name="connsiteX4-9" fmla="*/ 0 w 10004"/>
                <a:gd name="connsiteY4-10" fmla="*/ 6421 h 10000"/>
                <a:gd name="connsiteX5" fmla="*/ 4 w 10004"/>
                <a:gd name="connsiteY5" fmla="*/ 2000 h 10000"/>
                <a:gd name="connsiteX0-11" fmla="*/ 0 w 10004"/>
                <a:gd name="connsiteY0-12" fmla="*/ 6467 h 10046"/>
                <a:gd name="connsiteX1-13" fmla="*/ 10004 w 10004"/>
                <a:gd name="connsiteY1-14" fmla="*/ 46 h 10046"/>
                <a:gd name="connsiteX2-15" fmla="*/ 10004 w 10004"/>
                <a:gd name="connsiteY2-16" fmla="*/ 10046 h 10046"/>
                <a:gd name="connsiteX3-17" fmla="*/ 4 w 10004"/>
                <a:gd name="connsiteY3-18" fmla="*/ 10046 h 10046"/>
                <a:gd name="connsiteX4-19" fmla="*/ 0 w 10004"/>
                <a:gd name="connsiteY4-20" fmla="*/ 6467 h 10046"/>
                <a:gd name="connsiteX0-21" fmla="*/ 0 w 10004"/>
                <a:gd name="connsiteY0-22" fmla="*/ 6421 h 10000"/>
                <a:gd name="connsiteX1-23" fmla="*/ 10004 w 10004"/>
                <a:gd name="connsiteY1-24" fmla="*/ 0 h 10000"/>
                <a:gd name="connsiteX2-25" fmla="*/ 10004 w 10004"/>
                <a:gd name="connsiteY2-26" fmla="*/ 10000 h 10000"/>
                <a:gd name="connsiteX3-27" fmla="*/ 4 w 10004"/>
                <a:gd name="connsiteY3-28" fmla="*/ 10000 h 10000"/>
                <a:gd name="connsiteX4-29" fmla="*/ 0 w 10004"/>
                <a:gd name="connsiteY4-30" fmla="*/ 6421 h 10000"/>
                <a:gd name="connsiteX0-31" fmla="*/ 0 w 10004"/>
                <a:gd name="connsiteY0-32" fmla="*/ 6421 h 10000"/>
                <a:gd name="connsiteX1-33" fmla="*/ 10004 w 10004"/>
                <a:gd name="connsiteY1-34" fmla="*/ 0 h 10000"/>
                <a:gd name="connsiteX2-35" fmla="*/ 10004 w 10004"/>
                <a:gd name="connsiteY2-36" fmla="*/ 10000 h 10000"/>
                <a:gd name="connsiteX3-37" fmla="*/ 4 w 10004"/>
                <a:gd name="connsiteY3-38" fmla="*/ 10000 h 10000"/>
                <a:gd name="connsiteX4-39" fmla="*/ 0 w 10004"/>
                <a:gd name="connsiteY4-40" fmla="*/ 6421 h 10000"/>
                <a:gd name="connsiteX0-41" fmla="*/ 0 w 10004"/>
                <a:gd name="connsiteY0-42" fmla="*/ 6421 h 10000"/>
                <a:gd name="connsiteX1-43" fmla="*/ 10004 w 10004"/>
                <a:gd name="connsiteY1-44" fmla="*/ 0 h 10000"/>
                <a:gd name="connsiteX2-45" fmla="*/ 10004 w 10004"/>
                <a:gd name="connsiteY2-46" fmla="*/ 10000 h 10000"/>
                <a:gd name="connsiteX3-47" fmla="*/ 4 w 10004"/>
                <a:gd name="connsiteY3-48" fmla="*/ 10000 h 10000"/>
                <a:gd name="connsiteX4-49" fmla="*/ 0 w 10004"/>
                <a:gd name="connsiteY4-50" fmla="*/ 6421 h 10000"/>
                <a:gd name="connsiteX0-51" fmla="*/ 0 w 10004"/>
                <a:gd name="connsiteY0-52" fmla="*/ 6421 h 10000"/>
                <a:gd name="connsiteX1-53" fmla="*/ 10004 w 10004"/>
                <a:gd name="connsiteY1-54" fmla="*/ 0 h 10000"/>
                <a:gd name="connsiteX2-55" fmla="*/ 10004 w 10004"/>
                <a:gd name="connsiteY2-56" fmla="*/ 10000 h 10000"/>
                <a:gd name="connsiteX3-57" fmla="*/ 4 w 10004"/>
                <a:gd name="connsiteY3-58" fmla="*/ 10000 h 10000"/>
                <a:gd name="connsiteX4-59" fmla="*/ 0 w 10004"/>
                <a:gd name="connsiteY4-60" fmla="*/ 6421 h 10000"/>
                <a:gd name="connsiteX0-61" fmla="*/ 0 w 10004"/>
                <a:gd name="connsiteY0-62" fmla="*/ 6421 h 10000"/>
                <a:gd name="connsiteX1-63" fmla="*/ 10004 w 10004"/>
                <a:gd name="connsiteY1-64" fmla="*/ 0 h 10000"/>
                <a:gd name="connsiteX2-65" fmla="*/ 10004 w 10004"/>
                <a:gd name="connsiteY2-66" fmla="*/ 10000 h 10000"/>
                <a:gd name="connsiteX3-67" fmla="*/ 4 w 10004"/>
                <a:gd name="connsiteY3-68" fmla="*/ 10000 h 10000"/>
                <a:gd name="connsiteX4-69" fmla="*/ 0 w 10004"/>
                <a:gd name="connsiteY4-70" fmla="*/ 6421 h 10000"/>
                <a:gd name="connsiteX0-71" fmla="*/ 0 w 10004"/>
                <a:gd name="connsiteY0-72" fmla="*/ 6421 h 10000"/>
                <a:gd name="connsiteX1-73" fmla="*/ 10004 w 10004"/>
                <a:gd name="connsiteY1-74" fmla="*/ 0 h 10000"/>
                <a:gd name="connsiteX2-75" fmla="*/ 10004 w 10004"/>
                <a:gd name="connsiteY2-76" fmla="*/ 10000 h 10000"/>
                <a:gd name="connsiteX3-77" fmla="*/ 4 w 10004"/>
                <a:gd name="connsiteY3-78" fmla="*/ 10000 h 10000"/>
                <a:gd name="connsiteX4-79" fmla="*/ 0 w 10004"/>
                <a:gd name="connsiteY4-80" fmla="*/ 6421 h 10000"/>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10004" h="10000">
                  <a:moveTo>
                    <a:pt x="0" y="6421"/>
                  </a:moveTo>
                  <a:cubicBezTo>
                    <a:pt x="2010" y="5177"/>
                    <a:pt x="5002" y="3210"/>
                    <a:pt x="10004" y="0"/>
                  </a:cubicBezTo>
                  <a:lnTo>
                    <a:pt x="10004" y="10000"/>
                  </a:lnTo>
                  <a:lnTo>
                    <a:pt x="4" y="10000"/>
                  </a:lnTo>
                  <a:cubicBezTo>
                    <a:pt x="3" y="8807"/>
                    <a:pt x="2" y="8210"/>
                    <a:pt x="0" y="6421"/>
                  </a:cubicBezTo>
                  <a:close/>
                </a:path>
              </a:pathLst>
            </a:custGeom>
            <a:grpFill/>
            <a:ln w="3175" cap="flat" cmpd="sng" algn="ctr">
              <a:noFill/>
              <a:prstDash val="solid"/>
            </a:ln>
            <a:effectLst/>
          </p:spPr>
          <p:txBody>
            <a:bodyPr anchor="ctr"/>
            <a:lstStyle/>
            <a:p>
              <a:pPr algn="ctr" defTabSz="1219200">
                <a:defRPr/>
              </a:pPr>
              <a:endParaRPr lang="zh-CN" altLang="en-US" sz="1335" kern="0">
                <a:solidFill>
                  <a:sysClr val="window" lastClr="FFFFFF"/>
                </a:solidFill>
                <a:cs typeface="+mn-ea"/>
                <a:sym typeface="+mn-lt"/>
              </a:endParaRPr>
            </a:p>
          </p:txBody>
        </p:sp>
      </p:grpSp>
      <p:sp>
        <p:nvSpPr>
          <p:cNvPr id="64" name="文本框 63"/>
          <p:cNvSpPr txBox="1"/>
          <p:nvPr/>
        </p:nvSpPr>
        <p:spPr>
          <a:xfrm>
            <a:off x="2080822" y="3958101"/>
            <a:ext cx="918841" cy="296684"/>
          </a:xfrm>
          <a:prstGeom prst="rect">
            <a:avLst/>
          </a:prstGeom>
          <a:noFill/>
        </p:spPr>
        <p:txBody>
          <a:bodyPr wrap="none">
            <a:spAutoFit/>
          </a:bodyPr>
          <a:lstStyle/>
          <a:p>
            <a:pPr algn="ctr">
              <a:defRPr/>
            </a:pPr>
            <a:r>
              <a:rPr lang="en-US" altLang="zh-CN" sz="1330" dirty="0">
                <a:solidFill>
                  <a:schemeClr val="bg1"/>
                </a:solidFill>
                <a:cs typeface="+mn-ea"/>
                <a:sym typeface="+mn-lt"/>
              </a:rPr>
              <a:t> </a:t>
            </a:r>
            <a:r>
              <a:rPr lang="zh-CN" altLang="en-US" sz="1330" b="1" dirty="0">
                <a:solidFill>
                  <a:schemeClr val="bg1"/>
                </a:solidFill>
                <a:cs typeface="+mn-ea"/>
                <a:sym typeface="+mn-lt"/>
              </a:rPr>
              <a:t>输入标题</a:t>
            </a:r>
            <a:endParaRPr lang="zh-CN" altLang="en-US" sz="1330" b="1" dirty="0">
              <a:solidFill>
                <a:schemeClr val="bg1"/>
              </a:solidFill>
              <a:cs typeface="+mn-ea"/>
              <a:sym typeface="+mn-lt"/>
            </a:endParaRPr>
          </a:p>
        </p:txBody>
      </p:sp>
      <p:sp>
        <p:nvSpPr>
          <p:cNvPr id="65" name="文本框 64"/>
          <p:cNvSpPr txBox="1"/>
          <p:nvPr/>
        </p:nvSpPr>
        <p:spPr>
          <a:xfrm>
            <a:off x="2080822" y="3526355"/>
            <a:ext cx="918841" cy="296684"/>
          </a:xfrm>
          <a:prstGeom prst="rect">
            <a:avLst/>
          </a:prstGeom>
          <a:noFill/>
        </p:spPr>
        <p:txBody>
          <a:bodyPr wrap="none">
            <a:spAutoFit/>
          </a:bodyPr>
          <a:lstStyle/>
          <a:p>
            <a:pPr algn="ctr">
              <a:defRPr/>
            </a:pPr>
            <a:r>
              <a:rPr lang="en-US" altLang="zh-CN" sz="1330" dirty="0">
                <a:solidFill>
                  <a:schemeClr val="bg1"/>
                </a:solidFill>
                <a:cs typeface="+mn-ea"/>
                <a:sym typeface="+mn-lt"/>
              </a:rPr>
              <a:t> </a:t>
            </a:r>
            <a:r>
              <a:rPr lang="zh-CN" altLang="en-US" sz="1330" b="1" dirty="0">
                <a:solidFill>
                  <a:schemeClr val="bg1"/>
                </a:solidFill>
                <a:cs typeface="+mn-ea"/>
                <a:sym typeface="+mn-lt"/>
              </a:rPr>
              <a:t>输入标题</a:t>
            </a:r>
            <a:endParaRPr lang="zh-CN" altLang="en-US" sz="1330" b="1" dirty="0">
              <a:solidFill>
                <a:schemeClr val="bg1"/>
              </a:solidFill>
              <a:cs typeface="+mn-ea"/>
              <a:sym typeface="+mn-lt"/>
            </a:endParaRPr>
          </a:p>
        </p:txBody>
      </p:sp>
      <p:sp>
        <p:nvSpPr>
          <p:cNvPr id="66" name="文本框 65"/>
          <p:cNvSpPr txBox="1"/>
          <p:nvPr/>
        </p:nvSpPr>
        <p:spPr>
          <a:xfrm>
            <a:off x="2080822" y="3081909"/>
            <a:ext cx="918841" cy="296684"/>
          </a:xfrm>
          <a:prstGeom prst="rect">
            <a:avLst/>
          </a:prstGeom>
          <a:noFill/>
        </p:spPr>
        <p:txBody>
          <a:bodyPr wrap="none">
            <a:spAutoFit/>
          </a:bodyPr>
          <a:lstStyle/>
          <a:p>
            <a:pPr algn="ctr">
              <a:defRPr/>
            </a:pPr>
            <a:r>
              <a:rPr lang="en-US" altLang="zh-CN" sz="1330" dirty="0">
                <a:solidFill>
                  <a:schemeClr val="bg1"/>
                </a:solidFill>
                <a:cs typeface="+mn-ea"/>
                <a:sym typeface="+mn-lt"/>
              </a:rPr>
              <a:t> </a:t>
            </a:r>
            <a:r>
              <a:rPr lang="zh-CN" altLang="en-US" sz="1330" b="1" dirty="0">
                <a:solidFill>
                  <a:schemeClr val="bg1"/>
                </a:solidFill>
                <a:cs typeface="+mn-ea"/>
                <a:sym typeface="+mn-lt"/>
              </a:rPr>
              <a:t>输入标题</a:t>
            </a:r>
            <a:endParaRPr lang="zh-CN" altLang="en-US" sz="1330" b="1" dirty="0">
              <a:solidFill>
                <a:schemeClr val="bg1"/>
              </a:solidFill>
              <a:cs typeface="+mn-ea"/>
              <a:sym typeface="+mn-lt"/>
            </a:endParaRPr>
          </a:p>
        </p:txBody>
      </p:sp>
      <p:sp>
        <p:nvSpPr>
          <p:cNvPr id="67" name="文本框 66"/>
          <p:cNvSpPr txBox="1"/>
          <p:nvPr/>
        </p:nvSpPr>
        <p:spPr>
          <a:xfrm>
            <a:off x="2080822" y="2622651"/>
            <a:ext cx="918841" cy="296684"/>
          </a:xfrm>
          <a:prstGeom prst="rect">
            <a:avLst/>
          </a:prstGeom>
          <a:noFill/>
        </p:spPr>
        <p:txBody>
          <a:bodyPr wrap="none">
            <a:spAutoFit/>
          </a:bodyPr>
          <a:lstStyle/>
          <a:p>
            <a:pPr algn="ctr">
              <a:defRPr/>
            </a:pPr>
            <a:r>
              <a:rPr lang="en-US" altLang="zh-CN" sz="1330" dirty="0">
                <a:solidFill>
                  <a:schemeClr val="bg1"/>
                </a:solidFill>
                <a:cs typeface="+mn-ea"/>
                <a:sym typeface="+mn-lt"/>
              </a:rPr>
              <a:t> </a:t>
            </a:r>
            <a:r>
              <a:rPr lang="zh-CN" altLang="en-US" sz="1330" b="1" dirty="0">
                <a:solidFill>
                  <a:schemeClr val="bg1"/>
                </a:solidFill>
                <a:cs typeface="+mn-ea"/>
                <a:sym typeface="+mn-lt"/>
              </a:rPr>
              <a:t>输入标题</a:t>
            </a:r>
            <a:endParaRPr lang="zh-CN" altLang="en-US" sz="1330" b="1" dirty="0">
              <a:solidFill>
                <a:schemeClr val="bg1"/>
              </a:solidFill>
              <a:cs typeface="+mn-ea"/>
              <a:sym typeface="+mn-lt"/>
            </a:endParaRPr>
          </a:p>
        </p:txBody>
      </p:sp>
      <p:sp>
        <p:nvSpPr>
          <p:cNvPr id="74" name="TextBox 175"/>
          <p:cNvSpPr txBox="1"/>
          <p:nvPr/>
        </p:nvSpPr>
        <p:spPr>
          <a:xfrm>
            <a:off x="8468203" y="1490417"/>
            <a:ext cx="2100780" cy="718263"/>
          </a:xfrm>
          <a:prstGeom prst="rect">
            <a:avLst/>
          </a:prstGeom>
          <a:noFill/>
        </p:spPr>
        <p:txBody>
          <a:bodyPr wrap="square" lIns="91431" tIns="45715" rIns="91431" bIns="45715" rtlCol="0">
            <a:spAutoFit/>
          </a:bodyPr>
          <a:lstStyle/>
          <a:p>
            <a:pPr>
              <a:lnSpc>
                <a:spcPct val="130000"/>
              </a:lnSpc>
            </a:pPr>
            <a:r>
              <a:rPr lang="zh-CN" altLang="en-US" sz="1045">
                <a:solidFill>
                  <a:schemeClr val="bg1"/>
                </a:solidFill>
                <a:cs typeface="+mn-ea"/>
                <a:sym typeface="+mn-lt"/>
              </a:rPr>
              <a:t>请替换文字内容，点击添加相关标题文字，修改文字内容，也可以直接复制你的内容到此。</a:t>
            </a:r>
            <a:endParaRPr lang="en-GB" altLang="zh-CN" sz="1045" dirty="0">
              <a:solidFill>
                <a:schemeClr val="bg1"/>
              </a:solidFill>
              <a:cs typeface="+mn-ea"/>
              <a:sym typeface="+mn-lt"/>
            </a:endParaRPr>
          </a:p>
        </p:txBody>
      </p:sp>
      <p:sp>
        <p:nvSpPr>
          <p:cNvPr id="75" name="TextBox 175"/>
          <p:cNvSpPr txBox="1"/>
          <p:nvPr/>
        </p:nvSpPr>
        <p:spPr>
          <a:xfrm>
            <a:off x="8468203" y="2540725"/>
            <a:ext cx="2100780" cy="718263"/>
          </a:xfrm>
          <a:prstGeom prst="rect">
            <a:avLst/>
          </a:prstGeom>
          <a:noFill/>
        </p:spPr>
        <p:txBody>
          <a:bodyPr wrap="square" lIns="91431" tIns="45715" rIns="91431" bIns="45715" rtlCol="0">
            <a:spAutoFit/>
          </a:bodyPr>
          <a:lstStyle/>
          <a:p>
            <a:pPr>
              <a:lnSpc>
                <a:spcPct val="130000"/>
              </a:lnSpc>
            </a:pPr>
            <a:r>
              <a:rPr lang="zh-CN" altLang="en-US" sz="1045">
                <a:solidFill>
                  <a:schemeClr val="bg1"/>
                </a:solidFill>
                <a:cs typeface="+mn-ea"/>
                <a:sym typeface="+mn-lt"/>
              </a:rPr>
              <a:t>请替换文字内容，点击添加相关标题文字，修改文字内容，也可以直接复制你的内容到此。</a:t>
            </a:r>
            <a:endParaRPr lang="en-GB" altLang="zh-CN" sz="1045" dirty="0">
              <a:solidFill>
                <a:schemeClr val="bg1"/>
              </a:solidFill>
              <a:cs typeface="+mn-ea"/>
              <a:sym typeface="+mn-lt"/>
            </a:endParaRPr>
          </a:p>
        </p:txBody>
      </p:sp>
      <p:sp>
        <p:nvSpPr>
          <p:cNvPr id="76" name="TextBox 175"/>
          <p:cNvSpPr txBox="1"/>
          <p:nvPr/>
        </p:nvSpPr>
        <p:spPr>
          <a:xfrm>
            <a:off x="8468203" y="3591032"/>
            <a:ext cx="2100780" cy="718263"/>
          </a:xfrm>
          <a:prstGeom prst="rect">
            <a:avLst/>
          </a:prstGeom>
          <a:noFill/>
        </p:spPr>
        <p:txBody>
          <a:bodyPr wrap="square" lIns="91431" tIns="45715" rIns="91431" bIns="45715" rtlCol="0">
            <a:spAutoFit/>
          </a:bodyPr>
          <a:lstStyle/>
          <a:p>
            <a:pPr>
              <a:lnSpc>
                <a:spcPct val="130000"/>
              </a:lnSpc>
            </a:pPr>
            <a:r>
              <a:rPr lang="zh-CN" altLang="en-US" sz="1045">
                <a:solidFill>
                  <a:schemeClr val="bg1"/>
                </a:solidFill>
                <a:cs typeface="+mn-ea"/>
                <a:sym typeface="+mn-lt"/>
              </a:rPr>
              <a:t>请替换文字内容，点击添加相关标题文字，修改文字内容，也可以直接复制你的内容到此。</a:t>
            </a:r>
            <a:endParaRPr lang="en-GB" altLang="zh-CN" sz="1045" dirty="0">
              <a:solidFill>
                <a:schemeClr val="bg1"/>
              </a:solidFill>
              <a:cs typeface="+mn-ea"/>
              <a:sym typeface="+mn-lt"/>
            </a:endParaRPr>
          </a:p>
        </p:txBody>
      </p:sp>
      <p:sp>
        <p:nvSpPr>
          <p:cNvPr id="77" name="TextBox 175"/>
          <p:cNvSpPr txBox="1"/>
          <p:nvPr/>
        </p:nvSpPr>
        <p:spPr>
          <a:xfrm>
            <a:off x="8468203" y="4641341"/>
            <a:ext cx="2100780" cy="718263"/>
          </a:xfrm>
          <a:prstGeom prst="rect">
            <a:avLst/>
          </a:prstGeom>
          <a:noFill/>
        </p:spPr>
        <p:txBody>
          <a:bodyPr wrap="square" lIns="91431" tIns="45715" rIns="91431" bIns="45715" rtlCol="0">
            <a:spAutoFit/>
          </a:bodyPr>
          <a:lstStyle/>
          <a:p>
            <a:pPr>
              <a:lnSpc>
                <a:spcPct val="130000"/>
              </a:lnSpc>
            </a:pPr>
            <a:r>
              <a:rPr lang="zh-CN" altLang="en-US" sz="1045">
                <a:solidFill>
                  <a:schemeClr val="bg1"/>
                </a:solidFill>
                <a:cs typeface="+mn-ea"/>
                <a:sym typeface="+mn-lt"/>
              </a:rPr>
              <a:t>请替换文字内容，点击添加相关标题文字，修改文字内容，也可以直接复制你的内容到此。</a:t>
            </a:r>
            <a:endParaRPr lang="en-GB" altLang="zh-CN" sz="1045" dirty="0">
              <a:solidFill>
                <a:schemeClr val="bg1"/>
              </a:solidFill>
              <a:cs typeface="+mn-ea"/>
              <a:sym typeface="+mn-lt"/>
            </a:endParaRPr>
          </a:p>
        </p:txBody>
      </p:sp>
    </p:spTree>
  </p:cSld>
  <p:clrMapOvr>
    <a:masterClrMapping/>
  </p:clrMapOvr>
  <mc:AlternateContent xmlns:mc="http://schemas.openxmlformats.org/markup-compatibility/2006">
    <mc:Choice xmlns:p14="http://schemas.microsoft.com/office/powerpoint/2010/main" Requires="p14">
      <p:transition spd="slow" p14:dur="1500" advClick="0" advTm="3000">
        <p:random/>
      </p:transition>
    </mc:Choice>
    <mc:Fallback>
      <p:transition spd="slow" advClick="0" advTm="3000">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left)">
                                      <p:cBhvr>
                                        <p:cTn id="7" dur="500"/>
                                        <p:tgtEl>
                                          <p:spTgt spid="2"/>
                                        </p:tgtEl>
                                      </p:cBhvr>
                                    </p:animEffect>
                                  </p:childTnLst>
                                </p:cTn>
                              </p:par>
                              <p:par>
                                <p:cTn id="8" presetID="22" presetClass="entr" presetSubtype="8" fill="hold" nodeType="withEffect">
                                  <p:stCondLst>
                                    <p:cond delay="250"/>
                                  </p:stCondLst>
                                  <p:childTnLst>
                                    <p:set>
                                      <p:cBhvr>
                                        <p:cTn id="9" dur="1" fill="hold">
                                          <p:stCondLst>
                                            <p:cond delay="0"/>
                                          </p:stCondLst>
                                        </p:cTn>
                                        <p:tgtEl>
                                          <p:spTgt spid="3"/>
                                        </p:tgtEl>
                                        <p:attrNameLst>
                                          <p:attrName>style.visibility</p:attrName>
                                        </p:attrNameLst>
                                      </p:cBhvr>
                                      <p:to>
                                        <p:strVal val="visible"/>
                                      </p:to>
                                    </p:set>
                                    <p:animEffect transition="in" filter="wipe(left)">
                                      <p:cBhvr>
                                        <p:cTn id="10" dur="500"/>
                                        <p:tgtEl>
                                          <p:spTgt spid="3"/>
                                        </p:tgtEl>
                                      </p:cBhvr>
                                    </p:animEffect>
                                  </p:childTnLst>
                                </p:cTn>
                              </p:par>
                              <p:par>
                                <p:cTn id="11" presetID="22" presetClass="entr" presetSubtype="8" fill="hold" nodeType="withEffect">
                                  <p:stCondLst>
                                    <p:cond delay="500"/>
                                  </p:stCondLst>
                                  <p:childTnLst>
                                    <p:set>
                                      <p:cBhvr>
                                        <p:cTn id="12" dur="1" fill="hold">
                                          <p:stCondLst>
                                            <p:cond delay="0"/>
                                          </p:stCondLst>
                                        </p:cTn>
                                        <p:tgtEl>
                                          <p:spTgt spid="4"/>
                                        </p:tgtEl>
                                        <p:attrNameLst>
                                          <p:attrName>style.visibility</p:attrName>
                                        </p:attrNameLst>
                                      </p:cBhvr>
                                      <p:to>
                                        <p:strVal val="visible"/>
                                      </p:to>
                                    </p:set>
                                    <p:animEffect transition="in" filter="wipe(left)">
                                      <p:cBhvr>
                                        <p:cTn id="13" dur="500"/>
                                        <p:tgtEl>
                                          <p:spTgt spid="4"/>
                                        </p:tgtEl>
                                      </p:cBhvr>
                                    </p:animEffect>
                                  </p:childTnLst>
                                </p:cTn>
                              </p:par>
                              <p:par>
                                <p:cTn id="14" presetID="22" presetClass="entr" presetSubtype="8" fill="hold" nodeType="withEffect">
                                  <p:stCondLst>
                                    <p:cond delay="750"/>
                                  </p:stCondLst>
                                  <p:childTnLst>
                                    <p:set>
                                      <p:cBhvr>
                                        <p:cTn id="15" dur="1" fill="hold">
                                          <p:stCondLst>
                                            <p:cond delay="0"/>
                                          </p:stCondLst>
                                        </p:cTn>
                                        <p:tgtEl>
                                          <p:spTgt spid="23"/>
                                        </p:tgtEl>
                                        <p:attrNameLst>
                                          <p:attrName>style.visibility</p:attrName>
                                        </p:attrNameLst>
                                      </p:cBhvr>
                                      <p:to>
                                        <p:strVal val="visible"/>
                                      </p:to>
                                    </p:set>
                                    <p:animEffect transition="in" filter="wipe(left)">
                                      <p:cBhvr>
                                        <p:cTn id="16" dur="500"/>
                                        <p:tgtEl>
                                          <p:spTgt spid="23"/>
                                        </p:tgtEl>
                                      </p:cBhvr>
                                    </p:animEffect>
                                  </p:childTnLst>
                                </p:cTn>
                              </p:par>
                            </p:childTnLst>
                          </p:cTn>
                        </p:par>
                        <p:par>
                          <p:cTn id="17" fill="hold">
                            <p:stCondLst>
                              <p:cond delay="500"/>
                            </p:stCondLst>
                            <p:childTnLst>
                              <p:par>
                                <p:cTn id="18" presetID="22" presetClass="entr" presetSubtype="8" fill="hold" grpId="0" nodeType="afterEffect">
                                  <p:stCondLst>
                                    <p:cond delay="0"/>
                                  </p:stCondLst>
                                  <p:childTnLst>
                                    <p:set>
                                      <p:cBhvr>
                                        <p:cTn id="19" dur="1" fill="hold">
                                          <p:stCondLst>
                                            <p:cond delay="0"/>
                                          </p:stCondLst>
                                        </p:cTn>
                                        <p:tgtEl>
                                          <p:spTgt spid="67"/>
                                        </p:tgtEl>
                                        <p:attrNameLst>
                                          <p:attrName>style.visibility</p:attrName>
                                        </p:attrNameLst>
                                      </p:cBhvr>
                                      <p:to>
                                        <p:strVal val="visible"/>
                                      </p:to>
                                    </p:set>
                                    <p:animEffect transition="in" filter="wipe(left)">
                                      <p:cBhvr>
                                        <p:cTn id="20" dur="500"/>
                                        <p:tgtEl>
                                          <p:spTgt spid="67"/>
                                        </p:tgtEl>
                                      </p:cBhvr>
                                    </p:animEffect>
                                  </p:childTnLst>
                                </p:cTn>
                              </p:par>
                              <p:par>
                                <p:cTn id="21" presetID="12" presetClass="entr" presetSubtype="2" fill="hold" grpId="0" nodeType="withEffect">
                                  <p:stCondLst>
                                    <p:cond delay="0"/>
                                  </p:stCondLst>
                                  <p:childTnLst>
                                    <p:set>
                                      <p:cBhvr>
                                        <p:cTn id="22" dur="1" fill="hold">
                                          <p:stCondLst>
                                            <p:cond delay="0"/>
                                          </p:stCondLst>
                                        </p:cTn>
                                        <p:tgtEl>
                                          <p:spTgt spid="74"/>
                                        </p:tgtEl>
                                        <p:attrNameLst>
                                          <p:attrName>style.visibility</p:attrName>
                                        </p:attrNameLst>
                                      </p:cBhvr>
                                      <p:to>
                                        <p:strVal val="visible"/>
                                      </p:to>
                                    </p:set>
                                    <p:anim calcmode="lin" valueType="num">
                                      <p:cBhvr additive="base">
                                        <p:cTn id="23" dur="500"/>
                                        <p:tgtEl>
                                          <p:spTgt spid="74"/>
                                        </p:tgtEl>
                                        <p:attrNameLst>
                                          <p:attrName>ppt_x</p:attrName>
                                        </p:attrNameLst>
                                      </p:cBhvr>
                                      <p:tavLst>
                                        <p:tav tm="0">
                                          <p:val>
                                            <p:strVal val="#ppt_x+#ppt_w*1.125000"/>
                                          </p:val>
                                        </p:tav>
                                        <p:tav tm="100000">
                                          <p:val>
                                            <p:strVal val="#ppt_x"/>
                                          </p:val>
                                        </p:tav>
                                      </p:tavLst>
                                    </p:anim>
                                    <p:animEffect transition="in" filter="wipe(left)">
                                      <p:cBhvr>
                                        <p:cTn id="24" dur="500"/>
                                        <p:tgtEl>
                                          <p:spTgt spid="74"/>
                                        </p:tgtEl>
                                      </p:cBhvr>
                                    </p:animEffect>
                                  </p:childTnLst>
                                </p:cTn>
                              </p:par>
                            </p:childTnLst>
                          </p:cTn>
                        </p:par>
                        <p:par>
                          <p:cTn id="25" fill="hold">
                            <p:stCondLst>
                              <p:cond delay="1000"/>
                            </p:stCondLst>
                            <p:childTnLst>
                              <p:par>
                                <p:cTn id="26" presetID="22" presetClass="entr" presetSubtype="8" fill="hold" grpId="0" nodeType="afterEffect">
                                  <p:stCondLst>
                                    <p:cond delay="0"/>
                                  </p:stCondLst>
                                  <p:childTnLst>
                                    <p:set>
                                      <p:cBhvr>
                                        <p:cTn id="27" dur="1" fill="hold">
                                          <p:stCondLst>
                                            <p:cond delay="0"/>
                                          </p:stCondLst>
                                        </p:cTn>
                                        <p:tgtEl>
                                          <p:spTgt spid="66"/>
                                        </p:tgtEl>
                                        <p:attrNameLst>
                                          <p:attrName>style.visibility</p:attrName>
                                        </p:attrNameLst>
                                      </p:cBhvr>
                                      <p:to>
                                        <p:strVal val="visible"/>
                                      </p:to>
                                    </p:set>
                                    <p:animEffect transition="in" filter="wipe(left)">
                                      <p:cBhvr>
                                        <p:cTn id="28" dur="500"/>
                                        <p:tgtEl>
                                          <p:spTgt spid="66"/>
                                        </p:tgtEl>
                                      </p:cBhvr>
                                    </p:animEffect>
                                  </p:childTnLst>
                                </p:cTn>
                              </p:par>
                              <p:par>
                                <p:cTn id="29" presetID="12" presetClass="entr" presetSubtype="2" fill="hold" grpId="0" nodeType="withEffect">
                                  <p:stCondLst>
                                    <p:cond delay="0"/>
                                  </p:stCondLst>
                                  <p:childTnLst>
                                    <p:set>
                                      <p:cBhvr>
                                        <p:cTn id="30" dur="1" fill="hold">
                                          <p:stCondLst>
                                            <p:cond delay="0"/>
                                          </p:stCondLst>
                                        </p:cTn>
                                        <p:tgtEl>
                                          <p:spTgt spid="75"/>
                                        </p:tgtEl>
                                        <p:attrNameLst>
                                          <p:attrName>style.visibility</p:attrName>
                                        </p:attrNameLst>
                                      </p:cBhvr>
                                      <p:to>
                                        <p:strVal val="visible"/>
                                      </p:to>
                                    </p:set>
                                    <p:anim calcmode="lin" valueType="num">
                                      <p:cBhvr additive="base">
                                        <p:cTn id="31" dur="500"/>
                                        <p:tgtEl>
                                          <p:spTgt spid="75"/>
                                        </p:tgtEl>
                                        <p:attrNameLst>
                                          <p:attrName>ppt_x</p:attrName>
                                        </p:attrNameLst>
                                      </p:cBhvr>
                                      <p:tavLst>
                                        <p:tav tm="0">
                                          <p:val>
                                            <p:strVal val="#ppt_x+#ppt_w*1.125000"/>
                                          </p:val>
                                        </p:tav>
                                        <p:tav tm="100000">
                                          <p:val>
                                            <p:strVal val="#ppt_x"/>
                                          </p:val>
                                        </p:tav>
                                      </p:tavLst>
                                    </p:anim>
                                    <p:animEffect transition="in" filter="wipe(left)">
                                      <p:cBhvr>
                                        <p:cTn id="32" dur="500"/>
                                        <p:tgtEl>
                                          <p:spTgt spid="75"/>
                                        </p:tgtEl>
                                      </p:cBhvr>
                                    </p:animEffect>
                                  </p:childTnLst>
                                </p:cTn>
                              </p:par>
                            </p:childTnLst>
                          </p:cTn>
                        </p:par>
                        <p:par>
                          <p:cTn id="33" fill="hold">
                            <p:stCondLst>
                              <p:cond delay="1500"/>
                            </p:stCondLst>
                            <p:childTnLst>
                              <p:par>
                                <p:cTn id="34" presetID="22" presetClass="entr" presetSubtype="8" fill="hold" grpId="0" nodeType="afterEffect">
                                  <p:stCondLst>
                                    <p:cond delay="0"/>
                                  </p:stCondLst>
                                  <p:childTnLst>
                                    <p:set>
                                      <p:cBhvr>
                                        <p:cTn id="35" dur="1" fill="hold">
                                          <p:stCondLst>
                                            <p:cond delay="0"/>
                                          </p:stCondLst>
                                        </p:cTn>
                                        <p:tgtEl>
                                          <p:spTgt spid="65"/>
                                        </p:tgtEl>
                                        <p:attrNameLst>
                                          <p:attrName>style.visibility</p:attrName>
                                        </p:attrNameLst>
                                      </p:cBhvr>
                                      <p:to>
                                        <p:strVal val="visible"/>
                                      </p:to>
                                    </p:set>
                                    <p:animEffect transition="in" filter="wipe(left)">
                                      <p:cBhvr>
                                        <p:cTn id="36" dur="500"/>
                                        <p:tgtEl>
                                          <p:spTgt spid="65"/>
                                        </p:tgtEl>
                                      </p:cBhvr>
                                    </p:animEffect>
                                  </p:childTnLst>
                                </p:cTn>
                              </p:par>
                              <p:par>
                                <p:cTn id="37" presetID="12" presetClass="entr" presetSubtype="2" fill="hold" grpId="0" nodeType="withEffect">
                                  <p:stCondLst>
                                    <p:cond delay="0"/>
                                  </p:stCondLst>
                                  <p:childTnLst>
                                    <p:set>
                                      <p:cBhvr>
                                        <p:cTn id="38" dur="1" fill="hold">
                                          <p:stCondLst>
                                            <p:cond delay="0"/>
                                          </p:stCondLst>
                                        </p:cTn>
                                        <p:tgtEl>
                                          <p:spTgt spid="76"/>
                                        </p:tgtEl>
                                        <p:attrNameLst>
                                          <p:attrName>style.visibility</p:attrName>
                                        </p:attrNameLst>
                                      </p:cBhvr>
                                      <p:to>
                                        <p:strVal val="visible"/>
                                      </p:to>
                                    </p:set>
                                    <p:anim calcmode="lin" valueType="num">
                                      <p:cBhvr additive="base">
                                        <p:cTn id="39" dur="500"/>
                                        <p:tgtEl>
                                          <p:spTgt spid="76"/>
                                        </p:tgtEl>
                                        <p:attrNameLst>
                                          <p:attrName>ppt_x</p:attrName>
                                        </p:attrNameLst>
                                      </p:cBhvr>
                                      <p:tavLst>
                                        <p:tav tm="0">
                                          <p:val>
                                            <p:strVal val="#ppt_x+#ppt_w*1.125000"/>
                                          </p:val>
                                        </p:tav>
                                        <p:tav tm="100000">
                                          <p:val>
                                            <p:strVal val="#ppt_x"/>
                                          </p:val>
                                        </p:tav>
                                      </p:tavLst>
                                    </p:anim>
                                    <p:animEffect transition="in" filter="wipe(left)">
                                      <p:cBhvr>
                                        <p:cTn id="40" dur="500"/>
                                        <p:tgtEl>
                                          <p:spTgt spid="76"/>
                                        </p:tgtEl>
                                      </p:cBhvr>
                                    </p:animEffect>
                                  </p:childTnLst>
                                </p:cTn>
                              </p:par>
                            </p:childTnLst>
                          </p:cTn>
                        </p:par>
                        <p:par>
                          <p:cTn id="41" fill="hold">
                            <p:stCondLst>
                              <p:cond delay="2000"/>
                            </p:stCondLst>
                            <p:childTnLst>
                              <p:par>
                                <p:cTn id="42" presetID="22" presetClass="entr" presetSubtype="8" fill="hold" grpId="0" nodeType="afterEffect">
                                  <p:stCondLst>
                                    <p:cond delay="0"/>
                                  </p:stCondLst>
                                  <p:childTnLst>
                                    <p:set>
                                      <p:cBhvr>
                                        <p:cTn id="43" dur="1" fill="hold">
                                          <p:stCondLst>
                                            <p:cond delay="0"/>
                                          </p:stCondLst>
                                        </p:cTn>
                                        <p:tgtEl>
                                          <p:spTgt spid="64"/>
                                        </p:tgtEl>
                                        <p:attrNameLst>
                                          <p:attrName>style.visibility</p:attrName>
                                        </p:attrNameLst>
                                      </p:cBhvr>
                                      <p:to>
                                        <p:strVal val="visible"/>
                                      </p:to>
                                    </p:set>
                                    <p:animEffect transition="in" filter="wipe(left)">
                                      <p:cBhvr>
                                        <p:cTn id="44" dur="500"/>
                                        <p:tgtEl>
                                          <p:spTgt spid="64"/>
                                        </p:tgtEl>
                                      </p:cBhvr>
                                    </p:animEffect>
                                  </p:childTnLst>
                                </p:cTn>
                              </p:par>
                              <p:par>
                                <p:cTn id="45" presetID="12" presetClass="entr" presetSubtype="2" fill="hold" grpId="0" nodeType="withEffect">
                                  <p:stCondLst>
                                    <p:cond delay="0"/>
                                  </p:stCondLst>
                                  <p:childTnLst>
                                    <p:set>
                                      <p:cBhvr>
                                        <p:cTn id="46" dur="1" fill="hold">
                                          <p:stCondLst>
                                            <p:cond delay="0"/>
                                          </p:stCondLst>
                                        </p:cTn>
                                        <p:tgtEl>
                                          <p:spTgt spid="77"/>
                                        </p:tgtEl>
                                        <p:attrNameLst>
                                          <p:attrName>style.visibility</p:attrName>
                                        </p:attrNameLst>
                                      </p:cBhvr>
                                      <p:to>
                                        <p:strVal val="visible"/>
                                      </p:to>
                                    </p:set>
                                    <p:anim calcmode="lin" valueType="num">
                                      <p:cBhvr additive="base">
                                        <p:cTn id="47" dur="500"/>
                                        <p:tgtEl>
                                          <p:spTgt spid="77"/>
                                        </p:tgtEl>
                                        <p:attrNameLst>
                                          <p:attrName>ppt_x</p:attrName>
                                        </p:attrNameLst>
                                      </p:cBhvr>
                                      <p:tavLst>
                                        <p:tav tm="0">
                                          <p:val>
                                            <p:strVal val="#ppt_x+#ppt_w*1.125000"/>
                                          </p:val>
                                        </p:tav>
                                        <p:tav tm="100000">
                                          <p:val>
                                            <p:strVal val="#ppt_x"/>
                                          </p:val>
                                        </p:tav>
                                      </p:tavLst>
                                    </p:anim>
                                    <p:animEffect transition="in" filter="wipe(left)">
                                      <p:cBhvr>
                                        <p:cTn id="48" dur="500"/>
                                        <p:tgtEl>
                                          <p:spTgt spid="7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4" grpId="0"/>
      <p:bldP spid="65" grpId="0"/>
      <p:bldP spid="66" grpId="0"/>
      <p:bldP spid="67" grpId="0"/>
      <p:bldP spid="74" grpId="0"/>
      <p:bldP spid="75" grpId="0"/>
      <p:bldP spid="76" grpId="0"/>
      <p:bldP spid="77"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Rectangle 2"/>
          <p:cNvSpPr>
            <a:spLocks noChangeArrowheads="1"/>
          </p:cNvSpPr>
          <p:nvPr/>
        </p:nvSpPr>
        <p:spPr bwMode="auto">
          <a:xfrm>
            <a:off x="1054572" y="4290839"/>
            <a:ext cx="2485625" cy="140038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a:lnSpc>
                <a:spcPct val="150000"/>
              </a:lnSpc>
            </a:pPr>
            <a:r>
              <a:rPr lang="zh-CN" altLang="en-US" sz="2655" dirty="0">
                <a:solidFill>
                  <a:schemeClr val="tx1">
                    <a:lumMod val="75000"/>
                    <a:lumOff val="25000"/>
                  </a:schemeClr>
                </a:solidFill>
                <a:cs typeface="+mn-ea"/>
                <a:sym typeface="+mn-lt"/>
              </a:rPr>
              <a:t>请替换文字内容</a:t>
            </a:r>
            <a:endParaRPr lang="en-US" altLang="zh-CN" sz="2655" dirty="0">
              <a:solidFill>
                <a:schemeClr val="tx1">
                  <a:lumMod val="75000"/>
                  <a:lumOff val="25000"/>
                </a:schemeClr>
              </a:solidFill>
              <a:cs typeface="+mn-ea"/>
              <a:sym typeface="+mn-lt"/>
            </a:endParaRPr>
          </a:p>
          <a:p>
            <a:pPr>
              <a:lnSpc>
                <a:spcPct val="150000"/>
              </a:lnSpc>
            </a:pPr>
            <a:r>
              <a:rPr lang="zh-CN" altLang="en-US" sz="1135">
                <a:solidFill>
                  <a:schemeClr val="tx1">
                    <a:lumMod val="75000"/>
                    <a:lumOff val="25000"/>
                  </a:schemeClr>
                </a:solidFill>
                <a:cs typeface="+mn-ea"/>
                <a:sym typeface="+mn-lt"/>
              </a:rPr>
              <a:t>请替换文字内容，点击添加相关标题文字，修改文字内容，也可以直接复制你的内容到此。</a:t>
            </a:r>
            <a:endParaRPr lang="en-GB" altLang="zh-CN" sz="1135" dirty="0">
              <a:solidFill>
                <a:schemeClr val="tx1">
                  <a:lumMod val="75000"/>
                  <a:lumOff val="25000"/>
                </a:schemeClr>
              </a:solidFill>
              <a:cs typeface="+mn-ea"/>
              <a:sym typeface="+mn-lt"/>
            </a:endParaRPr>
          </a:p>
        </p:txBody>
      </p:sp>
      <p:sp>
        <p:nvSpPr>
          <p:cNvPr id="8195" name="Rectangle 3"/>
          <p:cNvSpPr>
            <a:spLocks noChangeArrowheads="1"/>
          </p:cNvSpPr>
          <p:nvPr/>
        </p:nvSpPr>
        <p:spPr bwMode="auto">
          <a:xfrm>
            <a:off x="1054572" y="1697923"/>
            <a:ext cx="2485625" cy="140038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a:lnSpc>
                <a:spcPct val="150000"/>
              </a:lnSpc>
            </a:pPr>
            <a:r>
              <a:rPr lang="zh-CN" altLang="en-US" sz="2655" dirty="0">
                <a:solidFill>
                  <a:schemeClr val="tx1">
                    <a:lumMod val="75000"/>
                    <a:lumOff val="25000"/>
                  </a:schemeClr>
                </a:solidFill>
                <a:cs typeface="+mn-ea"/>
                <a:sym typeface="+mn-lt"/>
              </a:rPr>
              <a:t>请替换文字内容</a:t>
            </a:r>
            <a:endParaRPr lang="en-US" altLang="zh-CN" sz="2655" dirty="0">
              <a:solidFill>
                <a:schemeClr val="tx1">
                  <a:lumMod val="75000"/>
                  <a:lumOff val="25000"/>
                </a:schemeClr>
              </a:solidFill>
              <a:cs typeface="+mn-ea"/>
              <a:sym typeface="+mn-lt"/>
            </a:endParaRPr>
          </a:p>
          <a:p>
            <a:pPr>
              <a:lnSpc>
                <a:spcPct val="150000"/>
              </a:lnSpc>
            </a:pPr>
            <a:r>
              <a:rPr lang="zh-CN" altLang="en-US" sz="1135">
                <a:solidFill>
                  <a:schemeClr val="tx1">
                    <a:lumMod val="75000"/>
                    <a:lumOff val="25000"/>
                  </a:schemeClr>
                </a:solidFill>
                <a:cs typeface="+mn-ea"/>
                <a:sym typeface="+mn-lt"/>
              </a:rPr>
              <a:t>请替换文字内容，点击添加相关标题文字，修改文字内容，也可以直接复制你的内容到此。</a:t>
            </a:r>
            <a:endParaRPr lang="en-GB" altLang="zh-CN" sz="1135" dirty="0">
              <a:solidFill>
                <a:schemeClr val="tx1">
                  <a:lumMod val="75000"/>
                  <a:lumOff val="25000"/>
                </a:schemeClr>
              </a:solidFill>
              <a:cs typeface="+mn-ea"/>
              <a:sym typeface="+mn-lt"/>
            </a:endParaRPr>
          </a:p>
        </p:txBody>
      </p:sp>
      <p:sp>
        <p:nvSpPr>
          <p:cNvPr id="8196" name="Rectangle 4"/>
          <p:cNvSpPr>
            <a:spLocks noChangeArrowheads="1"/>
          </p:cNvSpPr>
          <p:nvPr/>
        </p:nvSpPr>
        <p:spPr bwMode="auto">
          <a:xfrm>
            <a:off x="8319909" y="3258706"/>
            <a:ext cx="2485624" cy="140038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a:lnSpc>
                <a:spcPct val="150000"/>
              </a:lnSpc>
            </a:pPr>
            <a:r>
              <a:rPr lang="zh-CN" altLang="en-US" sz="2655" dirty="0">
                <a:solidFill>
                  <a:schemeClr val="tx1">
                    <a:lumMod val="75000"/>
                    <a:lumOff val="25000"/>
                  </a:schemeClr>
                </a:solidFill>
                <a:cs typeface="+mn-ea"/>
                <a:sym typeface="+mn-lt"/>
              </a:rPr>
              <a:t>请替换文字内容</a:t>
            </a:r>
            <a:endParaRPr lang="en-US" altLang="zh-CN" sz="2655" dirty="0">
              <a:solidFill>
                <a:schemeClr val="tx1">
                  <a:lumMod val="75000"/>
                  <a:lumOff val="25000"/>
                </a:schemeClr>
              </a:solidFill>
              <a:cs typeface="+mn-ea"/>
              <a:sym typeface="+mn-lt"/>
            </a:endParaRPr>
          </a:p>
          <a:p>
            <a:pPr>
              <a:lnSpc>
                <a:spcPct val="150000"/>
              </a:lnSpc>
            </a:pPr>
            <a:r>
              <a:rPr lang="zh-CN" altLang="en-US" sz="1135">
                <a:solidFill>
                  <a:schemeClr val="tx1">
                    <a:lumMod val="75000"/>
                    <a:lumOff val="25000"/>
                  </a:schemeClr>
                </a:solidFill>
                <a:cs typeface="+mn-ea"/>
                <a:sym typeface="+mn-lt"/>
              </a:rPr>
              <a:t>请替换文字内容，点击添加相关标题文字，修改文字内容，也可以直接复制你的内容到此。</a:t>
            </a:r>
            <a:endParaRPr lang="en-GB" altLang="zh-CN" sz="1135" dirty="0">
              <a:solidFill>
                <a:schemeClr val="tx1">
                  <a:lumMod val="75000"/>
                  <a:lumOff val="25000"/>
                </a:schemeClr>
              </a:solidFill>
              <a:cs typeface="+mn-ea"/>
              <a:sym typeface="+mn-lt"/>
            </a:endParaRPr>
          </a:p>
        </p:txBody>
      </p:sp>
      <p:sp>
        <p:nvSpPr>
          <p:cNvPr id="8197" name="Freeform 5"/>
          <p:cNvSpPr/>
          <p:nvPr/>
        </p:nvSpPr>
        <p:spPr bwMode="auto">
          <a:xfrm>
            <a:off x="3359623" y="2287529"/>
            <a:ext cx="1915583" cy="366184"/>
          </a:xfrm>
          <a:custGeom>
            <a:avLst/>
            <a:gdLst>
              <a:gd name="T0" fmla="*/ 905 w 905"/>
              <a:gd name="T1" fmla="*/ 173 h 173"/>
              <a:gd name="T2" fmla="*/ 732 w 905"/>
              <a:gd name="T3" fmla="*/ 0 h 173"/>
              <a:gd name="T4" fmla="*/ 0 w 905"/>
              <a:gd name="T5" fmla="*/ 0 h 173"/>
            </a:gdLst>
            <a:ahLst/>
            <a:cxnLst>
              <a:cxn ang="0">
                <a:pos x="T0" y="T1"/>
              </a:cxn>
              <a:cxn ang="0">
                <a:pos x="T2" y="T3"/>
              </a:cxn>
              <a:cxn ang="0">
                <a:pos x="T4" y="T5"/>
              </a:cxn>
            </a:cxnLst>
            <a:rect l="0" t="0" r="r" b="b"/>
            <a:pathLst>
              <a:path w="905" h="173">
                <a:moveTo>
                  <a:pt x="905" y="173"/>
                </a:moveTo>
                <a:lnTo>
                  <a:pt x="732" y="0"/>
                </a:lnTo>
                <a:lnTo>
                  <a:pt x="0" y="0"/>
                </a:lnTo>
              </a:path>
            </a:pathLst>
          </a:custGeom>
          <a:noFill/>
          <a:ln w="9525" cap="flat" cmpd="sng">
            <a:solidFill>
              <a:schemeClr val="bg2">
                <a:lumMod val="50000"/>
              </a:schemeClr>
            </a:solidFill>
            <a:round/>
            <a:tailEnd type="oval" w="sm" len="sm"/>
          </a:ln>
          <a:extLst>
            <a:ext uri="{909E8E84-426E-40DD-AFC4-6F175D3DCCD1}">
              <a14:hiddenFill xmlns:a14="http://schemas.microsoft.com/office/drawing/2010/main">
                <a:solidFill>
                  <a:srgbClr val="FFFFFF"/>
                </a:solidFill>
              </a14:hiddenFill>
            </a:ext>
          </a:extLst>
        </p:spPr>
        <p:txBody>
          <a:bodyPr/>
          <a:lstStyle/>
          <a:p>
            <a:endParaRPr lang="zh-CN" altLang="en-US" sz="1705">
              <a:cs typeface="+mn-ea"/>
              <a:sym typeface="+mn-lt"/>
            </a:endParaRPr>
          </a:p>
        </p:txBody>
      </p:sp>
      <p:sp>
        <p:nvSpPr>
          <p:cNvPr id="8198" name="Freeform 6"/>
          <p:cNvSpPr/>
          <p:nvPr/>
        </p:nvSpPr>
        <p:spPr bwMode="auto">
          <a:xfrm>
            <a:off x="3359622" y="4548129"/>
            <a:ext cx="1587500" cy="340784"/>
          </a:xfrm>
          <a:custGeom>
            <a:avLst/>
            <a:gdLst>
              <a:gd name="T0" fmla="*/ 750 w 750"/>
              <a:gd name="T1" fmla="*/ 0 h 161"/>
              <a:gd name="T2" fmla="*/ 591 w 750"/>
              <a:gd name="T3" fmla="*/ 161 h 161"/>
              <a:gd name="T4" fmla="*/ 0 w 750"/>
              <a:gd name="T5" fmla="*/ 161 h 161"/>
            </a:gdLst>
            <a:ahLst/>
            <a:cxnLst>
              <a:cxn ang="0">
                <a:pos x="T0" y="T1"/>
              </a:cxn>
              <a:cxn ang="0">
                <a:pos x="T2" y="T3"/>
              </a:cxn>
              <a:cxn ang="0">
                <a:pos x="T4" y="T5"/>
              </a:cxn>
            </a:cxnLst>
            <a:rect l="0" t="0" r="r" b="b"/>
            <a:pathLst>
              <a:path w="750" h="161">
                <a:moveTo>
                  <a:pt x="750" y="0"/>
                </a:moveTo>
                <a:lnTo>
                  <a:pt x="591" y="161"/>
                </a:lnTo>
                <a:lnTo>
                  <a:pt x="0" y="161"/>
                </a:lnTo>
              </a:path>
            </a:pathLst>
          </a:custGeom>
          <a:noFill/>
          <a:ln w="9525" cap="flat" cmpd="sng">
            <a:solidFill>
              <a:schemeClr val="bg2">
                <a:lumMod val="50000"/>
              </a:schemeClr>
            </a:solidFill>
            <a:round/>
            <a:tailEnd type="oval" w="sm" len="sm"/>
          </a:ln>
          <a:extLst>
            <a:ext uri="{909E8E84-426E-40DD-AFC4-6F175D3DCCD1}">
              <a14:hiddenFill xmlns:a14="http://schemas.microsoft.com/office/drawing/2010/main">
                <a:solidFill>
                  <a:srgbClr val="FFFFFF"/>
                </a:solidFill>
              </a14:hiddenFill>
            </a:ext>
          </a:extLst>
        </p:spPr>
        <p:txBody>
          <a:bodyPr/>
          <a:lstStyle/>
          <a:p>
            <a:endParaRPr lang="zh-CN" altLang="en-US" sz="1705">
              <a:cs typeface="+mn-ea"/>
              <a:sym typeface="+mn-lt"/>
            </a:endParaRPr>
          </a:p>
        </p:txBody>
      </p:sp>
      <p:sp>
        <p:nvSpPr>
          <p:cNvPr id="8199" name="Line 7"/>
          <p:cNvSpPr>
            <a:spLocks noChangeShapeType="1"/>
          </p:cNvSpPr>
          <p:nvPr/>
        </p:nvSpPr>
        <p:spPr bwMode="auto">
          <a:xfrm>
            <a:off x="7492295" y="3811529"/>
            <a:ext cx="726016" cy="0"/>
          </a:xfrm>
          <a:prstGeom prst="line">
            <a:avLst/>
          </a:prstGeom>
          <a:noFill/>
          <a:ln w="9525" cmpd="sng">
            <a:solidFill>
              <a:schemeClr val="bg2">
                <a:lumMod val="50000"/>
              </a:schemeClr>
            </a:solidFill>
            <a:round/>
            <a:tailEnd type="oval" w="sm" len="sm"/>
          </a:ln>
          <a:extLst>
            <a:ext uri="{909E8E84-426E-40DD-AFC4-6F175D3DCCD1}">
              <a14:hiddenFill xmlns:a14="http://schemas.microsoft.com/office/drawing/2010/main">
                <a:noFill/>
              </a14:hiddenFill>
            </a:ext>
          </a:extLst>
        </p:spPr>
        <p:txBody>
          <a:bodyPr/>
          <a:lstStyle/>
          <a:p>
            <a:endParaRPr lang="zh-CN" altLang="en-US" sz="1705">
              <a:cs typeface="+mn-ea"/>
              <a:sym typeface="+mn-lt"/>
            </a:endParaRPr>
          </a:p>
        </p:txBody>
      </p:sp>
      <p:sp>
        <p:nvSpPr>
          <p:cNvPr id="8200" name="Freeform 8"/>
          <p:cNvSpPr/>
          <p:nvPr/>
        </p:nvSpPr>
        <p:spPr bwMode="auto">
          <a:xfrm>
            <a:off x="5450888" y="2848448"/>
            <a:ext cx="1413933" cy="3292897"/>
          </a:xfrm>
          <a:custGeom>
            <a:avLst/>
            <a:gdLst>
              <a:gd name="T0" fmla="*/ 232 w 668"/>
              <a:gd name="T1" fmla="*/ 1571 h 1571"/>
              <a:gd name="T2" fmla="*/ 437 w 668"/>
              <a:gd name="T3" fmla="*/ 1571 h 1571"/>
              <a:gd name="T4" fmla="*/ 384 w 668"/>
              <a:gd name="T5" fmla="*/ 806 h 1571"/>
              <a:gd name="T6" fmla="*/ 668 w 668"/>
              <a:gd name="T7" fmla="*/ 434 h 1571"/>
              <a:gd name="T8" fmla="*/ 366 w 668"/>
              <a:gd name="T9" fmla="*/ 705 h 1571"/>
              <a:gd name="T10" fmla="*/ 327 w 668"/>
              <a:gd name="T11" fmla="*/ 0 h 1571"/>
              <a:gd name="T12" fmla="*/ 276 w 668"/>
              <a:gd name="T13" fmla="*/ 848 h 1571"/>
              <a:gd name="T14" fmla="*/ 0 w 668"/>
              <a:gd name="T15" fmla="*/ 582 h 1571"/>
              <a:gd name="T16" fmla="*/ 269 w 668"/>
              <a:gd name="T17" fmla="*/ 956 h 1571"/>
              <a:gd name="T18" fmla="*/ 232 w 668"/>
              <a:gd name="T19" fmla="*/ 1571 h 157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68" h="1571">
                <a:moveTo>
                  <a:pt x="232" y="1571"/>
                </a:moveTo>
                <a:lnTo>
                  <a:pt x="437" y="1571"/>
                </a:lnTo>
                <a:lnTo>
                  <a:pt x="384" y="806"/>
                </a:lnTo>
                <a:lnTo>
                  <a:pt x="668" y="434"/>
                </a:lnTo>
                <a:lnTo>
                  <a:pt x="366" y="705"/>
                </a:lnTo>
                <a:lnTo>
                  <a:pt x="327" y="0"/>
                </a:lnTo>
                <a:lnTo>
                  <a:pt x="276" y="848"/>
                </a:lnTo>
                <a:lnTo>
                  <a:pt x="0" y="582"/>
                </a:lnTo>
                <a:lnTo>
                  <a:pt x="269" y="956"/>
                </a:lnTo>
                <a:lnTo>
                  <a:pt x="232" y="1571"/>
                </a:lnTo>
                <a:close/>
              </a:path>
            </a:pathLst>
          </a:custGeom>
          <a:solidFill>
            <a:srgbClr val="E70022"/>
          </a:solidFill>
          <a:ln w="9525" cmpd="sng">
            <a:noFill/>
            <a:round/>
          </a:ln>
        </p:spPr>
        <p:txBody>
          <a:bodyPr/>
          <a:lstStyle/>
          <a:p>
            <a:endParaRPr lang="zh-CN" altLang="en-US" sz="1705">
              <a:cs typeface="+mn-ea"/>
              <a:sym typeface="+mn-lt"/>
            </a:endParaRPr>
          </a:p>
        </p:txBody>
      </p:sp>
      <p:sp>
        <p:nvSpPr>
          <p:cNvPr id="8201" name="Oval 9"/>
          <p:cNvSpPr>
            <a:spLocks noChangeArrowheads="1"/>
          </p:cNvSpPr>
          <p:nvPr/>
        </p:nvSpPr>
        <p:spPr bwMode="auto">
          <a:xfrm>
            <a:off x="6392804" y="3259080"/>
            <a:ext cx="1109133" cy="1107016"/>
          </a:xfrm>
          <a:prstGeom prst="ellipse">
            <a:avLst/>
          </a:prstGeom>
          <a:solidFill>
            <a:schemeClr val="accent3"/>
          </a:solidFill>
          <a:ln w="9525" cmpd="sng">
            <a:noFill/>
            <a:round/>
          </a:ln>
        </p:spPr>
        <p:txBody>
          <a:bodyPr/>
          <a:lstStyle/>
          <a:p>
            <a:endParaRPr lang="zh-CN" altLang="en-US" sz="1705">
              <a:cs typeface="+mn-ea"/>
              <a:sym typeface="+mn-lt"/>
            </a:endParaRPr>
          </a:p>
        </p:txBody>
      </p:sp>
      <p:sp>
        <p:nvSpPr>
          <p:cNvPr id="8202" name="Oval 10"/>
          <p:cNvSpPr>
            <a:spLocks noChangeArrowheads="1"/>
          </p:cNvSpPr>
          <p:nvPr/>
        </p:nvSpPr>
        <p:spPr bwMode="auto">
          <a:xfrm>
            <a:off x="6564257" y="3428414"/>
            <a:ext cx="766233" cy="768349"/>
          </a:xfrm>
          <a:prstGeom prst="ellipse">
            <a:avLst/>
          </a:prstGeom>
          <a:solidFill>
            <a:schemeClr val="bg1"/>
          </a:solidFill>
          <a:ln>
            <a:noFill/>
          </a:ln>
        </p:spPr>
        <p:txBody>
          <a:bodyPr/>
          <a:lstStyle/>
          <a:p>
            <a:endParaRPr lang="zh-CN" altLang="en-US" sz="1705">
              <a:cs typeface="+mn-ea"/>
              <a:sym typeface="+mn-lt"/>
            </a:endParaRPr>
          </a:p>
        </p:txBody>
      </p:sp>
      <p:sp>
        <p:nvSpPr>
          <p:cNvPr id="8203" name="Oval 11"/>
          <p:cNvSpPr>
            <a:spLocks noChangeArrowheads="1"/>
          </p:cNvSpPr>
          <p:nvPr/>
        </p:nvSpPr>
        <p:spPr bwMode="auto">
          <a:xfrm>
            <a:off x="4583055" y="3327662"/>
            <a:ext cx="1388533" cy="1386417"/>
          </a:xfrm>
          <a:prstGeom prst="ellipse">
            <a:avLst/>
          </a:prstGeom>
          <a:solidFill>
            <a:srgbClr val="154077"/>
          </a:solidFill>
          <a:ln w="9525" cmpd="sng">
            <a:noFill/>
            <a:round/>
          </a:ln>
        </p:spPr>
        <p:txBody>
          <a:bodyPr/>
          <a:lstStyle/>
          <a:p>
            <a:endParaRPr lang="zh-CN" altLang="en-US" sz="1705">
              <a:cs typeface="+mn-ea"/>
              <a:sym typeface="+mn-lt"/>
            </a:endParaRPr>
          </a:p>
        </p:txBody>
      </p:sp>
      <p:sp>
        <p:nvSpPr>
          <p:cNvPr id="8204" name="Oval 12"/>
          <p:cNvSpPr>
            <a:spLocks noChangeArrowheads="1"/>
          </p:cNvSpPr>
          <p:nvPr/>
        </p:nvSpPr>
        <p:spPr bwMode="auto">
          <a:xfrm>
            <a:off x="4796839" y="3542716"/>
            <a:ext cx="960967" cy="958849"/>
          </a:xfrm>
          <a:prstGeom prst="ellipse">
            <a:avLst/>
          </a:prstGeom>
          <a:solidFill>
            <a:schemeClr val="bg1"/>
          </a:solidFill>
          <a:ln>
            <a:noFill/>
          </a:ln>
        </p:spPr>
        <p:txBody>
          <a:bodyPr/>
          <a:lstStyle/>
          <a:p>
            <a:endParaRPr lang="zh-CN" altLang="en-US" sz="1705">
              <a:cs typeface="+mn-ea"/>
              <a:sym typeface="+mn-lt"/>
            </a:endParaRPr>
          </a:p>
        </p:txBody>
      </p:sp>
      <p:sp>
        <p:nvSpPr>
          <p:cNvPr id="8205" name="Oval 13"/>
          <p:cNvSpPr>
            <a:spLocks noChangeArrowheads="1"/>
          </p:cNvSpPr>
          <p:nvPr/>
        </p:nvSpPr>
        <p:spPr bwMode="auto">
          <a:xfrm>
            <a:off x="5160905" y="1978498"/>
            <a:ext cx="1900767" cy="1900767"/>
          </a:xfrm>
          <a:prstGeom prst="ellipse">
            <a:avLst/>
          </a:prstGeom>
          <a:solidFill>
            <a:schemeClr val="accent2"/>
          </a:solidFill>
          <a:ln w="9525" cmpd="sng">
            <a:noFill/>
            <a:round/>
          </a:ln>
        </p:spPr>
        <p:txBody>
          <a:bodyPr/>
          <a:lstStyle/>
          <a:p>
            <a:endParaRPr lang="zh-CN" altLang="en-US" sz="1705">
              <a:cs typeface="+mn-ea"/>
              <a:sym typeface="+mn-lt"/>
            </a:endParaRPr>
          </a:p>
        </p:txBody>
      </p:sp>
      <p:sp>
        <p:nvSpPr>
          <p:cNvPr id="8206" name="Oval 14"/>
          <p:cNvSpPr>
            <a:spLocks noChangeArrowheads="1"/>
          </p:cNvSpPr>
          <p:nvPr/>
        </p:nvSpPr>
        <p:spPr bwMode="auto">
          <a:xfrm>
            <a:off x="5453005" y="2270597"/>
            <a:ext cx="1316567" cy="1316567"/>
          </a:xfrm>
          <a:prstGeom prst="ellipse">
            <a:avLst/>
          </a:prstGeom>
          <a:solidFill>
            <a:schemeClr val="bg1"/>
          </a:solidFill>
          <a:ln>
            <a:noFill/>
          </a:ln>
        </p:spPr>
        <p:txBody>
          <a:bodyPr/>
          <a:lstStyle/>
          <a:p>
            <a:endParaRPr lang="zh-CN" altLang="en-US" sz="1705">
              <a:cs typeface="+mn-ea"/>
              <a:sym typeface="+mn-lt"/>
            </a:endParaRPr>
          </a:p>
        </p:txBody>
      </p:sp>
      <p:sp>
        <p:nvSpPr>
          <p:cNvPr id="8207" name="Freeform 15"/>
          <p:cNvSpPr>
            <a:spLocks noEditPoints="1"/>
          </p:cNvSpPr>
          <p:nvPr/>
        </p:nvSpPr>
        <p:spPr bwMode="auto">
          <a:xfrm>
            <a:off x="6833071" y="3699347"/>
            <a:ext cx="228600" cy="226483"/>
          </a:xfrm>
          <a:custGeom>
            <a:avLst/>
            <a:gdLst>
              <a:gd name="T0" fmla="*/ 96 w 96"/>
              <a:gd name="T1" fmla="*/ 53 h 96"/>
              <a:gd name="T2" fmla="*/ 43 w 96"/>
              <a:gd name="T3" fmla="*/ 0 h 96"/>
              <a:gd name="T4" fmla="*/ 39 w 96"/>
              <a:gd name="T5" fmla="*/ 0 h 96"/>
              <a:gd name="T6" fmla="*/ 39 w 96"/>
              <a:gd name="T7" fmla="*/ 11 h 96"/>
              <a:gd name="T8" fmla="*/ 0 w 96"/>
              <a:gd name="T9" fmla="*/ 53 h 96"/>
              <a:gd name="T10" fmla="*/ 43 w 96"/>
              <a:gd name="T11" fmla="*/ 96 h 96"/>
              <a:gd name="T12" fmla="*/ 67 w 96"/>
              <a:gd name="T13" fmla="*/ 89 h 96"/>
              <a:gd name="T14" fmla="*/ 85 w 96"/>
              <a:gd name="T15" fmla="*/ 57 h 96"/>
              <a:gd name="T16" fmla="*/ 96 w 96"/>
              <a:gd name="T17" fmla="*/ 57 h 96"/>
              <a:gd name="T18" fmla="*/ 96 w 96"/>
              <a:gd name="T19" fmla="*/ 53 h 96"/>
              <a:gd name="T20" fmla="*/ 62 w 96"/>
              <a:gd name="T21" fmla="*/ 82 h 96"/>
              <a:gd name="T22" fmla="*/ 43 w 96"/>
              <a:gd name="T23" fmla="*/ 88 h 96"/>
              <a:gd name="T24" fmla="*/ 8 w 96"/>
              <a:gd name="T25" fmla="*/ 53 h 96"/>
              <a:gd name="T26" fmla="*/ 39 w 96"/>
              <a:gd name="T27" fmla="*/ 19 h 96"/>
              <a:gd name="T28" fmla="*/ 39 w 96"/>
              <a:gd name="T29" fmla="*/ 57 h 96"/>
              <a:gd name="T30" fmla="*/ 77 w 96"/>
              <a:gd name="T31" fmla="*/ 57 h 96"/>
              <a:gd name="T32" fmla="*/ 62 w 96"/>
              <a:gd name="T33" fmla="*/ 82 h 96"/>
              <a:gd name="T34" fmla="*/ 47 w 96"/>
              <a:gd name="T35" fmla="*/ 49 h 96"/>
              <a:gd name="T36" fmla="*/ 47 w 96"/>
              <a:gd name="T37" fmla="*/ 8 h 96"/>
              <a:gd name="T38" fmla="*/ 88 w 96"/>
              <a:gd name="T39" fmla="*/ 49 h 96"/>
              <a:gd name="T40" fmla="*/ 47 w 96"/>
              <a:gd name="T41" fmla="*/ 49 h 9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96" h="96">
                <a:moveTo>
                  <a:pt x="96" y="53"/>
                </a:moveTo>
                <a:cubicBezTo>
                  <a:pt x="96" y="24"/>
                  <a:pt x="72" y="0"/>
                  <a:pt x="43" y="0"/>
                </a:cubicBezTo>
                <a:cubicBezTo>
                  <a:pt x="39" y="0"/>
                  <a:pt x="39" y="0"/>
                  <a:pt x="39" y="0"/>
                </a:cubicBezTo>
                <a:cubicBezTo>
                  <a:pt x="39" y="11"/>
                  <a:pt x="39" y="11"/>
                  <a:pt x="39" y="11"/>
                </a:cubicBezTo>
                <a:cubicBezTo>
                  <a:pt x="17" y="13"/>
                  <a:pt x="0" y="31"/>
                  <a:pt x="0" y="53"/>
                </a:cubicBezTo>
                <a:cubicBezTo>
                  <a:pt x="0" y="77"/>
                  <a:pt x="19" y="96"/>
                  <a:pt x="43" y="96"/>
                </a:cubicBezTo>
                <a:cubicBezTo>
                  <a:pt x="51" y="96"/>
                  <a:pt x="60" y="93"/>
                  <a:pt x="67" y="89"/>
                </a:cubicBezTo>
                <a:cubicBezTo>
                  <a:pt x="77" y="82"/>
                  <a:pt x="84" y="70"/>
                  <a:pt x="85" y="57"/>
                </a:cubicBezTo>
                <a:cubicBezTo>
                  <a:pt x="96" y="57"/>
                  <a:pt x="96" y="57"/>
                  <a:pt x="96" y="57"/>
                </a:cubicBezTo>
                <a:lnTo>
                  <a:pt x="96" y="53"/>
                </a:lnTo>
                <a:close/>
                <a:moveTo>
                  <a:pt x="62" y="82"/>
                </a:moveTo>
                <a:cubicBezTo>
                  <a:pt x="56" y="86"/>
                  <a:pt x="50" y="88"/>
                  <a:pt x="43" y="88"/>
                </a:cubicBezTo>
                <a:cubicBezTo>
                  <a:pt x="24" y="88"/>
                  <a:pt x="8" y="72"/>
                  <a:pt x="8" y="53"/>
                </a:cubicBezTo>
                <a:cubicBezTo>
                  <a:pt x="8" y="36"/>
                  <a:pt x="22" y="21"/>
                  <a:pt x="39" y="19"/>
                </a:cubicBezTo>
                <a:cubicBezTo>
                  <a:pt x="39" y="57"/>
                  <a:pt x="39" y="57"/>
                  <a:pt x="39" y="57"/>
                </a:cubicBezTo>
                <a:cubicBezTo>
                  <a:pt x="77" y="57"/>
                  <a:pt x="77" y="57"/>
                  <a:pt x="77" y="57"/>
                </a:cubicBezTo>
                <a:cubicBezTo>
                  <a:pt x="76" y="67"/>
                  <a:pt x="71" y="76"/>
                  <a:pt x="62" y="82"/>
                </a:cubicBezTo>
                <a:moveTo>
                  <a:pt x="47" y="49"/>
                </a:moveTo>
                <a:cubicBezTo>
                  <a:pt x="47" y="8"/>
                  <a:pt x="47" y="8"/>
                  <a:pt x="47" y="8"/>
                </a:cubicBezTo>
                <a:cubicBezTo>
                  <a:pt x="69" y="10"/>
                  <a:pt x="86" y="28"/>
                  <a:pt x="88" y="49"/>
                </a:cubicBezTo>
                <a:lnTo>
                  <a:pt x="47" y="49"/>
                </a:lnTo>
                <a:close/>
              </a:path>
            </a:pathLst>
          </a:custGeom>
          <a:solidFill>
            <a:schemeClr val="accent3"/>
          </a:solidFill>
          <a:ln>
            <a:noFill/>
          </a:ln>
        </p:spPr>
        <p:txBody>
          <a:bodyPr/>
          <a:lstStyle/>
          <a:p>
            <a:endParaRPr lang="zh-CN" altLang="en-US" sz="1705">
              <a:cs typeface="+mn-ea"/>
              <a:sym typeface="+mn-lt"/>
            </a:endParaRPr>
          </a:p>
        </p:txBody>
      </p:sp>
      <p:sp>
        <p:nvSpPr>
          <p:cNvPr id="8208" name="Freeform 16"/>
          <p:cNvSpPr>
            <a:spLocks noEditPoints="1"/>
          </p:cNvSpPr>
          <p:nvPr/>
        </p:nvSpPr>
        <p:spPr bwMode="auto">
          <a:xfrm>
            <a:off x="5857290" y="2653713"/>
            <a:ext cx="510116" cy="548216"/>
          </a:xfrm>
          <a:custGeom>
            <a:avLst/>
            <a:gdLst>
              <a:gd name="T0" fmla="*/ 209 w 215"/>
              <a:gd name="T1" fmla="*/ 183 h 231"/>
              <a:gd name="T2" fmla="*/ 177 w 215"/>
              <a:gd name="T3" fmla="*/ 94 h 231"/>
              <a:gd name="T4" fmla="*/ 128 w 215"/>
              <a:gd name="T5" fmla="*/ 26 h 231"/>
              <a:gd name="T6" fmla="*/ 128 w 215"/>
              <a:gd name="T7" fmla="*/ 20 h 231"/>
              <a:gd name="T8" fmla="*/ 107 w 215"/>
              <a:gd name="T9" fmla="*/ 0 h 231"/>
              <a:gd name="T10" fmla="*/ 87 w 215"/>
              <a:gd name="T11" fmla="*/ 20 h 231"/>
              <a:gd name="T12" fmla="*/ 87 w 215"/>
              <a:gd name="T13" fmla="*/ 26 h 231"/>
              <a:gd name="T14" fmla="*/ 37 w 215"/>
              <a:gd name="T15" fmla="*/ 94 h 231"/>
              <a:gd name="T16" fmla="*/ 5 w 215"/>
              <a:gd name="T17" fmla="*/ 183 h 231"/>
              <a:gd name="T18" fmla="*/ 1 w 215"/>
              <a:gd name="T19" fmla="*/ 194 h 231"/>
              <a:gd name="T20" fmla="*/ 10 w 215"/>
              <a:gd name="T21" fmla="*/ 201 h 231"/>
              <a:gd name="T22" fmla="*/ 70 w 215"/>
              <a:gd name="T23" fmla="*/ 201 h 231"/>
              <a:gd name="T24" fmla="*/ 107 w 215"/>
              <a:gd name="T25" fmla="*/ 231 h 231"/>
              <a:gd name="T26" fmla="*/ 145 w 215"/>
              <a:gd name="T27" fmla="*/ 201 h 231"/>
              <a:gd name="T28" fmla="*/ 204 w 215"/>
              <a:gd name="T29" fmla="*/ 201 h 231"/>
              <a:gd name="T30" fmla="*/ 214 w 215"/>
              <a:gd name="T31" fmla="*/ 194 h 231"/>
              <a:gd name="T32" fmla="*/ 209 w 215"/>
              <a:gd name="T33" fmla="*/ 183 h 231"/>
              <a:gd name="T34" fmla="*/ 98 w 215"/>
              <a:gd name="T35" fmla="*/ 181 h 231"/>
              <a:gd name="T36" fmla="*/ 35 w 215"/>
              <a:gd name="T37" fmla="*/ 181 h 231"/>
              <a:gd name="T38" fmla="*/ 57 w 215"/>
              <a:gd name="T39" fmla="*/ 94 h 231"/>
              <a:gd name="T40" fmla="*/ 107 w 215"/>
              <a:gd name="T41" fmla="*/ 43 h 231"/>
              <a:gd name="T42" fmla="*/ 158 w 215"/>
              <a:gd name="T43" fmla="*/ 93 h 231"/>
              <a:gd name="T44" fmla="*/ 180 w 215"/>
              <a:gd name="T45" fmla="*/ 181 h 231"/>
              <a:gd name="T46" fmla="*/ 98 w 215"/>
              <a:gd name="T47" fmla="*/ 181 h 2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215" h="231">
                <a:moveTo>
                  <a:pt x="209" y="183"/>
                </a:moveTo>
                <a:cubicBezTo>
                  <a:pt x="176" y="162"/>
                  <a:pt x="177" y="95"/>
                  <a:pt x="177" y="94"/>
                </a:cubicBezTo>
                <a:cubicBezTo>
                  <a:pt x="177" y="62"/>
                  <a:pt x="156" y="35"/>
                  <a:pt x="128" y="26"/>
                </a:cubicBezTo>
                <a:cubicBezTo>
                  <a:pt x="128" y="20"/>
                  <a:pt x="128" y="20"/>
                  <a:pt x="128" y="20"/>
                </a:cubicBezTo>
                <a:cubicBezTo>
                  <a:pt x="128" y="9"/>
                  <a:pt x="119" y="0"/>
                  <a:pt x="107" y="0"/>
                </a:cubicBezTo>
                <a:cubicBezTo>
                  <a:pt x="96" y="0"/>
                  <a:pt x="87" y="9"/>
                  <a:pt x="87" y="20"/>
                </a:cubicBezTo>
                <a:cubicBezTo>
                  <a:pt x="87" y="26"/>
                  <a:pt x="87" y="26"/>
                  <a:pt x="87" y="26"/>
                </a:cubicBezTo>
                <a:cubicBezTo>
                  <a:pt x="58" y="35"/>
                  <a:pt x="37" y="62"/>
                  <a:pt x="37" y="94"/>
                </a:cubicBezTo>
                <a:cubicBezTo>
                  <a:pt x="38" y="113"/>
                  <a:pt x="33" y="166"/>
                  <a:pt x="5" y="183"/>
                </a:cubicBezTo>
                <a:cubicBezTo>
                  <a:pt x="1" y="185"/>
                  <a:pt x="0" y="190"/>
                  <a:pt x="1" y="194"/>
                </a:cubicBezTo>
                <a:cubicBezTo>
                  <a:pt x="2" y="198"/>
                  <a:pt x="6" y="201"/>
                  <a:pt x="10" y="201"/>
                </a:cubicBezTo>
                <a:cubicBezTo>
                  <a:pt x="70" y="201"/>
                  <a:pt x="70" y="201"/>
                  <a:pt x="70" y="201"/>
                </a:cubicBezTo>
                <a:cubicBezTo>
                  <a:pt x="74" y="218"/>
                  <a:pt x="89" y="231"/>
                  <a:pt x="107" y="231"/>
                </a:cubicBezTo>
                <a:cubicBezTo>
                  <a:pt x="126" y="231"/>
                  <a:pt x="141" y="218"/>
                  <a:pt x="145" y="201"/>
                </a:cubicBezTo>
                <a:cubicBezTo>
                  <a:pt x="204" y="201"/>
                  <a:pt x="204" y="201"/>
                  <a:pt x="204" y="201"/>
                </a:cubicBezTo>
                <a:cubicBezTo>
                  <a:pt x="209" y="201"/>
                  <a:pt x="212" y="198"/>
                  <a:pt x="214" y="194"/>
                </a:cubicBezTo>
                <a:cubicBezTo>
                  <a:pt x="215" y="190"/>
                  <a:pt x="213" y="185"/>
                  <a:pt x="209" y="183"/>
                </a:cubicBezTo>
                <a:moveTo>
                  <a:pt x="98" y="181"/>
                </a:moveTo>
                <a:cubicBezTo>
                  <a:pt x="35" y="181"/>
                  <a:pt x="35" y="181"/>
                  <a:pt x="35" y="181"/>
                </a:cubicBezTo>
                <a:cubicBezTo>
                  <a:pt x="58" y="148"/>
                  <a:pt x="57" y="96"/>
                  <a:pt x="57" y="94"/>
                </a:cubicBezTo>
                <a:cubicBezTo>
                  <a:pt x="57" y="66"/>
                  <a:pt x="80" y="43"/>
                  <a:pt x="107" y="43"/>
                </a:cubicBezTo>
                <a:cubicBezTo>
                  <a:pt x="135" y="43"/>
                  <a:pt x="158" y="66"/>
                  <a:pt x="158" y="93"/>
                </a:cubicBezTo>
                <a:cubicBezTo>
                  <a:pt x="158" y="96"/>
                  <a:pt x="156" y="148"/>
                  <a:pt x="180" y="181"/>
                </a:cubicBezTo>
                <a:lnTo>
                  <a:pt x="98" y="181"/>
                </a:lnTo>
                <a:close/>
              </a:path>
            </a:pathLst>
          </a:custGeom>
          <a:solidFill>
            <a:schemeClr val="accent2"/>
          </a:solidFill>
          <a:ln>
            <a:noFill/>
          </a:ln>
        </p:spPr>
        <p:txBody>
          <a:bodyPr/>
          <a:lstStyle/>
          <a:p>
            <a:endParaRPr lang="zh-CN" altLang="en-US" sz="1705">
              <a:cs typeface="+mn-ea"/>
              <a:sym typeface="+mn-lt"/>
            </a:endParaRPr>
          </a:p>
        </p:txBody>
      </p:sp>
      <p:grpSp>
        <p:nvGrpSpPr>
          <p:cNvPr id="2" name="组合 1"/>
          <p:cNvGrpSpPr/>
          <p:nvPr/>
        </p:nvGrpSpPr>
        <p:grpSpPr>
          <a:xfrm>
            <a:off x="5078355" y="3824230"/>
            <a:ext cx="395816" cy="393700"/>
            <a:chOff x="3989388" y="3048000"/>
            <a:chExt cx="296862" cy="295275"/>
          </a:xfrm>
          <a:solidFill>
            <a:schemeClr val="accent1"/>
          </a:solidFill>
        </p:grpSpPr>
        <p:sp>
          <p:nvSpPr>
            <p:cNvPr id="8209" name="Freeform 17"/>
            <p:cNvSpPr>
              <a:spLocks noEditPoints="1"/>
            </p:cNvSpPr>
            <p:nvPr/>
          </p:nvSpPr>
          <p:spPr bwMode="auto">
            <a:xfrm>
              <a:off x="3989388" y="3048000"/>
              <a:ext cx="296862" cy="295275"/>
            </a:xfrm>
            <a:custGeom>
              <a:avLst/>
              <a:gdLst>
                <a:gd name="T0" fmla="*/ 83 w 167"/>
                <a:gd name="T1" fmla="*/ 166 h 166"/>
                <a:gd name="T2" fmla="*/ 0 w 167"/>
                <a:gd name="T3" fmla="*/ 83 h 166"/>
                <a:gd name="T4" fmla="*/ 83 w 167"/>
                <a:gd name="T5" fmla="*/ 0 h 166"/>
                <a:gd name="T6" fmla="*/ 167 w 167"/>
                <a:gd name="T7" fmla="*/ 83 h 166"/>
                <a:gd name="T8" fmla="*/ 83 w 167"/>
                <a:gd name="T9" fmla="*/ 166 h 166"/>
                <a:gd name="T10" fmla="*/ 83 w 167"/>
                <a:gd name="T11" fmla="*/ 14 h 166"/>
                <a:gd name="T12" fmla="*/ 14 w 167"/>
                <a:gd name="T13" fmla="*/ 83 h 166"/>
                <a:gd name="T14" fmla="*/ 83 w 167"/>
                <a:gd name="T15" fmla="*/ 152 h 166"/>
                <a:gd name="T16" fmla="*/ 152 w 167"/>
                <a:gd name="T17" fmla="*/ 83 h 166"/>
                <a:gd name="T18" fmla="*/ 83 w 167"/>
                <a:gd name="T19" fmla="*/ 14 h 1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67" h="166">
                  <a:moveTo>
                    <a:pt x="83" y="166"/>
                  </a:moveTo>
                  <a:cubicBezTo>
                    <a:pt x="37" y="166"/>
                    <a:pt x="0" y="129"/>
                    <a:pt x="0" y="83"/>
                  </a:cubicBezTo>
                  <a:cubicBezTo>
                    <a:pt x="0" y="37"/>
                    <a:pt x="37" y="0"/>
                    <a:pt x="83" y="0"/>
                  </a:cubicBezTo>
                  <a:cubicBezTo>
                    <a:pt x="129" y="0"/>
                    <a:pt x="167" y="37"/>
                    <a:pt x="167" y="83"/>
                  </a:cubicBezTo>
                  <a:cubicBezTo>
                    <a:pt x="167" y="129"/>
                    <a:pt x="129" y="166"/>
                    <a:pt x="83" y="166"/>
                  </a:cubicBezTo>
                  <a:moveTo>
                    <a:pt x="83" y="14"/>
                  </a:moveTo>
                  <a:cubicBezTo>
                    <a:pt x="45" y="14"/>
                    <a:pt x="14" y="45"/>
                    <a:pt x="14" y="83"/>
                  </a:cubicBezTo>
                  <a:cubicBezTo>
                    <a:pt x="14" y="121"/>
                    <a:pt x="45" y="152"/>
                    <a:pt x="83" y="152"/>
                  </a:cubicBezTo>
                  <a:cubicBezTo>
                    <a:pt x="121" y="152"/>
                    <a:pt x="152" y="121"/>
                    <a:pt x="152" y="83"/>
                  </a:cubicBezTo>
                  <a:cubicBezTo>
                    <a:pt x="152" y="45"/>
                    <a:pt x="121" y="14"/>
                    <a:pt x="83" y="14"/>
                  </a:cubicBezTo>
                </a:path>
              </a:pathLst>
            </a:custGeom>
            <a:grpFill/>
            <a:ln>
              <a:noFill/>
            </a:ln>
          </p:spPr>
          <p:txBody>
            <a:bodyPr/>
            <a:lstStyle/>
            <a:p>
              <a:endParaRPr lang="zh-CN" altLang="en-US" sz="1705">
                <a:cs typeface="+mn-ea"/>
                <a:sym typeface="+mn-lt"/>
              </a:endParaRPr>
            </a:p>
          </p:txBody>
        </p:sp>
        <p:sp>
          <p:nvSpPr>
            <p:cNvPr id="8210" name="Freeform 18"/>
            <p:cNvSpPr/>
            <p:nvPr/>
          </p:nvSpPr>
          <p:spPr bwMode="auto">
            <a:xfrm>
              <a:off x="4124325" y="3105150"/>
              <a:ext cx="90488" cy="103188"/>
            </a:xfrm>
            <a:custGeom>
              <a:avLst/>
              <a:gdLst>
                <a:gd name="T0" fmla="*/ 44 w 51"/>
                <a:gd name="T1" fmla="*/ 58 h 58"/>
                <a:gd name="T2" fmla="*/ 7 w 51"/>
                <a:gd name="T3" fmla="*/ 58 h 58"/>
                <a:gd name="T4" fmla="*/ 0 w 51"/>
                <a:gd name="T5" fmla="*/ 51 h 58"/>
                <a:gd name="T6" fmla="*/ 0 w 51"/>
                <a:gd name="T7" fmla="*/ 7 h 58"/>
                <a:gd name="T8" fmla="*/ 7 w 51"/>
                <a:gd name="T9" fmla="*/ 0 h 58"/>
                <a:gd name="T10" fmla="*/ 14 w 51"/>
                <a:gd name="T11" fmla="*/ 7 h 58"/>
                <a:gd name="T12" fmla="*/ 14 w 51"/>
                <a:gd name="T13" fmla="*/ 44 h 58"/>
                <a:gd name="T14" fmla="*/ 44 w 51"/>
                <a:gd name="T15" fmla="*/ 44 h 58"/>
                <a:gd name="T16" fmla="*/ 51 w 51"/>
                <a:gd name="T17" fmla="*/ 51 h 58"/>
                <a:gd name="T18" fmla="*/ 44 w 51"/>
                <a:gd name="T19" fmla="*/ 58 h 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51" h="58">
                  <a:moveTo>
                    <a:pt x="44" y="58"/>
                  </a:moveTo>
                  <a:cubicBezTo>
                    <a:pt x="7" y="58"/>
                    <a:pt x="7" y="58"/>
                    <a:pt x="7" y="58"/>
                  </a:cubicBezTo>
                  <a:cubicBezTo>
                    <a:pt x="3" y="58"/>
                    <a:pt x="0" y="55"/>
                    <a:pt x="0" y="51"/>
                  </a:cubicBezTo>
                  <a:cubicBezTo>
                    <a:pt x="0" y="7"/>
                    <a:pt x="0" y="7"/>
                    <a:pt x="0" y="7"/>
                  </a:cubicBezTo>
                  <a:cubicBezTo>
                    <a:pt x="0" y="3"/>
                    <a:pt x="3" y="0"/>
                    <a:pt x="7" y="0"/>
                  </a:cubicBezTo>
                  <a:cubicBezTo>
                    <a:pt x="11" y="0"/>
                    <a:pt x="14" y="3"/>
                    <a:pt x="14" y="7"/>
                  </a:cubicBezTo>
                  <a:cubicBezTo>
                    <a:pt x="14" y="44"/>
                    <a:pt x="14" y="44"/>
                    <a:pt x="14" y="44"/>
                  </a:cubicBezTo>
                  <a:cubicBezTo>
                    <a:pt x="44" y="44"/>
                    <a:pt x="44" y="44"/>
                    <a:pt x="44" y="44"/>
                  </a:cubicBezTo>
                  <a:cubicBezTo>
                    <a:pt x="48" y="44"/>
                    <a:pt x="51" y="47"/>
                    <a:pt x="51" y="51"/>
                  </a:cubicBezTo>
                  <a:cubicBezTo>
                    <a:pt x="51" y="55"/>
                    <a:pt x="48" y="58"/>
                    <a:pt x="44" y="58"/>
                  </a:cubicBezTo>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sz="1705">
                <a:cs typeface="+mn-ea"/>
                <a:sym typeface="+mn-lt"/>
              </a:endParaRPr>
            </a:p>
          </p:txBody>
        </p:sp>
      </p:grpSp>
    </p:spTree>
  </p:cSld>
  <p:clrMapOvr>
    <a:masterClrMapping/>
  </p:clrMapOvr>
  <mc:AlternateContent xmlns:mc="http://schemas.openxmlformats.org/markup-compatibility/2006">
    <mc:Choice xmlns:p14="http://schemas.microsoft.com/office/powerpoint/2010/main" Requires="p14">
      <p:transition spd="slow" p14:dur="1500" advClick="0" advTm="3000">
        <p:random/>
      </p:transition>
    </mc:Choice>
    <mc:Fallback>
      <p:transition spd="slow" advClick="0" advTm="3000">
        <p:random/>
      </p:transition>
    </mc:Fallback>
  </mc:AlternateContent>
  <mc:AlternateContent xmlns:mc="http://schemas.openxmlformats.org/markup-compatibility/2006">
    <mc:Choice xmlns:p14="http://schemas.microsoft.com/office/powerpoint/2010/main"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grpId="0" nodeType="withEffect" p14:presetBounceEnd="60000">
                                      <p:stCondLst>
                                        <p:cond delay="0"/>
                                      </p:stCondLst>
                                      <p:childTnLst>
                                        <p:set>
                                          <p:cBhvr>
                                            <p:cTn id="6" dur="1" fill="hold">
                                              <p:stCondLst>
                                                <p:cond delay="0"/>
                                              </p:stCondLst>
                                            </p:cTn>
                                            <p:tgtEl>
                                              <p:spTgt spid="8200"/>
                                            </p:tgtEl>
                                            <p:attrNameLst>
                                              <p:attrName>style.visibility</p:attrName>
                                            </p:attrNameLst>
                                          </p:cBhvr>
                                          <p:to>
                                            <p:strVal val="visible"/>
                                          </p:to>
                                        </p:set>
                                        <p:anim calcmode="lin" valueType="num" p14:bounceEnd="60000">
                                          <p:cBhvr additive="base">
                                            <p:cTn id="7" dur="750" fill="hold"/>
                                            <p:tgtEl>
                                              <p:spTgt spid="8200"/>
                                            </p:tgtEl>
                                            <p:attrNameLst>
                                              <p:attrName>ppt_x</p:attrName>
                                            </p:attrNameLst>
                                          </p:cBhvr>
                                          <p:tavLst>
                                            <p:tav tm="0">
                                              <p:val>
                                                <p:strVal val="#ppt_x"/>
                                              </p:val>
                                            </p:tav>
                                            <p:tav tm="100000">
                                              <p:val>
                                                <p:strVal val="#ppt_x"/>
                                              </p:val>
                                            </p:tav>
                                          </p:tavLst>
                                        </p:anim>
                                        <p:anim calcmode="lin" valueType="num" p14:bounceEnd="60000">
                                          <p:cBhvr additive="base">
                                            <p:cTn id="8" dur="750" fill="hold"/>
                                            <p:tgtEl>
                                              <p:spTgt spid="8200"/>
                                            </p:tgtEl>
                                            <p:attrNameLst>
                                              <p:attrName>ppt_y</p:attrName>
                                            </p:attrNameLst>
                                          </p:cBhvr>
                                          <p:tavLst>
                                            <p:tav tm="0">
                                              <p:val>
                                                <p:strVal val="1+#ppt_h/2"/>
                                              </p:val>
                                            </p:tav>
                                            <p:tav tm="100000">
                                              <p:val>
                                                <p:strVal val="#ppt_y"/>
                                              </p:val>
                                            </p:tav>
                                          </p:tavLst>
                                        </p:anim>
                                      </p:childTnLst>
                                    </p:cTn>
                                  </p:par>
                                  <p:par>
                                    <p:cTn id="9" presetID="53" presetClass="entr" presetSubtype="16" fill="hold" grpId="0" nodeType="withEffect">
                                      <p:stCondLst>
                                        <p:cond delay="400"/>
                                      </p:stCondLst>
                                      <p:childTnLst>
                                        <p:set>
                                          <p:cBhvr>
                                            <p:cTn id="10" dur="1" fill="hold">
                                              <p:stCondLst>
                                                <p:cond delay="0"/>
                                              </p:stCondLst>
                                            </p:cTn>
                                            <p:tgtEl>
                                              <p:spTgt spid="8205"/>
                                            </p:tgtEl>
                                            <p:attrNameLst>
                                              <p:attrName>style.visibility</p:attrName>
                                            </p:attrNameLst>
                                          </p:cBhvr>
                                          <p:to>
                                            <p:strVal val="visible"/>
                                          </p:to>
                                        </p:set>
                                        <p:anim calcmode="lin" valueType="num">
                                          <p:cBhvr>
                                            <p:cTn id="11" dur="300" fill="hold"/>
                                            <p:tgtEl>
                                              <p:spTgt spid="8205"/>
                                            </p:tgtEl>
                                            <p:attrNameLst>
                                              <p:attrName>ppt_w</p:attrName>
                                            </p:attrNameLst>
                                          </p:cBhvr>
                                          <p:tavLst>
                                            <p:tav tm="0">
                                              <p:val>
                                                <p:fltVal val="0"/>
                                              </p:val>
                                            </p:tav>
                                            <p:tav tm="100000">
                                              <p:val>
                                                <p:strVal val="#ppt_w"/>
                                              </p:val>
                                            </p:tav>
                                          </p:tavLst>
                                        </p:anim>
                                        <p:anim calcmode="lin" valueType="num">
                                          <p:cBhvr>
                                            <p:cTn id="12" dur="300" fill="hold"/>
                                            <p:tgtEl>
                                              <p:spTgt spid="8205"/>
                                            </p:tgtEl>
                                            <p:attrNameLst>
                                              <p:attrName>ppt_h</p:attrName>
                                            </p:attrNameLst>
                                          </p:cBhvr>
                                          <p:tavLst>
                                            <p:tav tm="0">
                                              <p:val>
                                                <p:fltVal val="0"/>
                                              </p:val>
                                            </p:tav>
                                            <p:tav tm="100000">
                                              <p:val>
                                                <p:strVal val="#ppt_h"/>
                                              </p:val>
                                            </p:tav>
                                          </p:tavLst>
                                        </p:anim>
                                        <p:animEffect transition="in" filter="fade">
                                          <p:cBhvr>
                                            <p:cTn id="13" dur="300"/>
                                            <p:tgtEl>
                                              <p:spTgt spid="8205"/>
                                            </p:tgtEl>
                                          </p:cBhvr>
                                        </p:animEffect>
                                      </p:childTnLst>
                                    </p:cTn>
                                  </p:par>
                                  <p:par>
                                    <p:cTn id="14" presetID="6" presetClass="emph" presetSubtype="0" autoRev="1" fill="hold" grpId="1" nodeType="withEffect">
                                      <p:stCondLst>
                                        <p:cond delay="700"/>
                                      </p:stCondLst>
                                      <p:childTnLst>
                                        <p:animScale>
                                          <p:cBhvr>
                                            <p:cTn id="15" dur="150" fill="hold"/>
                                            <p:tgtEl>
                                              <p:spTgt spid="8205"/>
                                            </p:tgtEl>
                                          </p:cBhvr>
                                          <p:by x="110000" y="110000"/>
                                        </p:animScale>
                                      </p:childTnLst>
                                    </p:cTn>
                                  </p:par>
                                  <p:par>
                                    <p:cTn id="16" presetID="53" presetClass="entr" presetSubtype="16" fill="hold" grpId="0" nodeType="withEffect">
                                      <p:stCondLst>
                                        <p:cond delay="500"/>
                                      </p:stCondLst>
                                      <p:childTnLst>
                                        <p:set>
                                          <p:cBhvr>
                                            <p:cTn id="17" dur="1" fill="hold">
                                              <p:stCondLst>
                                                <p:cond delay="0"/>
                                              </p:stCondLst>
                                            </p:cTn>
                                            <p:tgtEl>
                                              <p:spTgt spid="8206"/>
                                            </p:tgtEl>
                                            <p:attrNameLst>
                                              <p:attrName>style.visibility</p:attrName>
                                            </p:attrNameLst>
                                          </p:cBhvr>
                                          <p:to>
                                            <p:strVal val="visible"/>
                                          </p:to>
                                        </p:set>
                                        <p:anim calcmode="lin" valueType="num">
                                          <p:cBhvr>
                                            <p:cTn id="18" dur="300" fill="hold"/>
                                            <p:tgtEl>
                                              <p:spTgt spid="8206"/>
                                            </p:tgtEl>
                                            <p:attrNameLst>
                                              <p:attrName>ppt_w</p:attrName>
                                            </p:attrNameLst>
                                          </p:cBhvr>
                                          <p:tavLst>
                                            <p:tav tm="0">
                                              <p:val>
                                                <p:fltVal val="0"/>
                                              </p:val>
                                            </p:tav>
                                            <p:tav tm="100000">
                                              <p:val>
                                                <p:strVal val="#ppt_w"/>
                                              </p:val>
                                            </p:tav>
                                          </p:tavLst>
                                        </p:anim>
                                        <p:anim calcmode="lin" valueType="num">
                                          <p:cBhvr>
                                            <p:cTn id="19" dur="300" fill="hold"/>
                                            <p:tgtEl>
                                              <p:spTgt spid="8206"/>
                                            </p:tgtEl>
                                            <p:attrNameLst>
                                              <p:attrName>ppt_h</p:attrName>
                                            </p:attrNameLst>
                                          </p:cBhvr>
                                          <p:tavLst>
                                            <p:tav tm="0">
                                              <p:val>
                                                <p:fltVal val="0"/>
                                              </p:val>
                                            </p:tav>
                                            <p:tav tm="100000">
                                              <p:val>
                                                <p:strVal val="#ppt_h"/>
                                              </p:val>
                                            </p:tav>
                                          </p:tavLst>
                                        </p:anim>
                                        <p:animEffect transition="in" filter="fade">
                                          <p:cBhvr>
                                            <p:cTn id="20" dur="300"/>
                                            <p:tgtEl>
                                              <p:spTgt spid="8206"/>
                                            </p:tgtEl>
                                          </p:cBhvr>
                                        </p:animEffect>
                                      </p:childTnLst>
                                    </p:cTn>
                                  </p:par>
                                  <p:par>
                                    <p:cTn id="21" presetID="6" presetClass="emph" presetSubtype="0" autoRev="1" fill="hold" grpId="1" nodeType="withEffect">
                                      <p:stCondLst>
                                        <p:cond delay="800"/>
                                      </p:stCondLst>
                                      <p:childTnLst>
                                        <p:animScale>
                                          <p:cBhvr>
                                            <p:cTn id="22" dur="150" fill="hold"/>
                                            <p:tgtEl>
                                              <p:spTgt spid="8206"/>
                                            </p:tgtEl>
                                          </p:cBhvr>
                                          <p:by x="110000" y="110000"/>
                                        </p:animScale>
                                      </p:childTnLst>
                                    </p:cTn>
                                  </p:par>
                                  <p:par>
                                    <p:cTn id="23" presetID="53" presetClass="entr" presetSubtype="16" fill="hold" grpId="0" nodeType="withEffect">
                                      <p:stCondLst>
                                        <p:cond delay="600"/>
                                      </p:stCondLst>
                                      <p:childTnLst>
                                        <p:set>
                                          <p:cBhvr>
                                            <p:cTn id="24" dur="1" fill="hold">
                                              <p:stCondLst>
                                                <p:cond delay="0"/>
                                              </p:stCondLst>
                                            </p:cTn>
                                            <p:tgtEl>
                                              <p:spTgt spid="8208"/>
                                            </p:tgtEl>
                                            <p:attrNameLst>
                                              <p:attrName>style.visibility</p:attrName>
                                            </p:attrNameLst>
                                          </p:cBhvr>
                                          <p:to>
                                            <p:strVal val="visible"/>
                                          </p:to>
                                        </p:set>
                                        <p:anim calcmode="lin" valueType="num">
                                          <p:cBhvr>
                                            <p:cTn id="25" dur="300" fill="hold"/>
                                            <p:tgtEl>
                                              <p:spTgt spid="8208"/>
                                            </p:tgtEl>
                                            <p:attrNameLst>
                                              <p:attrName>ppt_w</p:attrName>
                                            </p:attrNameLst>
                                          </p:cBhvr>
                                          <p:tavLst>
                                            <p:tav tm="0">
                                              <p:val>
                                                <p:fltVal val="0"/>
                                              </p:val>
                                            </p:tav>
                                            <p:tav tm="100000">
                                              <p:val>
                                                <p:strVal val="#ppt_w"/>
                                              </p:val>
                                            </p:tav>
                                          </p:tavLst>
                                        </p:anim>
                                        <p:anim calcmode="lin" valueType="num">
                                          <p:cBhvr>
                                            <p:cTn id="26" dur="300" fill="hold"/>
                                            <p:tgtEl>
                                              <p:spTgt spid="8208"/>
                                            </p:tgtEl>
                                            <p:attrNameLst>
                                              <p:attrName>ppt_h</p:attrName>
                                            </p:attrNameLst>
                                          </p:cBhvr>
                                          <p:tavLst>
                                            <p:tav tm="0">
                                              <p:val>
                                                <p:fltVal val="0"/>
                                              </p:val>
                                            </p:tav>
                                            <p:tav tm="100000">
                                              <p:val>
                                                <p:strVal val="#ppt_h"/>
                                              </p:val>
                                            </p:tav>
                                          </p:tavLst>
                                        </p:anim>
                                        <p:animEffect transition="in" filter="fade">
                                          <p:cBhvr>
                                            <p:cTn id="27" dur="300"/>
                                            <p:tgtEl>
                                              <p:spTgt spid="8208"/>
                                            </p:tgtEl>
                                          </p:cBhvr>
                                        </p:animEffect>
                                      </p:childTnLst>
                                    </p:cTn>
                                  </p:par>
                                  <p:par>
                                    <p:cTn id="28" presetID="6" presetClass="emph" presetSubtype="0" autoRev="1" fill="hold" grpId="1" nodeType="withEffect">
                                      <p:stCondLst>
                                        <p:cond delay="900"/>
                                      </p:stCondLst>
                                      <p:childTnLst>
                                        <p:animScale>
                                          <p:cBhvr>
                                            <p:cTn id="29" dur="150" fill="hold"/>
                                            <p:tgtEl>
                                              <p:spTgt spid="8208"/>
                                            </p:tgtEl>
                                          </p:cBhvr>
                                          <p:by x="110000" y="110000"/>
                                        </p:animScale>
                                      </p:childTnLst>
                                    </p:cTn>
                                  </p:par>
                                  <p:par>
                                    <p:cTn id="30" presetID="22" presetClass="entr" presetSubtype="2" fill="hold" grpId="0" nodeType="withEffect">
                                      <p:stCondLst>
                                        <p:cond delay="900"/>
                                      </p:stCondLst>
                                      <p:childTnLst>
                                        <p:set>
                                          <p:cBhvr>
                                            <p:cTn id="31" dur="1" fill="hold">
                                              <p:stCondLst>
                                                <p:cond delay="0"/>
                                              </p:stCondLst>
                                            </p:cTn>
                                            <p:tgtEl>
                                              <p:spTgt spid="8197"/>
                                            </p:tgtEl>
                                            <p:attrNameLst>
                                              <p:attrName>style.visibility</p:attrName>
                                            </p:attrNameLst>
                                          </p:cBhvr>
                                          <p:to>
                                            <p:strVal val="visible"/>
                                          </p:to>
                                        </p:set>
                                        <p:animEffect transition="in" filter="wipe(right)">
                                          <p:cBhvr>
                                            <p:cTn id="32" dur="500"/>
                                            <p:tgtEl>
                                              <p:spTgt spid="8197"/>
                                            </p:tgtEl>
                                          </p:cBhvr>
                                        </p:animEffect>
                                      </p:childTnLst>
                                    </p:cTn>
                                  </p:par>
                                  <p:par>
                                    <p:cTn id="33" presetID="2" presetClass="entr" presetSubtype="8" fill="hold" grpId="0" nodeType="withEffect" p14:presetBounceEnd="60000">
                                      <p:stCondLst>
                                        <p:cond delay="1000"/>
                                      </p:stCondLst>
                                      <p:childTnLst>
                                        <p:set>
                                          <p:cBhvr>
                                            <p:cTn id="34" dur="1" fill="hold">
                                              <p:stCondLst>
                                                <p:cond delay="0"/>
                                              </p:stCondLst>
                                            </p:cTn>
                                            <p:tgtEl>
                                              <p:spTgt spid="8195"/>
                                            </p:tgtEl>
                                            <p:attrNameLst>
                                              <p:attrName>style.visibility</p:attrName>
                                            </p:attrNameLst>
                                          </p:cBhvr>
                                          <p:to>
                                            <p:strVal val="visible"/>
                                          </p:to>
                                        </p:set>
                                        <p:anim calcmode="lin" valueType="num" p14:bounceEnd="60000">
                                          <p:cBhvr additive="base">
                                            <p:cTn id="35" dur="750" fill="hold"/>
                                            <p:tgtEl>
                                              <p:spTgt spid="8195"/>
                                            </p:tgtEl>
                                            <p:attrNameLst>
                                              <p:attrName>ppt_x</p:attrName>
                                            </p:attrNameLst>
                                          </p:cBhvr>
                                          <p:tavLst>
                                            <p:tav tm="0">
                                              <p:val>
                                                <p:strVal val="0-#ppt_w/2"/>
                                              </p:val>
                                            </p:tav>
                                            <p:tav tm="100000">
                                              <p:val>
                                                <p:strVal val="#ppt_x"/>
                                              </p:val>
                                            </p:tav>
                                          </p:tavLst>
                                        </p:anim>
                                        <p:anim calcmode="lin" valueType="num" p14:bounceEnd="60000">
                                          <p:cBhvr additive="base">
                                            <p:cTn id="36" dur="750" fill="hold"/>
                                            <p:tgtEl>
                                              <p:spTgt spid="8195"/>
                                            </p:tgtEl>
                                            <p:attrNameLst>
                                              <p:attrName>ppt_y</p:attrName>
                                            </p:attrNameLst>
                                          </p:cBhvr>
                                          <p:tavLst>
                                            <p:tav tm="0">
                                              <p:val>
                                                <p:strVal val="#ppt_y"/>
                                              </p:val>
                                            </p:tav>
                                            <p:tav tm="100000">
                                              <p:val>
                                                <p:strVal val="#ppt_y"/>
                                              </p:val>
                                            </p:tav>
                                          </p:tavLst>
                                        </p:anim>
                                      </p:childTnLst>
                                    </p:cTn>
                                  </p:par>
                                  <p:par>
                                    <p:cTn id="37" presetID="53" presetClass="entr" presetSubtype="16" fill="hold" grpId="0" nodeType="withEffect">
                                      <p:stCondLst>
                                        <p:cond delay="900"/>
                                      </p:stCondLst>
                                      <p:childTnLst>
                                        <p:set>
                                          <p:cBhvr>
                                            <p:cTn id="38" dur="1" fill="hold">
                                              <p:stCondLst>
                                                <p:cond delay="0"/>
                                              </p:stCondLst>
                                            </p:cTn>
                                            <p:tgtEl>
                                              <p:spTgt spid="8203"/>
                                            </p:tgtEl>
                                            <p:attrNameLst>
                                              <p:attrName>style.visibility</p:attrName>
                                            </p:attrNameLst>
                                          </p:cBhvr>
                                          <p:to>
                                            <p:strVal val="visible"/>
                                          </p:to>
                                        </p:set>
                                        <p:anim calcmode="lin" valueType="num">
                                          <p:cBhvr>
                                            <p:cTn id="39" dur="300" fill="hold"/>
                                            <p:tgtEl>
                                              <p:spTgt spid="8203"/>
                                            </p:tgtEl>
                                            <p:attrNameLst>
                                              <p:attrName>ppt_w</p:attrName>
                                            </p:attrNameLst>
                                          </p:cBhvr>
                                          <p:tavLst>
                                            <p:tav tm="0">
                                              <p:val>
                                                <p:fltVal val="0"/>
                                              </p:val>
                                            </p:tav>
                                            <p:tav tm="100000">
                                              <p:val>
                                                <p:strVal val="#ppt_w"/>
                                              </p:val>
                                            </p:tav>
                                          </p:tavLst>
                                        </p:anim>
                                        <p:anim calcmode="lin" valueType="num">
                                          <p:cBhvr>
                                            <p:cTn id="40" dur="300" fill="hold"/>
                                            <p:tgtEl>
                                              <p:spTgt spid="8203"/>
                                            </p:tgtEl>
                                            <p:attrNameLst>
                                              <p:attrName>ppt_h</p:attrName>
                                            </p:attrNameLst>
                                          </p:cBhvr>
                                          <p:tavLst>
                                            <p:tav tm="0">
                                              <p:val>
                                                <p:fltVal val="0"/>
                                              </p:val>
                                            </p:tav>
                                            <p:tav tm="100000">
                                              <p:val>
                                                <p:strVal val="#ppt_h"/>
                                              </p:val>
                                            </p:tav>
                                          </p:tavLst>
                                        </p:anim>
                                        <p:animEffect transition="in" filter="fade">
                                          <p:cBhvr>
                                            <p:cTn id="41" dur="300"/>
                                            <p:tgtEl>
                                              <p:spTgt spid="8203"/>
                                            </p:tgtEl>
                                          </p:cBhvr>
                                        </p:animEffect>
                                      </p:childTnLst>
                                    </p:cTn>
                                  </p:par>
                                  <p:par>
                                    <p:cTn id="42" presetID="6" presetClass="emph" presetSubtype="0" autoRev="1" fill="hold" grpId="1" nodeType="withEffect">
                                      <p:stCondLst>
                                        <p:cond delay="1200"/>
                                      </p:stCondLst>
                                      <p:childTnLst>
                                        <p:animScale>
                                          <p:cBhvr>
                                            <p:cTn id="43" dur="150" fill="hold"/>
                                            <p:tgtEl>
                                              <p:spTgt spid="8203"/>
                                            </p:tgtEl>
                                          </p:cBhvr>
                                          <p:by x="110000" y="110000"/>
                                        </p:animScale>
                                      </p:childTnLst>
                                    </p:cTn>
                                  </p:par>
                                  <p:par>
                                    <p:cTn id="44" presetID="53" presetClass="entr" presetSubtype="16" fill="hold" grpId="0" nodeType="withEffect">
                                      <p:stCondLst>
                                        <p:cond delay="1000"/>
                                      </p:stCondLst>
                                      <p:childTnLst>
                                        <p:set>
                                          <p:cBhvr>
                                            <p:cTn id="45" dur="1" fill="hold">
                                              <p:stCondLst>
                                                <p:cond delay="0"/>
                                              </p:stCondLst>
                                            </p:cTn>
                                            <p:tgtEl>
                                              <p:spTgt spid="8204"/>
                                            </p:tgtEl>
                                            <p:attrNameLst>
                                              <p:attrName>style.visibility</p:attrName>
                                            </p:attrNameLst>
                                          </p:cBhvr>
                                          <p:to>
                                            <p:strVal val="visible"/>
                                          </p:to>
                                        </p:set>
                                        <p:anim calcmode="lin" valueType="num">
                                          <p:cBhvr>
                                            <p:cTn id="46" dur="300" fill="hold"/>
                                            <p:tgtEl>
                                              <p:spTgt spid="8204"/>
                                            </p:tgtEl>
                                            <p:attrNameLst>
                                              <p:attrName>ppt_w</p:attrName>
                                            </p:attrNameLst>
                                          </p:cBhvr>
                                          <p:tavLst>
                                            <p:tav tm="0">
                                              <p:val>
                                                <p:fltVal val="0"/>
                                              </p:val>
                                            </p:tav>
                                            <p:tav tm="100000">
                                              <p:val>
                                                <p:strVal val="#ppt_w"/>
                                              </p:val>
                                            </p:tav>
                                          </p:tavLst>
                                        </p:anim>
                                        <p:anim calcmode="lin" valueType="num">
                                          <p:cBhvr>
                                            <p:cTn id="47" dur="300" fill="hold"/>
                                            <p:tgtEl>
                                              <p:spTgt spid="8204"/>
                                            </p:tgtEl>
                                            <p:attrNameLst>
                                              <p:attrName>ppt_h</p:attrName>
                                            </p:attrNameLst>
                                          </p:cBhvr>
                                          <p:tavLst>
                                            <p:tav tm="0">
                                              <p:val>
                                                <p:fltVal val="0"/>
                                              </p:val>
                                            </p:tav>
                                            <p:tav tm="100000">
                                              <p:val>
                                                <p:strVal val="#ppt_h"/>
                                              </p:val>
                                            </p:tav>
                                          </p:tavLst>
                                        </p:anim>
                                        <p:animEffect transition="in" filter="fade">
                                          <p:cBhvr>
                                            <p:cTn id="48" dur="300"/>
                                            <p:tgtEl>
                                              <p:spTgt spid="8204"/>
                                            </p:tgtEl>
                                          </p:cBhvr>
                                        </p:animEffect>
                                      </p:childTnLst>
                                    </p:cTn>
                                  </p:par>
                                  <p:par>
                                    <p:cTn id="49" presetID="6" presetClass="emph" presetSubtype="0" autoRev="1" fill="hold" grpId="1" nodeType="withEffect">
                                      <p:stCondLst>
                                        <p:cond delay="1300"/>
                                      </p:stCondLst>
                                      <p:childTnLst>
                                        <p:animScale>
                                          <p:cBhvr>
                                            <p:cTn id="50" dur="150" fill="hold"/>
                                            <p:tgtEl>
                                              <p:spTgt spid="8204"/>
                                            </p:tgtEl>
                                          </p:cBhvr>
                                          <p:by x="110000" y="110000"/>
                                        </p:animScale>
                                      </p:childTnLst>
                                    </p:cTn>
                                  </p:par>
                                  <p:par>
                                    <p:cTn id="51" presetID="53" presetClass="entr" presetSubtype="16" fill="hold" nodeType="withEffect">
                                      <p:stCondLst>
                                        <p:cond delay="1100"/>
                                      </p:stCondLst>
                                      <p:childTnLst>
                                        <p:set>
                                          <p:cBhvr>
                                            <p:cTn id="52" dur="1" fill="hold">
                                              <p:stCondLst>
                                                <p:cond delay="0"/>
                                              </p:stCondLst>
                                            </p:cTn>
                                            <p:tgtEl>
                                              <p:spTgt spid="2"/>
                                            </p:tgtEl>
                                            <p:attrNameLst>
                                              <p:attrName>style.visibility</p:attrName>
                                            </p:attrNameLst>
                                          </p:cBhvr>
                                          <p:to>
                                            <p:strVal val="visible"/>
                                          </p:to>
                                        </p:set>
                                        <p:anim calcmode="lin" valueType="num">
                                          <p:cBhvr>
                                            <p:cTn id="53" dur="300" fill="hold"/>
                                            <p:tgtEl>
                                              <p:spTgt spid="2"/>
                                            </p:tgtEl>
                                            <p:attrNameLst>
                                              <p:attrName>ppt_w</p:attrName>
                                            </p:attrNameLst>
                                          </p:cBhvr>
                                          <p:tavLst>
                                            <p:tav tm="0">
                                              <p:val>
                                                <p:fltVal val="0"/>
                                              </p:val>
                                            </p:tav>
                                            <p:tav tm="100000">
                                              <p:val>
                                                <p:strVal val="#ppt_w"/>
                                              </p:val>
                                            </p:tav>
                                          </p:tavLst>
                                        </p:anim>
                                        <p:anim calcmode="lin" valueType="num">
                                          <p:cBhvr>
                                            <p:cTn id="54" dur="300" fill="hold"/>
                                            <p:tgtEl>
                                              <p:spTgt spid="2"/>
                                            </p:tgtEl>
                                            <p:attrNameLst>
                                              <p:attrName>ppt_h</p:attrName>
                                            </p:attrNameLst>
                                          </p:cBhvr>
                                          <p:tavLst>
                                            <p:tav tm="0">
                                              <p:val>
                                                <p:fltVal val="0"/>
                                              </p:val>
                                            </p:tav>
                                            <p:tav tm="100000">
                                              <p:val>
                                                <p:strVal val="#ppt_h"/>
                                              </p:val>
                                            </p:tav>
                                          </p:tavLst>
                                        </p:anim>
                                        <p:animEffect transition="in" filter="fade">
                                          <p:cBhvr>
                                            <p:cTn id="55" dur="300"/>
                                            <p:tgtEl>
                                              <p:spTgt spid="2"/>
                                            </p:tgtEl>
                                          </p:cBhvr>
                                        </p:animEffect>
                                      </p:childTnLst>
                                    </p:cTn>
                                  </p:par>
                                  <p:par>
                                    <p:cTn id="56" presetID="6" presetClass="emph" presetSubtype="0" autoRev="1" fill="hold" nodeType="withEffect">
                                      <p:stCondLst>
                                        <p:cond delay="1400"/>
                                      </p:stCondLst>
                                      <p:childTnLst>
                                        <p:animScale>
                                          <p:cBhvr>
                                            <p:cTn id="57" dur="150" fill="hold"/>
                                            <p:tgtEl>
                                              <p:spTgt spid="2"/>
                                            </p:tgtEl>
                                          </p:cBhvr>
                                          <p:by x="110000" y="110000"/>
                                        </p:animScale>
                                      </p:childTnLst>
                                    </p:cTn>
                                  </p:par>
                                  <p:par>
                                    <p:cTn id="58" presetID="22" presetClass="entr" presetSubtype="2" fill="hold" grpId="0" nodeType="withEffect">
                                      <p:stCondLst>
                                        <p:cond delay="1400"/>
                                      </p:stCondLst>
                                      <p:childTnLst>
                                        <p:set>
                                          <p:cBhvr>
                                            <p:cTn id="59" dur="1" fill="hold">
                                              <p:stCondLst>
                                                <p:cond delay="0"/>
                                              </p:stCondLst>
                                            </p:cTn>
                                            <p:tgtEl>
                                              <p:spTgt spid="8198"/>
                                            </p:tgtEl>
                                            <p:attrNameLst>
                                              <p:attrName>style.visibility</p:attrName>
                                            </p:attrNameLst>
                                          </p:cBhvr>
                                          <p:to>
                                            <p:strVal val="visible"/>
                                          </p:to>
                                        </p:set>
                                        <p:animEffect transition="in" filter="wipe(right)">
                                          <p:cBhvr>
                                            <p:cTn id="60" dur="500"/>
                                            <p:tgtEl>
                                              <p:spTgt spid="8198"/>
                                            </p:tgtEl>
                                          </p:cBhvr>
                                        </p:animEffect>
                                      </p:childTnLst>
                                    </p:cTn>
                                  </p:par>
                                  <p:par>
                                    <p:cTn id="61" presetID="2" presetClass="entr" presetSubtype="8" fill="hold" grpId="0" nodeType="withEffect" p14:presetBounceEnd="60000">
                                      <p:stCondLst>
                                        <p:cond delay="1500"/>
                                      </p:stCondLst>
                                      <p:childTnLst>
                                        <p:set>
                                          <p:cBhvr>
                                            <p:cTn id="62" dur="1" fill="hold">
                                              <p:stCondLst>
                                                <p:cond delay="0"/>
                                              </p:stCondLst>
                                            </p:cTn>
                                            <p:tgtEl>
                                              <p:spTgt spid="8194"/>
                                            </p:tgtEl>
                                            <p:attrNameLst>
                                              <p:attrName>style.visibility</p:attrName>
                                            </p:attrNameLst>
                                          </p:cBhvr>
                                          <p:to>
                                            <p:strVal val="visible"/>
                                          </p:to>
                                        </p:set>
                                        <p:anim calcmode="lin" valueType="num" p14:bounceEnd="60000">
                                          <p:cBhvr additive="base">
                                            <p:cTn id="63" dur="750" fill="hold"/>
                                            <p:tgtEl>
                                              <p:spTgt spid="8194"/>
                                            </p:tgtEl>
                                            <p:attrNameLst>
                                              <p:attrName>ppt_x</p:attrName>
                                            </p:attrNameLst>
                                          </p:cBhvr>
                                          <p:tavLst>
                                            <p:tav tm="0">
                                              <p:val>
                                                <p:strVal val="0-#ppt_w/2"/>
                                              </p:val>
                                            </p:tav>
                                            <p:tav tm="100000">
                                              <p:val>
                                                <p:strVal val="#ppt_x"/>
                                              </p:val>
                                            </p:tav>
                                          </p:tavLst>
                                        </p:anim>
                                        <p:anim calcmode="lin" valueType="num" p14:bounceEnd="60000">
                                          <p:cBhvr additive="base">
                                            <p:cTn id="64" dur="750" fill="hold"/>
                                            <p:tgtEl>
                                              <p:spTgt spid="8194"/>
                                            </p:tgtEl>
                                            <p:attrNameLst>
                                              <p:attrName>ppt_y</p:attrName>
                                            </p:attrNameLst>
                                          </p:cBhvr>
                                          <p:tavLst>
                                            <p:tav tm="0">
                                              <p:val>
                                                <p:strVal val="#ppt_y"/>
                                              </p:val>
                                            </p:tav>
                                            <p:tav tm="100000">
                                              <p:val>
                                                <p:strVal val="#ppt_y"/>
                                              </p:val>
                                            </p:tav>
                                          </p:tavLst>
                                        </p:anim>
                                      </p:childTnLst>
                                    </p:cTn>
                                  </p:par>
                                  <p:par>
                                    <p:cTn id="65" presetID="53" presetClass="entr" presetSubtype="16" fill="hold" grpId="0" nodeType="withEffect">
                                      <p:stCondLst>
                                        <p:cond delay="1400"/>
                                      </p:stCondLst>
                                      <p:childTnLst>
                                        <p:set>
                                          <p:cBhvr>
                                            <p:cTn id="66" dur="1" fill="hold">
                                              <p:stCondLst>
                                                <p:cond delay="0"/>
                                              </p:stCondLst>
                                            </p:cTn>
                                            <p:tgtEl>
                                              <p:spTgt spid="8201"/>
                                            </p:tgtEl>
                                            <p:attrNameLst>
                                              <p:attrName>style.visibility</p:attrName>
                                            </p:attrNameLst>
                                          </p:cBhvr>
                                          <p:to>
                                            <p:strVal val="visible"/>
                                          </p:to>
                                        </p:set>
                                        <p:anim calcmode="lin" valueType="num">
                                          <p:cBhvr>
                                            <p:cTn id="67" dur="300" fill="hold"/>
                                            <p:tgtEl>
                                              <p:spTgt spid="8201"/>
                                            </p:tgtEl>
                                            <p:attrNameLst>
                                              <p:attrName>ppt_w</p:attrName>
                                            </p:attrNameLst>
                                          </p:cBhvr>
                                          <p:tavLst>
                                            <p:tav tm="0">
                                              <p:val>
                                                <p:fltVal val="0"/>
                                              </p:val>
                                            </p:tav>
                                            <p:tav tm="100000">
                                              <p:val>
                                                <p:strVal val="#ppt_w"/>
                                              </p:val>
                                            </p:tav>
                                          </p:tavLst>
                                        </p:anim>
                                        <p:anim calcmode="lin" valueType="num">
                                          <p:cBhvr>
                                            <p:cTn id="68" dur="300" fill="hold"/>
                                            <p:tgtEl>
                                              <p:spTgt spid="8201"/>
                                            </p:tgtEl>
                                            <p:attrNameLst>
                                              <p:attrName>ppt_h</p:attrName>
                                            </p:attrNameLst>
                                          </p:cBhvr>
                                          <p:tavLst>
                                            <p:tav tm="0">
                                              <p:val>
                                                <p:fltVal val="0"/>
                                              </p:val>
                                            </p:tav>
                                            <p:tav tm="100000">
                                              <p:val>
                                                <p:strVal val="#ppt_h"/>
                                              </p:val>
                                            </p:tav>
                                          </p:tavLst>
                                        </p:anim>
                                        <p:animEffect transition="in" filter="fade">
                                          <p:cBhvr>
                                            <p:cTn id="69" dur="300"/>
                                            <p:tgtEl>
                                              <p:spTgt spid="8201"/>
                                            </p:tgtEl>
                                          </p:cBhvr>
                                        </p:animEffect>
                                      </p:childTnLst>
                                    </p:cTn>
                                  </p:par>
                                  <p:par>
                                    <p:cTn id="70" presetID="6" presetClass="emph" presetSubtype="0" autoRev="1" fill="hold" grpId="1" nodeType="withEffect">
                                      <p:stCondLst>
                                        <p:cond delay="1700"/>
                                      </p:stCondLst>
                                      <p:childTnLst>
                                        <p:animScale>
                                          <p:cBhvr>
                                            <p:cTn id="71" dur="150" fill="hold"/>
                                            <p:tgtEl>
                                              <p:spTgt spid="8201"/>
                                            </p:tgtEl>
                                          </p:cBhvr>
                                          <p:by x="110000" y="110000"/>
                                        </p:animScale>
                                      </p:childTnLst>
                                    </p:cTn>
                                  </p:par>
                                  <p:par>
                                    <p:cTn id="72" presetID="53" presetClass="entr" presetSubtype="16" fill="hold" grpId="0" nodeType="withEffect">
                                      <p:stCondLst>
                                        <p:cond delay="1500"/>
                                      </p:stCondLst>
                                      <p:childTnLst>
                                        <p:set>
                                          <p:cBhvr>
                                            <p:cTn id="73" dur="1" fill="hold">
                                              <p:stCondLst>
                                                <p:cond delay="0"/>
                                              </p:stCondLst>
                                            </p:cTn>
                                            <p:tgtEl>
                                              <p:spTgt spid="8202"/>
                                            </p:tgtEl>
                                            <p:attrNameLst>
                                              <p:attrName>style.visibility</p:attrName>
                                            </p:attrNameLst>
                                          </p:cBhvr>
                                          <p:to>
                                            <p:strVal val="visible"/>
                                          </p:to>
                                        </p:set>
                                        <p:anim calcmode="lin" valueType="num">
                                          <p:cBhvr>
                                            <p:cTn id="74" dur="300" fill="hold"/>
                                            <p:tgtEl>
                                              <p:spTgt spid="8202"/>
                                            </p:tgtEl>
                                            <p:attrNameLst>
                                              <p:attrName>ppt_w</p:attrName>
                                            </p:attrNameLst>
                                          </p:cBhvr>
                                          <p:tavLst>
                                            <p:tav tm="0">
                                              <p:val>
                                                <p:fltVal val="0"/>
                                              </p:val>
                                            </p:tav>
                                            <p:tav tm="100000">
                                              <p:val>
                                                <p:strVal val="#ppt_w"/>
                                              </p:val>
                                            </p:tav>
                                          </p:tavLst>
                                        </p:anim>
                                        <p:anim calcmode="lin" valueType="num">
                                          <p:cBhvr>
                                            <p:cTn id="75" dur="300" fill="hold"/>
                                            <p:tgtEl>
                                              <p:spTgt spid="8202"/>
                                            </p:tgtEl>
                                            <p:attrNameLst>
                                              <p:attrName>ppt_h</p:attrName>
                                            </p:attrNameLst>
                                          </p:cBhvr>
                                          <p:tavLst>
                                            <p:tav tm="0">
                                              <p:val>
                                                <p:fltVal val="0"/>
                                              </p:val>
                                            </p:tav>
                                            <p:tav tm="100000">
                                              <p:val>
                                                <p:strVal val="#ppt_h"/>
                                              </p:val>
                                            </p:tav>
                                          </p:tavLst>
                                        </p:anim>
                                        <p:animEffect transition="in" filter="fade">
                                          <p:cBhvr>
                                            <p:cTn id="76" dur="300"/>
                                            <p:tgtEl>
                                              <p:spTgt spid="8202"/>
                                            </p:tgtEl>
                                          </p:cBhvr>
                                        </p:animEffect>
                                      </p:childTnLst>
                                    </p:cTn>
                                  </p:par>
                                  <p:par>
                                    <p:cTn id="77" presetID="6" presetClass="emph" presetSubtype="0" autoRev="1" fill="hold" grpId="1" nodeType="withEffect">
                                      <p:stCondLst>
                                        <p:cond delay="1800"/>
                                      </p:stCondLst>
                                      <p:childTnLst>
                                        <p:animScale>
                                          <p:cBhvr>
                                            <p:cTn id="78" dur="150" fill="hold"/>
                                            <p:tgtEl>
                                              <p:spTgt spid="8202"/>
                                            </p:tgtEl>
                                          </p:cBhvr>
                                          <p:by x="110000" y="110000"/>
                                        </p:animScale>
                                      </p:childTnLst>
                                    </p:cTn>
                                  </p:par>
                                  <p:par>
                                    <p:cTn id="79" presetID="53" presetClass="entr" presetSubtype="16" fill="hold" grpId="0" nodeType="withEffect">
                                      <p:stCondLst>
                                        <p:cond delay="1600"/>
                                      </p:stCondLst>
                                      <p:childTnLst>
                                        <p:set>
                                          <p:cBhvr>
                                            <p:cTn id="80" dur="1" fill="hold">
                                              <p:stCondLst>
                                                <p:cond delay="0"/>
                                              </p:stCondLst>
                                            </p:cTn>
                                            <p:tgtEl>
                                              <p:spTgt spid="8207"/>
                                            </p:tgtEl>
                                            <p:attrNameLst>
                                              <p:attrName>style.visibility</p:attrName>
                                            </p:attrNameLst>
                                          </p:cBhvr>
                                          <p:to>
                                            <p:strVal val="visible"/>
                                          </p:to>
                                        </p:set>
                                        <p:anim calcmode="lin" valueType="num">
                                          <p:cBhvr>
                                            <p:cTn id="81" dur="300" fill="hold"/>
                                            <p:tgtEl>
                                              <p:spTgt spid="8207"/>
                                            </p:tgtEl>
                                            <p:attrNameLst>
                                              <p:attrName>ppt_w</p:attrName>
                                            </p:attrNameLst>
                                          </p:cBhvr>
                                          <p:tavLst>
                                            <p:tav tm="0">
                                              <p:val>
                                                <p:fltVal val="0"/>
                                              </p:val>
                                            </p:tav>
                                            <p:tav tm="100000">
                                              <p:val>
                                                <p:strVal val="#ppt_w"/>
                                              </p:val>
                                            </p:tav>
                                          </p:tavLst>
                                        </p:anim>
                                        <p:anim calcmode="lin" valueType="num">
                                          <p:cBhvr>
                                            <p:cTn id="82" dur="300" fill="hold"/>
                                            <p:tgtEl>
                                              <p:spTgt spid="8207"/>
                                            </p:tgtEl>
                                            <p:attrNameLst>
                                              <p:attrName>ppt_h</p:attrName>
                                            </p:attrNameLst>
                                          </p:cBhvr>
                                          <p:tavLst>
                                            <p:tav tm="0">
                                              <p:val>
                                                <p:fltVal val="0"/>
                                              </p:val>
                                            </p:tav>
                                            <p:tav tm="100000">
                                              <p:val>
                                                <p:strVal val="#ppt_h"/>
                                              </p:val>
                                            </p:tav>
                                          </p:tavLst>
                                        </p:anim>
                                        <p:animEffect transition="in" filter="fade">
                                          <p:cBhvr>
                                            <p:cTn id="83" dur="300"/>
                                            <p:tgtEl>
                                              <p:spTgt spid="8207"/>
                                            </p:tgtEl>
                                          </p:cBhvr>
                                        </p:animEffect>
                                      </p:childTnLst>
                                    </p:cTn>
                                  </p:par>
                                  <p:par>
                                    <p:cTn id="84" presetID="6" presetClass="emph" presetSubtype="0" autoRev="1" fill="hold" grpId="1" nodeType="withEffect">
                                      <p:stCondLst>
                                        <p:cond delay="1900"/>
                                      </p:stCondLst>
                                      <p:childTnLst>
                                        <p:animScale>
                                          <p:cBhvr>
                                            <p:cTn id="85" dur="150" fill="hold"/>
                                            <p:tgtEl>
                                              <p:spTgt spid="8207"/>
                                            </p:tgtEl>
                                          </p:cBhvr>
                                          <p:by x="110000" y="110000"/>
                                        </p:animScale>
                                      </p:childTnLst>
                                    </p:cTn>
                                  </p:par>
                                  <p:par>
                                    <p:cTn id="86" presetID="22" presetClass="entr" presetSubtype="8" fill="hold" grpId="0" nodeType="withEffect">
                                      <p:stCondLst>
                                        <p:cond delay="1900"/>
                                      </p:stCondLst>
                                      <p:childTnLst>
                                        <p:set>
                                          <p:cBhvr>
                                            <p:cTn id="87" dur="1" fill="hold">
                                              <p:stCondLst>
                                                <p:cond delay="0"/>
                                              </p:stCondLst>
                                            </p:cTn>
                                            <p:tgtEl>
                                              <p:spTgt spid="8199"/>
                                            </p:tgtEl>
                                            <p:attrNameLst>
                                              <p:attrName>style.visibility</p:attrName>
                                            </p:attrNameLst>
                                          </p:cBhvr>
                                          <p:to>
                                            <p:strVal val="visible"/>
                                          </p:to>
                                        </p:set>
                                        <p:animEffect transition="in" filter="wipe(left)">
                                          <p:cBhvr>
                                            <p:cTn id="88" dur="500"/>
                                            <p:tgtEl>
                                              <p:spTgt spid="8199"/>
                                            </p:tgtEl>
                                          </p:cBhvr>
                                        </p:animEffect>
                                      </p:childTnLst>
                                    </p:cTn>
                                  </p:par>
                                  <p:par>
                                    <p:cTn id="89" presetID="2" presetClass="entr" presetSubtype="2" fill="hold" grpId="0" nodeType="withEffect" p14:presetBounceEnd="60000">
                                      <p:stCondLst>
                                        <p:cond delay="2000"/>
                                      </p:stCondLst>
                                      <p:childTnLst>
                                        <p:set>
                                          <p:cBhvr>
                                            <p:cTn id="90" dur="1" fill="hold">
                                              <p:stCondLst>
                                                <p:cond delay="0"/>
                                              </p:stCondLst>
                                            </p:cTn>
                                            <p:tgtEl>
                                              <p:spTgt spid="8196"/>
                                            </p:tgtEl>
                                            <p:attrNameLst>
                                              <p:attrName>style.visibility</p:attrName>
                                            </p:attrNameLst>
                                          </p:cBhvr>
                                          <p:to>
                                            <p:strVal val="visible"/>
                                          </p:to>
                                        </p:set>
                                        <p:anim calcmode="lin" valueType="num" p14:bounceEnd="60000">
                                          <p:cBhvr additive="base">
                                            <p:cTn id="91" dur="750" fill="hold"/>
                                            <p:tgtEl>
                                              <p:spTgt spid="8196"/>
                                            </p:tgtEl>
                                            <p:attrNameLst>
                                              <p:attrName>ppt_x</p:attrName>
                                            </p:attrNameLst>
                                          </p:cBhvr>
                                          <p:tavLst>
                                            <p:tav tm="0">
                                              <p:val>
                                                <p:strVal val="1+#ppt_w/2"/>
                                              </p:val>
                                            </p:tav>
                                            <p:tav tm="100000">
                                              <p:val>
                                                <p:strVal val="#ppt_x"/>
                                              </p:val>
                                            </p:tav>
                                          </p:tavLst>
                                        </p:anim>
                                        <p:anim calcmode="lin" valueType="num" p14:bounceEnd="60000">
                                          <p:cBhvr additive="base">
                                            <p:cTn id="92" dur="750" fill="hold"/>
                                            <p:tgtEl>
                                              <p:spTgt spid="819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194" grpId="0"/>
          <p:bldP spid="8195" grpId="0"/>
          <p:bldP spid="8196" grpId="0"/>
          <p:bldP spid="8197" grpId="0" animBg="1"/>
          <p:bldP spid="8198" grpId="0" animBg="1"/>
          <p:bldP spid="8199" grpId="0" animBg="1"/>
          <p:bldP spid="8200" grpId="0" bldLvl="0" animBg="1"/>
          <p:bldP spid="8201" grpId="0" animBg="1"/>
          <p:bldP spid="8201" grpId="1" animBg="1"/>
          <p:bldP spid="8202" grpId="0" animBg="1"/>
          <p:bldP spid="8202" grpId="1" animBg="1"/>
          <p:bldP spid="8203" grpId="0" bldLvl="0" animBg="1"/>
          <p:bldP spid="8203" grpId="1" bldLvl="0" animBg="1"/>
          <p:bldP spid="8204" grpId="0" animBg="1"/>
          <p:bldP spid="8204" grpId="1" animBg="1"/>
          <p:bldP spid="8205" grpId="0" animBg="1"/>
          <p:bldP spid="8205" grpId="1" animBg="1"/>
          <p:bldP spid="8206" grpId="0" animBg="1"/>
          <p:bldP spid="8206" grpId="1" animBg="1"/>
          <p:bldP spid="8207" grpId="0" animBg="1"/>
          <p:bldP spid="8207" grpId="1" animBg="1"/>
          <p:bldP spid="8208" grpId="0" animBg="1"/>
          <p:bldP spid="8208" grpId="1" animBg="1"/>
        </p:bldLst>
      </p:timing>
    </mc:Choice>
    <mc:Fallback>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grpId="0" nodeType="withEffect">
                                      <p:stCondLst>
                                        <p:cond delay="0"/>
                                      </p:stCondLst>
                                      <p:childTnLst>
                                        <p:set>
                                          <p:cBhvr>
                                            <p:cTn id="6" dur="1" fill="hold">
                                              <p:stCondLst>
                                                <p:cond delay="0"/>
                                              </p:stCondLst>
                                            </p:cTn>
                                            <p:tgtEl>
                                              <p:spTgt spid="8200"/>
                                            </p:tgtEl>
                                            <p:attrNameLst>
                                              <p:attrName>style.visibility</p:attrName>
                                            </p:attrNameLst>
                                          </p:cBhvr>
                                          <p:to>
                                            <p:strVal val="visible"/>
                                          </p:to>
                                        </p:set>
                                        <p:anim calcmode="lin" valueType="num">
                                          <p:cBhvr additive="base">
                                            <p:cTn id="7" dur="750" fill="hold"/>
                                            <p:tgtEl>
                                              <p:spTgt spid="8200"/>
                                            </p:tgtEl>
                                            <p:attrNameLst>
                                              <p:attrName>ppt_x</p:attrName>
                                            </p:attrNameLst>
                                          </p:cBhvr>
                                          <p:tavLst>
                                            <p:tav tm="0">
                                              <p:val>
                                                <p:strVal val="#ppt_x"/>
                                              </p:val>
                                            </p:tav>
                                            <p:tav tm="100000">
                                              <p:val>
                                                <p:strVal val="#ppt_x"/>
                                              </p:val>
                                            </p:tav>
                                          </p:tavLst>
                                        </p:anim>
                                        <p:anim calcmode="lin" valueType="num">
                                          <p:cBhvr additive="base">
                                            <p:cTn id="8" dur="750" fill="hold"/>
                                            <p:tgtEl>
                                              <p:spTgt spid="8200"/>
                                            </p:tgtEl>
                                            <p:attrNameLst>
                                              <p:attrName>ppt_y</p:attrName>
                                            </p:attrNameLst>
                                          </p:cBhvr>
                                          <p:tavLst>
                                            <p:tav tm="0">
                                              <p:val>
                                                <p:strVal val="1+#ppt_h/2"/>
                                              </p:val>
                                            </p:tav>
                                            <p:tav tm="100000">
                                              <p:val>
                                                <p:strVal val="#ppt_y"/>
                                              </p:val>
                                            </p:tav>
                                          </p:tavLst>
                                        </p:anim>
                                      </p:childTnLst>
                                    </p:cTn>
                                  </p:par>
                                  <p:par>
                                    <p:cTn id="9" presetID="53" presetClass="entr" presetSubtype="16" fill="hold" grpId="0" nodeType="withEffect">
                                      <p:stCondLst>
                                        <p:cond delay="400"/>
                                      </p:stCondLst>
                                      <p:childTnLst>
                                        <p:set>
                                          <p:cBhvr>
                                            <p:cTn id="10" dur="1" fill="hold">
                                              <p:stCondLst>
                                                <p:cond delay="0"/>
                                              </p:stCondLst>
                                            </p:cTn>
                                            <p:tgtEl>
                                              <p:spTgt spid="8205"/>
                                            </p:tgtEl>
                                            <p:attrNameLst>
                                              <p:attrName>style.visibility</p:attrName>
                                            </p:attrNameLst>
                                          </p:cBhvr>
                                          <p:to>
                                            <p:strVal val="visible"/>
                                          </p:to>
                                        </p:set>
                                        <p:anim calcmode="lin" valueType="num">
                                          <p:cBhvr>
                                            <p:cTn id="11" dur="300" fill="hold"/>
                                            <p:tgtEl>
                                              <p:spTgt spid="8205"/>
                                            </p:tgtEl>
                                            <p:attrNameLst>
                                              <p:attrName>ppt_w</p:attrName>
                                            </p:attrNameLst>
                                          </p:cBhvr>
                                          <p:tavLst>
                                            <p:tav tm="0">
                                              <p:val>
                                                <p:fltVal val="0"/>
                                              </p:val>
                                            </p:tav>
                                            <p:tav tm="100000">
                                              <p:val>
                                                <p:strVal val="#ppt_w"/>
                                              </p:val>
                                            </p:tav>
                                          </p:tavLst>
                                        </p:anim>
                                        <p:anim calcmode="lin" valueType="num">
                                          <p:cBhvr>
                                            <p:cTn id="12" dur="300" fill="hold"/>
                                            <p:tgtEl>
                                              <p:spTgt spid="8205"/>
                                            </p:tgtEl>
                                            <p:attrNameLst>
                                              <p:attrName>ppt_h</p:attrName>
                                            </p:attrNameLst>
                                          </p:cBhvr>
                                          <p:tavLst>
                                            <p:tav tm="0">
                                              <p:val>
                                                <p:fltVal val="0"/>
                                              </p:val>
                                            </p:tav>
                                            <p:tav tm="100000">
                                              <p:val>
                                                <p:strVal val="#ppt_h"/>
                                              </p:val>
                                            </p:tav>
                                          </p:tavLst>
                                        </p:anim>
                                        <p:animEffect transition="in" filter="fade">
                                          <p:cBhvr>
                                            <p:cTn id="13" dur="300"/>
                                            <p:tgtEl>
                                              <p:spTgt spid="8205"/>
                                            </p:tgtEl>
                                          </p:cBhvr>
                                        </p:animEffect>
                                      </p:childTnLst>
                                    </p:cTn>
                                  </p:par>
                                  <p:par>
                                    <p:cTn id="14" presetID="6" presetClass="emph" presetSubtype="0" autoRev="1" fill="hold" grpId="1" nodeType="withEffect">
                                      <p:stCondLst>
                                        <p:cond delay="700"/>
                                      </p:stCondLst>
                                      <p:childTnLst>
                                        <p:animScale>
                                          <p:cBhvr>
                                            <p:cTn id="15" dur="150" fill="hold"/>
                                            <p:tgtEl>
                                              <p:spTgt spid="8205"/>
                                            </p:tgtEl>
                                          </p:cBhvr>
                                          <p:by x="110000" y="110000"/>
                                        </p:animScale>
                                      </p:childTnLst>
                                    </p:cTn>
                                  </p:par>
                                  <p:par>
                                    <p:cTn id="16" presetID="53" presetClass="entr" presetSubtype="16" fill="hold" grpId="0" nodeType="withEffect">
                                      <p:stCondLst>
                                        <p:cond delay="500"/>
                                      </p:stCondLst>
                                      <p:childTnLst>
                                        <p:set>
                                          <p:cBhvr>
                                            <p:cTn id="17" dur="1" fill="hold">
                                              <p:stCondLst>
                                                <p:cond delay="0"/>
                                              </p:stCondLst>
                                            </p:cTn>
                                            <p:tgtEl>
                                              <p:spTgt spid="8206"/>
                                            </p:tgtEl>
                                            <p:attrNameLst>
                                              <p:attrName>style.visibility</p:attrName>
                                            </p:attrNameLst>
                                          </p:cBhvr>
                                          <p:to>
                                            <p:strVal val="visible"/>
                                          </p:to>
                                        </p:set>
                                        <p:anim calcmode="lin" valueType="num">
                                          <p:cBhvr>
                                            <p:cTn id="18" dur="300" fill="hold"/>
                                            <p:tgtEl>
                                              <p:spTgt spid="8206"/>
                                            </p:tgtEl>
                                            <p:attrNameLst>
                                              <p:attrName>ppt_w</p:attrName>
                                            </p:attrNameLst>
                                          </p:cBhvr>
                                          <p:tavLst>
                                            <p:tav tm="0">
                                              <p:val>
                                                <p:fltVal val="0"/>
                                              </p:val>
                                            </p:tav>
                                            <p:tav tm="100000">
                                              <p:val>
                                                <p:strVal val="#ppt_w"/>
                                              </p:val>
                                            </p:tav>
                                          </p:tavLst>
                                        </p:anim>
                                        <p:anim calcmode="lin" valueType="num">
                                          <p:cBhvr>
                                            <p:cTn id="19" dur="300" fill="hold"/>
                                            <p:tgtEl>
                                              <p:spTgt spid="8206"/>
                                            </p:tgtEl>
                                            <p:attrNameLst>
                                              <p:attrName>ppt_h</p:attrName>
                                            </p:attrNameLst>
                                          </p:cBhvr>
                                          <p:tavLst>
                                            <p:tav tm="0">
                                              <p:val>
                                                <p:fltVal val="0"/>
                                              </p:val>
                                            </p:tav>
                                            <p:tav tm="100000">
                                              <p:val>
                                                <p:strVal val="#ppt_h"/>
                                              </p:val>
                                            </p:tav>
                                          </p:tavLst>
                                        </p:anim>
                                        <p:animEffect transition="in" filter="fade">
                                          <p:cBhvr>
                                            <p:cTn id="20" dur="300"/>
                                            <p:tgtEl>
                                              <p:spTgt spid="8206"/>
                                            </p:tgtEl>
                                          </p:cBhvr>
                                        </p:animEffect>
                                      </p:childTnLst>
                                    </p:cTn>
                                  </p:par>
                                  <p:par>
                                    <p:cTn id="21" presetID="6" presetClass="emph" presetSubtype="0" autoRev="1" fill="hold" grpId="1" nodeType="withEffect">
                                      <p:stCondLst>
                                        <p:cond delay="800"/>
                                      </p:stCondLst>
                                      <p:childTnLst>
                                        <p:animScale>
                                          <p:cBhvr>
                                            <p:cTn id="22" dur="150" fill="hold"/>
                                            <p:tgtEl>
                                              <p:spTgt spid="8206"/>
                                            </p:tgtEl>
                                          </p:cBhvr>
                                          <p:by x="110000" y="110000"/>
                                        </p:animScale>
                                      </p:childTnLst>
                                    </p:cTn>
                                  </p:par>
                                  <p:par>
                                    <p:cTn id="23" presetID="53" presetClass="entr" presetSubtype="16" fill="hold" grpId="0" nodeType="withEffect">
                                      <p:stCondLst>
                                        <p:cond delay="600"/>
                                      </p:stCondLst>
                                      <p:childTnLst>
                                        <p:set>
                                          <p:cBhvr>
                                            <p:cTn id="24" dur="1" fill="hold">
                                              <p:stCondLst>
                                                <p:cond delay="0"/>
                                              </p:stCondLst>
                                            </p:cTn>
                                            <p:tgtEl>
                                              <p:spTgt spid="8208"/>
                                            </p:tgtEl>
                                            <p:attrNameLst>
                                              <p:attrName>style.visibility</p:attrName>
                                            </p:attrNameLst>
                                          </p:cBhvr>
                                          <p:to>
                                            <p:strVal val="visible"/>
                                          </p:to>
                                        </p:set>
                                        <p:anim calcmode="lin" valueType="num">
                                          <p:cBhvr>
                                            <p:cTn id="25" dur="300" fill="hold"/>
                                            <p:tgtEl>
                                              <p:spTgt spid="8208"/>
                                            </p:tgtEl>
                                            <p:attrNameLst>
                                              <p:attrName>ppt_w</p:attrName>
                                            </p:attrNameLst>
                                          </p:cBhvr>
                                          <p:tavLst>
                                            <p:tav tm="0">
                                              <p:val>
                                                <p:fltVal val="0"/>
                                              </p:val>
                                            </p:tav>
                                            <p:tav tm="100000">
                                              <p:val>
                                                <p:strVal val="#ppt_w"/>
                                              </p:val>
                                            </p:tav>
                                          </p:tavLst>
                                        </p:anim>
                                        <p:anim calcmode="lin" valueType="num">
                                          <p:cBhvr>
                                            <p:cTn id="26" dur="300" fill="hold"/>
                                            <p:tgtEl>
                                              <p:spTgt spid="8208"/>
                                            </p:tgtEl>
                                            <p:attrNameLst>
                                              <p:attrName>ppt_h</p:attrName>
                                            </p:attrNameLst>
                                          </p:cBhvr>
                                          <p:tavLst>
                                            <p:tav tm="0">
                                              <p:val>
                                                <p:fltVal val="0"/>
                                              </p:val>
                                            </p:tav>
                                            <p:tav tm="100000">
                                              <p:val>
                                                <p:strVal val="#ppt_h"/>
                                              </p:val>
                                            </p:tav>
                                          </p:tavLst>
                                        </p:anim>
                                        <p:animEffect transition="in" filter="fade">
                                          <p:cBhvr>
                                            <p:cTn id="27" dur="300"/>
                                            <p:tgtEl>
                                              <p:spTgt spid="8208"/>
                                            </p:tgtEl>
                                          </p:cBhvr>
                                        </p:animEffect>
                                      </p:childTnLst>
                                    </p:cTn>
                                  </p:par>
                                  <p:par>
                                    <p:cTn id="28" presetID="6" presetClass="emph" presetSubtype="0" autoRev="1" fill="hold" grpId="1" nodeType="withEffect">
                                      <p:stCondLst>
                                        <p:cond delay="900"/>
                                      </p:stCondLst>
                                      <p:childTnLst>
                                        <p:animScale>
                                          <p:cBhvr>
                                            <p:cTn id="29" dur="150" fill="hold"/>
                                            <p:tgtEl>
                                              <p:spTgt spid="8208"/>
                                            </p:tgtEl>
                                          </p:cBhvr>
                                          <p:by x="110000" y="110000"/>
                                        </p:animScale>
                                      </p:childTnLst>
                                    </p:cTn>
                                  </p:par>
                                  <p:par>
                                    <p:cTn id="30" presetID="22" presetClass="entr" presetSubtype="2" fill="hold" grpId="0" nodeType="withEffect">
                                      <p:stCondLst>
                                        <p:cond delay="900"/>
                                      </p:stCondLst>
                                      <p:childTnLst>
                                        <p:set>
                                          <p:cBhvr>
                                            <p:cTn id="31" dur="1" fill="hold">
                                              <p:stCondLst>
                                                <p:cond delay="0"/>
                                              </p:stCondLst>
                                            </p:cTn>
                                            <p:tgtEl>
                                              <p:spTgt spid="8197"/>
                                            </p:tgtEl>
                                            <p:attrNameLst>
                                              <p:attrName>style.visibility</p:attrName>
                                            </p:attrNameLst>
                                          </p:cBhvr>
                                          <p:to>
                                            <p:strVal val="visible"/>
                                          </p:to>
                                        </p:set>
                                        <p:animEffect transition="in" filter="wipe(right)">
                                          <p:cBhvr>
                                            <p:cTn id="32" dur="500"/>
                                            <p:tgtEl>
                                              <p:spTgt spid="8197"/>
                                            </p:tgtEl>
                                          </p:cBhvr>
                                        </p:animEffect>
                                      </p:childTnLst>
                                    </p:cTn>
                                  </p:par>
                                  <p:par>
                                    <p:cTn id="33" presetID="2" presetClass="entr" presetSubtype="8" fill="hold" grpId="0" nodeType="withEffect">
                                      <p:stCondLst>
                                        <p:cond delay="1000"/>
                                      </p:stCondLst>
                                      <p:childTnLst>
                                        <p:set>
                                          <p:cBhvr>
                                            <p:cTn id="34" dur="1" fill="hold">
                                              <p:stCondLst>
                                                <p:cond delay="0"/>
                                              </p:stCondLst>
                                            </p:cTn>
                                            <p:tgtEl>
                                              <p:spTgt spid="8195"/>
                                            </p:tgtEl>
                                            <p:attrNameLst>
                                              <p:attrName>style.visibility</p:attrName>
                                            </p:attrNameLst>
                                          </p:cBhvr>
                                          <p:to>
                                            <p:strVal val="visible"/>
                                          </p:to>
                                        </p:set>
                                        <p:anim calcmode="lin" valueType="num">
                                          <p:cBhvr additive="base">
                                            <p:cTn id="35" dur="750" fill="hold"/>
                                            <p:tgtEl>
                                              <p:spTgt spid="8195"/>
                                            </p:tgtEl>
                                            <p:attrNameLst>
                                              <p:attrName>ppt_x</p:attrName>
                                            </p:attrNameLst>
                                          </p:cBhvr>
                                          <p:tavLst>
                                            <p:tav tm="0">
                                              <p:val>
                                                <p:strVal val="0-#ppt_w/2"/>
                                              </p:val>
                                            </p:tav>
                                            <p:tav tm="100000">
                                              <p:val>
                                                <p:strVal val="#ppt_x"/>
                                              </p:val>
                                            </p:tav>
                                          </p:tavLst>
                                        </p:anim>
                                        <p:anim calcmode="lin" valueType="num">
                                          <p:cBhvr additive="base">
                                            <p:cTn id="36" dur="750" fill="hold"/>
                                            <p:tgtEl>
                                              <p:spTgt spid="8195"/>
                                            </p:tgtEl>
                                            <p:attrNameLst>
                                              <p:attrName>ppt_y</p:attrName>
                                            </p:attrNameLst>
                                          </p:cBhvr>
                                          <p:tavLst>
                                            <p:tav tm="0">
                                              <p:val>
                                                <p:strVal val="#ppt_y"/>
                                              </p:val>
                                            </p:tav>
                                            <p:tav tm="100000">
                                              <p:val>
                                                <p:strVal val="#ppt_y"/>
                                              </p:val>
                                            </p:tav>
                                          </p:tavLst>
                                        </p:anim>
                                      </p:childTnLst>
                                    </p:cTn>
                                  </p:par>
                                  <p:par>
                                    <p:cTn id="37" presetID="53" presetClass="entr" presetSubtype="16" fill="hold" grpId="0" nodeType="withEffect">
                                      <p:stCondLst>
                                        <p:cond delay="900"/>
                                      </p:stCondLst>
                                      <p:childTnLst>
                                        <p:set>
                                          <p:cBhvr>
                                            <p:cTn id="38" dur="1" fill="hold">
                                              <p:stCondLst>
                                                <p:cond delay="0"/>
                                              </p:stCondLst>
                                            </p:cTn>
                                            <p:tgtEl>
                                              <p:spTgt spid="8203"/>
                                            </p:tgtEl>
                                            <p:attrNameLst>
                                              <p:attrName>style.visibility</p:attrName>
                                            </p:attrNameLst>
                                          </p:cBhvr>
                                          <p:to>
                                            <p:strVal val="visible"/>
                                          </p:to>
                                        </p:set>
                                        <p:anim calcmode="lin" valueType="num">
                                          <p:cBhvr>
                                            <p:cTn id="39" dur="300" fill="hold"/>
                                            <p:tgtEl>
                                              <p:spTgt spid="8203"/>
                                            </p:tgtEl>
                                            <p:attrNameLst>
                                              <p:attrName>ppt_w</p:attrName>
                                            </p:attrNameLst>
                                          </p:cBhvr>
                                          <p:tavLst>
                                            <p:tav tm="0">
                                              <p:val>
                                                <p:fltVal val="0"/>
                                              </p:val>
                                            </p:tav>
                                            <p:tav tm="100000">
                                              <p:val>
                                                <p:strVal val="#ppt_w"/>
                                              </p:val>
                                            </p:tav>
                                          </p:tavLst>
                                        </p:anim>
                                        <p:anim calcmode="lin" valueType="num">
                                          <p:cBhvr>
                                            <p:cTn id="40" dur="300" fill="hold"/>
                                            <p:tgtEl>
                                              <p:spTgt spid="8203"/>
                                            </p:tgtEl>
                                            <p:attrNameLst>
                                              <p:attrName>ppt_h</p:attrName>
                                            </p:attrNameLst>
                                          </p:cBhvr>
                                          <p:tavLst>
                                            <p:tav tm="0">
                                              <p:val>
                                                <p:fltVal val="0"/>
                                              </p:val>
                                            </p:tav>
                                            <p:tav tm="100000">
                                              <p:val>
                                                <p:strVal val="#ppt_h"/>
                                              </p:val>
                                            </p:tav>
                                          </p:tavLst>
                                        </p:anim>
                                        <p:animEffect transition="in" filter="fade">
                                          <p:cBhvr>
                                            <p:cTn id="41" dur="300"/>
                                            <p:tgtEl>
                                              <p:spTgt spid="8203"/>
                                            </p:tgtEl>
                                          </p:cBhvr>
                                        </p:animEffect>
                                      </p:childTnLst>
                                    </p:cTn>
                                  </p:par>
                                  <p:par>
                                    <p:cTn id="42" presetID="6" presetClass="emph" presetSubtype="0" autoRev="1" fill="hold" grpId="1" nodeType="withEffect">
                                      <p:stCondLst>
                                        <p:cond delay="1200"/>
                                      </p:stCondLst>
                                      <p:childTnLst>
                                        <p:animScale>
                                          <p:cBhvr>
                                            <p:cTn id="43" dur="150" fill="hold"/>
                                            <p:tgtEl>
                                              <p:spTgt spid="8203"/>
                                            </p:tgtEl>
                                          </p:cBhvr>
                                          <p:by x="110000" y="110000"/>
                                        </p:animScale>
                                      </p:childTnLst>
                                    </p:cTn>
                                  </p:par>
                                  <p:par>
                                    <p:cTn id="44" presetID="53" presetClass="entr" presetSubtype="16" fill="hold" grpId="0" nodeType="withEffect">
                                      <p:stCondLst>
                                        <p:cond delay="1000"/>
                                      </p:stCondLst>
                                      <p:childTnLst>
                                        <p:set>
                                          <p:cBhvr>
                                            <p:cTn id="45" dur="1" fill="hold">
                                              <p:stCondLst>
                                                <p:cond delay="0"/>
                                              </p:stCondLst>
                                            </p:cTn>
                                            <p:tgtEl>
                                              <p:spTgt spid="8204"/>
                                            </p:tgtEl>
                                            <p:attrNameLst>
                                              <p:attrName>style.visibility</p:attrName>
                                            </p:attrNameLst>
                                          </p:cBhvr>
                                          <p:to>
                                            <p:strVal val="visible"/>
                                          </p:to>
                                        </p:set>
                                        <p:anim calcmode="lin" valueType="num">
                                          <p:cBhvr>
                                            <p:cTn id="46" dur="300" fill="hold"/>
                                            <p:tgtEl>
                                              <p:spTgt spid="8204"/>
                                            </p:tgtEl>
                                            <p:attrNameLst>
                                              <p:attrName>ppt_w</p:attrName>
                                            </p:attrNameLst>
                                          </p:cBhvr>
                                          <p:tavLst>
                                            <p:tav tm="0">
                                              <p:val>
                                                <p:fltVal val="0"/>
                                              </p:val>
                                            </p:tav>
                                            <p:tav tm="100000">
                                              <p:val>
                                                <p:strVal val="#ppt_w"/>
                                              </p:val>
                                            </p:tav>
                                          </p:tavLst>
                                        </p:anim>
                                        <p:anim calcmode="lin" valueType="num">
                                          <p:cBhvr>
                                            <p:cTn id="47" dur="300" fill="hold"/>
                                            <p:tgtEl>
                                              <p:spTgt spid="8204"/>
                                            </p:tgtEl>
                                            <p:attrNameLst>
                                              <p:attrName>ppt_h</p:attrName>
                                            </p:attrNameLst>
                                          </p:cBhvr>
                                          <p:tavLst>
                                            <p:tav tm="0">
                                              <p:val>
                                                <p:fltVal val="0"/>
                                              </p:val>
                                            </p:tav>
                                            <p:tav tm="100000">
                                              <p:val>
                                                <p:strVal val="#ppt_h"/>
                                              </p:val>
                                            </p:tav>
                                          </p:tavLst>
                                        </p:anim>
                                        <p:animEffect transition="in" filter="fade">
                                          <p:cBhvr>
                                            <p:cTn id="48" dur="300"/>
                                            <p:tgtEl>
                                              <p:spTgt spid="8204"/>
                                            </p:tgtEl>
                                          </p:cBhvr>
                                        </p:animEffect>
                                      </p:childTnLst>
                                    </p:cTn>
                                  </p:par>
                                  <p:par>
                                    <p:cTn id="49" presetID="6" presetClass="emph" presetSubtype="0" autoRev="1" fill="hold" grpId="1" nodeType="withEffect">
                                      <p:stCondLst>
                                        <p:cond delay="1300"/>
                                      </p:stCondLst>
                                      <p:childTnLst>
                                        <p:animScale>
                                          <p:cBhvr>
                                            <p:cTn id="50" dur="150" fill="hold"/>
                                            <p:tgtEl>
                                              <p:spTgt spid="8204"/>
                                            </p:tgtEl>
                                          </p:cBhvr>
                                          <p:by x="110000" y="110000"/>
                                        </p:animScale>
                                      </p:childTnLst>
                                    </p:cTn>
                                  </p:par>
                                  <p:par>
                                    <p:cTn id="51" presetID="53" presetClass="entr" presetSubtype="16" fill="hold" nodeType="withEffect">
                                      <p:stCondLst>
                                        <p:cond delay="1100"/>
                                      </p:stCondLst>
                                      <p:childTnLst>
                                        <p:set>
                                          <p:cBhvr>
                                            <p:cTn id="52" dur="1" fill="hold">
                                              <p:stCondLst>
                                                <p:cond delay="0"/>
                                              </p:stCondLst>
                                            </p:cTn>
                                            <p:tgtEl>
                                              <p:spTgt spid="2"/>
                                            </p:tgtEl>
                                            <p:attrNameLst>
                                              <p:attrName>style.visibility</p:attrName>
                                            </p:attrNameLst>
                                          </p:cBhvr>
                                          <p:to>
                                            <p:strVal val="visible"/>
                                          </p:to>
                                        </p:set>
                                        <p:anim calcmode="lin" valueType="num">
                                          <p:cBhvr>
                                            <p:cTn id="53" dur="300" fill="hold"/>
                                            <p:tgtEl>
                                              <p:spTgt spid="2"/>
                                            </p:tgtEl>
                                            <p:attrNameLst>
                                              <p:attrName>ppt_w</p:attrName>
                                            </p:attrNameLst>
                                          </p:cBhvr>
                                          <p:tavLst>
                                            <p:tav tm="0">
                                              <p:val>
                                                <p:fltVal val="0"/>
                                              </p:val>
                                            </p:tav>
                                            <p:tav tm="100000">
                                              <p:val>
                                                <p:strVal val="#ppt_w"/>
                                              </p:val>
                                            </p:tav>
                                          </p:tavLst>
                                        </p:anim>
                                        <p:anim calcmode="lin" valueType="num">
                                          <p:cBhvr>
                                            <p:cTn id="54" dur="300" fill="hold"/>
                                            <p:tgtEl>
                                              <p:spTgt spid="2"/>
                                            </p:tgtEl>
                                            <p:attrNameLst>
                                              <p:attrName>ppt_h</p:attrName>
                                            </p:attrNameLst>
                                          </p:cBhvr>
                                          <p:tavLst>
                                            <p:tav tm="0">
                                              <p:val>
                                                <p:fltVal val="0"/>
                                              </p:val>
                                            </p:tav>
                                            <p:tav tm="100000">
                                              <p:val>
                                                <p:strVal val="#ppt_h"/>
                                              </p:val>
                                            </p:tav>
                                          </p:tavLst>
                                        </p:anim>
                                        <p:animEffect transition="in" filter="fade">
                                          <p:cBhvr>
                                            <p:cTn id="55" dur="300"/>
                                            <p:tgtEl>
                                              <p:spTgt spid="2"/>
                                            </p:tgtEl>
                                          </p:cBhvr>
                                        </p:animEffect>
                                      </p:childTnLst>
                                    </p:cTn>
                                  </p:par>
                                  <p:par>
                                    <p:cTn id="56" presetID="6" presetClass="emph" presetSubtype="0" autoRev="1" fill="hold" nodeType="withEffect">
                                      <p:stCondLst>
                                        <p:cond delay="1400"/>
                                      </p:stCondLst>
                                      <p:childTnLst>
                                        <p:animScale>
                                          <p:cBhvr>
                                            <p:cTn id="57" dur="150" fill="hold"/>
                                            <p:tgtEl>
                                              <p:spTgt spid="2"/>
                                            </p:tgtEl>
                                          </p:cBhvr>
                                          <p:by x="110000" y="110000"/>
                                        </p:animScale>
                                      </p:childTnLst>
                                    </p:cTn>
                                  </p:par>
                                  <p:par>
                                    <p:cTn id="58" presetID="22" presetClass="entr" presetSubtype="2" fill="hold" grpId="0" nodeType="withEffect">
                                      <p:stCondLst>
                                        <p:cond delay="1400"/>
                                      </p:stCondLst>
                                      <p:childTnLst>
                                        <p:set>
                                          <p:cBhvr>
                                            <p:cTn id="59" dur="1" fill="hold">
                                              <p:stCondLst>
                                                <p:cond delay="0"/>
                                              </p:stCondLst>
                                            </p:cTn>
                                            <p:tgtEl>
                                              <p:spTgt spid="8198"/>
                                            </p:tgtEl>
                                            <p:attrNameLst>
                                              <p:attrName>style.visibility</p:attrName>
                                            </p:attrNameLst>
                                          </p:cBhvr>
                                          <p:to>
                                            <p:strVal val="visible"/>
                                          </p:to>
                                        </p:set>
                                        <p:animEffect transition="in" filter="wipe(right)">
                                          <p:cBhvr>
                                            <p:cTn id="60" dur="500"/>
                                            <p:tgtEl>
                                              <p:spTgt spid="8198"/>
                                            </p:tgtEl>
                                          </p:cBhvr>
                                        </p:animEffect>
                                      </p:childTnLst>
                                    </p:cTn>
                                  </p:par>
                                  <p:par>
                                    <p:cTn id="61" presetID="2" presetClass="entr" presetSubtype="8" fill="hold" grpId="0" nodeType="withEffect">
                                      <p:stCondLst>
                                        <p:cond delay="1500"/>
                                      </p:stCondLst>
                                      <p:childTnLst>
                                        <p:set>
                                          <p:cBhvr>
                                            <p:cTn id="62" dur="1" fill="hold">
                                              <p:stCondLst>
                                                <p:cond delay="0"/>
                                              </p:stCondLst>
                                            </p:cTn>
                                            <p:tgtEl>
                                              <p:spTgt spid="8194"/>
                                            </p:tgtEl>
                                            <p:attrNameLst>
                                              <p:attrName>style.visibility</p:attrName>
                                            </p:attrNameLst>
                                          </p:cBhvr>
                                          <p:to>
                                            <p:strVal val="visible"/>
                                          </p:to>
                                        </p:set>
                                        <p:anim calcmode="lin" valueType="num">
                                          <p:cBhvr additive="base">
                                            <p:cTn id="63" dur="750" fill="hold"/>
                                            <p:tgtEl>
                                              <p:spTgt spid="8194"/>
                                            </p:tgtEl>
                                            <p:attrNameLst>
                                              <p:attrName>ppt_x</p:attrName>
                                            </p:attrNameLst>
                                          </p:cBhvr>
                                          <p:tavLst>
                                            <p:tav tm="0">
                                              <p:val>
                                                <p:strVal val="0-#ppt_w/2"/>
                                              </p:val>
                                            </p:tav>
                                            <p:tav tm="100000">
                                              <p:val>
                                                <p:strVal val="#ppt_x"/>
                                              </p:val>
                                            </p:tav>
                                          </p:tavLst>
                                        </p:anim>
                                        <p:anim calcmode="lin" valueType="num">
                                          <p:cBhvr additive="base">
                                            <p:cTn id="64" dur="750" fill="hold"/>
                                            <p:tgtEl>
                                              <p:spTgt spid="8194"/>
                                            </p:tgtEl>
                                            <p:attrNameLst>
                                              <p:attrName>ppt_y</p:attrName>
                                            </p:attrNameLst>
                                          </p:cBhvr>
                                          <p:tavLst>
                                            <p:tav tm="0">
                                              <p:val>
                                                <p:strVal val="#ppt_y"/>
                                              </p:val>
                                            </p:tav>
                                            <p:tav tm="100000">
                                              <p:val>
                                                <p:strVal val="#ppt_y"/>
                                              </p:val>
                                            </p:tav>
                                          </p:tavLst>
                                        </p:anim>
                                      </p:childTnLst>
                                    </p:cTn>
                                  </p:par>
                                  <p:par>
                                    <p:cTn id="65" presetID="53" presetClass="entr" presetSubtype="16" fill="hold" grpId="0" nodeType="withEffect">
                                      <p:stCondLst>
                                        <p:cond delay="1400"/>
                                      </p:stCondLst>
                                      <p:childTnLst>
                                        <p:set>
                                          <p:cBhvr>
                                            <p:cTn id="66" dur="1" fill="hold">
                                              <p:stCondLst>
                                                <p:cond delay="0"/>
                                              </p:stCondLst>
                                            </p:cTn>
                                            <p:tgtEl>
                                              <p:spTgt spid="8201"/>
                                            </p:tgtEl>
                                            <p:attrNameLst>
                                              <p:attrName>style.visibility</p:attrName>
                                            </p:attrNameLst>
                                          </p:cBhvr>
                                          <p:to>
                                            <p:strVal val="visible"/>
                                          </p:to>
                                        </p:set>
                                        <p:anim calcmode="lin" valueType="num">
                                          <p:cBhvr>
                                            <p:cTn id="67" dur="300" fill="hold"/>
                                            <p:tgtEl>
                                              <p:spTgt spid="8201"/>
                                            </p:tgtEl>
                                            <p:attrNameLst>
                                              <p:attrName>ppt_w</p:attrName>
                                            </p:attrNameLst>
                                          </p:cBhvr>
                                          <p:tavLst>
                                            <p:tav tm="0">
                                              <p:val>
                                                <p:fltVal val="0"/>
                                              </p:val>
                                            </p:tav>
                                            <p:tav tm="100000">
                                              <p:val>
                                                <p:strVal val="#ppt_w"/>
                                              </p:val>
                                            </p:tav>
                                          </p:tavLst>
                                        </p:anim>
                                        <p:anim calcmode="lin" valueType="num">
                                          <p:cBhvr>
                                            <p:cTn id="68" dur="300" fill="hold"/>
                                            <p:tgtEl>
                                              <p:spTgt spid="8201"/>
                                            </p:tgtEl>
                                            <p:attrNameLst>
                                              <p:attrName>ppt_h</p:attrName>
                                            </p:attrNameLst>
                                          </p:cBhvr>
                                          <p:tavLst>
                                            <p:tav tm="0">
                                              <p:val>
                                                <p:fltVal val="0"/>
                                              </p:val>
                                            </p:tav>
                                            <p:tav tm="100000">
                                              <p:val>
                                                <p:strVal val="#ppt_h"/>
                                              </p:val>
                                            </p:tav>
                                          </p:tavLst>
                                        </p:anim>
                                        <p:animEffect transition="in" filter="fade">
                                          <p:cBhvr>
                                            <p:cTn id="69" dur="300"/>
                                            <p:tgtEl>
                                              <p:spTgt spid="8201"/>
                                            </p:tgtEl>
                                          </p:cBhvr>
                                        </p:animEffect>
                                      </p:childTnLst>
                                    </p:cTn>
                                  </p:par>
                                  <p:par>
                                    <p:cTn id="70" presetID="6" presetClass="emph" presetSubtype="0" autoRev="1" fill="hold" grpId="1" nodeType="withEffect">
                                      <p:stCondLst>
                                        <p:cond delay="1700"/>
                                      </p:stCondLst>
                                      <p:childTnLst>
                                        <p:animScale>
                                          <p:cBhvr>
                                            <p:cTn id="71" dur="150" fill="hold"/>
                                            <p:tgtEl>
                                              <p:spTgt spid="8201"/>
                                            </p:tgtEl>
                                          </p:cBhvr>
                                          <p:by x="110000" y="110000"/>
                                        </p:animScale>
                                      </p:childTnLst>
                                    </p:cTn>
                                  </p:par>
                                  <p:par>
                                    <p:cTn id="72" presetID="53" presetClass="entr" presetSubtype="16" fill="hold" grpId="0" nodeType="withEffect">
                                      <p:stCondLst>
                                        <p:cond delay="1500"/>
                                      </p:stCondLst>
                                      <p:childTnLst>
                                        <p:set>
                                          <p:cBhvr>
                                            <p:cTn id="73" dur="1" fill="hold">
                                              <p:stCondLst>
                                                <p:cond delay="0"/>
                                              </p:stCondLst>
                                            </p:cTn>
                                            <p:tgtEl>
                                              <p:spTgt spid="8202"/>
                                            </p:tgtEl>
                                            <p:attrNameLst>
                                              <p:attrName>style.visibility</p:attrName>
                                            </p:attrNameLst>
                                          </p:cBhvr>
                                          <p:to>
                                            <p:strVal val="visible"/>
                                          </p:to>
                                        </p:set>
                                        <p:anim calcmode="lin" valueType="num">
                                          <p:cBhvr>
                                            <p:cTn id="74" dur="300" fill="hold"/>
                                            <p:tgtEl>
                                              <p:spTgt spid="8202"/>
                                            </p:tgtEl>
                                            <p:attrNameLst>
                                              <p:attrName>ppt_w</p:attrName>
                                            </p:attrNameLst>
                                          </p:cBhvr>
                                          <p:tavLst>
                                            <p:tav tm="0">
                                              <p:val>
                                                <p:fltVal val="0"/>
                                              </p:val>
                                            </p:tav>
                                            <p:tav tm="100000">
                                              <p:val>
                                                <p:strVal val="#ppt_w"/>
                                              </p:val>
                                            </p:tav>
                                          </p:tavLst>
                                        </p:anim>
                                        <p:anim calcmode="lin" valueType="num">
                                          <p:cBhvr>
                                            <p:cTn id="75" dur="300" fill="hold"/>
                                            <p:tgtEl>
                                              <p:spTgt spid="8202"/>
                                            </p:tgtEl>
                                            <p:attrNameLst>
                                              <p:attrName>ppt_h</p:attrName>
                                            </p:attrNameLst>
                                          </p:cBhvr>
                                          <p:tavLst>
                                            <p:tav tm="0">
                                              <p:val>
                                                <p:fltVal val="0"/>
                                              </p:val>
                                            </p:tav>
                                            <p:tav tm="100000">
                                              <p:val>
                                                <p:strVal val="#ppt_h"/>
                                              </p:val>
                                            </p:tav>
                                          </p:tavLst>
                                        </p:anim>
                                        <p:animEffect transition="in" filter="fade">
                                          <p:cBhvr>
                                            <p:cTn id="76" dur="300"/>
                                            <p:tgtEl>
                                              <p:spTgt spid="8202"/>
                                            </p:tgtEl>
                                          </p:cBhvr>
                                        </p:animEffect>
                                      </p:childTnLst>
                                    </p:cTn>
                                  </p:par>
                                  <p:par>
                                    <p:cTn id="77" presetID="6" presetClass="emph" presetSubtype="0" autoRev="1" fill="hold" grpId="1" nodeType="withEffect">
                                      <p:stCondLst>
                                        <p:cond delay="1800"/>
                                      </p:stCondLst>
                                      <p:childTnLst>
                                        <p:animScale>
                                          <p:cBhvr>
                                            <p:cTn id="78" dur="150" fill="hold"/>
                                            <p:tgtEl>
                                              <p:spTgt spid="8202"/>
                                            </p:tgtEl>
                                          </p:cBhvr>
                                          <p:by x="110000" y="110000"/>
                                        </p:animScale>
                                      </p:childTnLst>
                                    </p:cTn>
                                  </p:par>
                                  <p:par>
                                    <p:cTn id="79" presetID="53" presetClass="entr" presetSubtype="16" fill="hold" grpId="0" nodeType="withEffect">
                                      <p:stCondLst>
                                        <p:cond delay="1600"/>
                                      </p:stCondLst>
                                      <p:childTnLst>
                                        <p:set>
                                          <p:cBhvr>
                                            <p:cTn id="80" dur="1" fill="hold">
                                              <p:stCondLst>
                                                <p:cond delay="0"/>
                                              </p:stCondLst>
                                            </p:cTn>
                                            <p:tgtEl>
                                              <p:spTgt spid="8207"/>
                                            </p:tgtEl>
                                            <p:attrNameLst>
                                              <p:attrName>style.visibility</p:attrName>
                                            </p:attrNameLst>
                                          </p:cBhvr>
                                          <p:to>
                                            <p:strVal val="visible"/>
                                          </p:to>
                                        </p:set>
                                        <p:anim calcmode="lin" valueType="num">
                                          <p:cBhvr>
                                            <p:cTn id="81" dur="300" fill="hold"/>
                                            <p:tgtEl>
                                              <p:spTgt spid="8207"/>
                                            </p:tgtEl>
                                            <p:attrNameLst>
                                              <p:attrName>ppt_w</p:attrName>
                                            </p:attrNameLst>
                                          </p:cBhvr>
                                          <p:tavLst>
                                            <p:tav tm="0">
                                              <p:val>
                                                <p:fltVal val="0"/>
                                              </p:val>
                                            </p:tav>
                                            <p:tav tm="100000">
                                              <p:val>
                                                <p:strVal val="#ppt_w"/>
                                              </p:val>
                                            </p:tav>
                                          </p:tavLst>
                                        </p:anim>
                                        <p:anim calcmode="lin" valueType="num">
                                          <p:cBhvr>
                                            <p:cTn id="82" dur="300" fill="hold"/>
                                            <p:tgtEl>
                                              <p:spTgt spid="8207"/>
                                            </p:tgtEl>
                                            <p:attrNameLst>
                                              <p:attrName>ppt_h</p:attrName>
                                            </p:attrNameLst>
                                          </p:cBhvr>
                                          <p:tavLst>
                                            <p:tav tm="0">
                                              <p:val>
                                                <p:fltVal val="0"/>
                                              </p:val>
                                            </p:tav>
                                            <p:tav tm="100000">
                                              <p:val>
                                                <p:strVal val="#ppt_h"/>
                                              </p:val>
                                            </p:tav>
                                          </p:tavLst>
                                        </p:anim>
                                        <p:animEffect transition="in" filter="fade">
                                          <p:cBhvr>
                                            <p:cTn id="83" dur="300"/>
                                            <p:tgtEl>
                                              <p:spTgt spid="8207"/>
                                            </p:tgtEl>
                                          </p:cBhvr>
                                        </p:animEffect>
                                      </p:childTnLst>
                                    </p:cTn>
                                  </p:par>
                                  <p:par>
                                    <p:cTn id="84" presetID="6" presetClass="emph" presetSubtype="0" autoRev="1" fill="hold" grpId="1" nodeType="withEffect">
                                      <p:stCondLst>
                                        <p:cond delay="1900"/>
                                      </p:stCondLst>
                                      <p:childTnLst>
                                        <p:animScale>
                                          <p:cBhvr>
                                            <p:cTn id="85" dur="150" fill="hold"/>
                                            <p:tgtEl>
                                              <p:spTgt spid="8207"/>
                                            </p:tgtEl>
                                          </p:cBhvr>
                                          <p:by x="110000" y="110000"/>
                                        </p:animScale>
                                      </p:childTnLst>
                                    </p:cTn>
                                  </p:par>
                                  <p:par>
                                    <p:cTn id="86" presetID="22" presetClass="entr" presetSubtype="8" fill="hold" grpId="0" nodeType="withEffect">
                                      <p:stCondLst>
                                        <p:cond delay="1900"/>
                                      </p:stCondLst>
                                      <p:childTnLst>
                                        <p:set>
                                          <p:cBhvr>
                                            <p:cTn id="87" dur="1" fill="hold">
                                              <p:stCondLst>
                                                <p:cond delay="0"/>
                                              </p:stCondLst>
                                            </p:cTn>
                                            <p:tgtEl>
                                              <p:spTgt spid="8199"/>
                                            </p:tgtEl>
                                            <p:attrNameLst>
                                              <p:attrName>style.visibility</p:attrName>
                                            </p:attrNameLst>
                                          </p:cBhvr>
                                          <p:to>
                                            <p:strVal val="visible"/>
                                          </p:to>
                                        </p:set>
                                        <p:animEffect transition="in" filter="wipe(left)">
                                          <p:cBhvr>
                                            <p:cTn id="88" dur="500"/>
                                            <p:tgtEl>
                                              <p:spTgt spid="8199"/>
                                            </p:tgtEl>
                                          </p:cBhvr>
                                        </p:animEffect>
                                      </p:childTnLst>
                                    </p:cTn>
                                  </p:par>
                                  <p:par>
                                    <p:cTn id="89" presetID="2" presetClass="entr" presetSubtype="2" fill="hold" grpId="0" nodeType="withEffect">
                                      <p:stCondLst>
                                        <p:cond delay="2000"/>
                                      </p:stCondLst>
                                      <p:childTnLst>
                                        <p:set>
                                          <p:cBhvr>
                                            <p:cTn id="90" dur="1" fill="hold">
                                              <p:stCondLst>
                                                <p:cond delay="0"/>
                                              </p:stCondLst>
                                            </p:cTn>
                                            <p:tgtEl>
                                              <p:spTgt spid="8196"/>
                                            </p:tgtEl>
                                            <p:attrNameLst>
                                              <p:attrName>style.visibility</p:attrName>
                                            </p:attrNameLst>
                                          </p:cBhvr>
                                          <p:to>
                                            <p:strVal val="visible"/>
                                          </p:to>
                                        </p:set>
                                        <p:anim calcmode="lin" valueType="num">
                                          <p:cBhvr additive="base">
                                            <p:cTn id="91" dur="750" fill="hold"/>
                                            <p:tgtEl>
                                              <p:spTgt spid="8196"/>
                                            </p:tgtEl>
                                            <p:attrNameLst>
                                              <p:attrName>ppt_x</p:attrName>
                                            </p:attrNameLst>
                                          </p:cBhvr>
                                          <p:tavLst>
                                            <p:tav tm="0">
                                              <p:val>
                                                <p:strVal val="1+#ppt_w/2"/>
                                              </p:val>
                                            </p:tav>
                                            <p:tav tm="100000">
                                              <p:val>
                                                <p:strVal val="#ppt_x"/>
                                              </p:val>
                                            </p:tav>
                                          </p:tavLst>
                                        </p:anim>
                                        <p:anim calcmode="lin" valueType="num">
                                          <p:cBhvr additive="base">
                                            <p:cTn id="92" dur="750" fill="hold"/>
                                            <p:tgtEl>
                                              <p:spTgt spid="819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194" grpId="0"/>
          <p:bldP spid="8195" grpId="0"/>
          <p:bldP spid="8196" grpId="0"/>
          <p:bldP spid="8197" grpId="0" animBg="1"/>
          <p:bldP spid="8198" grpId="0" animBg="1"/>
          <p:bldP spid="8199" grpId="0" animBg="1"/>
          <p:bldP spid="8200" grpId="0" bldLvl="0" animBg="1"/>
          <p:bldP spid="8201" grpId="0" animBg="1"/>
          <p:bldP spid="8201" grpId="1" animBg="1"/>
          <p:bldP spid="8202" grpId="0" animBg="1"/>
          <p:bldP spid="8202" grpId="1" animBg="1"/>
          <p:bldP spid="8203" grpId="0" bldLvl="0" animBg="1"/>
          <p:bldP spid="8203" grpId="1" bldLvl="0" animBg="1"/>
          <p:bldP spid="8204" grpId="0" animBg="1"/>
          <p:bldP spid="8204" grpId="1" animBg="1"/>
          <p:bldP spid="8205" grpId="0" animBg="1"/>
          <p:bldP spid="8205" grpId="1" animBg="1"/>
          <p:bldP spid="8206" grpId="0" animBg="1"/>
          <p:bldP spid="8206" grpId="1" animBg="1"/>
          <p:bldP spid="8207" grpId="0" animBg="1"/>
          <p:bldP spid="8207" grpId="1" animBg="1"/>
          <p:bldP spid="8208" grpId="0" animBg="1"/>
          <p:bldP spid="8208" grpId="1" animBg="1"/>
        </p:bldLst>
      </p:timing>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63" name="Group 62"/>
          <p:cNvGrpSpPr/>
          <p:nvPr/>
        </p:nvGrpSpPr>
        <p:grpSpPr>
          <a:xfrm>
            <a:off x="1132028" y="1575323"/>
            <a:ext cx="6730093" cy="3746307"/>
            <a:chOff x="2660660" y="1848907"/>
            <a:chExt cx="6730463" cy="3746512"/>
          </a:xfrm>
        </p:grpSpPr>
        <p:grpSp>
          <p:nvGrpSpPr>
            <p:cNvPr id="6" name="组合 41"/>
            <p:cNvGrpSpPr/>
            <p:nvPr/>
          </p:nvGrpSpPr>
          <p:grpSpPr>
            <a:xfrm>
              <a:off x="2660660" y="1848907"/>
              <a:ext cx="6730463" cy="3746512"/>
              <a:chOff x="755576" y="1233546"/>
              <a:chExt cx="7249079" cy="4035199"/>
            </a:xfrm>
          </p:grpSpPr>
          <p:grpSp>
            <p:nvGrpSpPr>
              <p:cNvPr id="7" name="组合 42"/>
              <p:cNvGrpSpPr/>
              <p:nvPr/>
            </p:nvGrpSpPr>
            <p:grpSpPr>
              <a:xfrm rot="5400000" flipV="1">
                <a:off x="5528690" y="2047331"/>
                <a:ext cx="2967922" cy="1340352"/>
                <a:chOff x="1173140" y="2533624"/>
                <a:chExt cx="4464496" cy="2016224"/>
              </a:xfrm>
            </p:grpSpPr>
            <p:sp>
              <p:nvSpPr>
                <p:cNvPr id="25" name="圆角矩形 60"/>
                <p:cNvSpPr/>
                <p:nvPr/>
              </p:nvSpPr>
              <p:spPr>
                <a:xfrm rot="19219800">
                  <a:off x="1173140" y="2533624"/>
                  <a:ext cx="4464496" cy="2016224"/>
                </a:xfrm>
                <a:prstGeom prst="roundRect">
                  <a:avLst>
                    <a:gd name="adj" fmla="val 50000"/>
                  </a:avLst>
                </a:prstGeom>
                <a:gradFill flip="none" rotWithShape="1">
                  <a:gsLst>
                    <a:gs pos="0">
                      <a:schemeClr val="bg1">
                        <a:shade val="67500"/>
                        <a:satMod val="115000"/>
                      </a:schemeClr>
                    </a:gs>
                    <a:gs pos="100000">
                      <a:schemeClr val="bg1">
                        <a:shade val="100000"/>
                        <a:satMod val="115000"/>
                      </a:schemeClr>
                    </a:gs>
                  </a:gsLst>
                  <a:lin ang="18900000" scaled="1"/>
                  <a:tileRect/>
                </a:gradFill>
                <a:ln w="25400" cap="flat" cmpd="sng" algn="ctr">
                  <a:noFill/>
                  <a:prstDash val="solid"/>
                </a:ln>
                <a:effectLst>
                  <a:outerShdw blurRad="381000" dist="63500" dir="2700000" algn="tl" rotWithShape="0">
                    <a:prstClr val="black">
                      <a:alpha val="40000"/>
                    </a:prstClr>
                  </a:outerShdw>
                </a:effectLst>
              </p:spPr>
              <p:txBody>
                <a:bodyPr rot="0" spcFirstLastPara="0" vertOverflow="overflow" horzOverflow="overflow" vert="horz" wrap="square" lIns="91435" tIns="45717" rIns="91435" bIns="45717" numCol="1" spcCol="0" rtlCol="0" fromWordArt="0" anchor="ctr" anchorCtr="0" forceAA="0" compatLnSpc="1">
                  <a:noAutofit/>
                </a:bodyPr>
                <a:lstStyle/>
                <a:p>
                  <a:pPr algn="ctr" defTabSz="914400">
                    <a:lnSpc>
                      <a:spcPct val="130000"/>
                    </a:lnSpc>
                    <a:defRPr/>
                  </a:pPr>
                  <a:endParaRPr lang="en-US" kern="0">
                    <a:solidFill>
                      <a:schemeClr val="tx1">
                        <a:lumMod val="75000"/>
                        <a:lumOff val="25000"/>
                      </a:schemeClr>
                    </a:solidFill>
                    <a:cs typeface="+mn-ea"/>
                    <a:sym typeface="+mn-lt"/>
                  </a:endParaRPr>
                </a:p>
              </p:txBody>
            </p:sp>
            <p:sp>
              <p:nvSpPr>
                <p:cNvPr id="26" name="圆角矩形 61"/>
                <p:cNvSpPr/>
                <p:nvPr/>
              </p:nvSpPr>
              <p:spPr>
                <a:xfrm rot="19219800">
                  <a:off x="1366007" y="2686948"/>
                  <a:ext cx="4084153" cy="1703845"/>
                </a:xfrm>
                <a:prstGeom prst="roundRect">
                  <a:avLst>
                    <a:gd name="adj" fmla="val 50000"/>
                  </a:avLst>
                </a:prstGeom>
                <a:gradFill flip="none" rotWithShape="1">
                  <a:gsLst>
                    <a:gs pos="0">
                      <a:sysClr val="window" lastClr="FFFFFF"/>
                    </a:gs>
                    <a:gs pos="100000">
                      <a:srgbClr val="E4E4E4">
                        <a:shade val="100000"/>
                        <a:satMod val="115000"/>
                      </a:srgbClr>
                    </a:gs>
                  </a:gsLst>
                  <a:path path="circle">
                    <a:fillToRect l="50000" t="50000" r="50000" b="50000"/>
                  </a:path>
                  <a:tileRect/>
                </a:gradFill>
                <a:ln w="25400" cap="flat" cmpd="sng" algn="ctr">
                  <a:noFill/>
                  <a:prstDash val="solid"/>
                </a:ln>
                <a:effectLst/>
              </p:spPr>
              <p:txBody>
                <a:bodyPr rot="0" spcFirstLastPara="0" vertOverflow="overflow" horzOverflow="overflow" vert="horz" wrap="square" lIns="91435" tIns="45717" rIns="91435" bIns="45717" numCol="1" spcCol="0" rtlCol="0" fromWordArt="0" anchor="ctr" anchorCtr="0" forceAA="0" compatLnSpc="1">
                  <a:noAutofit/>
                </a:bodyPr>
                <a:lstStyle/>
                <a:p>
                  <a:pPr algn="ctr" defTabSz="914400">
                    <a:lnSpc>
                      <a:spcPct val="130000"/>
                    </a:lnSpc>
                    <a:defRPr/>
                  </a:pPr>
                  <a:endParaRPr lang="en-US" kern="0">
                    <a:solidFill>
                      <a:schemeClr val="tx1">
                        <a:lumMod val="75000"/>
                        <a:lumOff val="25000"/>
                      </a:schemeClr>
                    </a:solidFill>
                    <a:cs typeface="+mn-ea"/>
                    <a:sym typeface="+mn-lt"/>
                  </a:endParaRPr>
                </a:p>
              </p:txBody>
            </p:sp>
          </p:grpSp>
          <p:grpSp>
            <p:nvGrpSpPr>
              <p:cNvPr id="8" name="组合 43"/>
              <p:cNvGrpSpPr/>
              <p:nvPr/>
            </p:nvGrpSpPr>
            <p:grpSpPr>
              <a:xfrm rot="4093703">
                <a:off x="3223943" y="2323339"/>
                <a:ext cx="3719089" cy="1679589"/>
                <a:chOff x="1173140" y="2533624"/>
                <a:chExt cx="4464496" cy="2016224"/>
              </a:xfrm>
            </p:grpSpPr>
            <p:sp>
              <p:nvSpPr>
                <p:cNvPr id="23" name="圆角矩形 58"/>
                <p:cNvSpPr/>
                <p:nvPr/>
              </p:nvSpPr>
              <p:spPr>
                <a:xfrm rot="19219800">
                  <a:off x="1173140" y="2533624"/>
                  <a:ext cx="4464496" cy="2016224"/>
                </a:xfrm>
                <a:prstGeom prst="roundRect">
                  <a:avLst>
                    <a:gd name="adj" fmla="val 50000"/>
                  </a:avLst>
                </a:prstGeom>
                <a:gradFill flip="none" rotWithShape="1">
                  <a:gsLst>
                    <a:gs pos="0">
                      <a:schemeClr val="bg1">
                        <a:shade val="30000"/>
                        <a:satMod val="115000"/>
                      </a:schemeClr>
                    </a:gs>
                    <a:gs pos="50000">
                      <a:schemeClr val="bg1">
                        <a:shade val="67500"/>
                        <a:satMod val="115000"/>
                      </a:schemeClr>
                    </a:gs>
                    <a:gs pos="100000">
                      <a:schemeClr val="bg1">
                        <a:shade val="100000"/>
                        <a:satMod val="115000"/>
                      </a:schemeClr>
                    </a:gs>
                  </a:gsLst>
                  <a:lin ang="2700000" scaled="1"/>
                  <a:tileRect/>
                </a:gradFill>
                <a:ln w="25400" cap="flat" cmpd="sng" algn="ctr">
                  <a:noFill/>
                  <a:prstDash val="solid"/>
                </a:ln>
                <a:effectLst>
                  <a:outerShdw blurRad="381000" dist="63500" dir="2700000" algn="tl" rotWithShape="0">
                    <a:prstClr val="black">
                      <a:alpha val="40000"/>
                    </a:prstClr>
                  </a:outerShdw>
                </a:effectLst>
              </p:spPr>
              <p:txBody>
                <a:bodyPr rot="0" spcFirstLastPara="0" vertOverflow="overflow" horzOverflow="overflow" vert="horz" wrap="square" lIns="91435" tIns="45717" rIns="91435" bIns="45717" numCol="1" spcCol="0" rtlCol="0" fromWordArt="0" anchor="ctr" anchorCtr="0" forceAA="0" compatLnSpc="1">
                  <a:noAutofit/>
                </a:bodyPr>
                <a:lstStyle/>
                <a:p>
                  <a:pPr algn="ctr" defTabSz="914400">
                    <a:lnSpc>
                      <a:spcPct val="130000"/>
                    </a:lnSpc>
                    <a:defRPr/>
                  </a:pPr>
                  <a:endParaRPr lang="en-US" kern="0">
                    <a:solidFill>
                      <a:schemeClr val="tx1">
                        <a:lumMod val="75000"/>
                        <a:lumOff val="25000"/>
                      </a:schemeClr>
                    </a:solidFill>
                    <a:cs typeface="+mn-ea"/>
                    <a:sym typeface="+mn-lt"/>
                  </a:endParaRPr>
                </a:p>
              </p:txBody>
            </p:sp>
            <p:sp>
              <p:nvSpPr>
                <p:cNvPr id="24" name="圆角矩形 59"/>
                <p:cNvSpPr/>
                <p:nvPr/>
              </p:nvSpPr>
              <p:spPr>
                <a:xfrm rot="19219800">
                  <a:off x="1366007" y="2686948"/>
                  <a:ext cx="4084153" cy="1703845"/>
                </a:xfrm>
                <a:prstGeom prst="roundRect">
                  <a:avLst>
                    <a:gd name="adj" fmla="val 50000"/>
                  </a:avLst>
                </a:prstGeom>
                <a:gradFill flip="none" rotWithShape="1">
                  <a:gsLst>
                    <a:gs pos="0">
                      <a:schemeClr val="bg1">
                        <a:shade val="67500"/>
                        <a:satMod val="115000"/>
                      </a:schemeClr>
                    </a:gs>
                    <a:gs pos="100000">
                      <a:schemeClr val="bg1">
                        <a:shade val="100000"/>
                        <a:satMod val="115000"/>
                      </a:schemeClr>
                    </a:gs>
                  </a:gsLst>
                  <a:lin ang="13500000" scaled="1"/>
                  <a:tileRect/>
                </a:gradFill>
                <a:ln w="25400" cap="flat" cmpd="sng" algn="ctr">
                  <a:noFill/>
                  <a:prstDash val="solid"/>
                </a:ln>
                <a:effectLst/>
              </p:spPr>
              <p:txBody>
                <a:bodyPr rot="0" spcFirstLastPara="0" vertOverflow="overflow" horzOverflow="overflow" vert="horz" wrap="square" lIns="91435" tIns="45717" rIns="91435" bIns="45717" numCol="1" spcCol="0" rtlCol="0" fromWordArt="0" anchor="ctr" anchorCtr="0" forceAA="0" compatLnSpc="1">
                  <a:noAutofit/>
                </a:bodyPr>
                <a:lstStyle/>
                <a:p>
                  <a:pPr algn="ctr" defTabSz="914400">
                    <a:lnSpc>
                      <a:spcPct val="130000"/>
                    </a:lnSpc>
                    <a:defRPr/>
                  </a:pPr>
                  <a:endParaRPr lang="en-US" kern="0">
                    <a:solidFill>
                      <a:schemeClr val="tx1">
                        <a:lumMod val="75000"/>
                        <a:lumOff val="25000"/>
                      </a:schemeClr>
                    </a:solidFill>
                    <a:cs typeface="+mn-ea"/>
                    <a:sym typeface="+mn-lt"/>
                  </a:endParaRPr>
                </a:p>
              </p:txBody>
            </p:sp>
          </p:grpSp>
          <p:grpSp>
            <p:nvGrpSpPr>
              <p:cNvPr id="9" name="组合 44"/>
              <p:cNvGrpSpPr/>
              <p:nvPr/>
            </p:nvGrpSpPr>
            <p:grpSpPr>
              <a:xfrm>
                <a:off x="755576" y="2426402"/>
                <a:ext cx="4464496" cy="2016224"/>
                <a:chOff x="1173140" y="2533624"/>
                <a:chExt cx="4464496" cy="2016224"/>
              </a:xfrm>
            </p:grpSpPr>
            <p:sp>
              <p:nvSpPr>
                <p:cNvPr id="21" name="圆角矩形 56"/>
                <p:cNvSpPr/>
                <p:nvPr/>
              </p:nvSpPr>
              <p:spPr>
                <a:xfrm rot="19219800">
                  <a:off x="1173140" y="2533624"/>
                  <a:ext cx="4464496" cy="2016224"/>
                </a:xfrm>
                <a:prstGeom prst="roundRect">
                  <a:avLst>
                    <a:gd name="adj" fmla="val 50000"/>
                  </a:avLst>
                </a:prstGeom>
                <a:gradFill flip="none" rotWithShape="1">
                  <a:gsLst>
                    <a:gs pos="0">
                      <a:schemeClr val="bg1">
                        <a:shade val="67500"/>
                        <a:satMod val="115000"/>
                      </a:schemeClr>
                    </a:gs>
                    <a:gs pos="100000">
                      <a:schemeClr val="bg1">
                        <a:shade val="100000"/>
                        <a:satMod val="115000"/>
                      </a:schemeClr>
                    </a:gs>
                  </a:gsLst>
                  <a:lin ang="13500000" scaled="1"/>
                  <a:tileRect/>
                </a:gradFill>
                <a:ln w="25400" cap="flat" cmpd="sng" algn="ctr">
                  <a:noFill/>
                  <a:prstDash val="solid"/>
                </a:ln>
                <a:effectLst>
                  <a:outerShdw blurRad="381000" dist="63500" dir="2700000" algn="tl" rotWithShape="0">
                    <a:prstClr val="black">
                      <a:alpha val="40000"/>
                    </a:prstClr>
                  </a:outerShdw>
                </a:effectLst>
              </p:spPr>
              <p:txBody>
                <a:bodyPr rot="0" spcFirstLastPara="0" vertOverflow="overflow" horzOverflow="overflow" vert="horz" wrap="square" lIns="91435" tIns="45717" rIns="91435" bIns="45717" numCol="1" spcCol="0" rtlCol="0" fromWordArt="0" anchor="ctr" anchorCtr="0" forceAA="0" compatLnSpc="1">
                  <a:noAutofit/>
                </a:bodyPr>
                <a:lstStyle/>
                <a:p>
                  <a:pPr algn="ctr" defTabSz="914400">
                    <a:lnSpc>
                      <a:spcPct val="130000"/>
                    </a:lnSpc>
                    <a:defRPr/>
                  </a:pPr>
                  <a:endParaRPr lang="en-US" kern="0">
                    <a:solidFill>
                      <a:schemeClr val="tx1">
                        <a:lumMod val="75000"/>
                        <a:lumOff val="25000"/>
                      </a:schemeClr>
                    </a:solidFill>
                    <a:cs typeface="+mn-ea"/>
                    <a:sym typeface="+mn-lt"/>
                  </a:endParaRPr>
                </a:p>
              </p:txBody>
            </p:sp>
            <p:sp>
              <p:nvSpPr>
                <p:cNvPr id="22" name="圆角矩形 57"/>
                <p:cNvSpPr/>
                <p:nvPr/>
              </p:nvSpPr>
              <p:spPr>
                <a:xfrm rot="19219800">
                  <a:off x="1366007" y="2686947"/>
                  <a:ext cx="4084155" cy="1703845"/>
                </a:xfrm>
                <a:prstGeom prst="roundRect">
                  <a:avLst>
                    <a:gd name="adj" fmla="val 50000"/>
                  </a:avLst>
                </a:prstGeom>
                <a:gradFill flip="none" rotWithShape="1">
                  <a:gsLst>
                    <a:gs pos="0">
                      <a:schemeClr val="bg1">
                        <a:shade val="67500"/>
                        <a:satMod val="115000"/>
                      </a:schemeClr>
                    </a:gs>
                    <a:gs pos="100000">
                      <a:schemeClr val="bg1">
                        <a:shade val="100000"/>
                        <a:satMod val="115000"/>
                      </a:schemeClr>
                    </a:gs>
                  </a:gsLst>
                  <a:lin ang="2700000" scaled="1"/>
                  <a:tileRect/>
                </a:gradFill>
                <a:ln w="25400" cap="flat" cmpd="sng" algn="ctr">
                  <a:noFill/>
                  <a:prstDash val="solid"/>
                </a:ln>
                <a:effectLst/>
              </p:spPr>
              <p:txBody>
                <a:bodyPr rot="0" spcFirstLastPara="0" vertOverflow="overflow" horzOverflow="overflow" vert="horz" wrap="square" lIns="91435" tIns="45717" rIns="91435" bIns="45717" numCol="1" spcCol="0" rtlCol="0" fromWordArt="0" anchor="ctr" anchorCtr="0" forceAA="0" compatLnSpc="1">
                  <a:noAutofit/>
                </a:bodyPr>
                <a:lstStyle/>
                <a:p>
                  <a:pPr algn="ctr" defTabSz="914400">
                    <a:lnSpc>
                      <a:spcPct val="130000"/>
                    </a:lnSpc>
                    <a:defRPr/>
                  </a:pPr>
                  <a:endParaRPr lang="en-US" kern="0">
                    <a:solidFill>
                      <a:schemeClr val="tx1">
                        <a:lumMod val="75000"/>
                        <a:lumOff val="25000"/>
                      </a:schemeClr>
                    </a:solidFill>
                    <a:cs typeface="+mn-ea"/>
                    <a:sym typeface="+mn-lt"/>
                  </a:endParaRPr>
                </a:p>
              </p:txBody>
            </p:sp>
          </p:grpSp>
          <p:sp>
            <p:nvSpPr>
              <p:cNvPr id="10" name="椭圆 45"/>
              <p:cNvSpPr/>
              <p:nvPr/>
            </p:nvSpPr>
            <p:spPr>
              <a:xfrm>
                <a:off x="1016720" y="3153052"/>
                <a:ext cx="2115693" cy="2115693"/>
              </a:xfrm>
              <a:prstGeom prst="ellipse">
                <a:avLst/>
              </a:prstGeom>
              <a:solidFill>
                <a:schemeClr val="bg1"/>
              </a:solidFill>
              <a:ln w="28575" cap="flat" cmpd="sng" algn="ctr">
                <a:noFill/>
                <a:prstDash val="solid"/>
              </a:ln>
              <a:effectLst>
                <a:outerShdw blurRad="190500" dist="63500" dir="2700000" algn="tl" rotWithShape="0">
                  <a:prstClr val="black">
                    <a:alpha val="40000"/>
                  </a:prstClr>
                </a:outerShdw>
              </a:effectLst>
            </p:spPr>
            <p:txBody>
              <a:bodyPr rot="0" spcFirstLastPara="0" vertOverflow="overflow" horzOverflow="overflow" vert="horz" wrap="square" lIns="91435" tIns="45717" rIns="91435" bIns="45717" numCol="1" spcCol="0" rtlCol="0" fromWordArt="0" anchor="ctr" anchorCtr="0" forceAA="0" compatLnSpc="1">
                <a:noAutofit/>
              </a:bodyPr>
              <a:lstStyle/>
              <a:p>
                <a:pPr algn="ctr" defTabSz="914400">
                  <a:lnSpc>
                    <a:spcPct val="130000"/>
                  </a:lnSpc>
                  <a:defRPr/>
                </a:pPr>
                <a:endParaRPr lang="en-US" kern="0">
                  <a:solidFill>
                    <a:schemeClr val="tx1">
                      <a:lumMod val="75000"/>
                      <a:lumOff val="25000"/>
                    </a:schemeClr>
                  </a:solidFill>
                  <a:cs typeface="+mn-ea"/>
                  <a:sym typeface="+mn-lt"/>
                </a:endParaRPr>
              </a:p>
            </p:txBody>
          </p:sp>
          <p:sp>
            <p:nvSpPr>
              <p:cNvPr id="11" name="椭圆 46"/>
              <p:cNvSpPr/>
              <p:nvPr/>
            </p:nvSpPr>
            <p:spPr>
              <a:xfrm>
                <a:off x="1204277" y="3320090"/>
                <a:ext cx="1740578" cy="1740578"/>
              </a:xfrm>
              <a:prstGeom prst="ellipse">
                <a:avLst/>
              </a:prstGeom>
              <a:solidFill>
                <a:srgbClr val="E70022"/>
              </a:solidFill>
              <a:ln w="25400" cap="flat" cmpd="sng" algn="ctr">
                <a:noFill/>
                <a:prstDash val="solid"/>
              </a:ln>
              <a:effectLst/>
            </p:spPr>
            <p:txBody>
              <a:bodyPr rot="0" spcFirstLastPara="0" vertOverflow="overflow" horzOverflow="overflow" vert="horz" wrap="square" lIns="91435" tIns="45717" rIns="91435" bIns="45717" numCol="1" spcCol="0" rtlCol="0" fromWordArt="0" anchor="ctr" anchorCtr="0" forceAA="0" compatLnSpc="1">
                <a:noAutofit/>
              </a:bodyPr>
              <a:lstStyle/>
              <a:p>
                <a:pPr algn="ctr" defTabSz="914400">
                  <a:lnSpc>
                    <a:spcPct val="130000"/>
                  </a:lnSpc>
                  <a:defRPr/>
                </a:pPr>
                <a:endParaRPr lang="en-US" kern="0" dirty="0">
                  <a:solidFill>
                    <a:schemeClr val="tx1">
                      <a:lumMod val="75000"/>
                      <a:lumOff val="25000"/>
                    </a:schemeClr>
                  </a:solidFill>
                  <a:cs typeface="+mn-ea"/>
                  <a:sym typeface="+mn-lt"/>
                </a:endParaRPr>
              </a:p>
            </p:txBody>
          </p:sp>
          <p:grpSp>
            <p:nvGrpSpPr>
              <p:cNvPr id="12" name="组合 47"/>
              <p:cNvGrpSpPr/>
              <p:nvPr/>
            </p:nvGrpSpPr>
            <p:grpSpPr>
              <a:xfrm>
                <a:off x="3163945" y="1910968"/>
                <a:ext cx="1483701" cy="1483701"/>
                <a:chOff x="3839034" y="1441243"/>
                <a:chExt cx="2115693" cy="2115693"/>
              </a:xfrm>
            </p:grpSpPr>
            <p:sp>
              <p:nvSpPr>
                <p:cNvPr id="19" name="椭圆 54"/>
                <p:cNvSpPr/>
                <p:nvPr/>
              </p:nvSpPr>
              <p:spPr>
                <a:xfrm>
                  <a:off x="3839034" y="1441243"/>
                  <a:ext cx="2115693" cy="2115693"/>
                </a:xfrm>
                <a:prstGeom prst="ellipse">
                  <a:avLst/>
                </a:prstGeom>
                <a:solidFill>
                  <a:schemeClr val="bg1"/>
                </a:solidFill>
                <a:ln w="28575" cap="flat" cmpd="sng" algn="ctr">
                  <a:noFill/>
                  <a:prstDash val="solid"/>
                </a:ln>
                <a:effectLst>
                  <a:outerShdw blurRad="190500" dist="63500" dir="2700000" algn="tl" rotWithShape="0">
                    <a:prstClr val="black">
                      <a:alpha val="40000"/>
                    </a:prstClr>
                  </a:outerShdw>
                </a:effectLst>
              </p:spPr>
              <p:txBody>
                <a:bodyPr rot="0" spcFirstLastPara="0" vertOverflow="overflow" horzOverflow="overflow" vert="horz" wrap="square" lIns="91435" tIns="45717" rIns="91435" bIns="45717" numCol="1" spcCol="0" rtlCol="0" fromWordArt="0" anchor="ctr" anchorCtr="0" forceAA="0" compatLnSpc="1">
                  <a:noAutofit/>
                </a:bodyPr>
                <a:lstStyle/>
                <a:p>
                  <a:pPr algn="ctr" defTabSz="914400">
                    <a:lnSpc>
                      <a:spcPct val="130000"/>
                    </a:lnSpc>
                    <a:defRPr/>
                  </a:pPr>
                  <a:endParaRPr lang="en-US" kern="0">
                    <a:solidFill>
                      <a:schemeClr val="tx1">
                        <a:lumMod val="75000"/>
                        <a:lumOff val="25000"/>
                      </a:schemeClr>
                    </a:solidFill>
                    <a:cs typeface="+mn-ea"/>
                    <a:sym typeface="+mn-lt"/>
                  </a:endParaRPr>
                </a:p>
              </p:txBody>
            </p:sp>
            <p:sp>
              <p:nvSpPr>
                <p:cNvPr id="20" name="椭圆 55"/>
                <p:cNvSpPr/>
                <p:nvPr/>
              </p:nvSpPr>
              <p:spPr>
                <a:xfrm>
                  <a:off x="4026591" y="1628800"/>
                  <a:ext cx="1740578" cy="1740578"/>
                </a:xfrm>
                <a:prstGeom prst="ellipse">
                  <a:avLst/>
                </a:prstGeom>
                <a:solidFill>
                  <a:schemeClr val="accent2"/>
                </a:solidFill>
                <a:ln w="25400" cap="flat" cmpd="sng" algn="ctr">
                  <a:noFill/>
                  <a:prstDash val="solid"/>
                </a:ln>
                <a:effectLst/>
              </p:spPr>
              <p:txBody>
                <a:bodyPr rot="0" spcFirstLastPara="0" vertOverflow="overflow" horzOverflow="overflow" vert="horz" wrap="square" lIns="91435" tIns="45717" rIns="91435" bIns="45717" numCol="1" spcCol="0" rtlCol="0" fromWordArt="0" anchor="ctr" anchorCtr="0" forceAA="0" compatLnSpc="1">
                  <a:noAutofit/>
                </a:bodyPr>
                <a:lstStyle/>
                <a:p>
                  <a:pPr algn="ctr" defTabSz="914400">
                    <a:lnSpc>
                      <a:spcPct val="130000"/>
                    </a:lnSpc>
                    <a:defRPr/>
                  </a:pPr>
                  <a:endParaRPr lang="en-US" kern="0">
                    <a:solidFill>
                      <a:schemeClr val="tx1">
                        <a:lumMod val="75000"/>
                        <a:lumOff val="25000"/>
                      </a:schemeClr>
                    </a:solidFill>
                    <a:cs typeface="+mn-ea"/>
                    <a:sym typeface="+mn-lt"/>
                  </a:endParaRPr>
                </a:p>
              </p:txBody>
            </p:sp>
          </p:grpSp>
          <p:grpSp>
            <p:nvGrpSpPr>
              <p:cNvPr id="13" name="组合 48"/>
              <p:cNvGrpSpPr/>
              <p:nvPr/>
            </p:nvGrpSpPr>
            <p:grpSpPr>
              <a:xfrm>
                <a:off x="5273134" y="2934744"/>
                <a:ext cx="1271210" cy="1271210"/>
                <a:chOff x="5409382" y="2483890"/>
                <a:chExt cx="2115693" cy="2115693"/>
              </a:xfrm>
            </p:grpSpPr>
            <p:sp>
              <p:nvSpPr>
                <p:cNvPr id="17" name="椭圆 52"/>
                <p:cNvSpPr/>
                <p:nvPr/>
              </p:nvSpPr>
              <p:spPr>
                <a:xfrm>
                  <a:off x="5409382" y="2483890"/>
                  <a:ext cx="2115693" cy="2115693"/>
                </a:xfrm>
                <a:prstGeom prst="ellipse">
                  <a:avLst/>
                </a:prstGeom>
                <a:solidFill>
                  <a:schemeClr val="bg1"/>
                </a:solidFill>
                <a:ln w="28575" cap="flat" cmpd="sng" algn="ctr">
                  <a:noFill/>
                  <a:prstDash val="solid"/>
                </a:ln>
                <a:effectLst>
                  <a:outerShdw blurRad="190500" dist="63500" dir="2700000" algn="tl" rotWithShape="0">
                    <a:prstClr val="black">
                      <a:alpha val="40000"/>
                    </a:prstClr>
                  </a:outerShdw>
                </a:effectLst>
              </p:spPr>
              <p:txBody>
                <a:bodyPr rot="0" spcFirstLastPara="0" vertOverflow="overflow" horzOverflow="overflow" vert="horz" wrap="square" lIns="91435" tIns="45717" rIns="91435" bIns="45717" numCol="1" spcCol="0" rtlCol="0" fromWordArt="0" anchor="ctr" anchorCtr="0" forceAA="0" compatLnSpc="1">
                  <a:noAutofit/>
                </a:bodyPr>
                <a:lstStyle/>
                <a:p>
                  <a:pPr algn="ctr" defTabSz="914400">
                    <a:lnSpc>
                      <a:spcPct val="130000"/>
                    </a:lnSpc>
                    <a:defRPr/>
                  </a:pPr>
                  <a:endParaRPr lang="en-US" kern="0">
                    <a:solidFill>
                      <a:schemeClr val="tx1">
                        <a:lumMod val="75000"/>
                        <a:lumOff val="25000"/>
                      </a:schemeClr>
                    </a:solidFill>
                    <a:cs typeface="+mn-ea"/>
                    <a:sym typeface="+mn-lt"/>
                  </a:endParaRPr>
                </a:p>
              </p:txBody>
            </p:sp>
            <p:sp>
              <p:nvSpPr>
                <p:cNvPr id="18" name="椭圆 53"/>
                <p:cNvSpPr/>
                <p:nvPr/>
              </p:nvSpPr>
              <p:spPr>
                <a:xfrm>
                  <a:off x="5596939" y="2671447"/>
                  <a:ext cx="1740578" cy="1740578"/>
                </a:xfrm>
                <a:prstGeom prst="ellipse">
                  <a:avLst/>
                </a:prstGeom>
                <a:solidFill>
                  <a:schemeClr val="accent3"/>
                </a:solidFill>
                <a:ln w="25400" cap="flat" cmpd="sng" algn="ctr">
                  <a:noFill/>
                  <a:prstDash val="solid"/>
                </a:ln>
                <a:effectLst/>
              </p:spPr>
              <p:txBody>
                <a:bodyPr rot="0" spcFirstLastPara="0" vertOverflow="overflow" horzOverflow="overflow" vert="horz" wrap="square" lIns="91435" tIns="45717" rIns="91435" bIns="45717" numCol="1" spcCol="0" rtlCol="0" fromWordArt="0" anchor="ctr" anchorCtr="0" forceAA="0" compatLnSpc="1">
                  <a:noAutofit/>
                </a:bodyPr>
                <a:lstStyle/>
                <a:p>
                  <a:pPr algn="ctr" defTabSz="914400">
                    <a:lnSpc>
                      <a:spcPct val="130000"/>
                    </a:lnSpc>
                    <a:defRPr/>
                  </a:pPr>
                  <a:endParaRPr lang="en-US" kern="0">
                    <a:solidFill>
                      <a:schemeClr val="tx1">
                        <a:lumMod val="75000"/>
                        <a:lumOff val="25000"/>
                      </a:schemeClr>
                    </a:solidFill>
                    <a:cs typeface="+mn-ea"/>
                    <a:sym typeface="+mn-lt"/>
                  </a:endParaRPr>
                </a:p>
              </p:txBody>
            </p:sp>
          </p:grpSp>
          <p:grpSp>
            <p:nvGrpSpPr>
              <p:cNvPr id="14" name="组合 49"/>
              <p:cNvGrpSpPr/>
              <p:nvPr/>
            </p:nvGrpSpPr>
            <p:grpSpPr>
              <a:xfrm>
                <a:off x="6987348" y="1615383"/>
                <a:ext cx="1017307" cy="1017307"/>
                <a:chOff x="5409382" y="2483890"/>
                <a:chExt cx="2115693" cy="2115693"/>
              </a:xfrm>
            </p:grpSpPr>
            <p:sp>
              <p:nvSpPr>
                <p:cNvPr id="15" name="椭圆 50"/>
                <p:cNvSpPr/>
                <p:nvPr/>
              </p:nvSpPr>
              <p:spPr>
                <a:xfrm>
                  <a:off x="5409382" y="2483890"/>
                  <a:ext cx="2115693" cy="2115693"/>
                </a:xfrm>
                <a:prstGeom prst="ellipse">
                  <a:avLst/>
                </a:prstGeom>
                <a:solidFill>
                  <a:schemeClr val="bg1"/>
                </a:solidFill>
                <a:ln w="28575" cap="flat" cmpd="sng" algn="ctr">
                  <a:noFill/>
                  <a:prstDash val="solid"/>
                </a:ln>
                <a:effectLst>
                  <a:outerShdw blurRad="190500" dist="63500" dir="2700000" algn="tl" rotWithShape="0">
                    <a:prstClr val="black">
                      <a:alpha val="40000"/>
                    </a:prstClr>
                  </a:outerShdw>
                </a:effectLst>
              </p:spPr>
              <p:txBody>
                <a:bodyPr rot="0" spcFirstLastPara="0" vertOverflow="overflow" horzOverflow="overflow" vert="horz" wrap="square" lIns="91435" tIns="45717" rIns="91435" bIns="45717" numCol="1" spcCol="0" rtlCol="0" fromWordArt="0" anchor="ctr" anchorCtr="0" forceAA="0" compatLnSpc="1">
                  <a:noAutofit/>
                </a:bodyPr>
                <a:lstStyle/>
                <a:p>
                  <a:pPr algn="ctr" defTabSz="914400">
                    <a:lnSpc>
                      <a:spcPct val="130000"/>
                    </a:lnSpc>
                    <a:defRPr/>
                  </a:pPr>
                  <a:endParaRPr lang="en-US" kern="0">
                    <a:solidFill>
                      <a:schemeClr val="tx1">
                        <a:lumMod val="75000"/>
                        <a:lumOff val="25000"/>
                      </a:schemeClr>
                    </a:solidFill>
                    <a:cs typeface="+mn-ea"/>
                    <a:sym typeface="+mn-lt"/>
                  </a:endParaRPr>
                </a:p>
              </p:txBody>
            </p:sp>
            <p:sp>
              <p:nvSpPr>
                <p:cNvPr id="16" name="椭圆 51"/>
                <p:cNvSpPr/>
                <p:nvPr/>
              </p:nvSpPr>
              <p:spPr>
                <a:xfrm>
                  <a:off x="5596939" y="2671447"/>
                  <a:ext cx="1740578" cy="1740578"/>
                </a:xfrm>
                <a:prstGeom prst="ellipse">
                  <a:avLst/>
                </a:prstGeom>
                <a:solidFill>
                  <a:srgbClr val="154077"/>
                </a:solidFill>
                <a:ln w="25400" cap="flat" cmpd="sng" algn="ctr">
                  <a:noFill/>
                  <a:prstDash val="solid"/>
                </a:ln>
                <a:effectLst/>
              </p:spPr>
              <p:txBody>
                <a:bodyPr rot="0" spcFirstLastPara="0" vertOverflow="overflow" horzOverflow="overflow" vert="horz" wrap="square" lIns="91435" tIns="45717" rIns="91435" bIns="45717" numCol="1" spcCol="0" rtlCol="0" fromWordArt="0" anchor="ctr" anchorCtr="0" forceAA="0" compatLnSpc="1">
                  <a:noAutofit/>
                </a:bodyPr>
                <a:lstStyle/>
                <a:p>
                  <a:pPr algn="ctr" defTabSz="914400">
                    <a:lnSpc>
                      <a:spcPct val="130000"/>
                    </a:lnSpc>
                    <a:defRPr/>
                  </a:pPr>
                  <a:endParaRPr lang="en-US" kern="0">
                    <a:solidFill>
                      <a:schemeClr val="tx1">
                        <a:lumMod val="75000"/>
                        <a:lumOff val="25000"/>
                      </a:schemeClr>
                    </a:solidFill>
                    <a:cs typeface="+mn-ea"/>
                    <a:sym typeface="+mn-lt"/>
                  </a:endParaRPr>
                </a:p>
              </p:txBody>
            </p:sp>
          </p:grpSp>
        </p:grpSp>
        <p:grpSp>
          <p:nvGrpSpPr>
            <p:cNvPr id="40" name="Group 39"/>
            <p:cNvGrpSpPr/>
            <p:nvPr/>
          </p:nvGrpSpPr>
          <p:grpSpPr>
            <a:xfrm>
              <a:off x="7210591" y="3785961"/>
              <a:ext cx="464344" cy="465138"/>
              <a:chOff x="9145588" y="4435475"/>
              <a:chExt cx="464344" cy="465138"/>
            </a:xfrm>
            <a:solidFill>
              <a:schemeClr val="bg2"/>
            </a:solidFill>
          </p:grpSpPr>
          <p:sp>
            <p:nvSpPr>
              <p:cNvPr id="41" name="AutoShape 7"/>
              <p:cNvSpPr/>
              <p:nvPr/>
            </p:nvSpPr>
            <p:spPr bwMode="auto">
              <a:xfrm>
                <a:off x="9145588" y="4435475"/>
                <a:ext cx="464344" cy="465138"/>
              </a:xfrm>
              <a:custGeom>
                <a:avLst/>
                <a:gdLst>
                  <a:gd name="T0" fmla="+- 0 10800 1271"/>
                  <a:gd name="T1" fmla="*/ T0 w 19058"/>
                  <a:gd name="T2" fmla="+- 0 10799 1270"/>
                  <a:gd name="T3" fmla="*/ 10799 h 19059"/>
                  <a:gd name="T4" fmla="+- 0 10800 1271"/>
                  <a:gd name="T5" fmla="*/ T4 w 19058"/>
                  <a:gd name="T6" fmla="+- 0 10799 1270"/>
                  <a:gd name="T7" fmla="*/ 10799 h 19059"/>
                  <a:gd name="T8" fmla="+- 0 10800 1271"/>
                  <a:gd name="T9" fmla="*/ T8 w 19058"/>
                  <a:gd name="T10" fmla="+- 0 10799 1270"/>
                  <a:gd name="T11" fmla="*/ 10799 h 19059"/>
                  <a:gd name="T12" fmla="+- 0 10800 1271"/>
                  <a:gd name="T13" fmla="*/ T12 w 19058"/>
                  <a:gd name="T14" fmla="+- 0 10799 1270"/>
                  <a:gd name="T15" fmla="*/ 10799 h 19059"/>
                </a:gdLst>
                <a:ahLst/>
                <a:cxnLst>
                  <a:cxn ang="0">
                    <a:pos x="T1" y="T3"/>
                  </a:cxn>
                  <a:cxn ang="0">
                    <a:pos x="T5" y="T7"/>
                  </a:cxn>
                  <a:cxn ang="0">
                    <a:pos x="T9" y="T11"/>
                  </a:cxn>
                  <a:cxn ang="0">
                    <a:pos x="T13" y="T15"/>
                  </a:cxn>
                </a:cxnLst>
                <a:rect l="0" t="0" r="r" b="b"/>
                <a:pathLst>
                  <a:path w="19058" h="19059">
                    <a:moveTo>
                      <a:pt x="6430" y="17268"/>
                    </a:moveTo>
                    <a:cubicBezTo>
                      <a:pt x="2162" y="15559"/>
                      <a:pt x="82" y="10698"/>
                      <a:pt x="1790" y="6431"/>
                    </a:cubicBezTo>
                    <a:cubicBezTo>
                      <a:pt x="3499" y="2164"/>
                      <a:pt x="8360" y="81"/>
                      <a:pt x="12627" y="1791"/>
                    </a:cubicBezTo>
                    <a:cubicBezTo>
                      <a:pt x="16894" y="3499"/>
                      <a:pt x="18975" y="8361"/>
                      <a:pt x="17267" y="12628"/>
                    </a:cubicBezTo>
                    <a:cubicBezTo>
                      <a:pt x="15558" y="16895"/>
                      <a:pt x="10696" y="18976"/>
                      <a:pt x="6430" y="17268"/>
                    </a:cubicBezTo>
                    <a:moveTo>
                      <a:pt x="13070" y="685"/>
                    </a:moveTo>
                    <a:cubicBezTo>
                      <a:pt x="8186" y="-1270"/>
                      <a:pt x="2641" y="1103"/>
                      <a:pt x="685" y="5987"/>
                    </a:cubicBezTo>
                    <a:cubicBezTo>
                      <a:pt x="-1271" y="10872"/>
                      <a:pt x="1103" y="16418"/>
                      <a:pt x="5987" y="18373"/>
                    </a:cubicBezTo>
                    <a:cubicBezTo>
                      <a:pt x="10871" y="20330"/>
                      <a:pt x="16416" y="17955"/>
                      <a:pt x="18373" y="13071"/>
                    </a:cubicBezTo>
                    <a:cubicBezTo>
                      <a:pt x="20329" y="8186"/>
                      <a:pt x="17954" y="2641"/>
                      <a:pt x="13070" y="685"/>
                    </a:cubicBezTo>
                  </a:path>
                </a:pathLst>
              </a:custGeom>
              <a:grpFill/>
              <a:ln>
                <a:noFill/>
              </a:ln>
              <a:effectLst/>
            </p:spPr>
            <p:txBody>
              <a:bodyPr lIns="19049" tIns="19049" rIns="19049" bIns="19049" anchor="ctr"/>
              <a:lstStyle/>
              <a:p>
                <a:pPr algn="ctr" defTabSz="228600" hangingPunct="0">
                  <a:lnSpc>
                    <a:spcPct val="130000"/>
                  </a:lnSpc>
                </a:pPr>
                <a:endParaRPr lang="en-US" sz="1705">
                  <a:solidFill>
                    <a:schemeClr val="tx1">
                      <a:lumMod val="75000"/>
                      <a:lumOff val="25000"/>
                    </a:schemeClr>
                  </a:solidFill>
                  <a:cs typeface="+mn-ea"/>
                  <a:sym typeface="+mn-lt"/>
                </a:endParaRPr>
              </a:p>
            </p:txBody>
          </p:sp>
          <p:sp>
            <p:nvSpPr>
              <p:cNvPr id="42" name="AutoShape 8"/>
              <p:cNvSpPr/>
              <p:nvPr/>
            </p:nvSpPr>
            <p:spPr bwMode="auto">
              <a:xfrm>
                <a:off x="9348788" y="4638675"/>
                <a:ext cx="57944" cy="57944"/>
              </a:xfrm>
              <a:custGeom>
                <a:avLst/>
                <a:gdLst>
                  <a:gd name="T0" fmla="+- 0 10801 1272"/>
                  <a:gd name="T1" fmla="*/ T0 w 19059"/>
                  <a:gd name="T2" fmla="+- 0 10800 1272"/>
                  <a:gd name="T3" fmla="*/ 10800 h 19056"/>
                  <a:gd name="T4" fmla="+- 0 10801 1272"/>
                  <a:gd name="T5" fmla="*/ T4 w 19059"/>
                  <a:gd name="T6" fmla="+- 0 10800 1272"/>
                  <a:gd name="T7" fmla="*/ 10800 h 19056"/>
                  <a:gd name="T8" fmla="+- 0 10801 1272"/>
                  <a:gd name="T9" fmla="*/ T8 w 19059"/>
                  <a:gd name="T10" fmla="+- 0 10800 1272"/>
                  <a:gd name="T11" fmla="*/ 10800 h 19056"/>
                  <a:gd name="T12" fmla="+- 0 10801 1272"/>
                  <a:gd name="T13" fmla="*/ T12 w 19059"/>
                  <a:gd name="T14" fmla="+- 0 10800 1272"/>
                  <a:gd name="T15" fmla="*/ 10800 h 19056"/>
                </a:gdLst>
                <a:ahLst/>
                <a:cxnLst>
                  <a:cxn ang="0">
                    <a:pos x="T1" y="T3"/>
                  </a:cxn>
                  <a:cxn ang="0">
                    <a:pos x="T5" y="T7"/>
                  </a:cxn>
                  <a:cxn ang="0">
                    <a:pos x="T9" y="T11"/>
                  </a:cxn>
                  <a:cxn ang="0">
                    <a:pos x="T13" y="T15"/>
                  </a:cxn>
                </a:cxnLst>
                <a:rect l="0" t="0" r="r" b="b"/>
                <a:pathLst>
                  <a:path w="19059" h="19056">
                    <a:moveTo>
                      <a:pt x="7753" y="13951"/>
                    </a:moveTo>
                    <a:cubicBezTo>
                      <a:pt x="5315" y="12969"/>
                      <a:pt x="4129" y="10197"/>
                      <a:pt x="5101" y="7755"/>
                    </a:cubicBezTo>
                    <a:cubicBezTo>
                      <a:pt x="6083" y="5323"/>
                      <a:pt x="8860" y="4132"/>
                      <a:pt x="11298" y="5104"/>
                    </a:cubicBezTo>
                    <a:cubicBezTo>
                      <a:pt x="13735" y="6081"/>
                      <a:pt x="14926" y="8858"/>
                      <a:pt x="13949" y="11300"/>
                    </a:cubicBezTo>
                    <a:cubicBezTo>
                      <a:pt x="12972" y="13737"/>
                      <a:pt x="10195" y="14923"/>
                      <a:pt x="7753" y="13951"/>
                    </a:cubicBezTo>
                    <a:moveTo>
                      <a:pt x="13070" y="686"/>
                    </a:moveTo>
                    <a:cubicBezTo>
                      <a:pt x="8190" y="-1272"/>
                      <a:pt x="2640" y="1104"/>
                      <a:pt x="686" y="5988"/>
                    </a:cubicBezTo>
                    <a:cubicBezTo>
                      <a:pt x="-1272" y="10872"/>
                      <a:pt x="1105" y="16416"/>
                      <a:pt x="5985" y="18369"/>
                    </a:cubicBezTo>
                    <a:cubicBezTo>
                      <a:pt x="10870" y="20328"/>
                      <a:pt x="16415" y="17951"/>
                      <a:pt x="18374" y="13072"/>
                    </a:cubicBezTo>
                    <a:cubicBezTo>
                      <a:pt x="20328" y="8188"/>
                      <a:pt x="17960" y="2644"/>
                      <a:pt x="13070" y="686"/>
                    </a:cubicBezTo>
                  </a:path>
                </a:pathLst>
              </a:custGeom>
              <a:grpFill/>
              <a:ln>
                <a:noFill/>
              </a:ln>
              <a:effectLst/>
            </p:spPr>
            <p:txBody>
              <a:bodyPr lIns="19049" tIns="19049" rIns="19049" bIns="19049" anchor="ctr"/>
              <a:lstStyle/>
              <a:p>
                <a:pPr algn="ctr" defTabSz="228600" hangingPunct="0">
                  <a:lnSpc>
                    <a:spcPct val="130000"/>
                  </a:lnSpc>
                </a:pPr>
                <a:endParaRPr lang="en-US" sz="1705">
                  <a:solidFill>
                    <a:schemeClr val="tx1">
                      <a:lumMod val="75000"/>
                      <a:lumOff val="25000"/>
                    </a:schemeClr>
                  </a:solidFill>
                  <a:cs typeface="+mn-ea"/>
                  <a:sym typeface="+mn-lt"/>
                </a:endParaRPr>
              </a:p>
            </p:txBody>
          </p:sp>
          <p:sp>
            <p:nvSpPr>
              <p:cNvPr id="43" name="AutoShape 9"/>
              <p:cNvSpPr/>
              <p:nvPr/>
            </p:nvSpPr>
            <p:spPr bwMode="auto">
              <a:xfrm>
                <a:off x="9290050" y="4580732"/>
                <a:ext cx="174625" cy="174625"/>
              </a:xfrm>
              <a:custGeom>
                <a:avLst/>
                <a:gdLst>
                  <a:gd name="T0" fmla="+- 0 10800 1271"/>
                  <a:gd name="T1" fmla="*/ T0 w 19059"/>
                  <a:gd name="T2" fmla="+- 0 10800 1271"/>
                  <a:gd name="T3" fmla="*/ 10800 h 19058"/>
                  <a:gd name="T4" fmla="+- 0 10800 1271"/>
                  <a:gd name="T5" fmla="*/ T4 w 19059"/>
                  <a:gd name="T6" fmla="+- 0 10800 1271"/>
                  <a:gd name="T7" fmla="*/ 10800 h 19058"/>
                  <a:gd name="T8" fmla="+- 0 10800 1271"/>
                  <a:gd name="T9" fmla="*/ T8 w 19059"/>
                  <a:gd name="T10" fmla="+- 0 10800 1271"/>
                  <a:gd name="T11" fmla="*/ 10800 h 19058"/>
                  <a:gd name="T12" fmla="+- 0 10800 1271"/>
                  <a:gd name="T13" fmla="*/ T12 w 19059"/>
                  <a:gd name="T14" fmla="+- 0 10800 1271"/>
                  <a:gd name="T15" fmla="*/ 10800 h 19058"/>
                </a:gdLst>
                <a:ahLst/>
                <a:cxnLst>
                  <a:cxn ang="0">
                    <a:pos x="T1" y="T3"/>
                  </a:cxn>
                  <a:cxn ang="0">
                    <a:pos x="T5" y="T7"/>
                  </a:cxn>
                  <a:cxn ang="0">
                    <a:pos x="T9" y="T11"/>
                  </a:cxn>
                  <a:cxn ang="0">
                    <a:pos x="T13" y="T15"/>
                  </a:cxn>
                </a:cxnLst>
                <a:rect l="0" t="0" r="r" b="b"/>
                <a:pathLst>
                  <a:path w="19059" h="19058">
                    <a:moveTo>
                      <a:pt x="7169" y="15424"/>
                    </a:moveTo>
                    <a:cubicBezTo>
                      <a:pt x="3916" y="14123"/>
                      <a:pt x="2331" y="10417"/>
                      <a:pt x="3632" y="7167"/>
                    </a:cubicBezTo>
                    <a:cubicBezTo>
                      <a:pt x="4934" y="3917"/>
                      <a:pt x="8638" y="2331"/>
                      <a:pt x="11889" y="3632"/>
                    </a:cubicBezTo>
                    <a:cubicBezTo>
                      <a:pt x="15141" y="4934"/>
                      <a:pt x="16728" y="8640"/>
                      <a:pt x="15425" y="11890"/>
                    </a:cubicBezTo>
                    <a:cubicBezTo>
                      <a:pt x="14124" y="15140"/>
                      <a:pt x="10419" y="16728"/>
                      <a:pt x="7169" y="15424"/>
                    </a:cubicBezTo>
                    <a:moveTo>
                      <a:pt x="13071" y="685"/>
                    </a:moveTo>
                    <a:cubicBezTo>
                      <a:pt x="8186" y="-1271"/>
                      <a:pt x="2639" y="1104"/>
                      <a:pt x="686" y="5987"/>
                    </a:cubicBezTo>
                    <a:cubicBezTo>
                      <a:pt x="-1271" y="10871"/>
                      <a:pt x="1104" y="16416"/>
                      <a:pt x="5987" y="18372"/>
                    </a:cubicBezTo>
                    <a:cubicBezTo>
                      <a:pt x="10874" y="20329"/>
                      <a:pt x="16418" y="17955"/>
                      <a:pt x="18375" y="13070"/>
                    </a:cubicBezTo>
                    <a:cubicBezTo>
                      <a:pt x="20328" y="8186"/>
                      <a:pt x="17956" y="2641"/>
                      <a:pt x="13071" y="685"/>
                    </a:cubicBezTo>
                  </a:path>
                </a:pathLst>
              </a:custGeom>
              <a:grpFill/>
              <a:ln>
                <a:noFill/>
              </a:ln>
              <a:effectLst/>
            </p:spPr>
            <p:txBody>
              <a:bodyPr lIns="19049" tIns="19049" rIns="19049" bIns="19049" anchor="ctr"/>
              <a:lstStyle/>
              <a:p>
                <a:pPr algn="ctr" defTabSz="228600" hangingPunct="0">
                  <a:lnSpc>
                    <a:spcPct val="130000"/>
                  </a:lnSpc>
                </a:pPr>
                <a:endParaRPr lang="en-US" sz="1705">
                  <a:solidFill>
                    <a:schemeClr val="tx1">
                      <a:lumMod val="75000"/>
                      <a:lumOff val="25000"/>
                    </a:schemeClr>
                  </a:solidFill>
                  <a:cs typeface="+mn-ea"/>
                  <a:sym typeface="+mn-lt"/>
                </a:endParaRPr>
              </a:p>
            </p:txBody>
          </p:sp>
          <p:sp>
            <p:nvSpPr>
              <p:cNvPr id="44" name="AutoShape 10"/>
              <p:cNvSpPr/>
              <p:nvPr/>
            </p:nvSpPr>
            <p:spPr bwMode="auto">
              <a:xfrm>
                <a:off x="9406732" y="4696619"/>
                <a:ext cx="72231" cy="74613"/>
              </a:xfrm>
              <a:custGeom>
                <a:avLst/>
                <a:gdLst>
                  <a:gd name="T0" fmla="+- 0 10804 288"/>
                  <a:gd name="T1" fmla="*/ T0 w 21033"/>
                  <a:gd name="T2" fmla="+- 0 10798 277"/>
                  <a:gd name="T3" fmla="*/ 10798 h 21043"/>
                  <a:gd name="T4" fmla="+- 0 10804 288"/>
                  <a:gd name="T5" fmla="*/ T4 w 21033"/>
                  <a:gd name="T6" fmla="+- 0 10798 277"/>
                  <a:gd name="T7" fmla="*/ 10798 h 21043"/>
                  <a:gd name="T8" fmla="+- 0 10804 288"/>
                  <a:gd name="T9" fmla="*/ T8 w 21033"/>
                  <a:gd name="T10" fmla="+- 0 10798 277"/>
                  <a:gd name="T11" fmla="*/ 10798 h 21043"/>
                  <a:gd name="T12" fmla="+- 0 10804 288"/>
                  <a:gd name="T13" fmla="*/ T12 w 21033"/>
                  <a:gd name="T14" fmla="+- 0 10798 277"/>
                  <a:gd name="T15" fmla="*/ 10798 h 21043"/>
                </a:gdLst>
                <a:ahLst/>
                <a:cxnLst>
                  <a:cxn ang="0">
                    <a:pos x="T1" y="T3"/>
                  </a:cxn>
                  <a:cxn ang="0">
                    <a:pos x="T5" y="T7"/>
                  </a:cxn>
                  <a:cxn ang="0">
                    <a:pos x="T9" y="T11"/>
                  </a:cxn>
                  <a:cxn ang="0">
                    <a:pos x="T13" y="T15"/>
                  </a:cxn>
                </a:cxnLst>
                <a:rect l="0" t="0" r="r" b="b"/>
                <a:pathLst>
                  <a:path w="21033" h="21043">
                    <a:moveTo>
                      <a:pt x="20881" y="2825"/>
                    </a:moveTo>
                    <a:cubicBezTo>
                      <a:pt x="21312" y="1771"/>
                      <a:pt x="20787" y="572"/>
                      <a:pt x="19713" y="149"/>
                    </a:cubicBezTo>
                    <a:cubicBezTo>
                      <a:pt x="18636" y="-277"/>
                      <a:pt x="17414" y="238"/>
                      <a:pt x="16984" y="1296"/>
                    </a:cubicBezTo>
                    <a:lnTo>
                      <a:pt x="16980" y="1292"/>
                    </a:lnTo>
                    <a:cubicBezTo>
                      <a:pt x="13964" y="8692"/>
                      <a:pt x="8182" y="14184"/>
                      <a:pt x="1269" y="17089"/>
                    </a:cubicBezTo>
                    <a:cubicBezTo>
                      <a:pt x="207" y="17536"/>
                      <a:pt x="-288" y="18747"/>
                      <a:pt x="170" y="19789"/>
                    </a:cubicBezTo>
                    <a:cubicBezTo>
                      <a:pt x="629" y="20840"/>
                      <a:pt x="1863" y="21323"/>
                      <a:pt x="2924" y="20876"/>
                    </a:cubicBezTo>
                    <a:cubicBezTo>
                      <a:pt x="2961" y="20860"/>
                      <a:pt x="2982" y="20828"/>
                      <a:pt x="3014" y="20815"/>
                    </a:cubicBezTo>
                    <a:cubicBezTo>
                      <a:pt x="10874" y="17480"/>
                      <a:pt x="17451" y="11227"/>
                      <a:pt x="20877" y="2825"/>
                    </a:cubicBezTo>
                    <a:cubicBezTo>
                      <a:pt x="20877" y="2825"/>
                      <a:pt x="20881" y="2825"/>
                      <a:pt x="20881" y="2825"/>
                    </a:cubicBezTo>
                    <a:close/>
                  </a:path>
                </a:pathLst>
              </a:custGeom>
              <a:grpFill/>
              <a:ln>
                <a:noFill/>
              </a:ln>
              <a:effectLst/>
            </p:spPr>
            <p:txBody>
              <a:bodyPr lIns="19049" tIns="19049" rIns="19049" bIns="19049" anchor="ctr"/>
              <a:lstStyle/>
              <a:p>
                <a:pPr algn="ctr" defTabSz="228600" hangingPunct="0">
                  <a:lnSpc>
                    <a:spcPct val="130000"/>
                  </a:lnSpc>
                </a:pPr>
                <a:endParaRPr lang="en-US" sz="1705">
                  <a:solidFill>
                    <a:schemeClr val="tx1">
                      <a:lumMod val="75000"/>
                      <a:lumOff val="25000"/>
                    </a:schemeClr>
                  </a:solidFill>
                  <a:cs typeface="+mn-ea"/>
                  <a:sym typeface="+mn-lt"/>
                </a:endParaRPr>
              </a:p>
            </p:txBody>
          </p:sp>
          <p:sp>
            <p:nvSpPr>
              <p:cNvPr id="45" name="AutoShape 11"/>
              <p:cNvSpPr/>
              <p:nvPr/>
            </p:nvSpPr>
            <p:spPr bwMode="auto">
              <a:xfrm>
                <a:off x="9435307" y="4725988"/>
                <a:ext cx="103981" cy="106363"/>
              </a:xfrm>
              <a:custGeom>
                <a:avLst/>
                <a:gdLst>
                  <a:gd name="T0" fmla="+- 0 10803 203"/>
                  <a:gd name="T1" fmla="*/ T0 w 21201"/>
                  <a:gd name="T2" fmla="+- 0 10798 194"/>
                  <a:gd name="T3" fmla="*/ 10798 h 21209"/>
                  <a:gd name="T4" fmla="+- 0 10803 203"/>
                  <a:gd name="T5" fmla="*/ T4 w 21201"/>
                  <a:gd name="T6" fmla="+- 0 10798 194"/>
                  <a:gd name="T7" fmla="*/ 10798 h 21209"/>
                  <a:gd name="T8" fmla="+- 0 10803 203"/>
                  <a:gd name="T9" fmla="*/ T8 w 21201"/>
                  <a:gd name="T10" fmla="+- 0 10798 194"/>
                  <a:gd name="T11" fmla="*/ 10798 h 21209"/>
                  <a:gd name="T12" fmla="+- 0 10803 203"/>
                  <a:gd name="T13" fmla="*/ T12 w 21201"/>
                  <a:gd name="T14" fmla="+- 0 10798 194"/>
                  <a:gd name="T15" fmla="*/ 10798 h 21209"/>
                </a:gdLst>
                <a:ahLst/>
                <a:cxnLst>
                  <a:cxn ang="0">
                    <a:pos x="T1" y="T3"/>
                  </a:cxn>
                  <a:cxn ang="0">
                    <a:pos x="T5" y="T7"/>
                  </a:cxn>
                  <a:cxn ang="0">
                    <a:pos x="T9" y="T11"/>
                  </a:cxn>
                  <a:cxn ang="0">
                    <a:pos x="T13" y="T15"/>
                  </a:cxn>
                </a:cxnLst>
                <a:rect l="0" t="0" r="r" b="b"/>
                <a:pathLst>
                  <a:path w="21201" h="21209">
                    <a:moveTo>
                      <a:pt x="20267" y="104"/>
                    </a:moveTo>
                    <a:cubicBezTo>
                      <a:pt x="19508" y="-194"/>
                      <a:pt x="18645" y="169"/>
                      <a:pt x="18339" y="912"/>
                    </a:cubicBezTo>
                    <a:cubicBezTo>
                      <a:pt x="14991" y="9110"/>
                      <a:pt x="8568" y="15198"/>
                      <a:pt x="894" y="18420"/>
                    </a:cubicBezTo>
                    <a:cubicBezTo>
                      <a:pt x="144" y="18735"/>
                      <a:pt x="-203" y="19589"/>
                      <a:pt x="121" y="20327"/>
                    </a:cubicBezTo>
                    <a:cubicBezTo>
                      <a:pt x="442" y="21068"/>
                      <a:pt x="1314" y="21406"/>
                      <a:pt x="2067" y="21090"/>
                    </a:cubicBezTo>
                    <a:cubicBezTo>
                      <a:pt x="2102" y="21073"/>
                      <a:pt x="2125" y="21042"/>
                      <a:pt x="2159" y="21025"/>
                    </a:cubicBezTo>
                    <a:cubicBezTo>
                      <a:pt x="10491" y="17500"/>
                      <a:pt x="17461" y="10881"/>
                      <a:pt x="21095" y="1994"/>
                    </a:cubicBezTo>
                    <a:cubicBezTo>
                      <a:pt x="21397" y="1250"/>
                      <a:pt x="21026" y="404"/>
                      <a:pt x="20267" y="104"/>
                    </a:cubicBezTo>
                  </a:path>
                </a:pathLst>
              </a:custGeom>
              <a:grpFill/>
              <a:ln>
                <a:noFill/>
              </a:ln>
              <a:effectLst/>
            </p:spPr>
            <p:txBody>
              <a:bodyPr lIns="19049" tIns="19049" rIns="19049" bIns="19049" anchor="ctr"/>
              <a:lstStyle/>
              <a:p>
                <a:pPr algn="ctr" defTabSz="228600" hangingPunct="0">
                  <a:lnSpc>
                    <a:spcPct val="130000"/>
                  </a:lnSpc>
                </a:pPr>
                <a:endParaRPr lang="en-US" sz="1705">
                  <a:solidFill>
                    <a:schemeClr val="tx1">
                      <a:lumMod val="75000"/>
                      <a:lumOff val="25000"/>
                    </a:schemeClr>
                  </a:solidFill>
                  <a:cs typeface="+mn-ea"/>
                  <a:sym typeface="+mn-lt"/>
                </a:endParaRPr>
              </a:p>
            </p:txBody>
          </p:sp>
          <p:sp>
            <p:nvSpPr>
              <p:cNvPr id="46" name="AutoShape 12"/>
              <p:cNvSpPr/>
              <p:nvPr/>
            </p:nvSpPr>
            <p:spPr bwMode="auto">
              <a:xfrm>
                <a:off x="9421019" y="4711700"/>
                <a:ext cx="88106" cy="89694"/>
              </a:xfrm>
              <a:custGeom>
                <a:avLst/>
                <a:gdLst>
                  <a:gd name="T0" fmla="+- 0 10802 238"/>
                  <a:gd name="T1" fmla="*/ T0 w 21128"/>
                  <a:gd name="T2" fmla="+- 0 10797 227"/>
                  <a:gd name="T3" fmla="*/ 10797 h 21141"/>
                  <a:gd name="T4" fmla="+- 0 10802 238"/>
                  <a:gd name="T5" fmla="*/ T4 w 21128"/>
                  <a:gd name="T6" fmla="+- 0 10797 227"/>
                  <a:gd name="T7" fmla="*/ 10797 h 21141"/>
                  <a:gd name="T8" fmla="+- 0 10802 238"/>
                  <a:gd name="T9" fmla="*/ T8 w 21128"/>
                  <a:gd name="T10" fmla="+- 0 10797 227"/>
                  <a:gd name="T11" fmla="*/ 10797 h 21141"/>
                  <a:gd name="T12" fmla="+- 0 10802 238"/>
                  <a:gd name="T13" fmla="*/ T12 w 21128"/>
                  <a:gd name="T14" fmla="+- 0 10797 227"/>
                  <a:gd name="T15" fmla="*/ 10797 h 21141"/>
                </a:gdLst>
                <a:ahLst/>
                <a:cxnLst>
                  <a:cxn ang="0">
                    <a:pos x="T1" y="T3"/>
                  </a:cxn>
                  <a:cxn ang="0">
                    <a:pos x="T5" y="T7"/>
                  </a:cxn>
                  <a:cxn ang="0">
                    <a:pos x="T9" y="T11"/>
                  </a:cxn>
                  <a:cxn ang="0">
                    <a:pos x="T13" y="T15"/>
                  </a:cxn>
                </a:cxnLst>
                <a:rect l="0" t="0" r="r" b="b"/>
                <a:pathLst>
                  <a:path w="21128" h="21141">
                    <a:moveTo>
                      <a:pt x="20035" y="122"/>
                    </a:moveTo>
                    <a:cubicBezTo>
                      <a:pt x="19142" y="-227"/>
                      <a:pt x="18134" y="195"/>
                      <a:pt x="17778" y="1071"/>
                    </a:cubicBezTo>
                    <a:cubicBezTo>
                      <a:pt x="14571" y="8936"/>
                      <a:pt x="8412" y="14778"/>
                      <a:pt x="1051" y="17867"/>
                    </a:cubicBezTo>
                    <a:lnTo>
                      <a:pt x="1054" y="17867"/>
                    </a:lnTo>
                    <a:cubicBezTo>
                      <a:pt x="172" y="18240"/>
                      <a:pt x="-238" y="19242"/>
                      <a:pt x="142" y="20108"/>
                    </a:cubicBezTo>
                    <a:cubicBezTo>
                      <a:pt x="522" y="20973"/>
                      <a:pt x="1543" y="21372"/>
                      <a:pt x="2425" y="21003"/>
                    </a:cubicBezTo>
                    <a:cubicBezTo>
                      <a:pt x="2459" y="20986"/>
                      <a:pt x="2476" y="20956"/>
                      <a:pt x="2514" y="20936"/>
                    </a:cubicBezTo>
                    <a:cubicBezTo>
                      <a:pt x="10651" y="17491"/>
                      <a:pt x="17459" y="11027"/>
                      <a:pt x="21002" y="2339"/>
                    </a:cubicBezTo>
                    <a:cubicBezTo>
                      <a:pt x="21361" y="1463"/>
                      <a:pt x="20927" y="472"/>
                      <a:pt x="20035" y="122"/>
                    </a:cubicBezTo>
                  </a:path>
                </a:pathLst>
              </a:custGeom>
              <a:grpFill/>
              <a:ln>
                <a:noFill/>
              </a:ln>
              <a:effectLst/>
            </p:spPr>
            <p:txBody>
              <a:bodyPr lIns="19049" tIns="19049" rIns="19049" bIns="19049" anchor="ctr"/>
              <a:lstStyle/>
              <a:p>
                <a:pPr algn="ctr" defTabSz="228600" hangingPunct="0">
                  <a:lnSpc>
                    <a:spcPct val="130000"/>
                  </a:lnSpc>
                </a:pPr>
                <a:endParaRPr lang="en-US" sz="1705">
                  <a:solidFill>
                    <a:schemeClr val="tx1">
                      <a:lumMod val="75000"/>
                      <a:lumOff val="25000"/>
                    </a:schemeClr>
                  </a:solidFill>
                  <a:cs typeface="+mn-ea"/>
                  <a:sym typeface="+mn-lt"/>
                </a:endParaRPr>
              </a:p>
            </p:txBody>
          </p:sp>
          <p:sp>
            <p:nvSpPr>
              <p:cNvPr id="47" name="AutoShape 13"/>
              <p:cNvSpPr/>
              <p:nvPr/>
            </p:nvSpPr>
            <p:spPr bwMode="auto">
              <a:xfrm>
                <a:off x="9275763" y="4566444"/>
                <a:ext cx="73025" cy="73819"/>
              </a:xfrm>
              <a:custGeom>
                <a:avLst/>
                <a:gdLst>
                  <a:gd name="T0" fmla="+- 0 10797 278"/>
                  <a:gd name="T1" fmla="*/ T0 w 21039"/>
                  <a:gd name="T2" fmla="+- 0 10803 281"/>
                  <a:gd name="T3" fmla="*/ 10803 h 21044"/>
                  <a:gd name="T4" fmla="+- 0 10797 278"/>
                  <a:gd name="T5" fmla="*/ T4 w 21039"/>
                  <a:gd name="T6" fmla="+- 0 10803 281"/>
                  <a:gd name="T7" fmla="*/ 10803 h 21044"/>
                  <a:gd name="T8" fmla="+- 0 10797 278"/>
                  <a:gd name="T9" fmla="*/ T8 w 21039"/>
                  <a:gd name="T10" fmla="+- 0 10803 281"/>
                  <a:gd name="T11" fmla="*/ 10803 h 21044"/>
                  <a:gd name="T12" fmla="+- 0 10797 278"/>
                  <a:gd name="T13" fmla="*/ T12 w 21039"/>
                  <a:gd name="T14" fmla="+- 0 10803 281"/>
                  <a:gd name="T15" fmla="*/ 10803 h 21044"/>
                </a:gdLst>
                <a:ahLst/>
                <a:cxnLst>
                  <a:cxn ang="0">
                    <a:pos x="T1" y="T3"/>
                  </a:cxn>
                  <a:cxn ang="0">
                    <a:pos x="T5" y="T7"/>
                  </a:cxn>
                  <a:cxn ang="0">
                    <a:pos x="T9" y="T11"/>
                  </a:cxn>
                  <a:cxn ang="0">
                    <a:pos x="T13" y="T15"/>
                  </a:cxn>
                </a:cxnLst>
                <a:rect l="0" t="0" r="r" b="b"/>
                <a:pathLst>
                  <a:path w="21039" h="21044">
                    <a:moveTo>
                      <a:pt x="20871" y="1248"/>
                    </a:moveTo>
                    <a:cubicBezTo>
                      <a:pt x="20411" y="197"/>
                      <a:pt x="19177" y="-281"/>
                      <a:pt x="18112" y="169"/>
                    </a:cubicBezTo>
                    <a:cubicBezTo>
                      <a:pt x="18075" y="181"/>
                      <a:pt x="18050" y="214"/>
                      <a:pt x="18021" y="226"/>
                    </a:cubicBezTo>
                    <a:cubicBezTo>
                      <a:pt x="10159" y="3562"/>
                      <a:pt x="3583" y="9820"/>
                      <a:pt x="152" y="18220"/>
                    </a:cubicBezTo>
                    <a:lnTo>
                      <a:pt x="148" y="18220"/>
                    </a:lnTo>
                    <a:cubicBezTo>
                      <a:pt x="-278" y="19278"/>
                      <a:pt x="242" y="20473"/>
                      <a:pt x="1320" y="20896"/>
                    </a:cubicBezTo>
                    <a:cubicBezTo>
                      <a:pt x="2398" y="21318"/>
                      <a:pt x="3620" y="20803"/>
                      <a:pt x="4046" y="19749"/>
                    </a:cubicBezTo>
                    <a:lnTo>
                      <a:pt x="4051" y="19749"/>
                    </a:lnTo>
                    <a:cubicBezTo>
                      <a:pt x="7068" y="12356"/>
                      <a:pt x="12856" y="6858"/>
                      <a:pt x="19764" y="3956"/>
                    </a:cubicBezTo>
                    <a:cubicBezTo>
                      <a:pt x="20830" y="3506"/>
                      <a:pt x="21322" y="2298"/>
                      <a:pt x="20871" y="1248"/>
                    </a:cubicBezTo>
                  </a:path>
                </a:pathLst>
              </a:custGeom>
              <a:grpFill/>
              <a:ln>
                <a:noFill/>
              </a:ln>
              <a:effectLst/>
            </p:spPr>
            <p:txBody>
              <a:bodyPr lIns="19049" tIns="19049" rIns="19049" bIns="19049" anchor="ctr"/>
              <a:lstStyle/>
              <a:p>
                <a:pPr algn="ctr" defTabSz="228600" hangingPunct="0">
                  <a:lnSpc>
                    <a:spcPct val="130000"/>
                  </a:lnSpc>
                </a:pPr>
                <a:endParaRPr lang="en-US" sz="1705">
                  <a:solidFill>
                    <a:schemeClr val="tx1">
                      <a:lumMod val="75000"/>
                      <a:lumOff val="25000"/>
                    </a:schemeClr>
                  </a:solidFill>
                  <a:cs typeface="+mn-ea"/>
                  <a:sym typeface="+mn-lt"/>
                </a:endParaRPr>
              </a:p>
            </p:txBody>
          </p:sp>
          <p:sp>
            <p:nvSpPr>
              <p:cNvPr id="48" name="AutoShape 14"/>
              <p:cNvSpPr/>
              <p:nvPr/>
            </p:nvSpPr>
            <p:spPr bwMode="auto">
              <a:xfrm>
                <a:off x="9217819" y="4508500"/>
                <a:ext cx="103981" cy="105569"/>
              </a:xfrm>
              <a:custGeom>
                <a:avLst/>
                <a:gdLst>
                  <a:gd name="T0" fmla="+- 0 10797 198"/>
                  <a:gd name="T1" fmla="*/ T0 w 21199"/>
                  <a:gd name="T2" fmla="+- 0 10802 198"/>
                  <a:gd name="T3" fmla="*/ 10802 h 21208"/>
                  <a:gd name="T4" fmla="+- 0 10797 198"/>
                  <a:gd name="T5" fmla="*/ T4 w 21199"/>
                  <a:gd name="T6" fmla="+- 0 10802 198"/>
                  <a:gd name="T7" fmla="*/ 10802 h 21208"/>
                  <a:gd name="T8" fmla="+- 0 10797 198"/>
                  <a:gd name="T9" fmla="*/ T8 w 21199"/>
                  <a:gd name="T10" fmla="+- 0 10802 198"/>
                  <a:gd name="T11" fmla="*/ 10802 h 21208"/>
                  <a:gd name="T12" fmla="+- 0 10797 198"/>
                  <a:gd name="T13" fmla="*/ T12 w 21199"/>
                  <a:gd name="T14" fmla="+- 0 10802 198"/>
                  <a:gd name="T15" fmla="*/ 10802 h 21208"/>
                </a:gdLst>
                <a:ahLst/>
                <a:cxnLst>
                  <a:cxn ang="0">
                    <a:pos x="T1" y="T3"/>
                  </a:cxn>
                  <a:cxn ang="0">
                    <a:pos x="T5" y="T7"/>
                  </a:cxn>
                  <a:cxn ang="0">
                    <a:pos x="T9" y="T11"/>
                  </a:cxn>
                  <a:cxn ang="0">
                    <a:pos x="T13" y="T15"/>
                  </a:cxn>
                </a:cxnLst>
                <a:rect l="0" t="0" r="r" b="b"/>
                <a:pathLst>
                  <a:path w="21199" h="21208">
                    <a:moveTo>
                      <a:pt x="21077" y="880"/>
                    </a:moveTo>
                    <a:cubicBezTo>
                      <a:pt x="20753" y="142"/>
                      <a:pt x="19881" y="-198"/>
                      <a:pt x="19129" y="117"/>
                    </a:cubicBezTo>
                    <a:cubicBezTo>
                      <a:pt x="19097" y="131"/>
                      <a:pt x="19071" y="162"/>
                      <a:pt x="19039" y="179"/>
                    </a:cubicBezTo>
                    <a:cubicBezTo>
                      <a:pt x="10706" y="3707"/>
                      <a:pt x="3739" y="10322"/>
                      <a:pt x="106" y="19208"/>
                    </a:cubicBezTo>
                    <a:cubicBezTo>
                      <a:pt x="-198" y="19957"/>
                      <a:pt x="172" y="20803"/>
                      <a:pt x="934" y="21101"/>
                    </a:cubicBezTo>
                    <a:cubicBezTo>
                      <a:pt x="1689" y="21401"/>
                      <a:pt x="2552" y="21041"/>
                      <a:pt x="2859" y="20292"/>
                    </a:cubicBezTo>
                    <a:cubicBezTo>
                      <a:pt x="6206" y="12096"/>
                      <a:pt x="12625" y="6008"/>
                      <a:pt x="20301" y="2787"/>
                    </a:cubicBezTo>
                    <a:cubicBezTo>
                      <a:pt x="21051" y="2469"/>
                      <a:pt x="21402" y="1618"/>
                      <a:pt x="21077" y="880"/>
                    </a:cubicBezTo>
                  </a:path>
                </a:pathLst>
              </a:custGeom>
              <a:grpFill/>
              <a:ln>
                <a:noFill/>
              </a:ln>
              <a:effectLst/>
            </p:spPr>
            <p:txBody>
              <a:bodyPr lIns="19049" tIns="19049" rIns="19049" bIns="19049" anchor="ctr"/>
              <a:lstStyle/>
              <a:p>
                <a:pPr algn="ctr" defTabSz="228600" hangingPunct="0">
                  <a:lnSpc>
                    <a:spcPct val="130000"/>
                  </a:lnSpc>
                </a:pPr>
                <a:endParaRPr lang="en-US" sz="1705">
                  <a:solidFill>
                    <a:schemeClr val="tx1">
                      <a:lumMod val="75000"/>
                      <a:lumOff val="25000"/>
                    </a:schemeClr>
                  </a:solidFill>
                  <a:cs typeface="+mn-ea"/>
                  <a:sym typeface="+mn-lt"/>
                </a:endParaRPr>
              </a:p>
            </p:txBody>
          </p:sp>
          <p:sp>
            <p:nvSpPr>
              <p:cNvPr id="49" name="AutoShape 15"/>
              <p:cNvSpPr/>
              <p:nvPr/>
            </p:nvSpPr>
            <p:spPr bwMode="auto">
              <a:xfrm>
                <a:off x="9247188" y="4537075"/>
                <a:ext cx="88107" cy="90488"/>
              </a:xfrm>
              <a:custGeom>
                <a:avLst/>
                <a:gdLst>
                  <a:gd name="T0" fmla="+- 0 10796 232"/>
                  <a:gd name="T1" fmla="*/ T0 w 21129"/>
                  <a:gd name="T2" fmla="+- 0 10804 234"/>
                  <a:gd name="T3" fmla="*/ 10804 h 21141"/>
                  <a:gd name="T4" fmla="+- 0 10796 232"/>
                  <a:gd name="T5" fmla="*/ T4 w 21129"/>
                  <a:gd name="T6" fmla="+- 0 10804 234"/>
                  <a:gd name="T7" fmla="*/ 10804 h 21141"/>
                  <a:gd name="T8" fmla="+- 0 10796 232"/>
                  <a:gd name="T9" fmla="*/ T8 w 21129"/>
                  <a:gd name="T10" fmla="+- 0 10804 234"/>
                  <a:gd name="T11" fmla="*/ 10804 h 21141"/>
                  <a:gd name="T12" fmla="+- 0 10796 232"/>
                  <a:gd name="T13" fmla="*/ T12 w 21129"/>
                  <a:gd name="T14" fmla="+- 0 10804 234"/>
                  <a:gd name="T15" fmla="*/ 10804 h 21141"/>
                </a:gdLst>
                <a:ahLst/>
                <a:cxnLst>
                  <a:cxn ang="0">
                    <a:pos x="T1" y="T3"/>
                  </a:cxn>
                  <a:cxn ang="0">
                    <a:pos x="T5" y="T7"/>
                  </a:cxn>
                  <a:cxn ang="0">
                    <a:pos x="T9" y="T11"/>
                  </a:cxn>
                  <a:cxn ang="0">
                    <a:pos x="T13" y="T15"/>
                  </a:cxn>
                </a:cxnLst>
                <a:rect l="0" t="0" r="r" b="b"/>
                <a:pathLst>
                  <a:path w="21129" h="21141">
                    <a:moveTo>
                      <a:pt x="20075" y="3267"/>
                    </a:moveTo>
                    <a:cubicBezTo>
                      <a:pt x="20953" y="2898"/>
                      <a:pt x="21368" y="1899"/>
                      <a:pt x="20987" y="1030"/>
                    </a:cubicBezTo>
                    <a:cubicBezTo>
                      <a:pt x="20611" y="168"/>
                      <a:pt x="19589" y="-234"/>
                      <a:pt x="18707" y="138"/>
                    </a:cubicBezTo>
                    <a:cubicBezTo>
                      <a:pt x="18670" y="152"/>
                      <a:pt x="18649" y="185"/>
                      <a:pt x="18615" y="198"/>
                    </a:cubicBezTo>
                    <a:cubicBezTo>
                      <a:pt x="10481" y="3647"/>
                      <a:pt x="3673" y="10118"/>
                      <a:pt x="124" y="18802"/>
                    </a:cubicBezTo>
                    <a:cubicBezTo>
                      <a:pt x="-232" y="19678"/>
                      <a:pt x="205" y="20666"/>
                      <a:pt x="1094" y="21019"/>
                    </a:cubicBezTo>
                    <a:cubicBezTo>
                      <a:pt x="1983" y="21366"/>
                      <a:pt x="2991" y="20946"/>
                      <a:pt x="3354" y="20071"/>
                    </a:cubicBezTo>
                    <a:cubicBezTo>
                      <a:pt x="6561" y="12205"/>
                      <a:pt x="12717" y="6360"/>
                      <a:pt x="20075" y="3274"/>
                    </a:cubicBezTo>
                    <a:cubicBezTo>
                      <a:pt x="20075" y="3274"/>
                      <a:pt x="20075" y="3267"/>
                      <a:pt x="20075" y="3267"/>
                    </a:cubicBezTo>
                    <a:close/>
                  </a:path>
                </a:pathLst>
              </a:custGeom>
              <a:grpFill/>
              <a:ln>
                <a:noFill/>
              </a:ln>
              <a:effectLst/>
            </p:spPr>
            <p:txBody>
              <a:bodyPr lIns="19049" tIns="19049" rIns="19049" bIns="19049" anchor="ctr"/>
              <a:lstStyle/>
              <a:p>
                <a:pPr algn="ctr" defTabSz="228600" hangingPunct="0">
                  <a:lnSpc>
                    <a:spcPct val="130000"/>
                  </a:lnSpc>
                </a:pPr>
                <a:endParaRPr lang="en-US" sz="1705">
                  <a:solidFill>
                    <a:schemeClr val="tx1">
                      <a:lumMod val="75000"/>
                      <a:lumOff val="25000"/>
                    </a:schemeClr>
                  </a:solidFill>
                  <a:cs typeface="+mn-ea"/>
                  <a:sym typeface="+mn-lt"/>
                </a:endParaRPr>
              </a:p>
            </p:txBody>
          </p:sp>
        </p:grpSp>
        <p:grpSp>
          <p:nvGrpSpPr>
            <p:cNvPr id="50" name="Group 49"/>
            <p:cNvGrpSpPr/>
            <p:nvPr/>
          </p:nvGrpSpPr>
          <p:grpSpPr>
            <a:xfrm>
              <a:off x="5349436" y="2934470"/>
              <a:ext cx="464344" cy="464344"/>
              <a:chOff x="7287419" y="2577307"/>
              <a:chExt cx="464344" cy="464344"/>
            </a:xfrm>
            <a:solidFill>
              <a:schemeClr val="bg2"/>
            </a:solidFill>
          </p:grpSpPr>
          <p:sp>
            <p:nvSpPr>
              <p:cNvPr id="51" name="AutoShape 56"/>
              <p:cNvSpPr/>
              <p:nvPr/>
            </p:nvSpPr>
            <p:spPr bwMode="auto">
              <a:xfrm>
                <a:off x="7287419" y="2577307"/>
                <a:ext cx="145256" cy="464344"/>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6988" y="7316"/>
                    </a:moveTo>
                    <a:cubicBezTo>
                      <a:pt x="16954" y="7352"/>
                      <a:pt x="16923" y="7387"/>
                      <a:pt x="16883" y="7423"/>
                    </a:cubicBezTo>
                    <a:cubicBezTo>
                      <a:pt x="16677" y="7601"/>
                      <a:pt x="16414" y="7770"/>
                      <a:pt x="16066" y="7920"/>
                    </a:cubicBezTo>
                    <a:cubicBezTo>
                      <a:pt x="16057" y="7924"/>
                      <a:pt x="16044" y="7927"/>
                      <a:pt x="16038" y="7931"/>
                    </a:cubicBezTo>
                    <a:cubicBezTo>
                      <a:pt x="15662" y="8092"/>
                      <a:pt x="15214" y="8234"/>
                      <a:pt x="14705" y="8354"/>
                    </a:cubicBezTo>
                    <a:cubicBezTo>
                      <a:pt x="14697" y="8357"/>
                      <a:pt x="14692" y="8358"/>
                      <a:pt x="14686" y="8359"/>
                    </a:cubicBezTo>
                    <a:cubicBezTo>
                      <a:pt x="14163" y="8482"/>
                      <a:pt x="13584" y="8581"/>
                      <a:pt x="12960" y="8649"/>
                    </a:cubicBezTo>
                    <a:cubicBezTo>
                      <a:pt x="12279" y="8726"/>
                      <a:pt x="11560" y="8774"/>
                      <a:pt x="10800" y="8774"/>
                    </a:cubicBezTo>
                    <a:cubicBezTo>
                      <a:pt x="10037" y="8774"/>
                      <a:pt x="9318" y="8726"/>
                      <a:pt x="8640" y="8649"/>
                    </a:cubicBezTo>
                    <a:cubicBezTo>
                      <a:pt x="8016" y="8581"/>
                      <a:pt x="7435" y="8482"/>
                      <a:pt x="6914" y="8359"/>
                    </a:cubicBezTo>
                    <a:cubicBezTo>
                      <a:pt x="6908" y="8358"/>
                      <a:pt x="6901" y="8357"/>
                      <a:pt x="6893" y="8354"/>
                    </a:cubicBezTo>
                    <a:cubicBezTo>
                      <a:pt x="6385" y="8234"/>
                      <a:pt x="5937" y="8092"/>
                      <a:pt x="5562" y="7931"/>
                    </a:cubicBezTo>
                    <a:cubicBezTo>
                      <a:pt x="5553" y="7927"/>
                      <a:pt x="5541" y="7924"/>
                      <a:pt x="5531" y="7920"/>
                    </a:cubicBezTo>
                    <a:cubicBezTo>
                      <a:pt x="5184" y="7770"/>
                      <a:pt x="4921" y="7601"/>
                      <a:pt x="4715" y="7423"/>
                    </a:cubicBezTo>
                    <a:cubicBezTo>
                      <a:pt x="4676" y="7387"/>
                      <a:pt x="4644" y="7352"/>
                      <a:pt x="4612" y="7316"/>
                    </a:cubicBezTo>
                    <a:cubicBezTo>
                      <a:pt x="4437" y="7136"/>
                      <a:pt x="4320" y="6947"/>
                      <a:pt x="4320" y="6750"/>
                    </a:cubicBezTo>
                    <a:cubicBezTo>
                      <a:pt x="4320" y="6550"/>
                      <a:pt x="4437" y="6362"/>
                      <a:pt x="4612" y="6181"/>
                    </a:cubicBezTo>
                    <a:cubicBezTo>
                      <a:pt x="4644" y="6146"/>
                      <a:pt x="4676" y="6110"/>
                      <a:pt x="4715" y="6076"/>
                    </a:cubicBezTo>
                    <a:cubicBezTo>
                      <a:pt x="4921" y="5898"/>
                      <a:pt x="5184" y="5729"/>
                      <a:pt x="5531" y="5577"/>
                    </a:cubicBezTo>
                    <a:cubicBezTo>
                      <a:pt x="5541" y="5574"/>
                      <a:pt x="5553" y="5571"/>
                      <a:pt x="5562" y="5567"/>
                    </a:cubicBezTo>
                    <a:cubicBezTo>
                      <a:pt x="5937" y="5407"/>
                      <a:pt x="6385" y="5264"/>
                      <a:pt x="6893" y="5144"/>
                    </a:cubicBezTo>
                    <a:cubicBezTo>
                      <a:pt x="6901" y="5142"/>
                      <a:pt x="6908" y="5140"/>
                      <a:pt x="6914" y="5138"/>
                    </a:cubicBezTo>
                    <a:cubicBezTo>
                      <a:pt x="7435" y="5017"/>
                      <a:pt x="8016" y="4918"/>
                      <a:pt x="8640" y="4848"/>
                    </a:cubicBezTo>
                    <a:cubicBezTo>
                      <a:pt x="9318" y="4773"/>
                      <a:pt x="10037" y="4725"/>
                      <a:pt x="10800" y="4725"/>
                    </a:cubicBezTo>
                    <a:cubicBezTo>
                      <a:pt x="11560" y="4725"/>
                      <a:pt x="12279" y="4773"/>
                      <a:pt x="12960" y="4848"/>
                    </a:cubicBezTo>
                    <a:cubicBezTo>
                      <a:pt x="13584" y="4918"/>
                      <a:pt x="14163" y="5017"/>
                      <a:pt x="14686" y="5138"/>
                    </a:cubicBezTo>
                    <a:cubicBezTo>
                      <a:pt x="14692" y="5140"/>
                      <a:pt x="14697" y="5142"/>
                      <a:pt x="14705" y="5144"/>
                    </a:cubicBezTo>
                    <a:cubicBezTo>
                      <a:pt x="15214" y="5264"/>
                      <a:pt x="15662" y="5407"/>
                      <a:pt x="16038" y="5567"/>
                    </a:cubicBezTo>
                    <a:cubicBezTo>
                      <a:pt x="16044" y="5571"/>
                      <a:pt x="16057" y="5574"/>
                      <a:pt x="16066" y="5577"/>
                    </a:cubicBezTo>
                    <a:cubicBezTo>
                      <a:pt x="16414" y="5729"/>
                      <a:pt x="16677" y="5898"/>
                      <a:pt x="16883" y="6076"/>
                    </a:cubicBezTo>
                    <a:cubicBezTo>
                      <a:pt x="16923" y="6110"/>
                      <a:pt x="16954" y="6146"/>
                      <a:pt x="16988" y="6181"/>
                    </a:cubicBezTo>
                    <a:cubicBezTo>
                      <a:pt x="17161" y="6362"/>
                      <a:pt x="17280" y="6550"/>
                      <a:pt x="17280" y="6750"/>
                    </a:cubicBezTo>
                    <a:cubicBezTo>
                      <a:pt x="17280" y="6947"/>
                      <a:pt x="17161" y="7136"/>
                      <a:pt x="16988" y="7316"/>
                    </a:cubicBezTo>
                    <a:moveTo>
                      <a:pt x="12960" y="19575"/>
                    </a:moveTo>
                    <a:cubicBezTo>
                      <a:pt x="12960" y="19948"/>
                      <a:pt x="11992" y="20249"/>
                      <a:pt x="10800" y="20249"/>
                    </a:cubicBezTo>
                    <a:cubicBezTo>
                      <a:pt x="9606" y="20249"/>
                      <a:pt x="8640" y="19948"/>
                      <a:pt x="8640" y="19575"/>
                    </a:cubicBezTo>
                    <a:lnTo>
                      <a:pt x="8640" y="10056"/>
                    </a:lnTo>
                    <a:cubicBezTo>
                      <a:pt x="9338" y="10101"/>
                      <a:pt x="10059" y="10124"/>
                      <a:pt x="10800" y="10124"/>
                    </a:cubicBezTo>
                    <a:cubicBezTo>
                      <a:pt x="11541" y="10124"/>
                      <a:pt x="12262" y="10101"/>
                      <a:pt x="12960" y="10056"/>
                    </a:cubicBezTo>
                    <a:cubicBezTo>
                      <a:pt x="12960" y="10056"/>
                      <a:pt x="12960" y="19575"/>
                      <a:pt x="12960" y="19575"/>
                    </a:cubicBezTo>
                    <a:close/>
                    <a:moveTo>
                      <a:pt x="8640" y="2025"/>
                    </a:moveTo>
                    <a:cubicBezTo>
                      <a:pt x="8640" y="1651"/>
                      <a:pt x="9606" y="1350"/>
                      <a:pt x="10800" y="1350"/>
                    </a:cubicBezTo>
                    <a:cubicBezTo>
                      <a:pt x="11992" y="1350"/>
                      <a:pt x="12960" y="1651"/>
                      <a:pt x="12960" y="2025"/>
                    </a:cubicBezTo>
                    <a:lnTo>
                      <a:pt x="12960" y="3442"/>
                    </a:lnTo>
                    <a:cubicBezTo>
                      <a:pt x="12262" y="3398"/>
                      <a:pt x="11541" y="3375"/>
                      <a:pt x="10800" y="3375"/>
                    </a:cubicBezTo>
                    <a:cubicBezTo>
                      <a:pt x="10059" y="3375"/>
                      <a:pt x="9338" y="3398"/>
                      <a:pt x="8640" y="3442"/>
                    </a:cubicBezTo>
                    <a:cubicBezTo>
                      <a:pt x="8640" y="3442"/>
                      <a:pt x="8640" y="2025"/>
                      <a:pt x="8640" y="2025"/>
                    </a:cubicBezTo>
                    <a:close/>
                    <a:moveTo>
                      <a:pt x="17280" y="4064"/>
                    </a:moveTo>
                    <a:lnTo>
                      <a:pt x="17280" y="2025"/>
                    </a:lnTo>
                    <a:cubicBezTo>
                      <a:pt x="17280" y="908"/>
                      <a:pt x="14373" y="0"/>
                      <a:pt x="10800" y="0"/>
                    </a:cubicBezTo>
                    <a:cubicBezTo>
                      <a:pt x="7225" y="0"/>
                      <a:pt x="4320" y="908"/>
                      <a:pt x="4320" y="2025"/>
                    </a:cubicBezTo>
                    <a:lnTo>
                      <a:pt x="4320" y="4064"/>
                    </a:lnTo>
                    <a:cubicBezTo>
                      <a:pt x="1710" y="4681"/>
                      <a:pt x="0" y="5649"/>
                      <a:pt x="0" y="6750"/>
                    </a:cubicBezTo>
                    <a:cubicBezTo>
                      <a:pt x="0" y="7850"/>
                      <a:pt x="1710" y="8818"/>
                      <a:pt x="4320" y="9434"/>
                    </a:cubicBezTo>
                    <a:lnTo>
                      <a:pt x="4320" y="19575"/>
                    </a:lnTo>
                    <a:cubicBezTo>
                      <a:pt x="4320" y="20691"/>
                      <a:pt x="7225" y="21599"/>
                      <a:pt x="10800" y="21599"/>
                    </a:cubicBezTo>
                    <a:cubicBezTo>
                      <a:pt x="14373" y="21599"/>
                      <a:pt x="17280" y="20691"/>
                      <a:pt x="17280" y="19575"/>
                    </a:cubicBezTo>
                    <a:lnTo>
                      <a:pt x="17280" y="9434"/>
                    </a:lnTo>
                    <a:cubicBezTo>
                      <a:pt x="19889" y="8818"/>
                      <a:pt x="21600" y="7850"/>
                      <a:pt x="21600" y="6750"/>
                    </a:cubicBezTo>
                    <a:cubicBezTo>
                      <a:pt x="21600" y="5649"/>
                      <a:pt x="19889" y="4681"/>
                      <a:pt x="17280" y="4064"/>
                    </a:cubicBezTo>
                  </a:path>
                </a:pathLst>
              </a:custGeom>
              <a:grpFill/>
              <a:ln>
                <a:noFill/>
              </a:ln>
              <a:effectLst/>
            </p:spPr>
            <p:txBody>
              <a:bodyPr lIns="19049" tIns="19049" rIns="19049" bIns="19049" anchor="ctr"/>
              <a:lstStyle/>
              <a:p>
                <a:pPr algn="ctr" defTabSz="228600" hangingPunct="0">
                  <a:lnSpc>
                    <a:spcPct val="130000"/>
                  </a:lnSpc>
                </a:pPr>
                <a:endParaRPr lang="en-US" sz="1500">
                  <a:solidFill>
                    <a:schemeClr val="tx1">
                      <a:lumMod val="75000"/>
                      <a:lumOff val="25000"/>
                    </a:schemeClr>
                  </a:solidFill>
                  <a:effectLst>
                    <a:outerShdw blurRad="38100" dist="38100" dir="2700000" algn="tl">
                      <a:srgbClr val="000000"/>
                    </a:outerShdw>
                  </a:effectLst>
                  <a:cs typeface="+mn-ea"/>
                  <a:sym typeface="+mn-lt"/>
                </a:endParaRPr>
              </a:p>
            </p:txBody>
          </p:sp>
          <p:sp>
            <p:nvSpPr>
              <p:cNvPr id="52" name="AutoShape 57"/>
              <p:cNvSpPr/>
              <p:nvPr/>
            </p:nvSpPr>
            <p:spPr bwMode="auto">
              <a:xfrm>
                <a:off x="7606507" y="2577307"/>
                <a:ext cx="145256" cy="464344"/>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6988" y="7316"/>
                    </a:moveTo>
                    <a:cubicBezTo>
                      <a:pt x="16954" y="7352"/>
                      <a:pt x="16923" y="7387"/>
                      <a:pt x="16883" y="7423"/>
                    </a:cubicBezTo>
                    <a:cubicBezTo>
                      <a:pt x="16677" y="7601"/>
                      <a:pt x="16414" y="7770"/>
                      <a:pt x="16066" y="7920"/>
                    </a:cubicBezTo>
                    <a:cubicBezTo>
                      <a:pt x="16057" y="7924"/>
                      <a:pt x="16044" y="7927"/>
                      <a:pt x="16038" y="7931"/>
                    </a:cubicBezTo>
                    <a:cubicBezTo>
                      <a:pt x="15662" y="8092"/>
                      <a:pt x="15214" y="8234"/>
                      <a:pt x="14705" y="8354"/>
                    </a:cubicBezTo>
                    <a:cubicBezTo>
                      <a:pt x="14697" y="8357"/>
                      <a:pt x="14692" y="8358"/>
                      <a:pt x="14686" y="8359"/>
                    </a:cubicBezTo>
                    <a:cubicBezTo>
                      <a:pt x="14163" y="8482"/>
                      <a:pt x="13584" y="8581"/>
                      <a:pt x="12960" y="8649"/>
                    </a:cubicBezTo>
                    <a:cubicBezTo>
                      <a:pt x="12279" y="8726"/>
                      <a:pt x="11560" y="8774"/>
                      <a:pt x="10800" y="8774"/>
                    </a:cubicBezTo>
                    <a:cubicBezTo>
                      <a:pt x="10037" y="8774"/>
                      <a:pt x="9318" y="8726"/>
                      <a:pt x="8640" y="8649"/>
                    </a:cubicBezTo>
                    <a:cubicBezTo>
                      <a:pt x="8016" y="8581"/>
                      <a:pt x="7435" y="8482"/>
                      <a:pt x="6914" y="8359"/>
                    </a:cubicBezTo>
                    <a:cubicBezTo>
                      <a:pt x="6908" y="8358"/>
                      <a:pt x="6901" y="8357"/>
                      <a:pt x="6893" y="8354"/>
                    </a:cubicBezTo>
                    <a:cubicBezTo>
                      <a:pt x="6385" y="8234"/>
                      <a:pt x="5937" y="8092"/>
                      <a:pt x="5562" y="7931"/>
                    </a:cubicBezTo>
                    <a:cubicBezTo>
                      <a:pt x="5553" y="7927"/>
                      <a:pt x="5541" y="7924"/>
                      <a:pt x="5531" y="7920"/>
                    </a:cubicBezTo>
                    <a:cubicBezTo>
                      <a:pt x="5184" y="7770"/>
                      <a:pt x="4921" y="7601"/>
                      <a:pt x="4715" y="7423"/>
                    </a:cubicBezTo>
                    <a:cubicBezTo>
                      <a:pt x="4676" y="7387"/>
                      <a:pt x="4644" y="7352"/>
                      <a:pt x="4612" y="7316"/>
                    </a:cubicBezTo>
                    <a:cubicBezTo>
                      <a:pt x="4437" y="7136"/>
                      <a:pt x="4320" y="6947"/>
                      <a:pt x="4320" y="6750"/>
                    </a:cubicBezTo>
                    <a:cubicBezTo>
                      <a:pt x="4320" y="6550"/>
                      <a:pt x="4437" y="6362"/>
                      <a:pt x="4612" y="6181"/>
                    </a:cubicBezTo>
                    <a:cubicBezTo>
                      <a:pt x="4644" y="6146"/>
                      <a:pt x="4676" y="6110"/>
                      <a:pt x="4715" y="6076"/>
                    </a:cubicBezTo>
                    <a:cubicBezTo>
                      <a:pt x="4921" y="5898"/>
                      <a:pt x="5184" y="5729"/>
                      <a:pt x="5531" y="5577"/>
                    </a:cubicBezTo>
                    <a:cubicBezTo>
                      <a:pt x="5541" y="5574"/>
                      <a:pt x="5553" y="5571"/>
                      <a:pt x="5562" y="5567"/>
                    </a:cubicBezTo>
                    <a:cubicBezTo>
                      <a:pt x="5937" y="5407"/>
                      <a:pt x="6385" y="5264"/>
                      <a:pt x="6893" y="5144"/>
                    </a:cubicBezTo>
                    <a:cubicBezTo>
                      <a:pt x="6901" y="5142"/>
                      <a:pt x="6908" y="5140"/>
                      <a:pt x="6914" y="5138"/>
                    </a:cubicBezTo>
                    <a:cubicBezTo>
                      <a:pt x="7435" y="5017"/>
                      <a:pt x="8016" y="4918"/>
                      <a:pt x="8640" y="4848"/>
                    </a:cubicBezTo>
                    <a:cubicBezTo>
                      <a:pt x="9318" y="4773"/>
                      <a:pt x="10037" y="4725"/>
                      <a:pt x="10800" y="4725"/>
                    </a:cubicBezTo>
                    <a:cubicBezTo>
                      <a:pt x="11560" y="4725"/>
                      <a:pt x="12279" y="4773"/>
                      <a:pt x="12960" y="4848"/>
                    </a:cubicBezTo>
                    <a:cubicBezTo>
                      <a:pt x="13584" y="4918"/>
                      <a:pt x="14163" y="5017"/>
                      <a:pt x="14686" y="5138"/>
                    </a:cubicBezTo>
                    <a:cubicBezTo>
                      <a:pt x="14692" y="5140"/>
                      <a:pt x="14697" y="5142"/>
                      <a:pt x="14705" y="5144"/>
                    </a:cubicBezTo>
                    <a:cubicBezTo>
                      <a:pt x="15214" y="5264"/>
                      <a:pt x="15662" y="5407"/>
                      <a:pt x="16038" y="5567"/>
                    </a:cubicBezTo>
                    <a:cubicBezTo>
                      <a:pt x="16044" y="5571"/>
                      <a:pt x="16057" y="5574"/>
                      <a:pt x="16066" y="5577"/>
                    </a:cubicBezTo>
                    <a:cubicBezTo>
                      <a:pt x="16414" y="5729"/>
                      <a:pt x="16677" y="5898"/>
                      <a:pt x="16883" y="6076"/>
                    </a:cubicBezTo>
                    <a:cubicBezTo>
                      <a:pt x="16923" y="6110"/>
                      <a:pt x="16954" y="6146"/>
                      <a:pt x="16988" y="6181"/>
                    </a:cubicBezTo>
                    <a:cubicBezTo>
                      <a:pt x="17161" y="6362"/>
                      <a:pt x="17280" y="6550"/>
                      <a:pt x="17280" y="6750"/>
                    </a:cubicBezTo>
                    <a:cubicBezTo>
                      <a:pt x="17280" y="6947"/>
                      <a:pt x="17161" y="7136"/>
                      <a:pt x="16988" y="7316"/>
                    </a:cubicBezTo>
                    <a:moveTo>
                      <a:pt x="12960" y="19575"/>
                    </a:moveTo>
                    <a:cubicBezTo>
                      <a:pt x="12960" y="19948"/>
                      <a:pt x="11992" y="20249"/>
                      <a:pt x="10800" y="20249"/>
                    </a:cubicBezTo>
                    <a:cubicBezTo>
                      <a:pt x="9606" y="20249"/>
                      <a:pt x="8640" y="19948"/>
                      <a:pt x="8640" y="19575"/>
                    </a:cubicBezTo>
                    <a:lnTo>
                      <a:pt x="8640" y="10056"/>
                    </a:lnTo>
                    <a:cubicBezTo>
                      <a:pt x="9338" y="10101"/>
                      <a:pt x="10059" y="10124"/>
                      <a:pt x="10800" y="10124"/>
                    </a:cubicBezTo>
                    <a:cubicBezTo>
                      <a:pt x="11541" y="10124"/>
                      <a:pt x="12262" y="10101"/>
                      <a:pt x="12960" y="10056"/>
                    </a:cubicBezTo>
                    <a:cubicBezTo>
                      <a:pt x="12960" y="10056"/>
                      <a:pt x="12960" y="19575"/>
                      <a:pt x="12960" y="19575"/>
                    </a:cubicBezTo>
                    <a:close/>
                    <a:moveTo>
                      <a:pt x="8640" y="2025"/>
                    </a:moveTo>
                    <a:cubicBezTo>
                      <a:pt x="8640" y="1651"/>
                      <a:pt x="9606" y="1350"/>
                      <a:pt x="10800" y="1350"/>
                    </a:cubicBezTo>
                    <a:cubicBezTo>
                      <a:pt x="11992" y="1350"/>
                      <a:pt x="12960" y="1651"/>
                      <a:pt x="12960" y="2025"/>
                    </a:cubicBezTo>
                    <a:lnTo>
                      <a:pt x="12960" y="3442"/>
                    </a:lnTo>
                    <a:cubicBezTo>
                      <a:pt x="12262" y="3398"/>
                      <a:pt x="11541" y="3375"/>
                      <a:pt x="10800" y="3375"/>
                    </a:cubicBezTo>
                    <a:cubicBezTo>
                      <a:pt x="10059" y="3375"/>
                      <a:pt x="9338" y="3398"/>
                      <a:pt x="8640" y="3442"/>
                    </a:cubicBezTo>
                    <a:cubicBezTo>
                      <a:pt x="8640" y="3442"/>
                      <a:pt x="8640" y="2025"/>
                      <a:pt x="8640" y="2025"/>
                    </a:cubicBezTo>
                    <a:close/>
                    <a:moveTo>
                      <a:pt x="17280" y="4064"/>
                    </a:moveTo>
                    <a:lnTo>
                      <a:pt x="17280" y="2025"/>
                    </a:lnTo>
                    <a:cubicBezTo>
                      <a:pt x="17280" y="908"/>
                      <a:pt x="14373" y="0"/>
                      <a:pt x="10800" y="0"/>
                    </a:cubicBezTo>
                    <a:cubicBezTo>
                      <a:pt x="7225" y="0"/>
                      <a:pt x="4320" y="908"/>
                      <a:pt x="4320" y="2025"/>
                    </a:cubicBezTo>
                    <a:lnTo>
                      <a:pt x="4320" y="4064"/>
                    </a:lnTo>
                    <a:cubicBezTo>
                      <a:pt x="1710" y="4681"/>
                      <a:pt x="0" y="5649"/>
                      <a:pt x="0" y="6750"/>
                    </a:cubicBezTo>
                    <a:cubicBezTo>
                      <a:pt x="0" y="7850"/>
                      <a:pt x="1710" y="8818"/>
                      <a:pt x="4320" y="9434"/>
                    </a:cubicBezTo>
                    <a:lnTo>
                      <a:pt x="4320" y="19575"/>
                    </a:lnTo>
                    <a:cubicBezTo>
                      <a:pt x="4320" y="20691"/>
                      <a:pt x="7225" y="21599"/>
                      <a:pt x="10800" y="21599"/>
                    </a:cubicBezTo>
                    <a:cubicBezTo>
                      <a:pt x="14373" y="21599"/>
                      <a:pt x="17280" y="20691"/>
                      <a:pt x="17280" y="19575"/>
                    </a:cubicBezTo>
                    <a:lnTo>
                      <a:pt x="17280" y="9434"/>
                    </a:lnTo>
                    <a:cubicBezTo>
                      <a:pt x="19889" y="8818"/>
                      <a:pt x="21600" y="7850"/>
                      <a:pt x="21600" y="6750"/>
                    </a:cubicBezTo>
                    <a:cubicBezTo>
                      <a:pt x="21600" y="5649"/>
                      <a:pt x="19889" y="4681"/>
                      <a:pt x="17280" y="4064"/>
                    </a:cubicBezTo>
                  </a:path>
                </a:pathLst>
              </a:custGeom>
              <a:grpFill/>
              <a:ln>
                <a:noFill/>
              </a:ln>
              <a:effectLst/>
            </p:spPr>
            <p:txBody>
              <a:bodyPr lIns="19049" tIns="19049" rIns="19049" bIns="19049" anchor="ctr"/>
              <a:lstStyle/>
              <a:p>
                <a:pPr algn="ctr" defTabSz="228600" hangingPunct="0">
                  <a:lnSpc>
                    <a:spcPct val="130000"/>
                  </a:lnSpc>
                </a:pPr>
                <a:endParaRPr lang="en-US" sz="1500">
                  <a:solidFill>
                    <a:schemeClr val="tx1">
                      <a:lumMod val="75000"/>
                      <a:lumOff val="25000"/>
                    </a:schemeClr>
                  </a:solidFill>
                  <a:effectLst>
                    <a:outerShdw blurRad="38100" dist="38100" dir="2700000" algn="tl">
                      <a:srgbClr val="000000"/>
                    </a:outerShdw>
                  </a:effectLst>
                  <a:cs typeface="+mn-ea"/>
                  <a:sym typeface="+mn-lt"/>
                </a:endParaRPr>
              </a:p>
            </p:txBody>
          </p:sp>
          <p:sp>
            <p:nvSpPr>
              <p:cNvPr id="53" name="AutoShape 58"/>
              <p:cNvSpPr/>
              <p:nvPr/>
            </p:nvSpPr>
            <p:spPr bwMode="auto">
              <a:xfrm>
                <a:off x="7446963" y="2577307"/>
                <a:ext cx="145257" cy="464344"/>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6988" y="15416"/>
                    </a:moveTo>
                    <a:cubicBezTo>
                      <a:pt x="16954" y="15452"/>
                      <a:pt x="16923" y="15487"/>
                      <a:pt x="16883" y="15523"/>
                    </a:cubicBezTo>
                    <a:cubicBezTo>
                      <a:pt x="16677" y="15701"/>
                      <a:pt x="16414" y="15870"/>
                      <a:pt x="16066" y="16020"/>
                    </a:cubicBezTo>
                    <a:cubicBezTo>
                      <a:pt x="16057" y="16024"/>
                      <a:pt x="16044" y="16027"/>
                      <a:pt x="16038" y="16031"/>
                    </a:cubicBezTo>
                    <a:cubicBezTo>
                      <a:pt x="15662" y="16192"/>
                      <a:pt x="15214" y="16334"/>
                      <a:pt x="14705" y="16454"/>
                    </a:cubicBezTo>
                    <a:cubicBezTo>
                      <a:pt x="14697" y="16457"/>
                      <a:pt x="14692" y="16458"/>
                      <a:pt x="14686" y="16459"/>
                    </a:cubicBezTo>
                    <a:cubicBezTo>
                      <a:pt x="14163" y="16582"/>
                      <a:pt x="13584" y="16681"/>
                      <a:pt x="12960" y="16749"/>
                    </a:cubicBezTo>
                    <a:cubicBezTo>
                      <a:pt x="12279" y="16826"/>
                      <a:pt x="11560" y="16875"/>
                      <a:pt x="10800" y="16875"/>
                    </a:cubicBezTo>
                    <a:cubicBezTo>
                      <a:pt x="10037" y="16875"/>
                      <a:pt x="9318" y="16826"/>
                      <a:pt x="8640" y="16749"/>
                    </a:cubicBezTo>
                    <a:cubicBezTo>
                      <a:pt x="8016" y="16681"/>
                      <a:pt x="7435" y="16582"/>
                      <a:pt x="6914" y="16459"/>
                    </a:cubicBezTo>
                    <a:cubicBezTo>
                      <a:pt x="6908" y="16458"/>
                      <a:pt x="6901" y="16457"/>
                      <a:pt x="6893" y="16454"/>
                    </a:cubicBezTo>
                    <a:cubicBezTo>
                      <a:pt x="6385" y="16334"/>
                      <a:pt x="5937" y="16192"/>
                      <a:pt x="5562" y="16031"/>
                    </a:cubicBezTo>
                    <a:cubicBezTo>
                      <a:pt x="5553" y="16027"/>
                      <a:pt x="5541" y="16024"/>
                      <a:pt x="5531" y="16020"/>
                    </a:cubicBezTo>
                    <a:cubicBezTo>
                      <a:pt x="5184" y="15870"/>
                      <a:pt x="4921" y="15701"/>
                      <a:pt x="4715" y="15523"/>
                    </a:cubicBezTo>
                    <a:cubicBezTo>
                      <a:pt x="4676" y="15487"/>
                      <a:pt x="4644" y="15452"/>
                      <a:pt x="4612" y="15416"/>
                    </a:cubicBezTo>
                    <a:cubicBezTo>
                      <a:pt x="4437" y="15236"/>
                      <a:pt x="4320" y="15047"/>
                      <a:pt x="4320" y="14850"/>
                    </a:cubicBezTo>
                    <a:cubicBezTo>
                      <a:pt x="4320" y="14650"/>
                      <a:pt x="4437" y="14462"/>
                      <a:pt x="4612" y="14281"/>
                    </a:cubicBezTo>
                    <a:cubicBezTo>
                      <a:pt x="4644" y="14246"/>
                      <a:pt x="4676" y="14210"/>
                      <a:pt x="4715" y="14176"/>
                    </a:cubicBezTo>
                    <a:cubicBezTo>
                      <a:pt x="4921" y="13998"/>
                      <a:pt x="5184" y="13829"/>
                      <a:pt x="5531" y="13677"/>
                    </a:cubicBezTo>
                    <a:cubicBezTo>
                      <a:pt x="5541" y="13674"/>
                      <a:pt x="5553" y="13671"/>
                      <a:pt x="5562" y="13667"/>
                    </a:cubicBezTo>
                    <a:cubicBezTo>
                      <a:pt x="5937" y="13507"/>
                      <a:pt x="6385" y="13364"/>
                      <a:pt x="6893" y="13244"/>
                    </a:cubicBezTo>
                    <a:cubicBezTo>
                      <a:pt x="6901" y="13242"/>
                      <a:pt x="6908" y="13240"/>
                      <a:pt x="6914" y="13238"/>
                    </a:cubicBezTo>
                    <a:cubicBezTo>
                      <a:pt x="7435" y="13117"/>
                      <a:pt x="8016" y="13018"/>
                      <a:pt x="8640" y="12948"/>
                    </a:cubicBezTo>
                    <a:cubicBezTo>
                      <a:pt x="9318" y="12873"/>
                      <a:pt x="10037" y="12825"/>
                      <a:pt x="10800" y="12825"/>
                    </a:cubicBezTo>
                    <a:cubicBezTo>
                      <a:pt x="11560" y="12825"/>
                      <a:pt x="12279" y="12873"/>
                      <a:pt x="12960" y="12948"/>
                    </a:cubicBezTo>
                    <a:cubicBezTo>
                      <a:pt x="13584" y="13018"/>
                      <a:pt x="14163" y="13117"/>
                      <a:pt x="14686" y="13238"/>
                    </a:cubicBezTo>
                    <a:cubicBezTo>
                      <a:pt x="14692" y="13240"/>
                      <a:pt x="14697" y="13242"/>
                      <a:pt x="14705" y="13244"/>
                    </a:cubicBezTo>
                    <a:cubicBezTo>
                      <a:pt x="15214" y="13364"/>
                      <a:pt x="15662" y="13507"/>
                      <a:pt x="16038" y="13667"/>
                    </a:cubicBezTo>
                    <a:cubicBezTo>
                      <a:pt x="16044" y="13671"/>
                      <a:pt x="16057" y="13674"/>
                      <a:pt x="16066" y="13677"/>
                    </a:cubicBezTo>
                    <a:cubicBezTo>
                      <a:pt x="16414" y="13829"/>
                      <a:pt x="16677" y="13998"/>
                      <a:pt x="16883" y="14176"/>
                    </a:cubicBezTo>
                    <a:cubicBezTo>
                      <a:pt x="16923" y="14210"/>
                      <a:pt x="16954" y="14246"/>
                      <a:pt x="16988" y="14281"/>
                    </a:cubicBezTo>
                    <a:cubicBezTo>
                      <a:pt x="17161" y="14462"/>
                      <a:pt x="17280" y="14650"/>
                      <a:pt x="17280" y="14850"/>
                    </a:cubicBezTo>
                    <a:cubicBezTo>
                      <a:pt x="17280" y="15047"/>
                      <a:pt x="17161" y="15236"/>
                      <a:pt x="16988" y="15416"/>
                    </a:cubicBezTo>
                    <a:moveTo>
                      <a:pt x="12960" y="19575"/>
                    </a:moveTo>
                    <a:cubicBezTo>
                      <a:pt x="12960" y="19948"/>
                      <a:pt x="11992" y="20249"/>
                      <a:pt x="10800" y="20249"/>
                    </a:cubicBezTo>
                    <a:cubicBezTo>
                      <a:pt x="9606" y="20249"/>
                      <a:pt x="8640" y="19948"/>
                      <a:pt x="8640" y="19575"/>
                    </a:cubicBezTo>
                    <a:lnTo>
                      <a:pt x="8640" y="18156"/>
                    </a:lnTo>
                    <a:cubicBezTo>
                      <a:pt x="9338" y="18201"/>
                      <a:pt x="10059" y="18225"/>
                      <a:pt x="10800" y="18225"/>
                    </a:cubicBezTo>
                    <a:cubicBezTo>
                      <a:pt x="11541" y="18225"/>
                      <a:pt x="12262" y="18201"/>
                      <a:pt x="12960" y="18156"/>
                    </a:cubicBezTo>
                    <a:cubicBezTo>
                      <a:pt x="12960" y="18156"/>
                      <a:pt x="12960" y="19575"/>
                      <a:pt x="12960" y="19575"/>
                    </a:cubicBezTo>
                    <a:close/>
                    <a:moveTo>
                      <a:pt x="8640" y="2025"/>
                    </a:moveTo>
                    <a:cubicBezTo>
                      <a:pt x="8640" y="1651"/>
                      <a:pt x="9606" y="1350"/>
                      <a:pt x="10800" y="1350"/>
                    </a:cubicBezTo>
                    <a:cubicBezTo>
                      <a:pt x="11992" y="1350"/>
                      <a:pt x="12960" y="1651"/>
                      <a:pt x="12960" y="2025"/>
                    </a:cubicBezTo>
                    <a:lnTo>
                      <a:pt x="12960" y="11542"/>
                    </a:lnTo>
                    <a:cubicBezTo>
                      <a:pt x="12262" y="11498"/>
                      <a:pt x="11541" y="11475"/>
                      <a:pt x="10800" y="11475"/>
                    </a:cubicBezTo>
                    <a:cubicBezTo>
                      <a:pt x="10059" y="11475"/>
                      <a:pt x="9338" y="11498"/>
                      <a:pt x="8640" y="11542"/>
                    </a:cubicBezTo>
                    <a:cubicBezTo>
                      <a:pt x="8640" y="11542"/>
                      <a:pt x="8640" y="2025"/>
                      <a:pt x="8640" y="2025"/>
                    </a:cubicBezTo>
                    <a:close/>
                    <a:moveTo>
                      <a:pt x="17280" y="12164"/>
                    </a:moveTo>
                    <a:lnTo>
                      <a:pt x="17280" y="2025"/>
                    </a:lnTo>
                    <a:cubicBezTo>
                      <a:pt x="17280" y="908"/>
                      <a:pt x="14373" y="0"/>
                      <a:pt x="10800" y="0"/>
                    </a:cubicBezTo>
                    <a:cubicBezTo>
                      <a:pt x="7225" y="0"/>
                      <a:pt x="4320" y="908"/>
                      <a:pt x="4320" y="2025"/>
                    </a:cubicBezTo>
                    <a:lnTo>
                      <a:pt x="4320" y="12164"/>
                    </a:lnTo>
                    <a:cubicBezTo>
                      <a:pt x="1710" y="12781"/>
                      <a:pt x="0" y="13749"/>
                      <a:pt x="0" y="14850"/>
                    </a:cubicBezTo>
                    <a:cubicBezTo>
                      <a:pt x="0" y="15950"/>
                      <a:pt x="1710" y="16918"/>
                      <a:pt x="4320" y="17534"/>
                    </a:cubicBezTo>
                    <a:lnTo>
                      <a:pt x="4320" y="19575"/>
                    </a:lnTo>
                    <a:cubicBezTo>
                      <a:pt x="4320" y="20691"/>
                      <a:pt x="7225" y="21599"/>
                      <a:pt x="10800" y="21599"/>
                    </a:cubicBezTo>
                    <a:cubicBezTo>
                      <a:pt x="14373" y="21599"/>
                      <a:pt x="17280" y="20691"/>
                      <a:pt x="17280" y="19575"/>
                    </a:cubicBezTo>
                    <a:lnTo>
                      <a:pt x="17280" y="17534"/>
                    </a:lnTo>
                    <a:cubicBezTo>
                      <a:pt x="19889" y="16918"/>
                      <a:pt x="21600" y="15950"/>
                      <a:pt x="21600" y="14850"/>
                    </a:cubicBezTo>
                    <a:cubicBezTo>
                      <a:pt x="21600" y="13749"/>
                      <a:pt x="19889" y="12781"/>
                      <a:pt x="17280" y="12164"/>
                    </a:cubicBezTo>
                  </a:path>
                </a:pathLst>
              </a:custGeom>
              <a:grpFill/>
              <a:ln>
                <a:noFill/>
              </a:ln>
              <a:effectLst/>
            </p:spPr>
            <p:txBody>
              <a:bodyPr lIns="19049" tIns="19049" rIns="19049" bIns="19049" anchor="ctr"/>
              <a:lstStyle/>
              <a:p>
                <a:pPr algn="ctr" defTabSz="228600" hangingPunct="0">
                  <a:lnSpc>
                    <a:spcPct val="130000"/>
                  </a:lnSpc>
                </a:pPr>
                <a:endParaRPr lang="en-US" sz="1500">
                  <a:solidFill>
                    <a:schemeClr val="tx1">
                      <a:lumMod val="75000"/>
                      <a:lumOff val="25000"/>
                    </a:schemeClr>
                  </a:solidFill>
                  <a:effectLst>
                    <a:outerShdw blurRad="38100" dist="38100" dir="2700000" algn="tl">
                      <a:srgbClr val="000000"/>
                    </a:outerShdw>
                  </a:effectLst>
                  <a:cs typeface="+mn-ea"/>
                  <a:sym typeface="+mn-lt"/>
                </a:endParaRPr>
              </a:p>
            </p:txBody>
          </p:sp>
        </p:grpSp>
        <p:sp>
          <p:nvSpPr>
            <p:cNvPr id="54" name="AutoShape 59"/>
            <p:cNvSpPr/>
            <p:nvPr/>
          </p:nvSpPr>
          <p:spPr bwMode="auto">
            <a:xfrm>
              <a:off x="3575736" y="4299642"/>
              <a:ext cx="619099" cy="618042"/>
            </a:xfrm>
            <a:custGeom>
              <a:avLst/>
              <a:gdLst>
                <a:gd name="T0" fmla="+- 0 10794 23"/>
                <a:gd name="T1" fmla="*/ T0 w 21543"/>
                <a:gd name="T2" fmla="*/ 10800 h 21600"/>
                <a:gd name="T3" fmla="+- 0 10794 23"/>
                <a:gd name="T4" fmla="*/ T3 w 21543"/>
                <a:gd name="T5" fmla="*/ 10800 h 21600"/>
                <a:gd name="T6" fmla="+- 0 10794 23"/>
                <a:gd name="T7" fmla="*/ T6 w 21543"/>
                <a:gd name="T8" fmla="*/ 10800 h 21600"/>
                <a:gd name="T9" fmla="+- 0 10794 23"/>
                <a:gd name="T10" fmla="*/ T9 w 21543"/>
                <a:gd name="T11" fmla="*/ 10800 h 21600"/>
              </a:gdLst>
              <a:ahLst/>
              <a:cxnLst>
                <a:cxn ang="0">
                  <a:pos x="T1" y="T2"/>
                </a:cxn>
                <a:cxn ang="0">
                  <a:pos x="T4" y="T5"/>
                </a:cxn>
                <a:cxn ang="0">
                  <a:pos x="T7" y="T8"/>
                </a:cxn>
                <a:cxn ang="0">
                  <a:pos x="T10" y="T11"/>
                </a:cxn>
              </a:cxnLst>
              <a:rect l="0" t="0" r="r" b="b"/>
              <a:pathLst>
                <a:path w="21543" h="21600">
                  <a:moveTo>
                    <a:pt x="16976" y="19986"/>
                  </a:moveTo>
                  <a:lnTo>
                    <a:pt x="11226" y="17680"/>
                  </a:lnTo>
                  <a:cubicBezTo>
                    <a:pt x="11088" y="17626"/>
                    <a:pt x="10946" y="17608"/>
                    <a:pt x="10806" y="17600"/>
                  </a:cubicBezTo>
                  <a:lnTo>
                    <a:pt x="19660" y="3837"/>
                  </a:lnTo>
                  <a:cubicBezTo>
                    <a:pt x="19660" y="3837"/>
                    <a:pt x="16976" y="19986"/>
                    <a:pt x="16976" y="19986"/>
                  </a:cubicBezTo>
                  <a:close/>
                  <a:moveTo>
                    <a:pt x="6859" y="16244"/>
                  </a:moveTo>
                  <a:cubicBezTo>
                    <a:pt x="6858" y="16242"/>
                    <a:pt x="6855" y="16240"/>
                    <a:pt x="6854" y="16238"/>
                  </a:cubicBezTo>
                  <a:lnTo>
                    <a:pt x="19606" y="2552"/>
                  </a:lnTo>
                  <a:lnTo>
                    <a:pt x="8735" y="19536"/>
                  </a:lnTo>
                  <a:cubicBezTo>
                    <a:pt x="8735" y="19536"/>
                    <a:pt x="6859" y="16244"/>
                    <a:pt x="6859" y="16244"/>
                  </a:cubicBezTo>
                  <a:close/>
                  <a:moveTo>
                    <a:pt x="2111" y="14024"/>
                  </a:moveTo>
                  <a:lnTo>
                    <a:pt x="17712" y="3595"/>
                  </a:lnTo>
                  <a:lnTo>
                    <a:pt x="6369" y="15770"/>
                  </a:lnTo>
                  <a:cubicBezTo>
                    <a:pt x="6309" y="15734"/>
                    <a:pt x="6256" y="15687"/>
                    <a:pt x="6190" y="15660"/>
                  </a:cubicBezTo>
                  <a:cubicBezTo>
                    <a:pt x="6190" y="15660"/>
                    <a:pt x="2111" y="14024"/>
                    <a:pt x="2111" y="14024"/>
                  </a:cubicBezTo>
                  <a:close/>
                  <a:moveTo>
                    <a:pt x="21234" y="108"/>
                  </a:moveTo>
                  <a:cubicBezTo>
                    <a:pt x="21123" y="35"/>
                    <a:pt x="20996" y="0"/>
                    <a:pt x="20868" y="0"/>
                  </a:cubicBezTo>
                  <a:cubicBezTo>
                    <a:pt x="20738" y="0"/>
                    <a:pt x="20608" y="36"/>
                    <a:pt x="20495" y="113"/>
                  </a:cubicBezTo>
                  <a:lnTo>
                    <a:pt x="299" y="13613"/>
                  </a:lnTo>
                  <a:cubicBezTo>
                    <a:pt x="91" y="13751"/>
                    <a:pt x="-23" y="13995"/>
                    <a:pt x="3" y="14244"/>
                  </a:cubicBezTo>
                  <a:cubicBezTo>
                    <a:pt x="28" y="14494"/>
                    <a:pt x="190" y="14708"/>
                    <a:pt x="422" y="14801"/>
                  </a:cubicBezTo>
                  <a:lnTo>
                    <a:pt x="5689" y="16914"/>
                  </a:lnTo>
                  <a:lnTo>
                    <a:pt x="8166" y="21259"/>
                  </a:lnTo>
                  <a:cubicBezTo>
                    <a:pt x="8284" y="21468"/>
                    <a:pt x="8505" y="21597"/>
                    <a:pt x="8743" y="21599"/>
                  </a:cubicBezTo>
                  <a:lnTo>
                    <a:pt x="8751" y="21599"/>
                  </a:lnTo>
                  <a:cubicBezTo>
                    <a:pt x="8987" y="21599"/>
                    <a:pt x="9206" y="21474"/>
                    <a:pt x="9328" y="21271"/>
                  </a:cubicBezTo>
                  <a:lnTo>
                    <a:pt x="10726" y="18934"/>
                  </a:lnTo>
                  <a:lnTo>
                    <a:pt x="17253" y="21551"/>
                  </a:lnTo>
                  <a:cubicBezTo>
                    <a:pt x="17332" y="21584"/>
                    <a:pt x="17418" y="21599"/>
                    <a:pt x="17502" y="21599"/>
                  </a:cubicBezTo>
                  <a:cubicBezTo>
                    <a:pt x="17617" y="21599"/>
                    <a:pt x="17731" y="21571"/>
                    <a:pt x="17832" y="21512"/>
                  </a:cubicBezTo>
                  <a:cubicBezTo>
                    <a:pt x="18010" y="21412"/>
                    <a:pt x="18133" y="21238"/>
                    <a:pt x="18167" y="21035"/>
                  </a:cubicBezTo>
                  <a:lnTo>
                    <a:pt x="21533" y="785"/>
                  </a:lnTo>
                  <a:cubicBezTo>
                    <a:pt x="21576" y="520"/>
                    <a:pt x="21459" y="254"/>
                    <a:pt x="21234" y="108"/>
                  </a:cubicBezTo>
                </a:path>
              </a:pathLst>
            </a:custGeom>
            <a:solidFill>
              <a:schemeClr val="bg1"/>
            </a:solidFill>
            <a:ln>
              <a:noFill/>
            </a:ln>
            <a:effectLst/>
          </p:spPr>
          <p:txBody>
            <a:bodyPr lIns="19049" tIns="19049" rIns="19049" bIns="19049" anchor="ctr"/>
            <a:lstStyle/>
            <a:p>
              <a:pPr algn="ctr" defTabSz="228600" hangingPunct="0">
                <a:lnSpc>
                  <a:spcPct val="130000"/>
                </a:lnSpc>
              </a:pPr>
              <a:endParaRPr lang="en-US" sz="1705">
                <a:solidFill>
                  <a:schemeClr val="tx1">
                    <a:lumMod val="75000"/>
                    <a:lumOff val="25000"/>
                  </a:schemeClr>
                </a:solidFill>
                <a:cs typeface="+mn-ea"/>
                <a:sym typeface="+mn-lt"/>
              </a:endParaRPr>
            </a:p>
          </p:txBody>
        </p:sp>
        <p:grpSp>
          <p:nvGrpSpPr>
            <p:cNvPr id="55" name="Group 54"/>
            <p:cNvGrpSpPr/>
            <p:nvPr/>
          </p:nvGrpSpPr>
          <p:grpSpPr>
            <a:xfrm>
              <a:off x="8686291" y="2477865"/>
              <a:ext cx="465138" cy="391319"/>
              <a:chOff x="5368132" y="2625725"/>
              <a:chExt cx="465138" cy="391319"/>
            </a:xfrm>
            <a:solidFill>
              <a:schemeClr val="bg2"/>
            </a:solidFill>
          </p:grpSpPr>
          <p:sp>
            <p:nvSpPr>
              <p:cNvPr id="56" name="AutoShape 120"/>
              <p:cNvSpPr/>
              <p:nvPr/>
            </p:nvSpPr>
            <p:spPr bwMode="auto">
              <a:xfrm>
                <a:off x="5484813" y="2727325"/>
                <a:ext cx="231775" cy="231775"/>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6948" y="16070"/>
                    </a:moveTo>
                    <a:cubicBezTo>
                      <a:pt x="14037" y="19468"/>
                      <a:pt x="8925" y="19859"/>
                      <a:pt x="5529" y="16948"/>
                    </a:cubicBezTo>
                    <a:cubicBezTo>
                      <a:pt x="2130" y="14038"/>
                      <a:pt x="1740" y="8924"/>
                      <a:pt x="4651" y="5527"/>
                    </a:cubicBezTo>
                    <a:cubicBezTo>
                      <a:pt x="7559" y="2131"/>
                      <a:pt x="12674" y="1740"/>
                      <a:pt x="16070" y="4650"/>
                    </a:cubicBezTo>
                    <a:cubicBezTo>
                      <a:pt x="19466" y="7560"/>
                      <a:pt x="19859" y="12673"/>
                      <a:pt x="16948" y="16070"/>
                    </a:cubicBezTo>
                    <a:moveTo>
                      <a:pt x="10800" y="0"/>
                    </a:moveTo>
                    <a:cubicBezTo>
                      <a:pt x="4833" y="0"/>
                      <a:pt x="0" y="4834"/>
                      <a:pt x="0" y="10800"/>
                    </a:cubicBezTo>
                    <a:cubicBezTo>
                      <a:pt x="0" y="16765"/>
                      <a:pt x="4833" y="21599"/>
                      <a:pt x="10800" y="21599"/>
                    </a:cubicBezTo>
                    <a:cubicBezTo>
                      <a:pt x="16764" y="21599"/>
                      <a:pt x="21600" y="16765"/>
                      <a:pt x="21600" y="10800"/>
                    </a:cubicBezTo>
                    <a:cubicBezTo>
                      <a:pt x="21600" y="4834"/>
                      <a:pt x="16764" y="0"/>
                      <a:pt x="10800" y="0"/>
                    </a:cubicBezTo>
                  </a:path>
                </a:pathLst>
              </a:custGeom>
              <a:grpFill/>
              <a:ln>
                <a:noFill/>
              </a:ln>
              <a:effectLst/>
            </p:spPr>
            <p:txBody>
              <a:bodyPr lIns="19049" tIns="19049" rIns="19049" bIns="19049" anchor="ctr"/>
              <a:lstStyle/>
              <a:p>
                <a:pPr algn="ctr" defTabSz="228600" hangingPunct="0">
                  <a:lnSpc>
                    <a:spcPct val="130000"/>
                  </a:lnSpc>
                </a:pPr>
                <a:endParaRPr lang="en-US" sz="1500">
                  <a:solidFill>
                    <a:schemeClr val="tx1">
                      <a:lumMod val="75000"/>
                      <a:lumOff val="25000"/>
                    </a:schemeClr>
                  </a:solidFill>
                  <a:effectLst>
                    <a:outerShdw blurRad="38100" dist="38100" dir="2700000" algn="tl">
                      <a:srgbClr val="000000"/>
                    </a:outerShdw>
                  </a:effectLst>
                  <a:cs typeface="+mn-ea"/>
                  <a:sym typeface="+mn-lt"/>
                </a:endParaRPr>
              </a:p>
            </p:txBody>
          </p:sp>
          <p:sp>
            <p:nvSpPr>
              <p:cNvPr id="57" name="AutoShape 121"/>
              <p:cNvSpPr/>
              <p:nvPr/>
            </p:nvSpPr>
            <p:spPr bwMode="auto">
              <a:xfrm>
                <a:off x="5542757" y="2785269"/>
                <a:ext cx="65088" cy="65088"/>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9200" y="0"/>
                    </a:moveTo>
                    <a:cubicBezTo>
                      <a:pt x="8596" y="0"/>
                      <a:pt x="0" y="8596"/>
                      <a:pt x="0" y="19195"/>
                    </a:cubicBezTo>
                    <a:lnTo>
                      <a:pt x="0" y="19199"/>
                    </a:lnTo>
                    <a:cubicBezTo>
                      <a:pt x="0" y="20524"/>
                      <a:pt x="1068" y="21599"/>
                      <a:pt x="2400" y="21599"/>
                    </a:cubicBezTo>
                    <a:cubicBezTo>
                      <a:pt x="3721" y="21599"/>
                      <a:pt x="4800" y="20524"/>
                      <a:pt x="4800" y="19199"/>
                    </a:cubicBezTo>
                    <a:lnTo>
                      <a:pt x="4800" y="19195"/>
                    </a:lnTo>
                    <a:cubicBezTo>
                      <a:pt x="4800" y="11247"/>
                      <a:pt x="11240" y="4799"/>
                      <a:pt x="19200" y="4799"/>
                    </a:cubicBezTo>
                    <a:cubicBezTo>
                      <a:pt x="20521" y="4799"/>
                      <a:pt x="21600" y="3724"/>
                      <a:pt x="21600" y="2399"/>
                    </a:cubicBezTo>
                    <a:cubicBezTo>
                      <a:pt x="21600" y="1075"/>
                      <a:pt x="20521" y="0"/>
                      <a:pt x="19200" y="0"/>
                    </a:cubicBezTo>
                  </a:path>
                </a:pathLst>
              </a:custGeom>
              <a:grpFill/>
              <a:ln>
                <a:noFill/>
              </a:ln>
              <a:effectLst/>
            </p:spPr>
            <p:txBody>
              <a:bodyPr lIns="19049" tIns="19049" rIns="19049" bIns="19049" anchor="ctr"/>
              <a:lstStyle/>
              <a:p>
                <a:pPr algn="ctr" defTabSz="228600" hangingPunct="0">
                  <a:lnSpc>
                    <a:spcPct val="130000"/>
                  </a:lnSpc>
                </a:pPr>
                <a:endParaRPr lang="en-US" sz="1500">
                  <a:solidFill>
                    <a:schemeClr val="tx1">
                      <a:lumMod val="75000"/>
                      <a:lumOff val="25000"/>
                    </a:schemeClr>
                  </a:solidFill>
                  <a:effectLst>
                    <a:outerShdw blurRad="38100" dist="38100" dir="2700000" algn="tl">
                      <a:srgbClr val="000000"/>
                    </a:outerShdw>
                  </a:effectLst>
                  <a:cs typeface="+mn-ea"/>
                  <a:sym typeface="+mn-lt"/>
                </a:endParaRPr>
              </a:p>
            </p:txBody>
          </p:sp>
          <p:sp>
            <p:nvSpPr>
              <p:cNvPr id="58" name="AutoShape 122"/>
              <p:cNvSpPr/>
              <p:nvPr/>
            </p:nvSpPr>
            <p:spPr bwMode="auto">
              <a:xfrm>
                <a:off x="5368132" y="2625725"/>
                <a:ext cx="465138" cy="391319"/>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0249" y="19199"/>
                    </a:moveTo>
                    <a:cubicBezTo>
                      <a:pt x="20249" y="19642"/>
                      <a:pt x="19948" y="19999"/>
                      <a:pt x="19575" y="19999"/>
                    </a:cubicBezTo>
                    <a:lnTo>
                      <a:pt x="2024" y="19999"/>
                    </a:lnTo>
                    <a:cubicBezTo>
                      <a:pt x="1651" y="19999"/>
                      <a:pt x="1349" y="19642"/>
                      <a:pt x="1349" y="19199"/>
                    </a:cubicBezTo>
                    <a:lnTo>
                      <a:pt x="1349" y="7200"/>
                    </a:lnTo>
                    <a:cubicBezTo>
                      <a:pt x="1349" y="6809"/>
                      <a:pt x="1588" y="6475"/>
                      <a:pt x="1914" y="6411"/>
                    </a:cubicBezTo>
                    <a:lnTo>
                      <a:pt x="5588" y="5684"/>
                    </a:lnTo>
                    <a:lnTo>
                      <a:pt x="6797" y="2103"/>
                    </a:lnTo>
                    <a:cubicBezTo>
                      <a:pt x="6900" y="1799"/>
                      <a:pt x="7148" y="1600"/>
                      <a:pt x="7424" y="1600"/>
                    </a:cubicBezTo>
                    <a:lnTo>
                      <a:pt x="14174" y="1600"/>
                    </a:lnTo>
                    <a:cubicBezTo>
                      <a:pt x="14450" y="1600"/>
                      <a:pt x="14698" y="1799"/>
                      <a:pt x="14801" y="2103"/>
                    </a:cubicBezTo>
                    <a:lnTo>
                      <a:pt x="16010" y="5684"/>
                    </a:lnTo>
                    <a:lnTo>
                      <a:pt x="19685" y="6411"/>
                    </a:lnTo>
                    <a:cubicBezTo>
                      <a:pt x="20011" y="6475"/>
                      <a:pt x="20249" y="6809"/>
                      <a:pt x="20249" y="7200"/>
                    </a:cubicBezTo>
                    <a:cubicBezTo>
                      <a:pt x="20249" y="7200"/>
                      <a:pt x="20249" y="19199"/>
                      <a:pt x="20249" y="19199"/>
                    </a:cubicBezTo>
                    <a:close/>
                    <a:moveTo>
                      <a:pt x="19907" y="4832"/>
                    </a:moveTo>
                    <a:lnTo>
                      <a:pt x="16981" y="4254"/>
                    </a:lnTo>
                    <a:lnTo>
                      <a:pt x="16054" y="1507"/>
                    </a:lnTo>
                    <a:cubicBezTo>
                      <a:pt x="15745" y="591"/>
                      <a:pt x="15006" y="0"/>
                      <a:pt x="14174" y="0"/>
                    </a:cubicBezTo>
                    <a:lnTo>
                      <a:pt x="7424" y="0"/>
                    </a:lnTo>
                    <a:cubicBezTo>
                      <a:pt x="6593" y="0"/>
                      <a:pt x="5854" y="591"/>
                      <a:pt x="5543" y="1509"/>
                    </a:cubicBezTo>
                    <a:lnTo>
                      <a:pt x="4618" y="4254"/>
                    </a:lnTo>
                    <a:lnTo>
                      <a:pt x="1692" y="4832"/>
                    </a:lnTo>
                    <a:cubicBezTo>
                      <a:pt x="711" y="5025"/>
                      <a:pt x="0" y="6020"/>
                      <a:pt x="0" y="7200"/>
                    </a:cubicBezTo>
                    <a:lnTo>
                      <a:pt x="0" y="19199"/>
                    </a:lnTo>
                    <a:cubicBezTo>
                      <a:pt x="0" y="20523"/>
                      <a:pt x="908" y="21600"/>
                      <a:pt x="2024" y="21600"/>
                    </a:cubicBezTo>
                    <a:lnTo>
                      <a:pt x="19575" y="21600"/>
                    </a:lnTo>
                    <a:cubicBezTo>
                      <a:pt x="20691" y="21600"/>
                      <a:pt x="21600" y="20523"/>
                      <a:pt x="21600" y="19199"/>
                    </a:cubicBezTo>
                    <a:lnTo>
                      <a:pt x="21600" y="7200"/>
                    </a:lnTo>
                    <a:cubicBezTo>
                      <a:pt x="21600" y="6020"/>
                      <a:pt x="20888" y="5025"/>
                      <a:pt x="19907" y="4832"/>
                    </a:cubicBezTo>
                  </a:path>
                </a:pathLst>
              </a:custGeom>
              <a:grpFill/>
              <a:ln>
                <a:noFill/>
              </a:ln>
              <a:effectLst/>
            </p:spPr>
            <p:txBody>
              <a:bodyPr lIns="19049" tIns="19049" rIns="19049" bIns="19049" anchor="ctr"/>
              <a:lstStyle/>
              <a:p>
                <a:pPr algn="ctr" defTabSz="228600" hangingPunct="0">
                  <a:lnSpc>
                    <a:spcPct val="130000"/>
                  </a:lnSpc>
                </a:pPr>
                <a:endParaRPr lang="en-US" sz="1500">
                  <a:solidFill>
                    <a:schemeClr val="tx1">
                      <a:lumMod val="75000"/>
                      <a:lumOff val="25000"/>
                    </a:schemeClr>
                  </a:solidFill>
                  <a:effectLst>
                    <a:outerShdw blurRad="38100" dist="38100" dir="2700000" algn="tl">
                      <a:srgbClr val="000000"/>
                    </a:outerShdw>
                  </a:effectLst>
                  <a:cs typeface="+mn-ea"/>
                  <a:sym typeface="+mn-lt"/>
                </a:endParaRPr>
              </a:p>
            </p:txBody>
          </p:sp>
        </p:grpSp>
      </p:grpSp>
      <p:sp>
        <p:nvSpPr>
          <p:cNvPr id="59" name="TextBox 23"/>
          <p:cNvSpPr txBox="1"/>
          <p:nvPr/>
        </p:nvSpPr>
        <p:spPr>
          <a:xfrm>
            <a:off x="2843787" y="5486095"/>
            <a:ext cx="2841044" cy="586571"/>
          </a:xfrm>
          <a:prstGeom prst="rect">
            <a:avLst/>
          </a:prstGeom>
          <a:noFill/>
        </p:spPr>
        <p:txBody>
          <a:bodyPr wrap="square" rtlCol="0">
            <a:spAutoFit/>
          </a:bodyPr>
          <a:lstStyle/>
          <a:p>
            <a:pPr>
              <a:lnSpc>
                <a:spcPct val="150000"/>
              </a:lnSpc>
            </a:pPr>
            <a:r>
              <a:rPr lang="zh-CN" altLang="en-US" sz="1135">
                <a:solidFill>
                  <a:schemeClr val="tx1">
                    <a:lumMod val="75000"/>
                    <a:lumOff val="25000"/>
                  </a:schemeClr>
                </a:solidFill>
                <a:cs typeface="+mn-ea"/>
                <a:sym typeface="+mn-lt"/>
              </a:rPr>
              <a:t>请替换文字内容，修改文字内容，也可以直接复制你的内容到此。</a:t>
            </a:r>
            <a:endParaRPr lang="en-GB" altLang="zh-CN" sz="1135" dirty="0">
              <a:solidFill>
                <a:schemeClr val="tx1">
                  <a:lumMod val="75000"/>
                  <a:lumOff val="25000"/>
                </a:schemeClr>
              </a:solidFill>
              <a:cs typeface="+mn-ea"/>
              <a:sym typeface="+mn-lt"/>
            </a:endParaRPr>
          </a:p>
        </p:txBody>
      </p:sp>
      <p:sp>
        <p:nvSpPr>
          <p:cNvPr id="60" name="TextBox 24"/>
          <p:cNvSpPr txBox="1"/>
          <p:nvPr/>
        </p:nvSpPr>
        <p:spPr>
          <a:xfrm>
            <a:off x="2843787" y="5158206"/>
            <a:ext cx="1542410" cy="325795"/>
          </a:xfrm>
          <a:prstGeom prst="rect">
            <a:avLst/>
          </a:prstGeom>
          <a:noFill/>
        </p:spPr>
        <p:txBody>
          <a:bodyPr wrap="none" rtlCol="0">
            <a:spAutoFit/>
          </a:bodyPr>
          <a:lstStyle/>
          <a:p>
            <a:r>
              <a:rPr lang="zh-CN" altLang="en-US" sz="1515" dirty="0">
                <a:solidFill>
                  <a:schemeClr val="tx1">
                    <a:lumMod val="75000"/>
                    <a:lumOff val="25000"/>
                  </a:schemeClr>
                </a:solidFill>
                <a:cs typeface="+mn-ea"/>
                <a:sym typeface="+mn-lt"/>
              </a:rPr>
              <a:t>请替换文字内容</a:t>
            </a:r>
            <a:endParaRPr lang="zh-CN" altLang="en-US" sz="1515" dirty="0">
              <a:solidFill>
                <a:schemeClr val="tx1">
                  <a:lumMod val="75000"/>
                  <a:lumOff val="25000"/>
                </a:schemeClr>
              </a:solidFill>
              <a:cs typeface="+mn-ea"/>
              <a:sym typeface="+mn-lt"/>
            </a:endParaRPr>
          </a:p>
        </p:txBody>
      </p:sp>
      <p:sp>
        <p:nvSpPr>
          <p:cNvPr id="61" name="TextBox 23"/>
          <p:cNvSpPr txBox="1"/>
          <p:nvPr/>
        </p:nvSpPr>
        <p:spPr>
          <a:xfrm>
            <a:off x="4498943" y="1282523"/>
            <a:ext cx="2841044" cy="586571"/>
          </a:xfrm>
          <a:prstGeom prst="rect">
            <a:avLst/>
          </a:prstGeom>
          <a:noFill/>
        </p:spPr>
        <p:txBody>
          <a:bodyPr wrap="square" rtlCol="0">
            <a:spAutoFit/>
          </a:bodyPr>
          <a:lstStyle/>
          <a:p>
            <a:pPr>
              <a:lnSpc>
                <a:spcPct val="150000"/>
              </a:lnSpc>
            </a:pPr>
            <a:r>
              <a:rPr lang="zh-CN" altLang="en-US" sz="1135">
                <a:solidFill>
                  <a:schemeClr val="tx1">
                    <a:lumMod val="75000"/>
                    <a:lumOff val="25000"/>
                  </a:schemeClr>
                </a:solidFill>
                <a:cs typeface="+mn-ea"/>
                <a:sym typeface="+mn-lt"/>
              </a:rPr>
              <a:t>请替换文字内容，修改文字内容，也可以直接复制你的内容到此。</a:t>
            </a:r>
            <a:endParaRPr lang="en-GB" altLang="zh-CN" sz="1135" dirty="0">
              <a:solidFill>
                <a:schemeClr val="tx1">
                  <a:lumMod val="75000"/>
                  <a:lumOff val="25000"/>
                </a:schemeClr>
              </a:solidFill>
              <a:cs typeface="+mn-ea"/>
              <a:sym typeface="+mn-lt"/>
            </a:endParaRPr>
          </a:p>
        </p:txBody>
      </p:sp>
      <p:sp>
        <p:nvSpPr>
          <p:cNvPr id="64" name="TextBox 24"/>
          <p:cNvSpPr txBox="1"/>
          <p:nvPr/>
        </p:nvSpPr>
        <p:spPr>
          <a:xfrm>
            <a:off x="4498944" y="954634"/>
            <a:ext cx="1542410" cy="325795"/>
          </a:xfrm>
          <a:prstGeom prst="rect">
            <a:avLst/>
          </a:prstGeom>
          <a:noFill/>
        </p:spPr>
        <p:txBody>
          <a:bodyPr wrap="none" rtlCol="0">
            <a:spAutoFit/>
          </a:bodyPr>
          <a:lstStyle/>
          <a:p>
            <a:r>
              <a:rPr lang="zh-CN" altLang="en-US" sz="1515" dirty="0">
                <a:solidFill>
                  <a:schemeClr val="tx1">
                    <a:lumMod val="75000"/>
                    <a:lumOff val="25000"/>
                  </a:schemeClr>
                </a:solidFill>
                <a:cs typeface="+mn-ea"/>
                <a:sym typeface="+mn-lt"/>
              </a:rPr>
              <a:t>请替换文字内容</a:t>
            </a:r>
            <a:endParaRPr lang="zh-CN" altLang="en-US" sz="1515" dirty="0">
              <a:solidFill>
                <a:schemeClr val="tx1">
                  <a:lumMod val="75000"/>
                  <a:lumOff val="25000"/>
                </a:schemeClr>
              </a:solidFill>
              <a:cs typeface="+mn-ea"/>
              <a:sym typeface="+mn-lt"/>
            </a:endParaRPr>
          </a:p>
        </p:txBody>
      </p:sp>
      <p:sp>
        <p:nvSpPr>
          <p:cNvPr id="65" name="TextBox 23"/>
          <p:cNvSpPr txBox="1"/>
          <p:nvPr/>
        </p:nvSpPr>
        <p:spPr>
          <a:xfrm>
            <a:off x="6338006" y="4925619"/>
            <a:ext cx="2841044" cy="586571"/>
          </a:xfrm>
          <a:prstGeom prst="rect">
            <a:avLst/>
          </a:prstGeom>
          <a:noFill/>
        </p:spPr>
        <p:txBody>
          <a:bodyPr wrap="square" rtlCol="0">
            <a:spAutoFit/>
          </a:bodyPr>
          <a:lstStyle/>
          <a:p>
            <a:pPr>
              <a:lnSpc>
                <a:spcPct val="150000"/>
              </a:lnSpc>
            </a:pPr>
            <a:r>
              <a:rPr lang="zh-CN" altLang="en-US" sz="1135">
                <a:solidFill>
                  <a:schemeClr val="tx1">
                    <a:lumMod val="75000"/>
                    <a:lumOff val="25000"/>
                  </a:schemeClr>
                </a:solidFill>
                <a:cs typeface="+mn-ea"/>
                <a:sym typeface="+mn-lt"/>
              </a:rPr>
              <a:t>请替换文字内容，修改文字内容，也可以直接复制你的内容到此。</a:t>
            </a:r>
            <a:endParaRPr lang="en-GB" altLang="zh-CN" sz="1135" dirty="0">
              <a:solidFill>
                <a:schemeClr val="tx1">
                  <a:lumMod val="75000"/>
                  <a:lumOff val="25000"/>
                </a:schemeClr>
              </a:solidFill>
              <a:cs typeface="+mn-ea"/>
              <a:sym typeface="+mn-lt"/>
            </a:endParaRPr>
          </a:p>
        </p:txBody>
      </p:sp>
      <p:sp>
        <p:nvSpPr>
          <p:cNvPr id="66" name="TextBox 24"/>
          <p:cNvSpPr txBox="1"/>
          <p:nvPr/>
        </p:nvSpPr>
        <p:spPr>
          <a:xfrm>
            <a:off x="6338005" y="4597730"/>
            <a:ext cx="1542410" cy="325795"/>
          </a:xfrm>
          <a:prstGeom prst="rect">
            <a:avLst/>
          </a:prstGeom>
          <a:noFill/>
        </p:spPr>
        <p:txBody>
          <a:bodyPr wrap="none" rtlCol="0">
            <a:spAutoFit/>
          </a:bodyPr>
          <a:lstStyle/>
          <a:p>
            <a:r>
              <a:rPr lang="zh-CN" altLang="en-US" sz="1515" dirty="0">
                <a:solidFill>
                  <a:schemeClr val="tx1">
                    <a:lumMod val="75000"/>
                    <a:lumOff val="25000"/>
                  </a:schemeClr>
                </a:solidFill>
                <a:cs typeface="+mn-ea"/>
                <a:sym typeface="+mn-lt"/>
              </a:rPr>
              <a:t>请替换文字内容</a:t>
            </a:r>
            <a:endParaRPr lang="zh-CN" altLang="en-US" sz="1515" dirty="0">
              <a:solidFill>
                <a:schemeClr val="tx1">
                  <a:lumMod val="75000"/>
                  <a:lumOff val="25000"/>
                </a:schemeClr>
              </a:solidFill>
              <a:cs typeface="+mn-ea"/>
              <a:sym typeface="+mn-lt"/>
            </a:endParaRPr>
          </a:p>
        </p:txBody>
      </p:sp>
      <p:sp>
        <p:nvSpPr>
          <p:cNvPr id="74" name="TextBox 23"/>
          <p:cNvSpPr txBox="1"/>
          <p:nvPr/>
        </p:nvSpPr>
        <p:spPr>
          <a:xfrm>
            <a:off x="8115767" y="2972710"/>
            <a:ext cx="2841044" cy="586571"/>
          </a:xfrm>
          <a:prstGeom prst="rect">
            <a:avLst/>
          </a:prstGeom>
          <a:noFill/>
        </p:spPr>
        <p:txBody>
          <a:bodyPr wrap="square" rtlCol="0">
            <a:spAutoFit/>
          </a:bodyPr>
          <a:lstStyle/>
          <a:p>
            <a:pPr>
              <a:lnSpc>
                <a:spcPct val="150000"/>
              </a:lnSpc>
            </a:pPr>
            <a:r>
              <a:rPr lang="zh-CN" altLang="en-US" sz="1135">
                <a:solidFill>
                  <a:schemeClr val="tx1">
                    <a:lumMod val="75000"/>
                    <a:lumOff val="25000"/>
                  </a:schemeClr>
                </a:solidFill>
                <a:cs typeface="+mn-ea"/>
                <a:sym typeface="+mn-lt"/>
              </a:rPr>
              <a:t>请替换文字内容，修改文字内容，也可以直接复制你的内容到此。</a:t>
            </a:r>
            <a:endParaRPr lang="en-GB" altLang="zh-CN" sz="1135" dirty="0">
              <a:solidFill>
                <a:schemeClr val="tx1">
                  <a:lumMod val="75000"/>
                  <a:lumOff val="25000"/>
                </a:schemeClr>
              </a:solidFill>
              <a:cs typeface="+mn-ea"/>
              <a:sym typeface="+mn-lt"/>
            </a:endParaRPr>
          </a:p>
        </p:txBody>
      </p:sp>
      <p:sp>
        <p:nvSpPr>
          <p:cNvPr id="78" name="TextBox 24"/>
          <p:cNvSpPr txBox="1"/>
          <p:nvPr/>
        </p:nvSpPr>
        <p:spPr>
          <a:xfrm>
            <a:off x="8115767" y="2644821"/>
            <a:ext cx="1542410" cy="325795"/>
          </a:xfrm>
          <a:prstGeom prst="rect">
            <a:avLst/>
          </a:prstGeom>
          <a:noFill/>
        </p:spPr>
        <p:txBody>
          <a:bodyPr wrap="none" rtlCol="0">
            <a:spAutoFit/>
          </a:bodyPr>
          <a:lstStyle/>
          <a:p>
            <a:r>
              <a:rPr lang="zh-CN" altLang="en-US" sz="1515" dirty="0">
                <a:solidFill>
                  <a:schemeClr val="tx1">
                    <a:lumMod val="75000"/>
                    <a:lumOff val="25000"/>
                  </a:schemeClr>
                </a:solidFill>
                <a:cs typeface="+mn-ea"/>
                <a:sym typeface="+mn-lt"/>
              </a:rPr>
              <a:t>请替换文字内容</a:t>
            </a:r>
            <a:endParaRPr lang="zh-CN" altLang="en-US" sz="1515" dirty="0">
              <a:solidFill>
                <a:schemeClr val="tx1">
                  <a:lumMod val="75000"/>
                  <a:lumOff val="25000"/>
                </a:schemeClr>
              </a:solidFill>
              <a:cs typeface="+mn-ea"/>
              <a:sym typeface="+mn-lt"/>
            </a:endParaRPr>
          </a:p>
        </p:txBody>
      </p:sp>
    </p:spTree>
  </p:cSld>
  <p:clrMapOvr>
    <a:masterClrMapping/>
  </p:clrMapOvr>
  <mc:AlternateContent xmlns:mc="http://schemas.openxmlformats.org/markup-compatibility/2006">
    <mc:Choice xmlns:p14="http://schemas.microsoft.com/office/powerpoint/2010/main" Requires="p14">
      <p:transition spd="slow" p14:dur="1500" advClick="0" advTm="3000">
        <p:random/>
      </p:transition>
    </mc:Choice>
    <mc:Fallback>
      <p:transition spd="slow" advClick="0" advTm="3000">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1" fill="hold" nodeType="afterEffect">
                                  <p:stCondLst>
                                    <p:cond delay="0"/>
                                  </p:stCondLst>
                                  <p:childTnLst>
                                    <p:set>
                                      <p:cBhvr>
                                        <p:cTn id="6" dur="1" fill="hold">
                                          <p:stCondLst>
                                            <p:cond delay="0"/>
                                          </p:stCondLst>
                                        </p:cTn>
                                        <p:tgtEl>
                                          <p:spTgt spid="63"/>
                                        </p:tgtEl>
                                        <p:attrNameLst>
                                          <p:attrName>style.visibility</p:attrName>
                                        </p:attrNameLst>
                                      </p:cBhvr>
                                      <p:to>
                                        <p:strVal val="visible"/>
                                      </p:to>
                                    </p:set>
                                    <p:animEffect transition="in" filter="barn(inVertical)">
                                      <p:cBhvr>
                                        <p:cTn id="7" dur="500"/>
                                        <p:tgtEl>
                                          <p:spTgt spid="63"/>
                                        </p:tgtEl>
                                      </p:cBhvr>
                                    </p:animEffect>
                                  </p:childTnLst>
                                </p:cTn>
                              </p:par>
                            </p:childTnLst>
                          </p:cTn>
                        </p:par>
                        <p:par>
                          <p:cTn id="8" fill="hold">
                            <p:stCondLst>
                              <p:cond delay="500"/>
                            </p:stCondLst>
                            <p:childTnLst>
                              <p:par>
                                <p:cTn id="9" presetID="12" presetClass="entr" presetSubtype="4" fill="hold" grpId="0" nodeType="afterEffect">
                                  <p:stCondLst>
                                    <p:cond delay="0"/>
                                  </p:stCondLst>
                                  <p:childTnLst>
                                    <p:set>
                                      <p:cBhvr>
                                        <p:cTn id="10" dur="1" fill="hold">
                                          <p:stCondLst>
                                            <p:cond delay="0"/>
                                          </p:stCondLst>
                                        </p:cTn>
                                        <p:tgtEl>
                                          <p:spTgt spid="59"/>
                                        </p:tgtEl>
                                        <p:attrNameLst>
                                          <p:attrName>style.visibility</p:attrName>
                                        </p:attrNameLst>
                                      </p:cBhvr>
                                      <p:to>
                                        <p:strVal val="visible"/>
                                      </p:to>
                                    </p:set>
                                    <p:anim calcmode="lin" valueType="num">
                                      <p:cBhvr additive="base">
                                        <p:cTn id="11" dur="500"/>
                                        <p:tgtEl>
                                          <p:spTgt spid="59"/>
                                        </p:tgtEl>
                                        <p:attrNameLst>
                                          <p:attrName>ppt_y</p:attrName>
                                        </p:attrNameLst>
                                      </p:cBhvr>
                                      <p:tavLst>
                                        <p:tav tm="0">
                                          <p:val>
                                            <p:strVal val="#ppt_y+#ppt_h*1.125000"/>
                                          </p:val>
                                        </p:tav>
                                        <p:tav tm="100000">
                                          <p:val>
                                            <p:strVal val="#ppt_y"/>
                                          </p:val>
                                        </p:tav>
                                      </p:tavLst>
                                    </p:anim>
                                    <p:animEffect transition="in" filter="wipe(up)">
                                      <p:cBhvr>
                                        <p:cTn id="12" dur="500"/>
                                        <p:tgtEl>
                                          <p:spTgt spid="59"/>
                                        </p:tgtEl>
                                      </p:cBhvr>
                                    </p:animEffect>
                                  </p:childTnLst>
                                </p:cTn>
                              </p:par>
                              <p:par>
                                <p:cTn id="13" presetID="12" presetClass="entr" presetSubtype="1" fill="hold" grpId="0" nodeType="withEffect">
                                  <p:stCondLst>
                                    <p:cond delay="0"/>
                                  </p:stCondLst>
                                  <p:childTnLst>
                                    <p:set>
                                      <p:cBhvr>
                                        <p:cTn id="14" dur="1" fill="hold">
                                          <p:stCondLst>
                                            <p:cond delay="0"/>
                                          </p:stCondLst>
                                        </p:cTn>
                                        <p:tgtEl>
                                          <p:spTgt spid="60"/>
                                        </p:tgtEl>
                                        <p:attrNameLst>
                                          <p:attrName>style.visibility</p:attrName>
                                        </p:attrNameLst>
                                      </p:cBhvr>
                                      <p:to>
                                        <p:strVal val="visible"/>
                                      </p:to>
                                    </p:set>
                                    <p:anim calcmode="lin" valueType="num">
                                      <p:cBhvr additive="base">
                                        <p:cTn id="15" dur="500"/>
                                        <p:tgtEl>
                                          <p:spTgt spid="60"/>
                                        </p:tgtEl>
                                        <p:attrNameLst>
                                          <p:attrName>ppt_y</p:attrName>
                                        </p:attrNameLst>
                                      </p:cBhvr>
                                      <p:tavLst>
                                        <p:tav tm="0">
                                          <p:val>
                                            <p:strVal val="#ppt_y-#ppt_h*1.125000"/>
                                          </p:val>
                                        </p:tav>
                                        <p:tav tm="100000">
                                          <p:val>
                                            <p:strVal val="#ppt_y"/>
                                          </p:val>
                                        </p:tav>
                                      </p:tavLst>
                                    </p:anim>
                                    <p:animEffect transition="in" filter="wipe(down)">
                                      <p:cBhvr>
                                        <p:cTn id="16" dur="500"/>
                                        <p:tgtEl>
                                          <p:spTgt spid="60"/>
                                        </p:tgtEl>
                                      </p:cBhvr>
                                    </p:animEffect>
                                  </p:childTnLst>
                                </p:cTn>
                              </p:par>
                            </p:childTnLst>
                          </p:cTn>
                        </p:par>
                        <p:par>
                          <p:cTn id="17" fill="hold">
                            <p:stCondLst>
                              <p:cond delay="1000"/>
                            </p:stCondLst>
                            <p:childTnLst>
                              <p:par>
                                <p:cTn id="18" presetID="12" presetClass="entr" presetSubtype="4" fill="hold" grpId="0" nodeType="afterEffect">
                                  <p:stCondLst>
                                    <p:cond delay="0"/>
                                  </p:stCondLst>
                                  <p:childTnLst>
                                    <p:set>
                                      <p:cBhvr>
                                        <p:cTn id="19" dur="1" fill="hold">
                                          <p:stCondLst>
                                            <p:cond delay="0"/>
                                          </p:stCondLst>
                                        </p:cTn>
                                        <p:tgtEl>
                                          <p:spTgt spid="61"/>
                                        </p:tgtEl>
                                        <p:attrNameLst>
                                          <p:attrName>style.visibility</p:attrName>
                                        </p:attrNameLst>
                                      </p:cBhvr>
                                      <p:to>
                                        <p:strVal val="visible"/>
                                      </p:to>
                                    </p:set>
                                    <p:anim calcmode="lin" valueType="num">
                                      <p:cBhvr additive="base">
                                        <p:cTn id="20" dur="500"/>
                                        <p:tgtEl>
                                          <p:spTgt spid="61"/>
                                        </p:tgtEl>
                                        <p:attrNameLst>
                                          <p:attrName>ppt_y</p:attrName>
                                        </p:attrNameLst>
                                      </p:cBhvr>
                                      <p:tavLst>
                                        <p:tav tm="0">
                                          <p:val>
                                            <p:strVal val="#ppt_y+#ppt_h*1.125000"/>
                                          </p:val>
                                        </p:tav>
                                        <p:tav tm="100000">
                                          <p:val>
                                            <p:strVal val="#ppt_y"/>
                                          </p:val>
                                        </p:tav>
                                      </p:tavLst>
                                    </p:anim>
                                    <p:animEffect transition="in" filter="wipe(up)">
                                      <p:cBhvr>
                                        <p:cTn id="21" dur="500"/>
                                        <p:tgtEl>
                                          <p:spTgt spid="61"/>
                                        </p:tgtEl>
                                      </p:cBhvr>
                                    </p:animEffect>
                                  </p:childTnLst>
                                </p:cTn>
                              </p:par>
                              <p:par>
                                <p:cTn id="22" presetID="12" presetClass="entr" presetSubtype="1" fill="hold" grpId="0" nodeType="withEffect">
                                  <p:stCondLst>
                                    <p:cond delay="0"/>
                                  </p:stCondLst>
                                  <p:childTnLst>
                                    <p:set>
                                      <p:cBhvr>
                                        <p:cTn id="23" dur="1" fill="hold">
                                          <p:stCondLst>
                                            <p:cond delay="0"/>
                                          </p:stCondLst>
                                        </p:cTn>
                                        <p:tgtEl>
                                          <p:spTgt spid="64"/>
                                        </p:tgtEl>
                                        <p:attrNameLst>
                                          <p:attrName>style.visibility</p:attrName>
                                        </p:attrNameLst>
                                      </p:cBhvr>
                                      <p:to>
                                        <p:strVal val="visible"/>
                                      </p:to>
                                    </p:set>
                                    <p:anim calcmode="lin" valueType="num">
                                      <p:cBhvr additive="base">
                                        <p:cTn id="24" dur="500"/>
                                        <p:tgtEl>
                                          <p:spTgt spid="64"/>
                                        </p:tgtEl>
                                        <p:attrNameLst>
                                          <p:attrName>ppt_y</p:attrName>
                                        </p:attrNameLst>
                                      </p:cBhvr>
                                      <p:tavLst>
                                        <p:tav tm="0">
                                          <p:val>
                                            <p:strVal val="#ppt_y-#ppt_h*1.125000"/>
                                          </p:val>
                                        </p:tav>
                                        <p:tav tm="100000">
                                          <p:val>
                                            <p:strVal val="#ppt_y"/>
                                          </p:val>
                                        </p:tav>
                                      </p:tavLst>
                                    </p:anim>
                                    <p:animEffect transition="in" filter="wipe(down)">
                                      <p:cBhvr>
                                        <p:cTn id="25" dur="500"/>
                                        <p:tgtEl>
                                          <p:spTgt spid="64"/>
                                        </p:tgtEl>
                                      </p:cBhvr>
                                    </p:animEffect>
                                  </p:childTnLst>
                                </p:cTn>
                              </p:par>
                            </p:childTnLst>
                          </p:cTn>
                        </p:par>
                        <p:par>
                          <p:cTn id="26" fill="hold">
                            <p:stCondLst>
                              <p:cond delay="1500"/>
                            </p:stCondLst>
                            <p:childTnLst>
                              <p:par>
                                <p:cTn id="27" presetID="12" presetClass="entr" presetSubtype="4" fill="hold" grpId="0" nodeType="afterEffect">
                                  <p:stCondLst>
                                    <p:cond delay="0"/>
                                  </p:stCondLst>
                                  <p:childTnLst>
                                    <p:set>
                                      <p:cBhvr>
                                        <p:cTn id="28" dur="1" fill="hold">
                                          <p:stCondLst>
                                            <p:cond delay="0"/>
                                          </p:stCondLst>
                                        </p:cTn>
                                        <p:tgtEl>
                                          <p:spTgt spid="65"/>
                                        </p:tgtEl>
                                        <p:attrNameLst>
                                          <p:attrName>style.visibility</p:attrName>
                                        </p:attrNameLst>
                                      </p:cBhvr>
                                      <p:to>
                                        <p:strVal val="visible"/>
                                      </p:to>
                                    </p:set>
                                    <p:anim calcmode="lin" valueType="num">
                                      <p:cBhvr additive="base">
                                        <p:cTn id="29" dur="500"/>
                                        <p:tgtEl>
                                          <p:spTgt spid="65"/>
                                        </p:tgtEl>
                                        <p:attrNameLst>
                                          <p:attrName>ppt_y</p:attrName>
                                        </p:attrNameLst>
                                      </p:cBhvr>
                                      <p:tavLst>
                                        <p:tav tm="0">
                                          <p:val>
                                            <p:strVal val="#ppt_y+#ppt_h*1.125000"/>
                                          </p:val>
                                        </p:tav>
                                        <p:tav tm="100000">
                                          <p:val>
                                            <p:strVal val="#ppt_y"/>
                                          </p:val>
                                        </p:tav>
                                      </p:tavLst>
                                    </p:anim>
                                    <p:animEffect transition="in" filter="wipe(up)">
                                      <p:cBhvr>
                                        <p:cTn id="30" dur="500"/>
                                        <p:tgtEl>
                                          <p:spTgt spid="65"/>
                                        </p:tgtEl>
                                      </p:cBhvr>
                                    </p:animEffect>
                                  </p:childTnLst>
                                </p:cTn>
                              </p:par>
                              <p:par>
                                <p:cTn id="31" presetID="12" presetClass="entr" presetSubtype="1" fill="hold" grpId="0" nodeType="withEffect">
                                  <p:stCondLst>
                                    <p:cond delay="0"/>
                                  </p:stCondLst>
                                  <p:childTnLst>
                                    <p:set>
                                      <p:cBhvr>
                                        <p:cTn id="32" dur="1" fill="hold">
                                          <p:stCondLst>
                                            <p:cond delay="0"/>
                                          </p:stCondLst>
                                        </p:cTn>
                                        <p:tgtEl>
                                          <p:spTgt spid="66"/>
                                        </p:tgtEl>
                                        <p:attrNameLst>
                                          <p:attrName>style.visibility</p:attrName>
                                        </p:attrNameLst>
                                      </p:cBhvr>
                                      <p:to>
                                        <p:strVal val="visible"/>
                                      </p:to>
                                    </p:set>
                                    <p:anim calcmode="lin" valueType="num">
                                      <p:cBhvr additive="base">
                                        <p:cTn id="33" dur="500"/>
                                        <p:tgtEl>
                                          <p:spTgt spid="66"/>
                                        </p:tgtEl>
                                        <p:attrNameLst>
                                          <p:attrName>ppt_y</p:attrName>
                                        </p:attrNameLst>
                                      </p:cBhvr>
                                      <p:tavLst>
                                        <p:tav tm="0">
                                          <p:val>
                                            <p:strVal val="#ppt_y-#ppt_h*1.125000"/>
                                          </p:val>
                                        </p:tav>
                                        <p:tav tm="100000">
                                          <p:val>
                                            <p:strVal val="#ppt_y"/>
                                          </p:val>
                                        </p:tav>
                                      </p:tavLst>
                                    </p:anim>
                                    <p:animEffect transition="in" filter="wipe(down)">
                                      <p:cBhvr>
                                        <p:cTn id="34" dur="500"/>
                                        <p:tgtEl>
                                          <p:spTgt spid="66"/>
                                        </p:tgtEl>
                                      </p:cBhvr>
                                    </p:animEffect>
                                  </p:childTnLst>
                                </p:cTn>
                              </p:par>
                            </p:childTnLst>
                          </p:cTn>
                        </p:par>
                        <p:par>
                          <p:cTn id="35" fill="hold">
                            <p:stCondLst>
                              <p:cond delay="2000"/>
                            </p:stCondLst>
                            <p:childTnLst>
                              <p:par>
                                <p:cTn id="36" presetID="12" presetClass="entr" presetSubtype="4" fill="hold" grpId="0" nodeType="afterEffect">
                                  <p:stCondLst>
                                    <p:cond delay="0"/>
                                  </p:stCondLst>
                                  <p:childTnLst>
                                    <p:set>
                                      <p:cBhvr>
                                        <p:cTn id="37" dur="1" fill="hold">
                                          <p:stCondLst>
                                            <p:cond delay="0"/>
                                          </p:stCondLst>
                                        </p:cTn>
                                        <p:tgtEl>
                                          <p:spTgt spid="74"/>
                                        </p:tgtEl>
                                        <p:attrNameLst>
                                          <p:attrName>style.visibility</p:attrName>
                                        </p:attrNameLst>
                                      </p:cBhvr>
                                      <p:to>
                                        <p:strVal val="visible"/>
                                      </p:to>
                                    </p:set>
                                    <p:anim calcmode="lin" valueType="num">
                                      <p:cBhvr additive="base">
                                        <p:cTn id="38" dur="500"/>
                                        <p:tgtEl>
                                          <p:spTgt spid="74"/>
                                        </p:tgtEl>
                                        <p:attrNameLst>
                                          <p:attrName>ppt_y</p:attrName>
                                        </p:attrNameLst>
                                      </p:cBhvr>
                                      <p:tavLst>
                                        <p:tav tm="0">
                                          <p:val>
                                            <p:strVal val="#ppt_y+#ppt_h*1.125000"/>
                                          </p:val>
                                        </p:tav>
                                        <p:tav tm="100000">
                                          <p:val>
                                            <p:strVal val="#ppt_y"/>
                                          </p:val>
                                        </p:tav>
                                      </p:tavLst>
                                    </p:anim>
                                    <p:animEffect transition="in" filter="wipe(up)">
                                      <p:cBhvr>
                                        <p:cTn id="39" dur="500"/>
                                        <p:tgtEl>
                                          <p:spTgt spid="74"/>
                                        </p:tgtEl>
                                      </p:cBhvr>
                                    </p:animEffect>
                                  </p:childTnLst>
                                </p:cTn>
                              </p:par>
                              <p:par>
                                <p:cTn id="40" presetID="12" presetClass="entr" presetSubtype="1" fill="hold" grpId="0" nodeType="withEffect">
                                  <p:stCondLst>
                                    <p:cond delay="0"/>
                                  </p:stCondLst>
                                  <p:childTnLst>
                                    <p:set>
                                      <p:cBhvr>
                                        <p:cTn id="41" dur="1" fill="hold">
                                          <p:stCondLst>
                                            <p:cond delay="0"/>
                                          </p:stCondLst>
                                        </p:cTn>
                                        <p:tgtEl>
                                          <p:spTgt spid="78"/>
                                        </p:tgtEl>
                                        <p:attrNameLst>
                                          <p:attrName>style.visibility</p:attrName>
                                        </p:attrNameLst>
                                      </p:cBhvr>
                                      <p:to>
                                        <p:strVal val="visible"/>
                                      </p:to>
                                    </p:set>
                                    <p:anim calcmode="lin" valueType="num">
                                      <p:cBhvr additive="base">
                                        <p:cTn id="42" dur="500"/>
                                        <p:tgtEl>
                                          <p:spTgt spid="78"/>
                                        </p:tgtEl>
                                        <p:attrNameLst>
                                          <p:attrName>ppt_y</p:attrName>
                                        </p:attrNameLst>
                                      </p:cBhvr>
                                      <p:tavLst>
                                        <p:tav tm="0">
                                          <p:val>
                                            <p:strVal val="#ppt_y-#ppt_h*1.125000"/>
                                          </p:val>
                                        </p:tav>
                                        <p:tav tm="100000">
                                          <p:val>
                                            <p:strVal val="#ppt_y"/>
                                          </p:val>
                                        </p:tav>
                                      </p:tavLst>
                                    </p:anim>
                                    <p:animEffect transition="in" filter="wipe(down)">
                                      <p:cBhvr>
                                        <p:cTn id="43" dur="500"/>
                                        <p:tgtEl>
                                          <p:spTgt spid="7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9" grpId="0"/>
      <p:bldP spid="60" grpId="0"/>
      <p:bldP spid="61" grpId="0"/>
      <p:bldP spid="64" grpId="0"/>
      <p:bldP spid="65" grpId="0"/>
      <p:bldP spid="66" grpId="0"/>
      <p:bldP spid="74" grpId="0"/>
      <p:bldP spid="78"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图片 1" descr="预览图_千图网_编号34007730"/>
          <p:cNvPicPr>
            <a:picLocks noChangeAspect="1"/>
          </p:cNvPicPr>
          <p:nvPr/>
        </p:nvPicPr>
        <p:blipFill>
          <a:blip r:embed="rId1"/>
          <a:srcRect l="24044" t="125" r="14" b="-125"/>
          <a:stretch>
            <a:fillRect/>
          </a:stretch>
        </p:blipFill>
        <p:spPr>
          <a:xfrm rot="5400000">
            <a:off x="2633345" y="-2667000"/>
            <a:ext cx="6925310" cy="12192000"/>
          </a:xfrm>
          <a:prstGeom prst="rect">
            <a:avLst/>
          </a:prstGeom>
        </p:spPr>
      </p:pic>
      <p:sp>
        <p:nvSpPr>
          <p:cNvPr id="3" name="矩形 2"/>
          <p:cNvSpPr/>
          <p:nvPr/>
        </p:nvSpPr>
        <p:spPr>
          <a:xfrm>
            <a:off x="1985010" y="1422400"/>
            <a:ext cx="8041005" cy="3804285"/>
          </a:xfrm>
          <a:prstGeom prst="rect">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微软雅黑" panose="020B0503020204020204" charset="-122"/>
              <a:ea typeface="微软雅黑" panose="020B0503020204020204" charset="-122"/>
            </a:endParaRPr>
          </a:p>
        </p:txBody>
      </p:sp>
      <p:sp>
        <p:nvSpPr>
          <p:cNvPr id="8" name="矩形 7"/>
          <p:cNvSpPr/>
          <p:nvPr/>
        </p:nvSpPr>
        <p:spPr>
          <a:xfrm rot="18780000">
            <a:off x="2456180" y="2978785"/>
            <a:ext cx="227330" cy="325882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 name="矩形 8"/>
          <p:cNvSpPr/>
          <p:nvPr/>
        </p:nvSpPr>
        <p:spPr>
          <a:xfrm rot="18660000">
            <a:off x="9344025" y="911860"/>
            <a:ext cx="227330" cy="219456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微软雅黑" panose="020B0503020204020204" charset="-122"/>
              <a:ea typeface="微软雅黑" panose="020B0503020204020204" charset="-122"/>
            </a:endParaRPr>
          </a:p>
        </p:txBody>
      </p:sp>
      <p:sp>
        <p:nvSpPr>
          <p:cNvPr id="18" name="文本框 6"/>
          <p:cNvSpPr txBox="1"/>
          <p:nvPr/>
        </p:nvSpPr>
        <p:spPr>
          <a:xfrm>
            <a:off x="5439410" y="1554480"/>
            <a:ext cx="1314450" cy="1260475"/>
          </a:xfrm>
          <a:prstGeom prst="rect">
            <a:avLst/>
          </a:prstGeom>
          <a:noFill/>
        </p:spPr>
        <p:txBody>
          <a:bodyPr wrap="none" rtlCol="0">
            <a:spAutoFit/>
          </a:bodyPr>
          <a:lstStyle/>
          <a:p>
            <a:r>
              <a:rPr lang="en-US" altLang="zh-CN" sz="7600" dirty="0">
                <a:solidFill>
                  <a:schemeClr val="tx1"/>
                </a:solidFill>
                <a:latin typeface="微软雅黑" panose="020B0503020204020204" charset="-122"/>
                <a:ea typeface="微软雅黑" panose="020B0503020204020204" charset="-122"/>
              </a:rPr>
              <a:t>04</a:t>
            </a:r>
            <a:endParaRPr lang="en-US" altLang="zh-CN" sz="7600" dirty="0">
              <a:solidFill>
                <a:schemeClr val="tx1"/>
              </a:solidFill>
              <a:latin typeface="微软雅黑" panose="020B0503020204020204" charset="-122"/>
              <a:ea typeface="微软雅黑" panose="020B0503020204020204" charset="-122"/>
            </a:endParaRPr>
          </a:p>
        </p:txBody>
      </p:sp>
      <p:sp>
        <p:nvSpPr>
          <p:cNvPr id="20" name="TextBox 4"/>
          <p:cNvSpPr txBox="1"/>
          <p:nvPr/>
        </p:nvSpPr>
        <p:spPr>
          <a:xfrm>
            <a:off x="4404623" y="2862977"/>
            <a:ext cx="3383280" cy="922020"/>
          </a:xfrm>
          <a:prstGeom prst="rect">
            <a:avLst/>
          </a:prstGeom>
          <a:noFill/>
        </p:spPr>
        <p:txBody>
          <a:bodyPr wrap="none" rtlCol="0">
            <a:spAutoFit/>
          </a:bodyPr>
          <a:lstStyle/>
          <a:p>
            <a:pPr algn="ctr">
              <a:lnSpc>
                <a:spcPct val="150000"/>
              </a:lnSpc>
            </a:pPr>
            <a:r>
              <a:rPr lang="zh-CN" altLang="en-US" sz="3600" dirty="0">
                <a:solidFill>
                  <a:schemeClr val="tx1"/>
                </a:solidFill>
                <a:latin typeface="微软雅黑" panose="020B0503020204020204" charset="-122"/>
                <a:ea typeface="微软雅黑" panose="020B0503020204020204" charset="-122"/>
              </a:rPr>
              <a:t>请输入您的标题</a:t>
            </a:r>
            <a:endParaRPr lang="zh-CN" altLang="en-US" sz="3600" dirty="0">
              <a:solidFill>
                <a:schemeClr val="tx1"/>
              </a:solidFill>
              <a:latin typeface="微软雅黑" panose="020B0503020204020204" charset="-122"/>
              <a:ea typeface="微软雅黑" panose="020B0503020204020204" charset="-122"/>
            </a:endParaRPr>
          </a:p>
        </p:txBody>
      </p:sp>
      <p:cxnSp>
        <p:nvCxnSpPr>
          <p:cNvPr id="21" name="直接连接符 20"/>
          <p:cNvCxnSpPr/>
          <p:nvPr/>
        </p:nvCxnSpPr>
        <p:spPr>
          <a:xfrm>
            <a:off x="3396834" y="3725185"/>
            <a:ext cx="5228827" cy="0"/>
          </a:xfrm>
          <a:prstGeom prst="line">
            <a:avLst/>
          </a:prstGeom>
          <a:ln w="6350">
            <a:solidFill>
              <a:schemeClr val="tx1"/>
            </a:solidFill>
            <a:headEnd type="diamond" w="med" len="med"/>
            <a:tailEnd type="diamond" w="med" len="med"/>
          </a:ln>
        </p:spPr>
        <p:style>
          <a:lnRef idx="1">
            <a:schemeClr val="accent1"/>
          </a:lnRef>
          <a:fillRef idx="0">
            <a:schemeClr val="accent1"/>
          </a:fillRef>
          <a:effectRef idx="0">
            <a:schemeClr val="accent1"/>
          </a:effectRef>
          <a:fontRef idx="minor">
            <a:schemeClr val="tx1"/>
          </a:fontRef>
        </p:style>
      </p:cxnSp>
      <p:sp>
        <p:nvSpPr>
          <p:cNvPr id="22" name="TextBox 4"/>
          <p:cNvSpPr txBox="1"/>
          <p:nvPr/>
        </p:nvSpPr>
        <p:spPr>
          <a:xfrm>
            <a:off x="3871295" y="3823084"/>
            <a:ext cx="4449936" cy="646331"/>
          </a:xfrm>
          <a:prstGeom prst="rect">
            <a:avLst/>
          </a:prstGeom>
          <a:noFill/>
        </p:spPr>
        <p:txBody>
          <a:bodyPr wrap="none" rtlCol="0">
            <a:spAutoFit/>
          </a:bodyPr>
          <a:lstStyle/>
          <a:p>
            <a:pPr algn="ctr">
              <a:lnSpc>
                <a:spcPct val="150000"/>
              </a:lnSpc>
            </a:pPr>
            <a:r>
              <a:rPr lang="en-US" altLang="zh-CN" sz="1200" dirty="0">
                <a:solidFill>
                  <a:schemeClr val="tx1"/>
                </a:solidFill>
                <a:latin typeface="微软雅黑" panose="020B0503020204020204" charset="-122"/>
                <a:ea typeface="微软雅黑" panose="020B0503020204020204" charset="-122"/>
              </a:rPr>
              <a:t>ADD DIRECTORY ONE TITLESADD DIRECTORY ONE TITLES</a:t>
            </a:r>
            <a:endParaRPr lang="en-US" altLang="zh-CN" sz="1200" dirty="0">
              <a:solidFill>
                <a:schemeClr val="tx1"/>
              </a:solidFill>
              <a:latin typeface="微软雅黑" panose="020B0503020204020204" charset="-122"/>
              <a:ea typeface="微软雅黑" panose="020B0503020204020204" charset="-122"/>
            </a:endParaRPr>
          </a:p>
          <a:p>
            <a:pPr algn="ctr">
              <a:lnSpc>
                <a:spcPct val="150000"/>
              </a:lnSpc>
            </a:pPr>
            <a:r>
              <a:rPr lang="en-US" altLang="zh-CN" sz="1200" dirty="0">
                <a:solidFill>
                  <a:schemeClr val="tx1"/>
                </a:solidFill>
                <a:latin typeface="微软雅黑" panose="020B0503020204020204" charset="-122"/>
                <a:ea typeface="微软雅黑" panose="020B0503020204020204" charset="-122"/>
              </a:rPr>
              <a:t>ADD DIRECTORY ONE</a:t>
            </a:r>
            <a:endParaRPr lang="en-US" altLang="zh-CN" sz="1200" dirty="0">
              <a:solidFill>
                <a:schemeClr val="tx1"/>
              </a:solidFill>
              <a:latin typeface="微软雅黑" panose="020B0503020204020204" charset="-122"/>
              <a:ea typeface="微软雅黑" panose="020B0503020204020204" charset="-122"/>
            </a:endParaRPr>
          </a:p>
        </p:txBody>
      </p:sp>
    </p:spTree>
  </p:cSld>
  <p:clrMapOvr>
    <a:masterClrMapping/>
  </p:clrMapOvr>
  <mc:AlternateContent xmlns:mc="http://schemas.openxmlformats.org/markup-compatibility/2006">
    <mc:Choice xmlns:p14="http://schemas.microsoft.com/office/powerpoint/2010/main" Requires="p14">
      <p:transition spd="slow" p14:dur="1500" advClick="0" advTm="3000">
        <p:random/>
      </p:transition>
    </mc:Choice>
    <mc:Fallback>
      <p:transition spd="slow" advClick="0" advTm="3000">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afterEffect">
                                  <p:stCondLst>
                                    <p:cond delay="0"/>
                                  </p:stCondLst>
                                  <p:childTnLst>
                                    <p:set>
                                      <p:cBhvr>
                                        <p:cTn id="6" dur="1" fill="hold">
                                          <p:stCondLst>
                                            <p:cond delay="0"/>
                                          </p:stCondLst>
                                        </p:cTn>
                                        <p:tgtEl>
                                          <p:spTgt spid="21"/>
                                        </p:tgtEl>
                                        <p:attrNameLst>
                                          <p:attrName>style.visibility</p:attrName>
                                        </p:attrNameLst>
                                      </p:cBhvr>
                                      <p:to>
                                        <p:strVal val="visible"/>
                                      </p:to>
                                    </p:set>
                                    <p:animEffect transition="in" filter="wipe(left)">
                                      <p:cBhvr>
                                        <p:cTn id="7" dur="500"/>
                                        <p:tgtEl>
                                          <p:spTgt spid="21"/>
                                        </p:tgtEl>
                                      </p:cBhvr>
                                    </p:animEffect>
                                  </p:childTnLst>
                                </p:cTn>
                              </p:par>
                            </p:childTnLst>
                          </p:cTn>
                        </p:par>
                        <p:par>
                          <p:cTn id="8" fill="hold">
                            <p:stCondLst>
                              <p:cond delay="500"/>
                            </p:stCondLst>
                            <p:childTnLst>
                              <p:par>
                                <p:cTn id="9" presetID="14" presetClass="entr" presetSubtype="10" fill="hold" grpId="0" nodeType="afterEffect">
                                  <p:stCondLst>
                                    <p:cond delay="0"/>
                                  </p:stCondLst>
                                  <p:iterate type="lt">
                                    <p:tmPct val="10000"/>
                                  </p:iterate>
                                  <p:childTnLst>
                                    <p:set>
                                      <p:cBhvr>
                                        <p:cTn id="10" dur="1" fill="hold">
                                          <p:stCondLst>
                                            <p:cond delay="0"/>
                                          </p:stCondLst>
                                        </p:cTn>
                                        <p:tgtEl>
                                          <p:spTgt spid="20"/>
                                        </p:tgtEl>
                                        <p:attrNameLst>
                                          <p:attrName>style.visibility</p:attrName>
                                        </p:attrNameLst>
                                      </p:cBhvr>
                                      <p:to>
                                        <p:strVal val="visible"/>
                                      </p:to>
                                    </p:set>
                                    <p:animEffect transition="in" filter="randombar(horizontal)">
                                      <p:cBhvr>
                                        <p:cTn id="11" dur="500"/>
                                        <p:tgtEl>
                                          <p:spTgt spid="20"/>
                                        </p:tgtEl>
                                      </p:cBhvr>
                                    </p:animEffect>
                                  </p:childTnLst>
                                </p:cTn>
                              </p:par>
                            </p:childTnLst>
                          </p:cTn>
                        </p:par>
                        <p:par>
                          <p:cTn id="12" fill="hold">
                            <p:stCondLst>
                              <p:cond delay="1299"/>
                            </p:stCondLst>
                            <p:childTnLst>
                              <p:par>
                                <p:cTn id="13" presetID="22" presetClass="entr" presetSubtype="8" fill="hold" grpId="0" nodeType="afterEffect">
                                  <p:stCondLst>
                                    <p:cond delay="0"/>
                                  </p:stCondLst>
                                  <p:childTnLst>
                                    <p:set>
                                      <p:cBhvr>
                                        <p:cTn id="14" dur="1" fill="hold">
                                          <p:stCondLst>
                                            <p:cond delay="0"/>
                                          </p:stCondLst>
                                        </p:cTn>
                                        <p:tgtEl>
                                          <p:spTgt spid="22"/>
                                        </p:tgtEl>
                                        <p:attrNameLst>
                                          <p:attrName>style.visibility</p:attrName>
                                        </p:attrNameLst>
                                      </p:cBhvr>
                                      <p:to>
                                        <p:strVal val="visible"/>
                                      </p:to>
                                    </p:set>
                                    <p:animEffect transition="in" filter="wipe(left)">
                                      <p:cBhvr>
                                        <p:cTn id="15" dur="500"/>
                                        <p:tgtEl>
                                          <p:spTgt spid="2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 grpId="0"/>
      <p:bldP spid="22"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ound Diagonal Corner Rectangle 6"/>
          <p:cNvSpPr/>
          <p:nvPr/>
        </p:nvSpPr>
        <p:spPr>
          <a:xfrm flipV="1">
            <a:off x="3263399" y="3677142"/>
            <a:ext cx="2743248" cy="2155989"/>
          </a:xfrm>
          <a:prstGeom prst="round2DiagRect">
            <a:avLst>
              <a:gd name="adj1" fmla="val 30369"/>
              <a:gd name="adj2" fmla="val 0"/>
            </a:avLst>
          </a:prstGeom>
          <a:solidFill>
            <a:schemeClr val="accent3"/>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30000"/>
              </a:lnSpc>
            </a:pPr>
            <a:endParaRPr lang="en-GB" sz="1705">
              <a:cs typeface="+mn-ea"/>
              <a:sym typeface="+mn-lt"/>
            </a:endParaRPr>
          </a:p>
        </p:txBody>
      </p:sp>
      <p:sp>
        <p:nvSpPr>
          <p:cNvPr id="14" name="Round Diagonal Corner Rectangle 13"/>
          <p:cNvSpPr/>
          <p:nvPr/>
        </p:nvSpPr>
        <p:spPr>
          <a:xfrm flipH="1" flipV="1">
            <a:off x="6140932" y="3677142"/>
            <a:ext cx="2743248" cy="2155989"/>
          </a:xfrm>
          <a:prstGeom prst="round2DiagRect">
            <a:avLst>
              <a:gd name="adj1" fmla="val 30369"/>
              <a:gd name="adj2" fmla="val 0"/>
            </a:avLst>
          </a:prstGeom>
          <a:solidFill>
            <a:srgbClr val="E70022"/>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30000"/>
              </a:lnSpc>
            </a:pPr>
            <a:endParaRPr lang="en-GB" sz="1705">
              <a:cs typeface="+mn-ea"/>
              <a:sym typeface="+mn-lt"/>
            </a:endParaRPr>
          </a:p>
        </p:txBody>
      </p:sp>
      <p:sp>
        <p:nvSpPr>
          <p:cNvPr id="20" name="Round Diagonal Corner Rectangle 19"/>
          <p:cNvSpPr/>
          <p:nvPr/>
        </p:nvSpPr>
        <p:spPr>
          <a:xfrm flipH="1">
            <a:off x="6140932" y="1398300"/>
            <a:ext cx="2743248" cy="2155989"/>
          </a:xfrm>
          <a:prstGeom prst="round2DiagRect">
            <a:avLst>
              <a:gd name="adj1" fmla="val 30369"/>
              <a:gd name="adj2" fmla="val 0"/>
            </a:avLst>
          </a:prstGeom>
          <a:solidFill>
            <a:schemeClr val="accent2"/>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30000"/>
              </a:lnSpc>
            </a:pPr>
            <a:endParaRPr lang="en-GB" sz="1705">
              <a:cs typeface="+mn-ea"/>
              <a:sym typeface="+mn-lt"/>
            </a:endParaRPr>
          </a:p>
        </p:txBody>
      </p:sp>
      <p:sp>
        <p:nvSpPr>
          <p:cNvPr id="26" name="Round Diagonal Corner Rectangle 25"/>
          <p:cNvSpPr/>
          <p:nvPr/>
        </p:nvSpPr>
        <p:spPr>
          <a:xfrm>
            <a:off x="3263399" y="1398300"/>
            <a:ext cx="2743248" cy="2155989"/>
          </a:xfrm>
          <a:prstGeom prst="round2DiagRect">
            <a:avLst>
              <a:gd name="adj1" fmla="val 30369"/>
              <a:gd name="adj2" fmla="val 0"/>
            </a:avLst>
          </a:prstGeom>
          <a:solidFill>
            <a:srgbClr val="154077"/>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30000"/>
              </a:lnSpc>
            </a:pPr>
            <a:endParaRPr lang="en-GB" sz="1705">
              <a:cs typeface="+mn-ea"/>
              <a:sym typeface="+mn-lt"/>
            </a:endParaRPr>
          </a:p>
        </p:txBody>
      </p:sp>
      <p:grpSp>
        <p:nvGrpSpPr>
          <p:cNvPr id="29" name="Group 28"/>
          <p:cNvGrpSpPr/>
          <p:nvPr/>
        </p:nvGrpSpPr>
        <p:grpSpPr>
          <a:xfrm>
            <a:off x="5093797" y="2635721"/>
            <a:ext cx="1959992" cy="1959991"/>
            <a:chOff x="5115951" y="2869638"/>
            <a:chExt cx="1960098" cy="1960098"/>
          </a:xfrm>
          <a:effectLst/>
        </p:grpSpPr>
        <p:sp>
          <p:nvSpPr>
            <p:cNvPr id="30" name="Oval 29"/>
            <p:cNvSpPr/>
            <p:nvPr/>
          </p:nvSpPr>
          <p:spPr>
            <a:xfrm>
              <a:off x="5115951" y="2869638"/>
              <a:ext cx="1960098" cy="1960098"/>
            </a:xfrm>
            <a:prstGeom prst="ellipse">
              <a:avLst/>
            </a:prstGeom>
            <a:solidFill>
              <a:schemeClr val="bg1">
                <a:alpha val="63000"/>
              </a:schemeClr>
            </a:solidFill>
            <a:ln>
              <a:noFill/>
            </a:ln>
            <a:effectLst>
              <a:outerShdw blurRad="2540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30000"/>
                </a:lnSpc>
              </a:pPr>
              <a:endParaRPr lang="en-GB" sz="1705">
                <a:cs typeface="+mn-ea"/>
                <a:sym typeface="+mn-lt"/>
              </a:endParaRPr>
            </a:p>
          </p:txBody>
        </p:sp>
        <p:sp>
          <p:nvSpPr>
            <p:cNvPr id="31" name="Freeform 30"/>
            <p:cNvSpPr>
              <a:spLocks noEditPoints="1"/>
            </p:cNvSpPr>
            <p:nvPr/>
          </p:nvSpPr>
          <p:spPr bwMode="auto">
            <a:xfrm>
              <a:off x="5803263" y="3214932"/>
              <a:ext cx="585475" cy="598562"/>
            </a:xfrm>
            <a:custGeom>
              <a:avLst/>
              <a:gdLst>
                <a:gd name="T0" fmla="*/ 203 w 360"/>
                <a:gd name="T1" fmla="*/ 271 h 368"/>
                <a:gd name="T2" fmla="*/ 261 w 360"/>
                <a:gd name="T3" fmla="*/ 202 h 368"/>
                <a:gd name="T4" fmla="*/ 360 w 360"/>
                <a:gd name="T5" fmla="*/ 51 h 368"/>
                <a:gd name="T6" fmla="*/ 346 w 360"/>
                <a:gd name="T7" fmla="*/ 37 h 368"/>
                <a:gd name="T8" fmla="*/ 277 w 360"/>
                <a:gd name="T9" fmla="*/ 37 h 368"/>
                <a:gd name="T10" fmla="*/ 180 w 360"/>
                <a:gd name="T11" fmla="*/ 0 h 368"/>
                <a:gd name="T12" fmla="*/ 83 w 360"/>
                <a:gd name="T13" fmla="*/ 37 h 368"/>
                <a:gd name="T14" fmla="*/ 14 w 360"/>
                <a:gd name="T15" fmla="*/ 37 h 368"/>
                <a:gd name="T16" fmla="*/ 0 w 360"/>
                <a:gd name="T17" fmla="*/ 51 h 368"/>
                <a:gd name="T18" fmla="*/ 98 w 360"/>
                <a:gd name="T19" fmla="*/ 202 h 368"/>
                <a:gd name="T20" fmla="*/ 156 w 360"/>
                <a:gd name="T21" fmla="*/ 271 h 368"/>
                <a:gd name="T22" fmla="*/ 156 w 360"/>
                <a:gd name="T23" fmla="*/ 297 h 368"/>
                <a:gd name="T24" fmla="*/ 91 w 360"/>
                <a:gd name="T25" fmla="*/ 332 h 368"/>
                <a:gd name="T26" fmla="*/ 180 w 360"/>
                <a:gd name="T27" fmla="*/ 368 h 368"/>
                <a:gd name="T28" fmla="*/ 269 w 360"/>
                <a:gd name="T29" fmla="*/ 332 h 368"/>
                <a:gd name="T30" fmla="*/ 203 w 360"/>
                <a:gd name="T31" fmla="*/ 297 h 368"/>
                <a:gd name="T32" fmla="*/ 203 w 360"/>
                <a:gd name="T33" fmla="*/ 271 h 368"/>
                <a:gd name="T34" fmla="*/ 259 w 360"/>
                <a:gd name="T35" fmla="*/ 170 h 368"/>
                <a:gd name="T36" fmla="*/ 281 w 360"/>
                <a:gd name="T37" fmla="*/ 65 h 368"/>
                <a:gd name="T38" fmla="*/ 331 w 360"/>
                <a:gd name="T39" fmla="*/ 65 h 368"/>
                <a:gd name="T40" fmla="*/ 259 w 360"/>
                <a:gd name="T41" fmla="*/ 170 h 368"/>
                <a:gd name="T42" fmla="*/ 180 w 360"/>
                <a:gd name="T43" fmla="*/ 24 h 368"/>
                <a:gd name="T44" fmla="*/ 256 w 360"/>
                <a:gd name="T45" fmla="*/ 55 h 368"/>
                <a:gd name="T46" fmla="*/ 180 w 360"/>
                <a:gd name="T47" fmla="*/ 86 h 368"/>
                <a:gd name="T48" fmla="*/ 104 w 360"/>
                <a:gd name="T49" fmla="*/ 55 h 368"/>
                <a:gd name="T50" fmla="*/ 180 w 360"/>
                <a:gd name="T51" fmla="*/ 24 h 368"/>
                <a:gd name="T52" fmla="*/ 29 w 360"/>
                <a:gd name="T53" fmla="*/ 65 h 368"/>
                <a:gd name="T54" fmla="*/ 79 w 360"/>
                <a:gd name="T55" fmla="*/ 65 h 368"/>
                <a:gd name="T56" fmla="*/ 101 w 360"/>
                <a:gd name="T57" fmla="*/ 170 h 368"/>
                <a:gd name="T58" fmla="*/ 29 w 360"/>
                <a:gd name="T59" fmla="*/ 65 h 36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360" h="368">
                  <a:moveTo>
                    <a:pt x="203" y="271"/>
                  </a:moveTo>
                  <a:cubicBezTo>
                    <a:pt x="203" y="242"/>
                    <a:pt x="225" y="226"/>
                    <a:pt x="261" y="202"/>
                  </a:cubicBezTo>
                  <a:cubicBezTo>
                    <a:pt x="305" y="173"/>
                    <a:pt x="360" y="137"/>
                    <a:pt x="360" y="51"/>
                  </a:cubicBezTo>
                  <a:cubicBezTo>
                    <a:pt x="360" y="43"/>
                    <a:pt x="353" y="37"/>
                    <a:pt x="346" y="37"/>
                  </a:cubicBezTo>
                  <a:cubicBezTo>
                    <a:pt x="277" y="37"/>
                    <a:pt x="277" y="37"/>
                    <a:pt x="277" y="37"/>
                  </a:cubicBezTo>
                  <a:cubicBezTo>
                    <a:pt x="267" y="19"/>
                    <a:pt x="238" y="0"/>
                    <a:pt x="180" y="0"/>
                  </a:cubicBezTo>
                  <a:cubicBezTo>
                    <a:pt x="121" y="0"/>
                    <a:pt x="92" y="19"/>
                    <a:pt x="83" y="37"/>
                  </a:cubicBezTo>
                  <a:cubicBezTo>
                    <a:pt x="14" y="37"/>
                    <a:pt x="14" y="37"/>
                    <a:pt x="14" y="37"/>
                  </a:cubicBezTo>
                  <a:cubicBezTo>
                    <a:pt x="6" y="37"/>
                    <a:pt x="0" y="43"/>
                    <a:pt x="0" y="51"/>
                  </a:cubicBezTo>
                  <a:cubicBezTo>
                    <a:pt x="0" y="137"/>
                    <a:pt x="54" y="173"/>
                    <a:pt x="98" y="202"/>
                  </a:cubicBezTo>
                  <a:cubicBezTo>
                    <a:pt x="134" y="226"/>
                    <a:pt x="156" y="242"/>
                    <a:pt x="156" y="271"/>
                  </a:cubicBezTo>
                  <a:cubicBezTo>
                    <a:pt x="156" y="297"/>
                    <a:pt x="156" y="297"/>
                    <a:pt x="156" y="297"/>
                  </a:cubicBezTo>
                  <a:cubicBezTo>
                    <a:pt x="118" y="301"/>
                    <a:pt x="91" y="315"/>
                    <a:pt x="91" y="332"/>
                  </a:cubicBezTo>
                  <a:cubicBezTo>
                    <a:pt x="91" y="352"/>
                    <a:pt x="131" y="368"/>
                    <a:pt x="180" y="368"/>
                  </a:cubicBezTo>
                  <a:cubicBezTo>
                    <a:pt x="229" y="368"/>
                    <a:pt x="269" y="352"/>
                    <a:pt x="269" y="332"/>
                  </a:cubicBezTo>
                  <a:cubicBezTo>
                    <a:pt x="269" y="315"/>
                    <a:pt x="241" y="301"/>
                    <a:pt x="203" y="297"/>
                  </a:cubicBezTo>
                  <a:lnTo>
                    <a:pt x="203" y="271"/>
                  </a:lnTo>
                  <a:close/>
                  <a:moveTo>
                    <a:pt x="259" y="170"/>
                  </a:moveTo>
                  <a:cubicBezTo>
                    <a:pt x="270" y="146"/>
                    <a:pt x="279" y="113"/>
                    <a:pt x="281" y="65"/>
                  </a:cubicBezTo>
                  <a:cubicBezTo>
                    <a:pt x="331" y="65"/>
                    <a:pt x="331" y="65"/>
                    <a:pt x="331" y="65"/>
                  </a:cubicBezTo>
                  <a:cubicBezTo>
                    <a:pt x="326" y="119"/>
                    <a:pt x="294" y="146"/>
                    <a:pt x="259" y="170"/>
                  </a:cubicBezTo>
                  <a:close/>
                  <a:moveTo>
                    <a:pt x="180" y="24"/>
                  </a:moveTo>
                  <a:cubicBezTo>
                    <a:pt x="234" y="24"/>
                    <a:pt x="256" y="47"/>
                    <a:pt x="256" y="55"/>
                  </a:cubicBezTo>
                  <a:cubicBezTo>
                    <a:pt x="256" y="63"/>
                    <a:pt x="234" y="86"/>
                    <a:pt x="180" y="86"/>
                  </a:cubicBezTo>
                  <a:cubicBezTo>
                    <a:pt x="125" y="86"/>
                    <a:pt x="104" y="63"/>
                    <a:pt x="104" y="55"/>
                  </a:cubicBezTo>
                  <a:cubicBezTo>
                    <a:pt x="104" y="47"/>
                    <a:pt x="125" y="24"/>
                    <a:pt x="180" y="24"/>
                  </a:cubicBezTo>
                  <a:close/>
                  <a:moveTo>
                    <a:pt x="29" y="65"/>
                  </a:moveTo>
                  <a:cubicBezTo>
                    <a:pt x="79" y="65"/>
                    <a:pt x="79" y="65"/>
                    <a:pt x="79" y="65"/>
                  </a:cubicBezTo>
                  <a:cubicBezTo>
                    <a:pt x="80" y="113"/>
                    <a:pt x="89" y="146"/>
                    <a:pt x="101" y="170"/>
                  </a:cubicBezTo>
                  <a:cubicBezTo>
                    <a:pt x="66" y="146"/>
                    <a:pt x="33" y="119"/>
                    <a:pt x="29" y="65"/>
                  </a:cubicBezTo>
                  <a:close/>
                </a:path>
              </a:pathLst>
            </a:custGeom>
            <a:solidFill>
              <a:schemeClr val="accent2"/>
            </a:solidFill>
            <a:ln>
              <a:noFill/>
            </a:ln>
          </p:spPr>
          <p:txBody>
            <a:bodyPr vert="horz" wrap="square" lIns="91435" tIns="45717" rIns="91435" bIns="45717" numCol="1" anchor="t" anchorCtr="0" compatLnSpc="1"/>
            <a:lstStyle/>
            <a:p>
              <a:pPr>
                <a:lnSpc>
                  <a:spcPct val="130000"/>
                </a:lnSpc>
              </a:pPr>
              <a:endParaRPr lang="en-US" sz="1705" dirty="0">
                <a:cs typeface="+mn-ea"/>
                <a:sym typeface="+mn-lt"/>
              </a:endParaRPr>
            </a:p>
          </p:txBody>
        </p:sp>
        <p:sp>
          <p:nvSpPr>
            <p:cNvPr id="32" name="TextBox 31"/>
            <p:cNvSpPr txBox="1"/>
            <p:nvPr/>
          </p:nvSpPr>
          <p:spPr>
            <a:xfrm>
              <a:off x="5419442" y="3859174"/>
              <a:ext cx="1415849" cy="525942"/>
            </a:xfrm>
            <a:prstGeom prst="rect">
              <a:avLst/>
            </a:prstGeom>
            <a:noFill/>
          </p:spPr>
          <p:txBody>
            <a:bodyPr wrap="none" rtlCol="0">
              <a:spAutoFit/>
            </a:bodyPr>
            <a:lstStyle/>
            <a:p>
              <a:pPr>
                <a:lnSpc>
                  <a:spcPct val="130000"/>
                </a:lnSpc>
              </a:pPr>
              <a:r>
                <a:rPr lang="zh-CN" altLang="en-US" sz="2400" dirty="0">
                  <a:solidFill>
                    <a:schemeClr val="tx1">
                      <a:lumMod val="75000"/>
                      <a:lumOff val="25000"/>
                    </a:schemeClr>
                  </a:solidFill>
                  <a:cs typeface="+mn-ea"/>
                  <a:sym typeface="+mn-lt"/>
                </a:rPr>
                <a:t>标题文字</a:t>
              </a:r>
              <a:endParaRPr lang="en-GB" sz="2400" dirty="0">
                <a:solidFill>
                  <a:schemeClr val="tx1">
                    <a:lumMod val="75000"/>
                    <a:lumOff val="25000"/>
                  </a:schemeClr>
                </a:solidFill>
                <a:cs typeface="+mn-ea"/>
                <a:sym typeface="+mn-lt"/>
              </a:endParaRPr>
            </a:p>
          </p:txBody>
        </p:sp>
      </p:grpSp>
      <p:sp>
        <p:nvSpPr>
          <p:cNvPr id="4" name="Rectangle 3"/>
          <p:cNvSpPr/>
          <p:nvPr/>
        </p:nvSpPr>
        <p:spPr>
          <a:xfrm>
            <a:off x="3606661" y="2109014"/>
            <a:ext cx="2015161" cy="478593"/>
          </a:xfrm>
          <a:prstGeom prst="rect">
            <a:avLst/>
          </a:prstGeom>
        </p:spPr>
        <p:txBody>
          <a:bodyPr wrap="square">
            <a:spAutoFit/>
          </a:bodyPr>
          <a:lstStyle/>
          <a:p>
            <a:pPr>
              <a:lnSpc>
                <a:spcPct val="150000"/>
              </a:lnSpc>
            </a:pPr>
            <a:r>
              <a:rPr lang="zh-CN" altLang="en-US" sz="1895">
                <a:solidFill>
                  <a:schemeClr val="bg1"/>
                </a:solidFill>
                <a:cs typeface="+mn-ea"/>
                <a:sym typeface="+mn-lt"/>
              </a:rPr>
              <a:t>请替换文字内容</a:t>
            </a:r>
            <a:endParaRPr lang="en-GB" altLang="zh-CN" sz="1895" dirty="0">
              <a:solidFill>
                <a:schemeClr val="bg1"/>
              </a:solidFill>
              <a:cs typeface="+mn-ea"/>
              <a:sym typeface="+mn-lt"/>
            </a:endParaRPr>
          </a:p>
        </p:txBody>
      </p:sp>
      <p:sp>
        <p:nvSpPr>
          <p:cNvPr id="69" name="Rectangle 68"/>
          <p:cNvSpPr/>
          <p:nvPr/>
        </p:nvSpPr>
        <p:spPr>
          <a:xfrm>
            <a:off x="6699949" y="2138196"/>
            <a:ext cx="1928633" cy="434863"/>
          </a:xfrm>
          <a:prstGeom prst="rect">
            <a:avLst/>
          </a:prstGeom>
        </p:spPr>
        <p:txBody>
          <a:bodyPr wrap="square">
            <a:spAutoFit/>
          </a:bodyPr>
          <a:lstStyle/>
          <a:p>
            <a:pPr algn="just">
              <a:lnSpc>
                <a:spcPct val="130000"/>
              </a:lnSpc>
            </a:pPr>
            <a:r>
              <a:rPr lang="zh-CN" altLang="en-US" sz="1895">
                <a:solidFill>
                  <a:schemeClr val="bg1"/>
                </a:solidFill>
                <a:cs typeface="+mn-ea"/>
                <a:sym typeface="+mn-lt"/>
              </a:rPr>
              <a:t>请替换文字内容</a:t>
            </a:r>
            <a:endParaRPr lang="en-GB" sz="1895" dirty="0">
              <a:solidFill>
                <a:schemeClr val="bg1"/>
              </a:solidFill>
              <a:cs typeface="+mn-ea"/>
              <a:sym typeface="+mn-lt"/>
            </a:endParaRPr>
          </a:p>
        </p:txBody>
      </p:sp>
      <p:sp>
        <p:nvSpPr>
          <p:cNvPr id="70" name="Rectangle 69"/>
          <p:cNvSpPr/>
          <p:nvPr/>
        </p:nvSpPr>
        <p:spPr>
          <a:xfrm>
            <a:off x="6699949" y="4580683"/>
            <a:ext cx="1928633" cy="434863"/>
          </a:xfrm>
          <a:prstGeom prst="rect">
            <a:avLst/>
          </a:prstGeom>
        </p:spPr>
        <p:txBody>
          <a:bodyPr wrap="square">
            <a:spAutoFit/>
          </a:bodyPr>
          <a:lstStyle/>
          <a:p>
            <a:pPr algn="just">
              <a:lnSpc>
                <a:spcPct val="130000"/>
              </a:lnSpc>
            </a:pPr>
            <a:r>
              <a:rPr lang="zh-CN" altLang="en-US" sz="1895">
                <a:solidFill>
                  <a:schemeClr val="bg1"/>
                </a:solidFill>
                <a:cs typeface="+mn-ea"/>
                <a:sym typeface="+mn-lt"/>
              </a:rPr>
              <a:t>请替换文字内容</a:t>
            </a:r>
            <a:endParaRPr lang="en-GB" sz="1895" dirty="0">
              <a:solidFill>
                <a:schemeClr val="bg1"/>
              </a:solidFill>
              <a:cs typeface="+mn-ea"/>
              <a:sym typeface="+mn-lt"/>
            </a:endParaRPr>
          </a:p>
        </p:txBody>
      </p:sp>
      <p:sp>
        <p:nvSpPr>
          <p:cNvPr id="71" name="Rectangle 70"/>
          <p:cNvSpPr/>
          <p:nvPr/>
        </p:nvSpPr>
        <p:spPr>
          <a:xfrm>
            <a:off x="3606661" y="4580683"/>
            <a:ext cx="1956097" cy="434863"/>
          </a:xfrm>
          <a:prstGeom prst="rect">
            <a:avLst/>
          </a:prstGeom>
        </p:spPr>
        <p:txBody>
          <a:bodyPr wrap="square">
            <a:spAutoFit/>
          </a:bodyPr>
          <a:lstStyle/>
          <a:p>
            <a:pPr algn="just">
              <a:lnSpc>
                <a:spcPct val="130000"/>
              </a:lnSpc>
            </a:pPr>
            <a:r>
              <a:rPr lang="zh-CN" altLang="en-US" sz="1895">
                <a:solidFill>
                  <a:schemeClr val="bg1"/>
                </a:solidFill>
                <a:cs typeface="+mn-ea"/>
                <a:sym typeface="+mn-lt"/>
              </a:rPr>
              <a:t>请替换文字内容</a:t>
            </a:r>
            <a:endParaRPr lang="en-GB" sz="1895" dirty="0">
              <a:solidFill>
                <a:schemeClr val="bg1"/>
              </a:solidFill>
              <a:cs typeface="+mn-ea"/>
              <a:sym typeface="+mn-lt"/>
            </a:endParaRPr>
          </a:p>
        </p:txBody>
      </p:sp>
      <p:sp>
        <p:nvSpPr>
          <p:cNvPr id="27" name="TextBox 23"/>
          <p:cNvSpPr txBox="1"/>
          <p:nvPr/>
        </p:nvSpPr>
        <p:spPr>
          <a:xfrm>
            <a:off x="697966" y="2402739"/>
            <a:ext cx="2447749" cy="879856"/>
          </a:xfrm>
          <a:prstGeom prst="rect">
            <a:avLst/>
          </a:prstGeom>
          <a:noFill/>
        </p:spPr>
        <p:txBody>
          <a:bodyPr wrap="square" rtlCol="0">
            <a:spAutoFit/>
          </a:bodyPr>
          <a:lstStyle/>
          <a:p>
            <a:pPr algn="r">
              <a:lnSpc>
                <a:spcPct val="150000"/>
              </a:lnSpc>
            </a:pPr>
            <a:r>
              <a:rPr lang="zh-CN" altLang="en-US" sz="1135">
                <a:solidFill>
                  <a:schemeClr val="tx1">
                    <a:lumMod val="75000"/>
                    <a:lumOff val="25000"/>
                  </a:schemeClr>
                </a:solidFill>
                <a:cs typeface="+mn-ea"/>
                <a:sym typeface="+mn-lt"/>
              </a:rPr>
              <a:t>请替换文字内容，点击添加相关标题文字，修改文字内容，也可以直接复制你的内容到此。</a:t>
            </a:r>
            <a:endParaRPr lang="en-GB" altLang="zh-CN" sz="1135" dirty="0">
              <a:solidFill>
                <a:schemeClr val="tx1">
                  <a:lumMod val="75000"/>
                  <a:lumOff val="25000"/>
                </a:schemeClr>
              </a:solidFill>
              <a:cs typeface="+mn-ea"/>
              <a:sym typeface="+mn-lt"/>
            </a:endParaRPr>
          </a:p>
        </p:txBody>
      </p:sp>
      <p:sp>
        <p:nvSpPr>
          <p:cNvPr id="28" name="TextBox 24"/>
          <p:cNvSpPr txBox="1"/>
          <p:nvPr/>
        </p:nvSpPr>
        <p:spPr>
          <a:xfrm>
            <a:off x="1423769" y="2019803"/>
            <a:ext cx="1721946" cy="355034"/>
          </a:xfrm>
          <a:prstGeom prst="rect">
            <a:avLst/>
          </a:prstGeom>
          <a:noFill/>
        </p:spPr>
        <p:txBody>
          <a:bodyPr wrap="none" rtlCol="0">
            <a:spAutoFit/>
          </a:bodyPr>
          <a:lstStyle/>
          <a:p>
            <a:pPr algn="r"/>
            <a:r>
              <a:rPr lang="zh-CN" altLang="en-US" sz="1705" dirty="0">
                <a:solidFill>
                  <a:schemeClr val="tx1">
                    <a:lumMod val="75000"/>
                    <a:lumOff val="25000"/>
                  </a:schemeClr>
                </a:solidFill>
                <a:cs typeface="+mn-ea"/>
                <a:sym typeface="+mn-lt"/>
              </a:rPr>
              <a:t>请替换文字内容</a:t>
            </a:r>
            <a:endParaRPr lang="zh-CN" altLang="en-US" sz="1705" dirty="0">
              <a:solidFill>
                <a:schemeClr val="tx1">
                  <a:lumMod val="75000"/>
                  <a:lumOff val="25000"/>
                </a:schemeClr>
              </a:solidFill>
              <a:cs typeface="+mn-ea"/>
              <a:sym typeface="+mn-lt"/>
            </a:endParaRPr>
          </a:p>
        </p:txBody>
      </p:sp>
      <p:sp>
        <p:nvSpPr>
          <p:cNvPr id="45" name="TextBox 23"/>
          <p:cNvSpPr txBox="1"/>
          <p:nvPr/>
        </p:nvSpPr>
        <p:spPr>
          <a:xfrm>
            <a:off x="697966" y="4618372"/>
            <a:ext cx="2447749" cy="879856"/>
          </a:xfrm>
          <a:prstGeom prst="rect">
            <a:avLst/>
          </a:prstGeom>
          <a:noFill/>
        </p:spPr>
        <p:txBody>
          <a:bodyPr wrap="square" rtlCol="0">
            <a:spAutoFit/>
          </a:bodyPr>
          <a:lstStyle/>
          <a:p>
            <a:pPr algn="r">
              <a:lnSpc>
                <a:spcPct val="150000"/>
              </a:lnSpc>
            </a:pPr>
            <a:r>
              <a:rPr lang="zh-CN" altLang="en-US" sz="1135">
                <a:solidFill>
                  <a:schemeClr val="tx1">
                    <a:lumMod val="75000"/>
                    <a:lumOff val="25000"/>
                  </a:schemeClr>
                </a:solidFill>
                <a:cs typeface="+mn-ea"/>
                <a:sym typeface="+mn-lt"/>
              </a:rPr>
              <a:t>请替换文字内容，点击添加相关标题文字，修改文字内容，也可以直接复制你的内容到此。</a:t>
            </a:r>
            <a:endParaRPr lang="en-GB" altLang="zh-CN" sz="1135" dirty="0">
              <a:solidFill>
                <a:schemeClr val="tx1">
                  <a:lumMod val="75000"/>
                  <a:lumOff val="25000"/>
                </a:schemeClr>
              </a:solidFill>
              <a:cs typeface="+mn-ea"/>
              <a:sym typeface="+mn-lt"/>
            </a:endParaRPr>
          </a:p>
        </p:txBody>
      </p:sp>
      <p:sp>
        <p:nvSpPr>
          <p:cNvPr id="46" name="TextBox 24"/>
          <p:cNvSpPr txBox="1"/>
          <p:nvPr/>
        </p:nvSpPr>
        <p:spPr>
          <a:xfrm>
            <a:off x="1423769" y="4235436"/>
            <a:ext cx="1721946" cy="355034"/>
          </a:xfrm>
          <a:prstGeom prst="rect">
            <a:avLst/>
          </a:prstGeom>
          <a:noFill/>
        </p:spPr>
        <p:txBody>
          <a:bodyPr wrap="none" rtlCol="0">
            <a:spAutoFit/>
          </a:bodyPr>
          <a:lstStyle/>
          <a:p>
            <a:pPr algn="r"/>
            <a:r>
              <a:rPr lang="zh-CN" altLang="en-US" sz="1705" dirty="0">
                <a:solidFill>
                  <a:schemeClr val="tx1">
                    <a:lumMod val="75000"/>
                    <a:lumOff val="25000"/>
                  </a:schemeClr>
                </a:solidFill>
                <a:cs typeface="+mn-ea"/>
                <a:sym typeface="+mn-lt"/>
              </a:rPr>
              <a:t>请替换文字内容</a:t>
            </a:r>
            <a:endParaRPr lang="zh-CN" altLang="en-US" sz="1705" dirty="0">
              <a:solidFill>
                <a:schemeClr val="tx1">
                  <a:lumMod val="75000"/>
                  <a:lumOff val="25000"/>
                </a:schemeClr>
              </a:solidFill>
              <a:cs typeface="+mn-ea"/>
              <a:sym typeface="+mn-lt"/>
            </a:endParaRPr>
          </a:p>
        </p:txBody>
      </p:sp>
      <p:sp>
        <p:nvSpPr>
          <p:cNvPr id="47" name="TextBox 23"/>
          <p:cNvSpPr txBox="1"/>
          <p:nvPr/>
        </p:nvSpPr>
        <p:spPr>
          <a:xfrm>
            <a:off x="9018467" y="2402739"/>
            <a:ext cx="2447749" cy="879856"/>
          </a:xfrm>
          <a:prstGeom prst="rect">
            <a:avLst/>
          </a:prstGeom>
          <a:noFill/>
        </p:spPr>
        <p:txBody>
          <a:bodyPr wrap="square" rtlCol="0">
            <a:spAutoFit/>
          </a:bodyPr>
          <a:lstStyle/>
          <a:p>
            <a:pPr>
              <a:lnSpc>
                <a:spcPct val="150000"/>
              </a:lnSpc>
            </a:pPr>
            <a:r>
              <a:rPr lang="zh-CN" altLang="en-US" sz="1135">
                <a:solidFill>
                  <a:schemeClr val="tx1">
                    <a:lumMod val="75000"/>
                    <a:lumOff val="25000"/>
                  </a:schemeClr>
                </a:solidFill>
                <a:cs typeface="+mn-ea"/>
                <a:sym typeface="+mn-lt"/>
              </a:rPr>
              <a:t>请替换文字内容，点击添加相关标题文字，修改文字内容，也可以直接复制你的内容到此。</a:t>
            </a:r>
            <a:endParaRPr lang="en-GB" altLang="zh-CN" sz="1135" dirty="0">
              <a:solidFill>
                <a:schemeClr val="tx1">
                  <a:lumMod val="75000"/>
                  <a:lumOff val="25000"/>
                </a:schemeClr>
              </a:solidFill>
              <a:cs typeface="+mn-ea"/>
              <a:sym typeface="+mn-lt"/>
            </a:endParaRPr>
          </a:p>
        </p:txBody>
      </p:sp>
      <p:sp>
        <p:nvSpPr>
          <p:cNvPr id="48" name="TextBox 24"/>
          <p:cNvSpPr txBox="1"/>
          <p:nvPr/>
        </p:nvSpPr>
        <p:spPr>
          <a:xfrm>
            <a:off x="9018465" y="2019803"/>
            <a:ext cx="1721946" cy="355034"/>
          </a:xfrm>
          <a:prstGeom prst="rect">
            <a:avLst/>
          </a:prstGeom>
          <a:noFill/>
        </p:spPr>
        <p:txBody>
          <a:bodyPr wrap="none" rtlCol="0">
            <a:spAutoFit/>
          </a:bodyPr>
          <a:lstStyle/>
          <a:p>
            <a:r>
              <a:rPr lang="zh-CN" altLang="en-US" sz="1705" dirty="0">
                <a:solidFill>
                  <a:schemeClr val="tx1">
                    <a:lumMod val="75000"/>
                    <a:lumOff val="25000"/>
                  </a:schemeClr>
                </a:solidFill>
                <a:cs typeface="+mn-ea"/>
                <a:sym typeface="+mn-lt"/>
              </a:rPr>
              <a:t>请替换文字内容</a:t>
            </a:r>
            <a:endParaRPr lang="zh-CN" altLang="en-US" sz="1705" dirty="0">
              <a:solidFill>
                <a:schemeClr val="tx1">
                  <a:lumMod val="75000"/>
                  <a:lumOff val="25000"/>
                </a:schemeClr>
              </a:solidFill>
              <a:cs typeface="+mn-ea"/>
              <a:sym typeface="+mn-lt"/>
            </a:endParaRPr>
          </a:p>
        </p:txBody>
      </p:sp>
      <p:sp>
        <p:nvSpPr>
          <p:cNvPr id="49" name="TextBox 23"/>
          <p:cNvSpPr txBox="1"/>
          <p:nvPr/>
        </p:nvSpPr>
        <p:spPr>
          <a:xfrm>
            <a:off x="9018467" y="4618372"/>
            <a:ext cx="2447749" cy="879856"/>
          </a:xfrm>
          <a:prstGeom prst="rect">
            <a:avLst/>
          </a:prstGeom>
          <a:noFill/>
        </p:spPr>
        <p:txBody>
          <a:bodyPr wrap="square" rtlCol="0">
            <a:spAutoFit/>
          </a:bodyPr>
          <a:lstStyle/>
          <a:p>
            <a:pPr>
              <a:lnSpc>
                <a:spcPct val="150000"/>
              </a:lnSpc>
            </a:pPr>
            <a:r>
              <a:rPr lang="zh-CN" altLang="en-US" sz="1135">
                <a:solidFill>
                  <a:schemeClr val="tx1">
                    <a:lumMod val="75000"/>
                    <a:lumOff val="25000"/>
                  </a:schemeClr>
                </a:solidFill>
                <a:cs typeface="+mn-ea"/>
                <a:sym typeface="+mn-lt"/>
              </a:rPr>
              <a:t>请替换文字内容，点击添加相关标题文字，修改文字内容，也可以直接复制你的内容到此。</a:t>
            </a:r>
            <a:endParaRPr lang="en-GB" altLang="zh-CN" sz="1135" dirty="0">
              <a:solidFill>
                <a:schemeClr val="tx1">
                  <a:lumMod val="75000"/>
                  <a:lumOff val="25000"/>
                </a:schemeClr>
              </a:solidFill>
              <a:cs typeface="+mn-ea"/>
              <a:sym typeface="+mn-lt"/>
            </a:endParaRPr>
          </a:p>
        </p:txBody>
      </p:sp>
      <p:sp>
        <p:nvSpPr>
          <p:cNvPr id="50" name="TextBox 24"/>
          <p:cNvSpPr txBox="1"/>
          <p:nvPr/>
        </p:nvSpPr>
        <p:spPr>
          <a:xfrm>
            <a:off x="9018465" y="4235436"/>
            <a:ext cx="1721946" cy="355034"/>
          </a:xfrm>
          <a:prstGeom prst="rect">
            <a:avLst/>
          </a:prstGeom>
          <a:noFill/>
        </p:spPr>
        <p:txBody>
          <a:bodyPr wrap="none" rtlCol="0">
            <a:spAutoFit/>
          </a:bodyPr>
          <a:lstStyle/>
          <a:p>
            <a:r>
              <a:rPr lang="zh-CN" altLang="en-US" sz="1705" dirty="0">
                <a:solidFill>
                  <a:schemeClr val="tx1">
                    <a:lumMod val="75000"/>
                    <a:lumOff val="25000"/>
                  </a:schemeClr>
                </a:solidFill>
                <a:cs typeface="+mn-ea"/>
                <a:sym typeface="+mn-lt"/>
              </a:rPr>
              <a:t>请替换文字内容</a:t>
            </a:r>
            <a:endParaRPr lang="zh-CN" altLang="en-US" sz="1705" dirty="0">
              <a:solidFill>
                <a:schemeClr val="tx1">
                  <a:lumMod val="75000"/>
                  <a:lumOff val="25000"/>
                </a:schemeClr>
              </a:solidFill>
              <a:cs typeface="+mn-ea"/>
              <a:sym typeface="+mn-lt"/>
            </a:endParaRPr>
          </a:p>
        </p:txBody>
      </p:sp>
    </p:spTree>
  </p:cSld>
  <p:clrMapOvr>
    <a:masterClrMapping/>
  </p:clrMapOvr>
  <mc:AlternateContent xmlns:mc="http://schemas.openxmlformats.org/markup-compatibility/2006">
    <mc:Choice xmlns:p14="http://schemas.microsoft.com/office/powerpoint/2010/main" Requires="p14">
      <p:transition spd="slow" p14:dur="1500" advClick="0" advTm="3000">
        <p:random/>
      </p:transition>
    </mc:Choice>
    <mc:Fallback>
      <p:transition spd="slow" advClick="0" advTm="3000">
        <p:random/>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9"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0-#ppt_h/2"/>
                                          </p:val>
                                        </p:tav>
                                        <p:tav tm="100000">
                                          <p:val>
                                            <p:strVal val="#ppt_y"/>
                                          </p:val>
                                        </p:tav>
                                      </p:tavLst>
                                    </p:anim>
                                  </p:childTnLst>
                                </p:cTn>
                              </p:par>
                              <p:par>
                                <p:cTn id="9" presetID="2" presetClass="entr" presetSubtype="9" fill="hold" grpId="0" nodeType="withEffect">
                                  <p:stCondLst>
                                    <p:cond delay="0"/>
                                  </p:stCondLst>
                                  <p:childTnLst>
                                    <p:set>
                                      <p:cBhvr>
                                        <p:cTn id="10" dur="1" fill="hold">
                                          <p:stCondLst>
                                            <p:cond delay="0"/>
                                          </p:stCondLst>
                                        </p:cTn>
                                        <p:tgtEl>
                                          <p:spTgt spid="26"/>
                                        </p:tgtEl>
                                        <p:attrNameLst>
                                          <p:attrName>style.visibility</p:attrName>
                                        </p:attrNameLst>
                                      </p:cBhvr>
                                      <p:to>
                                        <p:strVal val="visible"/>
                                      </p:to>
                                    </p:set>
                                    <p:anim calcmode="lin" valueType="num">
                                      <p:cBhvr additive="base">
                                        <p:cTn id="11" dur="500" fill="hold"/>
                                        <p:tgtEl>
                                          <p:spTgt spid="26"/>
                                        </p:tgtEl>
                                        <p:attrNameLst>
                                          <p:attrName>ppt_x</p:attrName>
                                        </p:attrNameLst>
                                      </p:cBhvr>
                                      <p:tavLst>
                                        <p:tav tm="0">
                                          <p:val>
                                            <p:strVal val="0-#ppt_w/2"/>
                                          </p:val>
                                        </p:tav>
                                        <p:tav tm="100000">
                                          <p:val>
                                            <p:strVal val="#ppt_x"/>
                                          </p:val>
                                        </p:tav>
                                      </p:tavLst>
                                    </p:anim>
                                    <p:anim calcmode="lin" valueType="num">
                                      <p:cBhvr additive="base">
                                        <p:cTn id="12" dur="500" fill="hold"/>
                                        <p:tgtEl>
                                          <p:spTgt spid="26"/>
                                        </p:tgtEl>
                                        <p:attrNameLst>
                                          <p:attrName>ppt_y</p:attrName>
                                        </p:attrNameLst>
                                      </p:cBhvr>
                                      <p:tavLst>
                                        <p:tav tm="0">
                                          <p:val>
                                            <p:strVal val="0-#ppt_h/2"/>
                                          </p:val>
                                        </p:tav>
                                        <p:tav tm="100000">
                                          <p:val>
                                            <p:strVal val="#ppt_y"/>
                                          </p:val>
                                        </p:tav>
                                      </p:tavLst>
                                    </p:anim>
                                  </p:childTnLst>
                                </p:cTn>
                              </p:par>
                            </p:childTnLst>
                          </p:cTn>
                        </p:par>
                      </p:childTnLst>
                    </p:cTn>
                  </p:par>
                  <p:par>
                    <p:cTn id="13" fill="hold">
                      <p:stCondLst>
                        <p:cond delay="indefinite"/>
                      </p:stCondLst>
                      <p:childTnLst>
                        <p:par>
                          <p:cTn id="14" fill="hold">
                            <p:stCondLst>
                              <p:cond delay="0"/>
                            </p:stCondLst>
                            <p:childTnLst>
                              <p:par>
                                <p:cTn id="15" presetID="2" presetClass="entr" presetSubtype="3" fill="hold" grpId="0" nodeType="clickEffect">
                                  <p:stCondLst>
                                    <p:cond delay="0"/>
                                  </p:stCondLst>
                                  <p:childTnLst>
                                    <p:set>
                                      <p:cBhvr>
                                        <p:cTn id="16" dur="1" fill="hold">
                                          <p:stCondLst>
                                            <p:cond delay="0"/>
                                          </p:stCondLst>
                                        </p:cTn>
                                        <p:tgtEl>
                                          <p:spTgt spid="69"/>
                                        </p:tgtEl>
                                        <p:attrNameLst>
                                          <p:attrName>style.visibility</p:attrName>
                                        </p:attrNameLst>
                                      </p:cBhvr>
                                      <p:to>
                                        <p:strVal val="visible"/>
                                      </p:to>
                                    </p:set>
                                    <p:anim calcmode="lin" valueType="num">
                                      <p:cBhvr additive="base">
                                        <p:cTn id="17" dur="500" fill="hold"/>
                                        <p:tgtEl>
                                          <p:spTgt spid="69"/>
                                        </p:tgtEl>
                                        <p:attrNameLst>
                                          <p:attrName>ppt_x</p:attrName>
                                        </p:attrNameLst>
                                      </p:cBhvr>
                                      <p:tavLst>
                                        <p:tav tm="0">
                                          <p:val>
                                            <p:strVal val="1+#ppt_w/2"/>
                                          </p:val>
                                        </p:tav>
                                        <p:tav tm="100000">
                                          <p:val>
                                            <p:strVal val="#ppt_x"/>
                                          </p:val>
                                        </p:tav>
                                      </p:tavLst>
                                    </p:anim>
                                    <p:anim calcmode="lin" valueType="num">
                                      <p:cBhvr additive="base">
                                        <p:cTn id="18" dur="500" fill="hold"/>
                                        <p:tgtEl>
                                          <p:spTgt spid="69"/>
                                        </p:tgtEl>
                                        <p:attrNameLst>
                                          <p:attrName>ppt_y</p:attrName>
                                        </p:attrNameLst>
                                      </p:cBhvr>
                                      <p:tavLst>
                                        <p:tav tm="0">
                                          <p:val>
                                            <p:strVal val="0-#ppt_h/2"/>
                                          </p:val>
                                        </p:tav>
                                        <p:tav tm="100000">
                                          <p:val>
                                            <p:strVal val="#ppt_y"/>
                                          </p:val>
                                        </p:tav>
                                      </p:tavLst>
                                    </p:anim>
                                  </p:childTnLst>
                                </p:cTn>
                              </p:par>
                              <p:par>
                                <p:cTn id="19" presetID="2" presetClass="entr" presetSubtype="3" fill="hold" grpId="0" nodeType="withEffect">
                                  <p:stCondLst>
                                    <p:cond delay="0"/>
                                  </p:stCondLst>
                                  <p:childTnLst>
                                    <p:set>
                                      <p:cBhvr>
                                        <p:cTn id="20" dur="1" fill="hold">
                                          <p:stCondLst>
                                            <p:cond delay="0"/>
                                          </p:stCondLst>
                                        </p:cTn>
                                        <p:tgtEl>
                                          <p:spTgt spid="20"/>
                                        </p:tgtEl>
                                        <p:attrNameLst>
                                          <p:attrName>style.visibility</p:attrName>
                                        </p:attrNameLst>
                                      </p:cBhvr>
                                      <p:to>
                                        <p:strVal val="visible"/>
                                      </p:to>
                                    </p:set>
                                    <p:anim calcmode="lin" valueType="num">
                                      <p:cBhvr additive="base">
                                        <p:cTn id="21" dur="500" fill="hold"/>
                                        <p:tgtEl>
                                          <p:spTgt spid="20"/>
                                        </p:tgtEl>
                                        <p:attrNameLst>
                                          <p:attrName>ppt_x</p:attrName>
                                        </p:attrNameLst>
                                      </p:cBhvr>
                                      <p:tavLst>
                                        <p:tav tm="0">
                                          <p:val>
                                            <p:strVal val="1+#ppt_w/2"/>
                                          </p:val>
                                        </p:tav>
                                        <p:tav tm="100000">
                                          <p:val>
                                            <p:strVal val="#ppt_x"/>
                                          </p:val>
                                        </p:tav>
                                      </p:tavLst>
                                    </p:anim>
                                    <p:anim calcmode="lin" valueType="num">
                                      <p:cBhvr additive="base">
                                        <p:cTn id="22" dur="500" fill="hold"/>
                                        <p:tgtEl>
                                          <p:spTgt spid="20"/>
                                        </p:tgtEl>
                                        <p:attrNameLst>
                                          <p:attrName>ppt_y</p:attrName>
                                        </p:attrNameLst>
                                      </p:cBhvr>
                                      <p:tavLst>
                                        <p:tav tm="0">
                                          <p:val>
                                            <p:strVal val="0-#ppt_h/2"/>
                                          </p:val>
                                        </p:tav>
                                        <p:tav tm="100000">
                                          <p:val>
                                            <p:strVal val="#ppt_y"/>
                                          </p:val>
                                        </p:tav>
                                      </p:tavLst>
                                    </p:anim>
                                  </p:childTnLst>
                                </p:cTn>
                              </p:par>
                            </p:childTnLst>
                          </p:cTn>
                        </p:par>
                      </p:childTnLst>
                    </p:cTn>
                  </p:par>
                  <p:par>
                    <p:cTn id="23" fill="hold">
                      <p:stCondLst>
                        <p:cond delay="indefinite"/>
                      </p:stCondLst>
                      <p:childTnLst>
                        <p:par>
                          <p:cTn id="24" fill="hold">
                            <p:stCondLst>
                              <p:cond delay="0"/>
                            </p:stCondLst>
                            <p:childTnLst>
                              <p:par>
                                <p:cTn id="25" presetID="2" presetClass="entr" presetSubtype="12" fill="hold" grpId="0" nodeType="clickEffect">
                                  <p:stCondLst>
                                    <p:cond delay="0"/>
                                  </p:stCondLst>
                                  <p:childTnLst>
                                    <p:set>
                                      <p:cBhvr>
                                        <p:cTn id="26" dur="1" fill="hold">
                                          <p:stCondLst>
                                            <p:cond delay="0"/>
                                          </p:stCondLst>
                                        </p:cTn>
                                        <p:tgtEl>
                                          <p:spTgt spid="71"/>
                                        </p:tgtEl>
                                        <p:attrNameLst>
                                          <p:attrName>style.visibility</p:attrName>
                                        </p:attrNameLst>
                                      </p:cBhvr>
                                      <p:to>
                                        <p:strVal val="visible"/>
                                      </p:to>
                                    </p:set>
                                    <p:anim calcmode="lin" valueType="num">
                                      <p:cBhvr additive="base">
                                        <p:cTn id="27" dur="500" fill="hold"/>
                                        <p:tgtEl>
                                          <p:spTgt spid="71"/>
                                        </p:tgtEl>
                                        <p:attrNameLst>
                                          <p:attrName>ppt_x</p:attrName>
                                        </p:attrNameLst>
                                      </p:cBhvr>
                                      <p:tavLst>
                                        <p:tav tm="0">
                                          <p:val>
                                            <p:strVal val="0-#ppt_w/2"/>
                                          </p:val>
                                        </p:tav>
                                        <p:tav tm="100000">
                                          <p:val>
                                            <p:strVal val="#ppt_x"/>
                                          </p:val>
                                        </p:tav>
                                      </p:tavLst>
                                    </p:anim>
                                    <p:anim calcmode="lin" valueType="num">
                                      <p:cBhvr additive="base">
                                        <p:cTn id="28" dur="500" fill="hold"/>
                                        <p:tgtEl>
                                          <p:spTgt spid="71"/>
                                        </p:tgtEl>
                                        <p:attrNameLst>
                                          <p:attrName>ppt_y</p:attrName>
                                        </p:attrNameLst>
                                      </p:cBhvr>
                                      <p:tavLst>
                                        <p:tav tm="0">
                                          <p:val>
                                            <p:strVal val="1+#ppt_h/2"/>
                                          </p:val>
                                        </p:tav>
                                        <p:tav tm="100000">
                                          <p:val>
                                            <p:strVal val="#ppt_y"/>
                                          </p:val>
                                        </p:tav>
                                      </p:tavLst>
                                    </p:anim>
                                  </p:childTnLst>
                                </p:cTn>
                              </p:par>
                              <p:par>
                                <p:cTn id="29" presetID="2" presetClass="entr" presetSubtype="12" fill="hold" grpId="0" nodeType="withEffect">
                                  <p:stCondLst>
                                    <p:cond delay="0"/>
                                  </p:stCondLst>
                                  <p:childTnLst>
                                    <p:set>
                                      <p:cBhvr>
                                        <p:cTn id="30" dur="1" fill="hold">
                                          <p:stCondLst>
                                            <p:cond delay="0"/>
                                          </p:stCondLst>
                                        </p:cTn>
                                        <p:tgtEl>
                                          <p:spTgt spid="7"/>
                                        </p:tgtEl>
                                        <p:attrNameLst>
                                          <p:attrName>style.visibility</p:attrName>
                                        </p:attrNameLst>
                                      </p:cBhvr>
                                      <p:to>
                                        <p:strVal val="visible"/>
                                      </p:to>
                                    </p:set>
                                    <p:anim calcmode="lin" valueType="num">
                                      <p:cBhvr additive="base">
                                        <p:cTn id="31" dur="500" fill="hold"/>
                                        <p:tgtEl>
                                          <p:spTgt spid="7"/>
                                        </p:tgtEl>
                                        <p:attrNameLst>
                                          <p:attrName>ppt_x</p:attrName>
                                        </p:attrNameLst>
                                      </p:cBhvr>
                                      <p:tavLst>
                                        <p:tav tm="0">
                                          <p:val>
                                            <p:strVal val="0-#ppt_w/2"/>
                                          </p:val>
                                        </p:tav>
                                        <p:tav tm="100000">
                                          <p:val>
                                            <p:strVal val="#ppt_x"/>
                                          </p:val>
                                        </p:tav>
                                      </p:tavLst>
                                    </p:anim>
                                    <p:anim calcmode="lin" valueType="num">
                                      <p:cBhvr additive="base">
                                        <p:cTn id="32"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 presetClass="entr" presetSubtype="6" fill="hold" grpId="0" nodeType="clickEffect">
                                  <p:stCondLst>
                                    <p:cond delay="0"/>
                                  </p:stCondLst>
                                  <p:childTnLst>
                                    <p:set>
                                      <p:cBhvr>
                                        <p:cTn id="36" dur="1" fill="hold">
                                          <p:stCondLst>
                                            <p:cond delay="0"/>
                                          </p:stCondLst>
                                        </p:cTn>
                                        <p:tgtEl>
                                          <p:spTgt spid="70"/>
                                        </p:tgtEl>
                                        <p:attrNameLst>
                                          <p:attrName>style.visibility</p:attrName>
                                        </p:attrNameLst>
                                      </p:cBhvr>
                                      <p:to>
                                        <p:strVal val="visible"/>
                                      </p:to>
                                    </p:set>
                                    <p:anim calcmode="lin" valueType="num">
                                      <p:cBhvr additive="base">
                                        <p:cTn id="37" dur="500" fill="hold"/>
                                        <p:tgtEl>
                                          <p:spTgt spid="70"/>
                                        </p:tgtEl>
                                        <p:attrNameLst>
                                          <p:attrName>ppt_x</p:attrName>
                                        </p:attrNameLst>
                                      </p:cBhvr>
                                      <p:tavLst>
                                        <p:tav tm="0">
                                          <p:val>
                                            <p:strVal val="1+#ppt_w/2"/>
                                          </p:val>
                                        </p:tav>
                                        <p:tav tm="100000">
                                          <p:val>
                                            <p:strVal val="#ppt_x"/>
                                          </p:val>
                                        </p:tav>
                                      </p:tavLst>
                                    </p:anim>
                                    <p:anim calcmode="lin" valueType="num">
                                      <p:cBhvr additive="base">
                                        <p:cTn id="38" dur="500" fill="hold"/>
                                        <p:tgtEl>
                                          <p:spTgt spid="70"/>
                                        </p:tgtEl>
                                        <p:attrNameLst>
                                          <p:attrName>ppt_y</p:attrName>
                                        </p:attrNameLst>
                                      </p:cBhvr>
                                      <p:tavLst>
                                        <p:tav tm="0">
                                          <p:val>
                                            <p:strVal val="1+#ppt_h/2"/>
                                          </p:val>
                                        </p:tav>
                                        <p:tav tm="100000">
                                          <p:val>
                                            <p:strVal val="#ppt_y"/>
                                          </p:val>
                                        </p:tav>
                                      </p:tavLst>
                                    </p:anim>
                                  </p:childTnLst>
                                </p:cTn>
                              </p:par>
                              <p:par>
                                <p:cTn id="39" presetID="2" presetClass="entr" presetSubtype="6" fill="hold" grpId="0" nodeType="withEffect">
                                  <p:stCondLst>
                                    <p:cond delay="0"/>
                                  </p:stCondLst>
                                  <p:childTnLst>
                                    <p:set>
                                      <p:cBhvr>
                                        <p:cTn id="40" dur="1" fill="hold">
                                          <p:stCondLst>
                                            <p:cond delay="0"/>
                                          </p:stCondLst>
                                        </p:cTn>
                                        <p:tgtEl>
                                          <p:spTgt spid="14"/>
                                        </p:tgtEl>
                                        <p:attrNameLst>
                                          <p:attrName>style.visibility</p:attrName>
                                        </p:attrNameLst>
                                      </p:cBhvr>
                                      <p:to>
                                        <p:strVal val="visible"/>
                                      </p:to>
                                    </p:set>
                                    <p:anim calcmode="lin" valueType="num">
                                      <p:cBhvr additive="base">
                                        <p:cTn id="41" dur="500" fill="hold"/>
                                        <p:tgtEl>
                                          <p:spTgt spid="14"/>
                                        </p:tgtEl>
                                        <p:attrNameLst>
                                          <p:attrName>ppt_x</p:attrName>
                                        </p:attrNameLst>
                                      </p:cBhvr>
                                      <p:tavLst>
                                        <p:tav tm="0">
                                          <p:val>
                                            <p:strVal val="1+#ppt_w/2"/>
                                          </p:val>
                                        </p:tav>
                                        <p:tav tm="100000">
                                          <p:val>
                                            <p:strVal val="#ppt_x"/>
                                          </p:val>
                                        </p:tav>
                                      </p:tavLst>
                                    </p:anim>
                                    <p:anim calcmode="lin" valueType="num">
                                      <p:cBhvr additive="base">
                                        <p:cTn id="42" dur="500" fill="hold"/>
                                        <p:tgtEl>
                                          <p:spTgt spid="14"/>
                                        </p:tgtEl>
                                        <p:attrNameLst>
                                          <p:attrName>ppt_y</p:attrName>
                                        </p:attrNameLst>
                                      </p:cBhvr>
                                      <p:tavLst>
                                        <p:tav tm="0">
                                          <p:val>
                                            <p:strVal val="1+#ppt_h/2"/>
                                          </p:val>
                                        </p:tav>
                                        <p:tav tm="100000">
                                          <p:val>
                                            <p:strVal val="#ppt_y"/>
                                          </p:val>
                                        </p:tav>
                                      </p:tavLst>
                                    </p:anim>
                                  </p:childTnLst>
                                </p:cTn>
                              </p:par>
                            </p:childTnLst>
                          </p:cTn>
                        </p:par>
                        <p:par>
                          <p:cTn id="43" fill="hold">
                            <p:stCondLst>
                              <p:cond delay="500"/>
                            </p:stCondLst>
                            <p:childTnLst>
                              <p:par>
                                <p:cTn id="44" presetID="37" presetClass="entr" presetSubtype="0" fill="hold" nodeType="afterEffect">
                                  <p:stCondLst>
                                    <p:cond delay="0"/>
                                  </p:stCondLst>
                                  <p:childTnLst>
                                    <p:set>
                                      <p:cBhvr>
                                        <p:cTn id="45" dur="1" fill="hold">
                                          <p:stCondLst>
                                            <p:cond delay="0"/>
                                          </p:stCondLst>
                                        </p:cTn>
                                        <p:tgtEl>
                                          <p:spTgt spid="29"/>
                                        </p:tgtEl>
                                        <p:attrNameLst>
                                          <p:attrName>style.visibility</p:attrName>
                                        </p:attrNameLst>
                                      </p:cBhvr>
                                      <p:to>
                                        <p:strVal val="visible"/>
                                      </p:to>
                                    </p:set>
                                    <p:animEffect transition="in" filter="fade">
                                      <p:cBhvr>
                                        <p:cTn id="46" dur="1000"/>
                                        <p:tgtEl>
                                          <p:spTgt spid="29"/>
                                        </p:tgtEl>
                                      </p:cBhvr>
                                    </p:animEffect>
                                    <p:anim calcmode="lin" valueType="num">
                                      <p:cBhvr>
                                        <p:cTn id="47" dur="1000" fill="hold"/>
                                        <p:tgtEl>
                                          <p:spTgt spid="29"/>
                                        </p:tgtEl>
                                        <p:attrNameLst>
                                          <p:attrName>ppt_x</p:attrName>
                                        </p:attrNameLst>
                                      </p:cBhvr>
                                      <p:tavLst>
                                        <p:tav tm="0">
                                          <p:val>
                                            <p:strVal val="#ppt_x"/>
                                          </p:val>
                                        </p:tav>
                                        <p:tav tm="100000">
                                          <p:val>
                                            <p:strVal val="#ppt_x"/>
                                          </p:val>
                                        </p:tav>
                                      </p:tavLst>
                                    </p:anim>
                                    <p:anim calcmode="lin" valueType="num">
                                      <p:cBhvr>
                                        <p:cTn id="48" dur="900" decel="100000" fill="hold"/>
                                        <p:tgtEl>
                                          <p:spTgt spid="29"/>
                                        </p:tgtEl>
                                        <p:attrNameLst>
                                          <p:attrName>ppt_y</p:attrName>
                                        </p:attrNameLst>
                                      </p:cBhvr>
                                      <p:tavLst>
                                        <p:tav tm="0">
                                          <p:val>
                                            <p:strVal val="#ppt_y+1"/>
                                          </p:val>
                                        </p:tav>
                                        <p:tav tm="100000">
                                          <p:val>
                                            <p:strVal val="#ppt_y-.03"/>
                                          </p:val>
                                        </p:tav>
                                      </p:tavLst>
                                    </p:anim>
                                    <p:anim calcmode="lin" valueType="num">
                                      <p:cBhvr>
                                        <p:cTn id="49" dur="100" accel="100000" fill="hold">
                                          <p:stCondLst>
                                            <p:cond delay="900"/>
                                          </p:stCondLst>
                                        </p:cTn>
                                        <p:tgtEl>
                                          <p:spTgt spid="29"/>
                                        </p:tgtEl>
                                        <p:attrNameLst>
                                          <p:attrName>ppt_y</p:attrName>
                                        </p:attrNameLst>
                                      </p:cBhvr>
                                      <p:tavLst>
                                        <p:tav tm="0">
                                          <p:val>
                                            <p:strVal val="#ppt_y-.03"/>
                                          </p:val>
                                        </p:tav>
                                        <p:tav tm="100000">
                                          <p:val>
                                            <p:strVal val="#ppt_y"/>
                                          </p:val>
                                        </p:tav>
                                      </p:tavLst>
                                    </p:anim>
                                  </p:childTnLst>
                                </p:cTn>
                              </p:par>
                            </p:childTnLst>
                          </p:cTn>
                        </p:par>
                        <p:par>
                          <p:cTn id="50" fill="hold">
                            <p:stCondLst>
                              <p:cond delay="1500"/>
                            </p:stCondLst>
                            <p:childTnLst>
                              <p:par>
                                <p:cTn id="51" presetID="12" presetClass="entr" presetSubtype="4" fill="hold" grpId="0" nodeType="afterEffect">
                                  <p:stCondLst>
                                    <p:cond delay="0"/>
                                  </p:stCondLst>
                                  <p:childTnLst>
                                    <p:set>
                                      <p:cBhvr>
                                        <p:cTn id="52" dur="1" fill="hold">
                                          <p:stCondLst>
                                            <p:cond delay="0"/>
                                          </p:stCondLst>
                                        </p:cTn>
                                        <p:tgtEl>
                                          <p:spTgt spid="27"/>
                                        </p:tgtEl>
                                        <p:attrNameLst>
                                          <p:attrName>style.visibility</p:attrName>
                                        </p:attrNameLst>
                                      </p:cBhvr>
                                      <p:to>
                                        <p:strVal val="visible"/>
                                      </p:to>
                                    </p:set>
                                    <p:anim calcmode="lin" valueType="num">
                                      <p:cBhvr additive="base">
                                        <p:cTn id="53" dur="500"/>
                                        <p:tgtEl>
                                          <p:spTgt spid="27"/>
                                        </p:tgtEl>
                                        <p:attrNameLst>
                                          <p:attrName>ppt_y</p:attrName>
                                        </p:attrNameLst>
                                      </p:cBhvr>
                                      <p:tavLst>
                                        <p:tav tm="0">
                                          <p:val>
                                            <p:strVal val="#ppt_y+#ppt_h*1.125000"/>
                                          </p:val>
                                        </p:tav>
                                        <p:tav tm="100000">
                                          <p:val>
                                            <p:strVal val="#ppt_y"/>
                                          </p:val>
                                        </p:tav>
                                      </p:tavLst>
                                    </p:anim>
                                    <p:animEffect transition="in" filter="wipe(up)">
                                      <p:cBhvr>
                                        <p:cTn id="54" dur="500"/>
                                        <p:tgtEl>
                                          <p:spTgt spid="27"/>
                                        </p:tgtEl>
                                      </p:cBhvr>
                                    </p:animEffect>
                                  </p:childTnLst>
                                </p:cTn>
                              </p:par>
                              <p:par>
                                <p:cTn id="55" presetID="12" presetClass="entr" presetSubtype="1" fill="hold" grpId="0" nodeType="withEffect">
                                  <p:stCondLst>
                                    <p:cond delay="0"/>
                                  </p:stCondLst>
                                  <p:childTnLst>
                                    <p:set>
                                      <p:cBhvr>
                                        <p:cTn id="56" dur="1" fill="hold">
                                          <p:stCondLst>
                                            <p:cond delay="0"/>
                                          </p:stCondLst>
                                        </p:cTn>
                                        <p:tgtEl>
                                          <p:spTgt spid="28"/>
                                        </p:tgtEl>
                                        <p:attrNameLst>
                                          <p:attrName>style.visibility</p:attrName>
                                        </p:attrNameLst>
                                      </p:cBhvr>
                                      <p:to>
                                        <p:strVal val="visible"/>
                                      </p:to>
                                    </p:set>
                                    <p:anim calcmode="lin" valueType="num">
                                      <p:cBhvr additive="base">
                                        <p:cTn id="57" dur="500"/>
                                        <p:tgtEl>
                                          <p:spTgt spid="28"/>
                                        </p:tgtEl>
                                        <p:attrNameLst>
                                          <p:attrName>ppt_y</p:attrName>
                                        </p:attrNameLst>
                                      </p:cBhvr>
                                      <p:tavLst>
                                        <p:tav tm="0">
                                          <p:val>
                                            <p:strVal val="#ppt_y-#ppt_h*1.125000"/>
                                          </p:val>
                                        </p:tav>
                                        <p:tav tm="100000">
                                          <p:val>
                                            <p:strVal val="#ppt_y"/>
                                          </p:val>
                                        </p:tav>
                                      </p:tavLst>
                                    </p:anim>
                                    <p:animEffect transition="in" filter="wipe(down)">
                                      <p:cBhvr>
                                        <p:cTn id="58" dur="500"/>
                                        <p:tgtEl>
                                          <p:spTgt spid="28"/>
                                        </p:tgtEl>
                                      </p:cBhvr>
                                    </p:animEffect>
                                  </p:childTnLst>
                                </p:cTn>
                              </p:par>
                            </p:childTnLst>
                          </p:cTn>
                        </p:par>
                        <p:par>
                          <p:cTn id="59" fill="hold">
                            <p:stCondLst>
                              <p:cond delay="2000"/>
                            </p:stCondLst>
                            <p:childTnLst>
                              <p:par>
                                <p:cTn id="60" presetID="12" presetClass="entr" presetSubtype="4" fill="hold" grpId="0" nodeType="afterEffect">
                                  <p:stCondLst>
                                    <p:cond delay="0"/>
                                  </p:stCondLst>
                                  <p:childTnLst>
                                    <p:set>
                                      <p:cBhvr>
                                        <p:cTn id="61" dur="1" fill="hold">
                                          <p:stCondLst>
                                            <p:cond delay="0"/>
                                          </p:stCondLst>
                                        </p:cTn>
                                        <p:tgtEl>
                                          <p:spTgt spid="47"/>
                                        </p:tgtEl>
                                        <p:attrNameLst>
                                          <p:attrName>style.visibility</p:attrName>
                                        </p:attrNameLst>
                                      </p:cBhvr>
                                      <p:to>
                                        <p:strVal val="visible"/>
                                      </p:to>
                                    </p:set>
                                    <p:anim calcmode="lin" valueType="num">
                                      <p:cBhvr additive="base">
                                        <p:cTn id="62" dur="500"/>
                                        <p:tgtEl>
                                          <p:spTgt spid="47"/>
                                        </p:tgtEl>
                                        <p:attrNameLst>
                                          <p:attrName>ppt_y</p:attrName>
                                        </p:attrNameLst>
                                      </p:cBhvr>
                                      <p:tavLst>
                                        <p:tav tm="0">
                                          <p:val>
                                            <p:strVal val="#ppt_y+#ppt_h*1.125000"/>
                                          </p:val>
                                        </p:tav>
                                        <p:tav tm="100000">
                                          <p:val>
                                            <p:strVal val="#ppt_y"/>
                                          </p:val>
                                        </p:tav>
                                      </p:tavLst>
                                    </p:anim>
                                    <p:animEffect transition="in" filter="wipe(up)">
                                      <p:cBhvr>
                                        <p:cTn id="63" dur="500"/>
                                        <p:tgtEl>
                                          <p:spTgt spid="47"/>
                                        </p:tgtEl>
                                      </p:cBhvr>
                                    </p:animEffect>
                                  </p:childTnLst>
                                </p:cTn>
                              </p:par>
                              <p:par>
                                <p:cTn id="64" presetID="12" presetClass="entr" presetSubtype="1" fill="hold" grpId="0" nodeType="withEffect">
                                  <p:stCondLst>
                                    <p:cond delay="0"/>
                                  </p:stCondLst>
                                  <p:childTnLst>
                                    <p:set>
                                      <p:cBhvr>
                                        <p:cTn id="65" dur="1" fill="hold">
                                          <p:stCondLst>
                                            <p:cond delay="0"/>
                                          </p:stCondLst>
                                        </p:cTn>
                                        <p:tgtEl>
                                          <p:spTgt spid="48"/>
                                        </p:tgtEl>
                                        <p:attrNameLst>
                                          <p:attrName>style.visibility</p:attrName>
                                        </p:attrNameLst>
                                      </p:cBhvr>
                                      <p:to>
                                        <p:strVal val="visible"/>
                                      </p:to>
                                    </p:set>
                                    <p:anim calcmode="lin" valueType="num">
                                      <p:cBhvr additive="base">
                                        <p:cTn id="66" dur="500"/>
                                        <p:tgtEl>
                                          <p:spTgt spid="48"/>
                                        </p:tgtEl>
                                        <p:attrNameLst>
                                          <p:attrName>ppt_y</p:attrName>
                                        </p:attrNameLst>
                                      </p:cBhvr>
                                      <p:tavLst>
                                        <p:tav tm="0">
                                          <p:val>
                                            <p:strVal val="#ppt_y-#ppt_h*1.125000"/>
                                          </p:val>
                                        </p:tav>
                                        <p:tav tm="100000">
                                          <p:val>
                                            <p:strVal val="#ppt_y"/>
                                          </p:val>
                                        </p:tav>
                                      </p:tavLst>
                                    </p:anim>
                                    <p:animEffect transition="in" filter="wipe(down)">
                                      <p:cBhvr>
                                        <p:cTn id="67" dur="500"/>
                                        <p:tgtEl>
                                          <p:spTgt spid="48"/>
                                        </p:tgtEl>
                                      </p:cBhvr>
                                    </p:animEffect>
                                  </p:childTnLst>
                                </p:cTn>
                              </p:par>
                            </p:childTnLst>
                          </p:cTn>
                        </p:par>
                        <p:par>
                          <p:cTn id="68" fill="hold">
                            <p:stCondLst>
                              <p:cond delay="2500"/>
                            </p:stCondLst>
                            <p:childTnLst>
                              <p:par>
                                <p:cTn id="69" presetID="12" presetClass="entr" presetSubtype="4" fill="hold" grpId="0" nodeType="afterEffect">
                                  <p:stCondLst>
                                    <p:cond delay="0"/>
                                  </p:stCondLst>
                                  <p:childTnLst>
                                    <p:set>
                                      <p:cBhvr>
                                        <p:cTn id="70" dur="1" fill="hold">
                                          <p:stCondLst>
                                            <p:cond delay="0"/>
                                          </p:stCondLst>
                                        </p:cTn>
                                        <p:tgtEl>
                                          <p:spTgt spid="45"/>
                                        </p:tgtEl>
                                        <p:attrNameLst>
                                          <p:attrName>style.visibility</p:attrName>
                                        </p:attrNameLst>
                                      </p:cBhvr>
                                      <p:to>
                                        <p:strVal val="visible"/>
                                      </p:to>
                                    </p:set>
                                    <p:anim calcmode="lin" valueType="num">
                                      <p:cBhvr additive="base">
                                        <p:cTn id="71" dur="500"/>
                                        <p:tgtEl>
                                          <p:spTgt spid="45"/>
                                        </p:tgtEl>
                                        <p:attrNameLst>
                                          <p:attrName>ppt_y</p:attrName>
                                        </p:attrNameLst>
                                      </p:cBhvr>
                                      <p:tavLst>
                                        <p:tav tm="0">
                                          <p:val>
                                            <p:strVal val="#ppt_y+#ppt_h*1.125000"/>
                                          </p:val>
                                        </p:tav>
                                        <p:tav tm="100000">
                                          <p:val>
                                            <p:strVal val="#ppt_y"/>
                                          </p:val>
                                        </p:tav>
                                      </p:tavLst>
                                    </p:anim>
                                    <p:animEffect transition="in" filter="wipe(up)">
                                      <p:cBhvr>
                                        <p:cTn id="72" dur="500"/>
                                        <p:tgtEl>
                                          <p:spTgt spid="45"/>
                                        </p:tgtEl>
                                      </p:cBhvr>
                                    </p:animEffect>
                                  </p:childTnLst>
                                </p:cTn>
                              </p:par>
                              <p:par>
                                <p:cTn id="73" presetID="12" presetClass="entr" presetSubtype="1" fill="hold" grpId="0" nodeType="withEffect">
                                  <p:stCondLst>
                                    <p:cond delay="0"/>
                                  </p:stCondLst>
                                  <p:childTnLst>
                                    <p:set>
                                      <p:cBhvr>
                                        <p:cTn id="74" dur="1" fill="hold">
                                          <p:stCondLst>
                                            <p:cond delay="0"/>
                                          </p:stCondLst>
                                        </p:cTn>
                                        <p:tgtEl>
                                          <p:spTgt spid="46"/>
                                        </p:tgtEl>
                                        <p:attrNameLst>
                                          <p:attrName>style.visibility</p:attrName>
                                        </p:attrNameLst>
                                      </p:cBhvr>
                                      <p:to>
                                        <p:strVal val="visible"/>
                                      </p:to>
                                    </p:set>
                                    <p:anim calcmode="lin" valueType="num">
                                      <p:cBhvr additive="base">
                                        <p:cTn id="75" dur="500"/>
                                        <p:tgtEl>
                                          <p:spTgt spid="46"/>
                                        </p:tgtEl>
                                        <p:attrNameLst>
                                          <p:attrName>ppt_y</p:attrName>
                                        </p:attrNameLst>
                                      </p:cBhvr>
                                      <p:tavLst>
                                        <p:tav tm="0">
                                          <p:val>
                                            <p:strVal val="#ppt_y-#ppt_h*1.125000"/>
                                          </p:val>
                                        </p:tav>
                                        <p:tav tm="100000">
                                          <p:val>
                                            <p:strVal val="#ppt_y"/>
                                          </p:val>
                                        </p:tav>
                                      </p:tavLst>
                                    </p:anim>
                                    <p:animEffect transition="in" filter="wipe(down)">
                                      <p:cBhvr>
                                        <p:cTn id="76" dur="500"/>
                                        <p:tgtEl>
                                          <p:spTgt spid="46"/>
                                        </p:tgtEl>
                                      </p:cBhvr>
                                    </p:animEffect>
                                  </p:childTnLst>
                                </p:cTn>
                              </p:par>
                            </p:childTnLst>
                          </p:cTn>
                        </p:par>
                        <p:par>
                          <p:cTn id="77" fill="hold">
                            <p:stCondLst>
                              <p:cond delay="3000"/>
                            </p:stCondLst>
                            <p:childTnLst>
                              <p:par>
                                <p:cTn id="78" presetID="12" presetClass="entr" presetSubtype="4" fill="hold" grpId="0" nodeType="afterEffect">
                                  <p:stCondLst>
                                    <p:cond delay="0"/>
                                  </p:stCondLst>
                                  <p:childTnLst>
                                    <p:set>
                                      <p:cBhvr>
                                        <p:cTn id="79" dur="1" fill="hold">
                                          <p:stCondLst>
                                            <p:cond delay="0"/>
                                          </p:stCondLst>
                                        </p:cTn>
                                        <p:tgtEl>
                                          <p:spTgt spid="49"/>
                                        </p:tgtEl>
                                        <p:attrNameLst>
                                          <p:attrName>style.visibility</p:attrName>
                                        </p:attrNameLst>
                                      </p:cBhvr>
                                      <p:to>
                                        <p:strVal val="visible"/>
                                      </p:to>
                                    </p:set>
                                    <p:anim calcmode="lin" valueType="num">
                                      <p:cBhvr additive="base">
                                        <p:cTn id="80" dur="500"/>
                                        <p:tgtEl>
                                          <p:spTgt spid="49"/>
                                        </p:tgtEl>
                                        <p:attrNameLst>
                                          <p:attrName>ppt_y</p:attrName>
                                        </p:attrNameLst>
                                      </p:cBhvr>
                                      <p:tavLst>
                                        <p:tav tm="0">
                                          <p:val>
                                            <p:strVal val="#ppt_y+#ppt_h*1.125000"/>
                                          </p:val>
                                        </p:tav>
                                        <p:tav tm="100000">
                                          <p:val>
                                            <p:strVal val="#ppt_y"/>
                                          </p:val>
                                        </p:tav>
                                      </p:tavLst>
                                    </p:anim>
                                    <p:animEffect transition="in" filter="wipe(up)">
                                      <p:cBhvr>
                                        <p:cTn id="81" dur="500"/>
                                        <p:tgtEl>
                                          <p:spTgt spid="49"/>
                                        </p:tgtEl>
                                      </p:cBhvr>
                                    </p:animEffect>
                                  </p:childTnLst>
                                </p:cTn>
                              </p:par>
                              <p:par>
                                <p:cTn id="82" presetID="12" presetClass="entr" presetSubtype="1" fill="hold" grpId="0" nodeType="withEffect">
                                  <p:stCondLst>
                                    <p:cond delay="0"/>
                                  </p:stCondLst>
                                  <p:childTnLst>
                                    <p:set>
                                      <p:cBhvr>
                                        <p:cTn id="83" dur="1" fill="hold">
                                          <p:stCondLst>
                                            <p:cond delay="0"/>
                                          </p:stCondLst>
                                        </p:cTn>
                                        <p:tgtEl>
                                          <p:spTgt spid="50"/>
                                        </p:tgtEl>
                                        <p:attrNameLst>
                                          <p:attrName>style.visibility</p:attrName>
                                        </p:attrNameLst>
                                      </p:cBhvr>
                                      <p:to>
                                        <p:strVal val="visible"/>
                                      </p:to>
                                    </p:set>
                                    <p:anim calcmode="lin" valueType="num">
                                      <p:cBhvr additive="base">
                                        <p:cTn id="84" dur="500"/>
                                        <p:tgtEl>
                                          <p:spTgt spid="50"/>
                                        </p:tgtEl>
                                        <p:attrNameLst>
                                          <p:attrName>ppt_y</p:attrName>
                                        </p:attrNameLst>
                                      </p:cBhvr>
                                      <p:tavLst>
                                        <p:tav tm="0">
                                          <p:val>
                                            <p:strVal val="#ppt_y-#ppt_h*1.125000"/>
                                          </p:val>
                                        </p:tav>
                                        <p:tav tm="100000">
                                          <p:val>
                                            <p:strVal val="#ppt_y"/>
                                          </p:val>
                                        </p:tav>
                                      </p:tavLst>
                                    </p:anim>
                                    <p:animEffect transition="in" filter="wipe(down)">
                                      <p:cBhvr>
                                        <p:cTn id="85" dur="500"/>
                                        <p:tgtEl>
                                          <p:spTgt spid="5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14" grpId="0" bldLvl="0" animBg="1"/>
      <p:bldP spid="20" grpId="0" animBg="1"/>
      <p:bldP spid="26" grpId="0" bldLvl="0" animBg="1"/>
      <p:bldP spid="4" grpId="0"/>
      <p:bldP spid="69" grpId="0"/>
      <p:bldP spid="70" grpId="0"/>
      <p:bldP spid="71" grpId="0"/>
      <p:bldP spid="27" grpId="0"/>
      <p:bldP spid="28" grpId="0"/>
      <p:bldP spid="45" grpId="0"/>
      <p:bldP spid="46" grpId="0"/>
      <p:bldP spid="47" grpId="0"/>
      <p:bldP spid="48" grpId="0"/>
      <p:bldP spid="49" grpId="0"/>
      <p:bldP spid="50"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4" name="矩形 93"/>
          <p:cNvSpPr/>
          <p:nvPr/>
        </p:nvSpPr>
        <p:spPr>
          <a:xfrm>
            <a:off x="6003641" y="3411191"/>
            <a:ext cx="184720" cy="400103"/>
          </a:xfrm>
          <a:prstGeom prst="rect">
            <a:avLst/>
          </a:prstGeom>
          <a:solidFill>
            <a:schemeClr val="bg1">
              <a:lumMod val="95000"/>
            </a:schemeClr>
          </a:solidFill>
        </p:spPr>
        <p:txBody>
          <a:bodyPr rot="0" spcFirstLastPara="0" vertOverflow="overflow" horzOverflow="overflow" vert="horz" wrap="none" lIns="91435" tIns="45717" rIns="91435" bIns="45717" numCol="1" spcCol="0" rtlCol="0" fromWordArt="0" anchor="ctr" anchorCtr="0" forceAA="0" compatLnSpc="1">
            <a:spAutoFit/>
          </a:bodyPr>
          <a:lstStyle/>
          <a:p>
            <a:pPr algn="ctr">
              <a:spcBef>
                <a:spcPct val="0"/>
              </a:spcBef>
            </a:pPr>
            <a:endParaRPr lang="zh-CN" altLang="en-US" sz="2000">
              <a:solidFill>
                <a:srgbClr val="222B33"/>
              </a:solidFill>
              <a:cs typeface="+mn-ea"/>
              <a:sym typeface="+mn-lt"/>
            </a:endParaRPr>
          </a:p>
        </p:txBody>
      </p:sp>
      <p:sp>
        <p:nvSpPr>
          <p:cNvPr id="35" name="矩形 34"/>
          <p:cNvSpPr/>
          <p:nvPr/>
        </p:nvSpPr>
        <p:spPr>
          <a:xfrm>
            <a:off x="8409348" y="2262987"/>
            <a:ext cx="1646605" cy="384080"/>
          </a:xfrm>
          <a:prstGeom prst="rect">
            <a:avLst/>
          </a:prstGeom>
        </p:spPr>
        <p:txBody>
          <a:bodyPr wrap="none">
            <a:spAutoFit/>
          </a:bodyPr>
          <a:lstStyle/>
          <a:p>
            <a:r>
              <a:rPr lang="zh-CN" altLang="en-US" sz="1895" dirty="0">
                <a:solidFill>
                  <a:schemeClr val="tx1">
                    <a:lumMod val="75000"/>
                    <a:lumOff val="25000"/>
                  </a:schemeClr>
                </a:solidFill>
                <a:cs typeface="+mn-ea"/>
                <a:sym typeface="+mn-lt"/>
              </a:rPr>
              <a:t>简要文字内容</a:t>
            </a:r>
            <a:endParaRPr lang="zh-CN" altLang="en-US" sz="1900" dirty="0">
              <a:solidFill>
                <a:schemeClr val="tx1">
                  <a:lumMod val="75000"/>
                  <a:lumOff val="25000"/>
                </a:schemeClr>
              </a:solidFill>
              <a:cs typeface="+mn-ea"/>
              <a:sym typeface="+mn-lt"/>
            </a:endParaRPr>
          </a:p>
        </p:txBody>
      </p:sp>
      <p:cxnSp>
        <p:nvCxnSpPr>
          <p:cNvPr id="36" name="直接连接符 35"/>
          <p:cNvCxnSpPr/>
          <p:nvPr/>
        </p:nvCxnSpPr>
        <p:spPr>
          <a:xfrm>
            <a:off x="8544761" y="2735225"/>
            <a:ext cx="314307" cy="0"/>
          </a:xfrm>
          <a:prstGeom prst="line">
            <a:avLst/>
          </a:prstGeom>
          <a:ln w="28575">
            <a:solidFill>
              <a:schemeClr val="accent2"/>
            </a:solidFill>
          </a:ln>
        </p:spPr>
        <p:style>
          <a:lnRef idx="1">
            <a:schemeClr val="accent1"/>
          </a:lnRef>
          <a:fillRef idx="0">
            <a:schemeClr val="accent1"/>
          </a:fillRef>
          <a:effectRef idx="0">
            <a:schemeClr val="accent1"/>
          </a:effectRef>
          <a:fontRef idx="minor">
            <a:schemeClr val="tx1"/>
          </a:fontRef>
        </p:style>
      </p:cxnSp>
      <p:sp>
        <p:nvSpPr>
          <p:cNvPr id="37" name="PA_矩形 75"/>
          <p:cNvSpPr/>
          <p:nvPr>
            <p:custDataLst>
              <p:tags r:id="rId1"/>
            </p:custDataLst>
          </p:nvPr>
        </p:nvSpPr>
        <p:spPr>
          <a:xfrm>
            <a:off x="8399188" y="2751492"/>
            <a:ext cx="2987539" cy="1012008"/>
          </a:xfrm>
          <a:prstGeom prst="rect">
            <a:avLst/>
          </a:prstGeom>
        </p:spPr>
        <p:txBody>
          <a:bodyPr wrap="square">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just">
              <a:lnSpc>
                <a:spcPct val="150000"/>
              </a:lnSpc>
            </a:pPr>
            <a:r>
              <a:rPr lang="zh-CN" altLang="en-US" sz="1330">
                <a:solidFill>
                  <a:schemeClr val="tx1">
                    <a:lumMod val="75000"/>
                    <a:lumOff val="25000"/>
                  </a:schemeClr>
                </a:solidFill>
                <a:cs typeface="+mn-ea"/>
                <a:sym typeface="+mn-lt"/>
              </a:rPr>
              <a:t>请替换文字内容，点击添加相关标题文字，修改文字内容，也可以直接复制你的内容到此。</a:t>
            </a:r>
            <a:endParaRPr lang="en-US" altLang="zh-CN" sz="1330" dirty="0">
              <a:solidFill>
                <a:schemeClr val="tx1">
                  <a:lumMod val="75000"/>
                  <a:lumOff val="25000"/>
                </a:schemeClr>
              </a:solidFill>
              <a:cs typeface="+mn-ea"/>
              <a:sym typeface="+mn-lt"/>
            </a:endParaRPr>
          </a:p>
        </p:txBody>
      </p:sp>
      <p:sp>
        <p:nvSpPr>
          <p:cNvPr id="26" name="Freeform 19"/>
          <p:cNvSpPr/>
          <p:nvPr/>
        </p:nvSpPr>
        <p:spPr>
          <a:xfrm rot="16200000">
            <a:off x="4778061" y="4610470"/>
            <a:ext cx="1313571" cy="1313573"/>
          </a:xfrm>
          <a:custGeom>
            <a:avLst/>
            <a:gdLst>
              <a:gd name="connsiteX0" fmla="*/ 0 w 1374771"/>
              <a:gd name="connsiteY0" fmla="*/ 1374773 h 1374773"/>
              <a:gd name="connsiteX1" fmla="*/ 6892 w 1374771"/>
              <a:gd name="connsiteY1" fmla="*/ 1238291 h 1374773"/>
              <a:gd name="connsiteX2" fmla="*/ 1238291 w 1374771"/>
              <a:gd name="connsiteY2" fmla="*/ 6892 h 1374773"/>
              <a:gd name="connsiteX3" fmla="*/ 1374771 w 1374771"/>
              <a:gd name="connsiteY3" fmla="*/ 0 h 1374773"/>
              <a:gd name="connsiteX4" fmla="*/ 1374771 w 1374771"/>
              <a:gd name="connsiteY4" fmla="*/ 785622 h 1374773"/>
              <a:gd name="connsiteX5" fmla="*/ 1259595 w 1374771"/>
              <a:gd name="connsiteY5" fmla="*/ 797233 h 1374773"/>
              <a:gd name="connsiteX6" fmla="*/ 797233 w 1374771"/>
              <a:gd name="connsiteY6" fmla="*/ 1259595 h 1374773"/>
              <a:gd name="connsiteX7" fmla="*/ 785622 w 1374771"/>
              <a:gd name="connsiteY7" fmla="*/ 1374773 h 1374773"/>
              <a:gd name="connsiteX8" fmla="*/ 0 w 1374771"/>
              <a:gd name="connsiteY8" fmla="*/ 1374773 h 137477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374771" h="1374773">
                <a:moveTo>
                  <a:pt x="0" y="1374773"/>
                </a:moveTo>
                <a:lnTo>
                  <a:pt x="6892" y="1238291"/>
                </a:lnTo>
                <a:cubicBezTo>
                  <a:pt x="72830" y="589009"/>
                  <a:pt x="589009" y="72830"/>
                  <a:pt x="1238291" y="6892"/>
                </a:cubicBezTo>
                <a:lnTo>
                  <a:pt x="1374771" y="0"/>
                </a:lnTo>
                <a:lnTo>
                  <a:pt x="1374771" y="785622"/>
                </a:lnTo>
                <a:lnTo>
                  <a:pt x="1259595" y="797233"/>
                </a:lnTo>
                <a:cubicBezTo>
                  <a:pt x="1027516" y="844723"/>
                  <a:pt x="844723" y="1027516"/>
                  <a:pt x="797233" y="1259595"/>
                </a:cubicBezTo>
                <a:lnTo>
                  <a:pt x="785622" y="1374773"/>
                </a:lnTo>
                <a:lnTo>
                  <a:pt x="0" y="1374773"/>
                </a:lnTo>
                <a:close/>
              </a:path>
            </a:pathLst>
          </a:custGeom>
          <a:solidFill>
            <a:srgbClr val="15407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900">
              <a:cs typeface="+mn-ea"/>
              <a:sym typeface="+mn-lt"/>
            </a:endParaRPr>
          </a:p>
        </p:txBody>
      </p:sp>
      <p:sp>
        <p:nvSpPr>
          <p:cNvPr id="27" name="Freeform 18"/>
          <p:cNvSpPr/>
          <p:nvPr/>
        </p:nvSpPr>
        <p:spPr>
          <a:xfrm rot="16200000">
            <a:off x="6096004" y="4606103"/>
            <a:ext cx="1313571" cy="1322307"/>
          </a:xfrm>
          <a:custGeom>
            <a:avLst/>
            <a:gdLst>
              <a:gd name="connsiteX0" fmla="*/ 0 w 1374771"/>
              <a:gd name="connsiteY0" fmla="*/ 0 h 1374771"/>
              <a:gd name="connsiteX1" fmla="*/ 785622 w 1374771"/>
              <a:gd name="connsiteY1" fmla="*/ 0 h 1374771"/>
              <a:gd name="connsiteX2" fmla="*/ 797233 w 1374771"/>
              <a:gd name="connsiteY2" fmla="*/ 115176 h 1374771"/>
              <a:gd name="connsiteX3" fmla="*/ 1259595 w 1374771"/>
              <a:gd name="connsiteY3" fmla="*/ 577538 h 1374771"/>
              <a:gd name="connsiteX4" fmla="*/ 1374771 w 1374771"/>
              <a:gd name="connsiteY4" fmla="*/ 589149 h 1374771"/>
              <a:gd name="connsiteX5" fmla="*/ 1374771 w 1374771"/>
              <a:gd name="connsiteY5" fmla="*/ 1374771 h 1374771"/>
              <a:gd name="connsiteX6" fmla="*/ 1238291 w 1374771"/>
              <a:gd name="connsiteY6" fmla="*/ 1367879 h 1374771"/>
              <a:gd name="connsiteX7" fmla="*/ 6892 w 1374771"/>
              <a:gd name="connsiteY7" fmla="*/ 136480 h 1374771"/>
              <a:gd name="connsiteX8" fmla="*/ 0 w 1374771"/>
              <a:gd name="connsiteY8" fmla="*/ 0 h 137477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374771" h="1374771">
                <a:moveTo>
                  <a:pt x="0" y="0"/>
                </a:moveTo>
                <a:lnTo>
                  <a:pt x="785622" y="0"/>
                </a:lnTo>
                <a:lnTo>
                  <a:pt x="797233" y="115176"/>
                </a:lnTo>
                <a:cubicBezTo>
                  <a:pt x="844723" y="347255"/>
                  <a:pt x="1027516" y="530048"/>
                  <a:pt x="1259595" y="577538"/>
                </a:cubicBezTo>
                <a:lnTo>
                  <a:pt x="1374771" y="589149"/>
                </a:lnTo>
                <a:lnTo>
                  <a:pt x="1374771" y="1374771"/>
                </a:lnTo>
                <a:lnTo>
                  <a:pt x="1238291" y="1367879"/>
                </a:lnTo>
                <a:cubicBezTo>
                  <a:pt x="589009" y="1301941"/>
                  <a:pt x="72830" y="785762"/>
                  <a:pt x="6892" y="136480"/>
                </a:cubicBezTo>
                <a:lnTo>
                  <a:pt x="0" y="0"/>
                </a:lnTo>
                <a:close/>
              </a:path>
            </a:pathLst>
          </a:cu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900">
              <a:cs typeface="+mn-ea"/>
              <a:sym typeface="+mn-lt"/>
            </a:endParaRPr>
          </a:p>
        </p:txBody>
      </p:sp>
      <p:sp>
        <p:nvSpPr>
          <p:cNvPr id="28" name="Freeform 12"/>
          <p:cNvSpPr/>
          <p:nvPr/>
        </p:nvSpPr>
        <p:spPr>
          <a:xfrm rot="16200000">
            <a:off x="6100368" y="3298321"/>
            <a:ext cx="1313573" cy="1313571"/>
          </a:xfrm>
          <a:custGeom>
            <a:avLst/>
            <a:gdLst>
              <a:gd name="connsiteX0" fmla="*/ 0 w 1374773"/>
              <a:gd name="connsiteY0" fmla="*/ 1374771 h 1374771"/>
              <a:gd name="connsiteX1" fmla="*/ 0 w 1374773"/>
              <a:gd name="connsiteY1" fmla="*/ 589149 h 1374771"/>
              <a:gd name="connsiteX2" fmla="*/ 115178 w 1374773"/>
              <a:gd name="connsiteY2" fmla="*/ 577538 h 1374771"/>
              <a:gd name="connsiteX3" fmla="*/ 577540 w 1374773"/>
              <a:gd name="connsiteY3" fmla="*/ 115176 h 1374771"/>
              <a:gd name="connsiteX4" fmla="*/ 589151 w 1374773"/>
              <a:gd name="connsiteY4" fmla="*/ 0 h 1374771"/>
              <a:gd name="connsiteX5" fmla="*/ 1374773 w 1374773"/>
              <a:gd name="connsiteY5" fmla="*/ 0 h 1374771"/>
              <a:gd name="connsiteX6" fmla="*/ 1367881 w 1374773"/>
              <a:gd name="connsiteY6" fmla="*/ 136480 h 1374771"/>
              <a:gd name="connsiteX7" fmla="*/ 136482 w 1374773"/>
              <a:gd name="connsiteY7" fmla="*/ 1367879 h 1374771"/>
              <a:gd name="connsiteX8" fmla="*/ 0 w 1374773"/>
              <a:gd name="connsiteY8" fmla="*/ 1374771 h 137477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374773" h="1374771">
                <a:moveTo>
                  <a:pt x="0" y="1374771"/>
                </a:moveTo>
                <a:lnTo>
                  <a:pt x="0" y="589149"/>
                </a:lnTo>
                <a:lnTo>
                  <a:pt x="115178" y="577538"/>
                </a:lnTo>
                <a:cubicBezTo>
                  <a:pt x="347257" y="530048"/>
                  <a:pt x="530050" y="347255"/>
                  <a:pt x="577540" y="115176"/>
                </a:cubicBezTo>
                <a:lnTo>
                  <a:pt x="589151" y="0"/>
                </a:lnTo>
                <a:lnTo>
                  <a:pt x="1374773" y="0"/>
                </a:lnTo>
                <a:lnTo>
                  <a:pt x="1367881" y="136480"/>
                </a:lnTo>
                <a:cubicBezTo>
                  <a:pt x="1301943" y="785762"/>
                  <a:pt x="785764" y="1301941"/>
                  <a:pt x="136482" y="1367879"/>
                </a:cubicBezTo>
                <a:lnTo>
                  <a:pt x="0" y="1374771"/>
                </a:lnTo>
                <a:close/>
              </a:path>
            </a:pathLst>
          </a:cu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900">
              <a:cs typeface="+mn-ea"/>
              <a:sym typeface="+mn-lt"/>
            </a:endParaRPr>
          </a:p>
        </p:txBody>
      </p:sp>
      <p:sp>
        <p:nvSpPr>
          <p:cNvPr id="29" name="Freeform 30"/>
          <p:cNvSpPr/>
          <p:nvPr/>
        </p:nvSpPr>
        <p:spPr>
          <a:xfrm rot="16200000">
            <a:off x="4778061" y="2735400"/>
            <a:ext cx="1313571" cy="1313573"/>
          </a:xfrm>
          <a:custGeom>
            <a:avLst/>
            <a:gdLst>
              <a:gd name="connsiteX0" fmla="*/ 0 w 1374771"/>
              <a:gd name="connsiteY0" fmla="*/ 1374773 h 1374773"/>
              <a:gd name="connsiteX1" fmla="*/ 6892 w 1374771"/>
              <a:gd name="connsiteY1" fmla="*/ 1238291 h 1374773"/>
              <a:gd name="connsiteX2" fmla="*/ 1238291 w 1374771"/>
              <a:gd name="connsiteY2" fmla="*/ 6892 h 1374773"/>
              <a:gd name="connsiteX3" fmla="*/ 1374771 w 1374771"/>
              <a:gd name="connsiteY3" fmla="*/ 0 h 1374773"/>
              <a:gd name="connsiteX4" fmla="*/ 1374771 w 1374771"/>
              <a:gd name="connsiteY4" fmla="*/ 785622 h 1374773"/>
              <a:gd name="connsiteX5" fmla="*/ 1259595 w 1374771"/>
              <a:gd name="connsiteY5" fmla="*/ 797233 h 1374773"/>
              <a:gd name="connsiteX6" fmla="*/ 797233 w 1374771"/>
              <a:gd name="connsiteY6" fmla="*/ 1259595 h 1374773"/>
              <a:gd name="connsiteX7" fmla="*/ 785622 w 1374771"/>
              <a:gd name="connsiteY7" fmla="*/ 1374773 h 1374773"/>
              <a:gd name="connsiteX8" fmla="*/ 0 w 1374771"/>
              <a:gd name="connsiteY8" fmla="*/ 1374773 h 137477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374771" h="1374773">
                <a:moveTo>
                  <a:pt x="0" y="1374773"/>
                </a:moveTo>
                <a:lnTo>
                  <a:pt x="6892" y="1238291"/>
                </a:lnTo>
                <a:cubicBezTo>
                  <a:pt x="72830" y="589009"/>
                  <a:pt x="589009" y="72830"/>
                  <a:pt x="1238291" y="6892"/>
                </a:cubicBezTo>
                <a:lnTo>
                  <a:pt x="1374771" y="0"/>
                </a:lnTo>
                <a:lnTo>
                  <a:pt x="1374771" y="785622"/>
                </a:lnTo>
                <a:lnTo>
                  <a:pt x="1259595" y="797233"/>
                </a:lnTo>
                <a:cubicBezTo>
                  <a:pt x="1027516" y="844723"/>
                  <a:pt x="844723" y="1027516"/>
                  <a:pt x="797233" y="1259595"/>
                </a:cubicBezTo>
                <a:lnTo>
                  <a:pt x="785622" y="1374773"/>
                </a:lnTo>
                <a:lnTo>
                  <a:pt x="0" y="1374773"/>
                </a:lnTo>
                <a:close/>
              </a:path>
            </a:pathLst>
          </a:custGeom>
          <a:solidFill>
            <a:srgbClr val="E7002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900">
              <a:cs typeface="+mn-ea"/>
              <a:sym typeface="+mn-lt"/>
            </a:endParaRPr>
          </a:p>
        </p:txBody>
      </p:sp>
      <p:sp>
        <p:nvSpPr>
          <p:cNvPr id="31" name="Freeform 10"/>
          <p:cNvSpPr/>
          <p:nvPr/>
        </p:nvSpPr>
        <p:spPr>
          <a:xfrm rot="16200000">
            <a:off x="4778060" y="3298320"/>
            <a:ext cx="1313573" cy="1313573"/>
          </a:xfrm>
          <a:custGeom>
            <a:avLst/>
            <a:gdLst>
              <a:gd name="connsiteX0" fmla="*/ 0 w 1374773"/>
              <a:gd name="connsiteY0" fmla="*/ 785622 h 1374773"/>
              <a:gd name="connsiteX1" fmla="*/ 0 w 1374773"/>
              <a:gd name="connsiteY1" fmla="*/ 0 h 1374773"/>
              <a:gd name="connsiteX2" fmla="*/ 136482 w 1374773"/>
              <a:gd name="connsiteY2" fmla="*/ 6892 h 1374773"/>
              <a:gd name="connsiteX3" fmla="*/ 1367881 w 1374773"/>
              <a:gd name="connsiteY3" fmla="*/ 1238291 h 1374773"/>
              <a:gd name="connsiteX4" fmla="*/ 1374773 w 1374773"/>
              <a:gd name="connsiteY4" fmla="*/ 1374773 h 1374773"/>
              <a:gd name="connsiteX5" fmla="*/ 589151 w 1374773"/>
              <a:gd name="connsiteY5" fmla="*/ 1374773 h 1374773"/>
              <a:gd name="connsiteX6" fmla="*/ 577540 w 1374773"/>
              <a:gd name="connsiteY6" fmla="*/ 1259595 h 1374773"/>
              <a:gd name="connsiteX7" fmla="*/ 115178 w 1374773"/>
              <a:gd name="connsiteY7" fmla="*/ 797233 h 1374773"/>
              <a:gd name="connsiteX8" fmla="*/ 0 w 1374773"/>
              <a:gd name="connsiteY8" fmla="*/ 785622 h 137477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374773" h="1374773">
                <a:moveTo>
                  <a:pt x="0" y="785622"/>
                </a:moveTo>
                <a:lnTo>
                  <a:pt x="0" y="0"/>
                </a:lnTo>
                <a:lnTo>
                  <a:pt x="136482" y="6892"/>
                </a:lnTo>
                <a:cubicBezTo>
                  <a:pt x="785764" y="72830"/>
                  <a:pt x="1301943" y="589009"/>
                  <a:pt x="1367881" y="1238291"/>
                </a:cubicBezTo>
                <a:lnTo>
                  <a:pt x="1374773" y="1374773"/>
                </a:lnTo>
                <a:lnTo>
                  <a:pt x="589151" y="1374773"/>
                </a:lnTo>
                <a:lnTo>
                  <a:pt x="577540" y="1259595"/>
                </a:lnTo>
                <a:cubicBezTo>
                  <a:pt x="530050" y="1027516"/>
                  <a:pt x="347257" y="844723"/>
                  <a:pt x="115178" y="797233"/>
                </a:cubicBezTo>
                <a:lnTo>
                  <a:pt x="0" y="785622"/>
                </a:ln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900">
              <a:cs typeface="+mn-ea"/>
              <a:sym typeface="+mn-lt"/>
            </a:endParaRPr>
          </a:p>
        </p:txBody>
      </p:sp>
      <p:sp>
        <p:nvSpPr>
          <p:cNvPr id="32" name="Freeform 31"/>
          <p:cNvSpPr/>
          <p:nvPr/>
        </p:nvSpPr>
        <p:spPr>
          <a:xfrm rot="16200000">
            <a:off x="6090211" y="2735401"/>
            <a:ext cx="1313571" cy="1313571"/>
          </a:xfrm>
          <a:custGeom>
            <a:avLst/>
            <a:gdLst>
              <a:gd name="connsiteX0" fmla="*/ 0 w 1374771"/>
              <a:gd name="connsiteY0" fmla="*/ 0 h 1374771"/>
              <a:gd name="connsiteX1" fmla="*/ 785622 w 1374771"/>
              <a:gd name="connsiteY1" fmla="*/ 0 h 1374771"/>
              <a:gd name="connsiteX2" fmla="*/ 797233 w 1374771"/>
              <a:gd name="connsiteY2" fmla="*/ 115176 h 1374771"/>
              <a:gd name="connsiteX3" fmla="*/ 1259595 w 1374771"/>
              <a:gd name="connsiteY3" fmla="*/ 577538 h 1374771"/>
              <a:gd name="connsiteX4" fmla="*/ 1374771 w 1374771"/>
              <a:gd name="connsiteY4" fmla="*/ 589149 h 1374771"/>
              <a:gd name="connsiteX5" fmla="*/ 1374771 w 1374771"/>
              <a:gd name="connsiteY5" fmla="*/ 1374771 h 1374771"/>
              <a:gd name="connsiteX6" fmla="*/ 1238291 w 1374771"/>
              <a:gd name="connsiteY6" fmla="*/ 1367879 h 1374771"/>
              <a:gd name="connsiteX7" fmla="*/ 6892 w 1374771"/>
              <a:gd name="connsiteY7" fmla="*/ 136480 h 1374771"/>
              <a:gd name="connsiteX8" fmla="*/ 0 w 1374771"/>
              <a:gd name="connsiteY8" fmla="*/ 0 h 137477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374771" h="1374771">
                <a:moveTo>
                  <a:pt x="0" y="0"/>
                </a:moveTo>
                <a:lnTo>
                  <a:pt x="785622" y="0"/>
                </a:lnTo>
                <a:lnTo>
                  <a:pt x="797233" y="115176"/>
                </a:lnTo>
                <a:cubicBezTo>
                  <a:pt x="844723" y="347255"/>
                  <a:pt x="1027516" y="530048"/>
                  <a:pt x="1259595" y="577538"/>
                </a:cubicBezTo>
                <a:lnTo>
                  <a:pt x="1374771" y="589149"/>
                </a:lnTo>
                <a:lnTo>
                  <a:pt x="1374771" y="1374771"/>
                </a:lnTo>
                <a:lnTo>
                  <a:pt x="1238291" y="1367879"/>
                </a:lnTo>
                <a:cubicBezTo>
                  <a:pt x="589009" y="1301941"/>
                  <a:pt x="72830" y="785762"/>
                  <a:pt x="6892" y="136480"/>
                </a:cubicBezTo>
                <a:lnTo>
                  <a:pt x="0" y="0"/>
                </a:ln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900">
              <a:cs typeface="+mn-ea"/>
              <a:sym typeface="+mn-lt"/>
            </a:endParaRPr>
          </a:p>
        </p:txBody>
      </p:sp>
      <p:sp>
        <p:nvSpPr>
          <p:cNvPr id="49" name="Freeform 32"/>
          <p:cNvSpPr/>
          <p:nvPr/>
        </p:nvSpPr>
        <p:spPr>
          <a:xfrm rot="16200000">
            <a:off x="6090210" y="1423253"/>
            <a:ext cx="1313573" cy="1313571"/>
          </a:xfrm>
          <a:custGeom>
            <a:avLst/>
            <a:gdLst>
              <a:gd name="connsiteX0" fmla="*/ 0 w 1374773"/>
              <a:gd name="connsiteY0" fmla="*/ 1374771 h 1374771"/>
              <a:gd name="connsiteX1" fmla="*/ 0 w 1374773"/>
              <a:gd name="connsiteY1" fmla="*/ 589149 h 1374771"/>
              <a:gd name="connsiteX2" fmla="*/ 115178 w 1374773"/>
              <a:gd name="connsiteY2" fmla="*/ 577538 h 1374771"/>
              <a:gd name="connsiteX3" fmla="*/ 577540 w 1374773"/>
              <a:gd name="connsiteY3" fmla="*/ 115176 h 1374771"/>
              <a:gd name="connsiteX4" fmla="*/ 589151 w 1374773"/>
              <a:gd name="connsiteY4" fmla="*/ 0 h 1374771"/>
              <a:gd name="connsiteX5" fmla="*/ 1374773 w 1374773"/>
              <a:gd name="connsiteY5" fmla="*/ 0 h 1374771"/>
              <a:gd name="connsiteX6" fmla="*/ 1367881 w 1374773"/>
              <a:gd name="connsiteY6" fmla="*/ 136480 h 1374771"/>
              <a:gd name="connsiteX7" fmla="*/ 136482 w 1374773"/>
              <a:gd name="connsiteY7" fmla="*/ 1367879 h 1374771"/>
              <a:gd name="connsiteX8" fmla="*/ 0 w 1374773"/>
              <a:gd name="connsiteY8" fmla="*/ 1374771 h 137477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374773" h="1374771">
                <a:moveTo>
                  <a:pt x="0" y="1374771"/>
                </a:moveTo>
                <a:lnTo>
                  <a:pt x="0" y="589149"/>
                </a:lnTo>
                <a:lnTo>
                  <a:pt x="115178" y="577538"/>
                </a:lnTo>
                <a:cubicBezTo>
                  <a:pt x="347257" y="530048"/>
                  <a:pt x="530050" y="347255"/>
                  <a:pt x="577540" y="115176"/>
                </a:cubicBezTo>
                <a:lnTo>
                  <a:pt x="589151" y="0"/>
                </a:lnTo>
                <a:lnTo>
                  <a:pt x="1374773" y="0"/>
                </a:lnTo>
                <a:lnTo>
                  <a:pt x="1367881" y="136480"/>
                </a:lnTo>
                <a:cubicBezTo>
                  <a:pt x="1301943" y="785762"/>
                  <a:pt x="785764" y="1301941"/>
                  <a:pt x="136482" y="1367879"/>
                </a:cubicBezTo>
                <a:lnTo>
                  <a:pt x="0" y="1374771"/>
                </a:lnTo>
                <a:close/>
              </a:path>
            </a:pathLst>
          </a:custGeom>
          <a:solidFill>
            <a:srgbClr val="E7002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900">
              <a:cs typeface="+mn-ea"/>
              <a:sym typeface="+mn-lt"/>
            </a:endParaRPr>
          </a:p>
        </p:txBody>
      </p:sp>
      <p:sp>
        <p:nvSpPr>
          <p:cNvPr id="50" name="Freeform 33"/>
          <p:cNvSpPr/>
          <p:nvPr/>
        </p:nvSpPr>
        <p:spPr>
          <a:xfrm rot="16200000">
            <a:off x="4778060" y="1423252"/>
            <a:ext cx="1313573" cy="1313573"/>
          </a:xfrm>
          <a:custGeom>
            <a:avLst/>
            <a:gdLst>
              <a:gd name="connsiteX0" fmla="*/ 0 w 1374773"/>
              <a:gd name="connsiteY0" fmla="*/ 785622 h 1374773"/>
              <a:gd name="connsiteX1" fmla="*/ 0 w 1374773"/>
              <a:gd name="connsiteY1" fmla="*/ 0 h 1374773"/>
              <a:gd name="connsiteX2" fmla="*/ 136482 w 1374773"/>
              <a:gd name="connsiteY2" fmla="*/ 6892 h 1374773"/>
              <a:gd name="connsiteX3" fmla="*/ 1367881 w 1374773"/>
              <a:gd name="connsiteY3" fmla="*/ 1238291 h 1374773"/>
              <a:gd name="connsiteX4" fmla="*/ 1374773 w 1374773"/>
              <a:gd name="connsiteY4" fmla="*/ 1374773 h 1374773"/>
              <a:gd name="connsiteX5" fmla="*/ 589151 w 1374773"/>
              <a:gd name="connsiteY5" fmla="*/ 1374773 h 1374773"/>
              <a:gd name="connsiteX6" fmla="*/ 577540 w 1374773"/>
              <a:gd name="connsiteY6" fmla="*/ 1259595 h 1374773"/>
              <a:gd name="connsiteX7" fmla="*/ 115178 w 1374773"/>
              <a:gd name="connsiteY7" fmla="*/ 797233 h 1374773"/>
              <a:gd name="connsiteX8" fmla="*/ 0 w 1374773"/>
              <a:gd name="connsiteY8" fmla="*/ 785622 h 137477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374773" h="1374773">
                <a:moveTo>
                  <a:pt x="0" y="785622"/>
                </a:moveTo>
                <a:lnTo>
                  <a:pt x="0" y="0"/>
                </a:lnTo>
                <a:lnTo>
                  <a:pt x="136482" y="6892"/>
                </a:lnTo>
                <a:cubicBezTo>
                  <a:pt x="785764" y="72830"/>
                  <a:pt x="1301943" y="589009"/>
                  <a:pt x="1367881" y="1238291"/>
                </a:cubicBezTo>
                <a:lnTo>
                  <a:pt x="1374773" y="1374773"/>
                </a:lnTo>
                <a:lnTo>
                  <a:pt x="589151" y="1374773"/>
                </a:lnTo>
                <a:lnTo>
                  <a:pt x="577540" y="1259595"/>
                </a:lnTo>
                <a:cubicBezTo>
                  <a:pt x="530050" y="1027516"/>
                  <a:pt x="347257" y="844723"/>
                  <a:pt x="115178" y="797233"/>
                </a:cubicBezTo>
                <a:lnTo>
                  <a:pt x="0" y="785622"/>
                </a:lnTo>
                <a:close/>
              </a:path>
            </a:pathLst>
          </a:custGeom>
          <a:solidFill>
            <a:srgbClr val="E7002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900">
              <a:cs typeface="+mn-ea"/>
              <a:sym typeface="+mn-lt"/>
            </a:endParaRPr>
          </a:p>
        </p:txBody>
      </p:sp>
      <p:sp>
        <p:nvSpPr>
          <p:cNvPr id="51" name="TextBox 36"/>
          <p:cNvSpPr txBox="1"/>
          <p:nvPr/>
        </p:nvSpPr>
        <p:spPr>
          <a:xfrm>
            <a:off x="4986602" y="2335311"/>
            <a:ext cx="585417" cy="523220"/>
          </a:xfrm>
          <a:prstGeom prst="rect">
            <a:avLst/>
          </a:prstGeom>
          <a:noFill/>
        </p:spPr>
        <p:txBody>
          <a:bodyPr wrap="none" rtlCol="0">
            <a:spAutoFit/>
          </a:bodyPr>
          <a:lstStyle/>
          <a:p>
            <a:r>
              <a:rPr lang="en-US" sz="2800" b="1">
                <a:solidFill>
                  <a:schemeClr val="bg1"/>
                </a:solidFill>
                <a:cs typeface="+mn-ea"/>
                <a:sym typeface="+mn-lt"/>
              </a:rPr>
              <a:t>01</a:t>
            </a:r>
            <a:endParaRPr lang="en-US" sz="2800" b="1">
              <a:solidFill>
                <a:schemeClr val="bg1"/>
              </a:solidFill>
              <a:cs typeface="+mn-ea"/>
              <a:sym typeface="+mn-lt"/>
            </a:endParaRPr>
          </a:p>
        </p:txBody>
      </p:sp>
      <p:sp>
        <p:nvSpPr>
          <p:cNvPr id="52" name="TextBox 37"/>
          <p:cNvSpPr txBox="1"/>
          <p:nvPr/>
        </p:nvSpPr>
        <p:spPr>
          <a:xfrm>
            <a:off x="6757154" y="2779508"/>
            <a:ext cx="585417" cy="523220"/>
          </a:xfrm>
          <a:prstGeom prst="rect">
            <a:avLst/>
          </a:prstGeom>
          <a:noFill/>
        </p:spPr>
        <p:txBody>
          <a:bodyPr wrap="none" rtlCol="0">
            <a:spAutoFit/>
          </a:bodyPr>
          <a:lstStyle/>
          <a:p>
            <a:r>
              <a:rPr lang="en-US" sz="2800" b="1">
                <a:solidFill>
                  <a:schemeClr val="bg1"/>
                </a:solidFill>
                <a:cs typeface="+mn-ea"/>
                <a:sym typeface="+mn-lt"/>
              </a:rPr>
              <a:t>02</a:t>
            </a:r>
            <a:endParaRPr lang="en-US" sz="2800" b="1">
              <a:solidFill>
                <a:schemeClr val="bg1"/>
              </a:solidFill>
              <a:cs typeface="+mn-ea"/>
              <a:sym typeface="+mn-lt"/>
            </a:endParaRPr>
          </a:p>
        </p:txBody>
      </p:sp>
      <p:sp>
        <p:nvSpPr>
          <p:cNvPr id="53" name="TextBox 38"/>
          <p:cNvSpPr txBox="1"/>
          <p:nvPr/>
        </p:nvSpPr>
        <p:spPr>
          <a:xfrm>
            <a:off x="6757154" y="4197797"/>
            <a:ext cx="585417" cy="523220"/>
          </a:xfrm>
          <a:prstGeom prst="rect">
            <a:avLst/>
          </a:prstGeom>
          <a:noFill/>
        </p:spPr>
        <p:txBody>
          <a:bodyPr wrap="none" rtlCol="0">
            <a:spAutoFit/>
          </a:bodyPr>
          <a:lstStyle/>
          <a:p>
            <a:r>
              <a:rPr lang="en-US" sz="2800" b="1">
                <a:solidFill>
                  <a:schemeClr val="bg1"/>
                </a:solidFill>
                <a:cs typeface="+mn-ea"/>
                <a:sym typeface="+mn-lt"/>
              </a:rPr>
              <a:t>03</a:t>
            </a:r>
            <a:endParaRPr lang="en-US" sz="2800" b="1">
              <a:solidFill>
                <a:schemeClr val="bg1"/>
              </a:solidFill>
              <a:cs typeface="+mn-ea"/>
              <a:sym typeface="+mn-lt"/>
            </a:endParaRPr>
          </a:p>
        </p:txBody>
      </p:sp>
      <p:sp>
        <p:nvSpPr>
          <p:cNvPr id="54" name="TextBox 39"/>
          <p:cNvSpPr txBox="1"/>
          <p:nvPr/>
        </p:nvSpPr>
        <p:spPr>
          <a:xfrm>
            <a:off x="4986602" y="4633235"/>
            <a:ext cx="585417" cy="523220"/>
          </a:xfrm>
          <a:prstGeom prst="rect">
            <a:avLst/>
          </a:prstGeom>
          <a:noFill/>
        </p:spPr>
        <p:txBody>
          <a:bodyPr wrap="none" rtlCol="0">
            <a:spAutoFit/>
          </a:bodyPr>
          <a:lstStyle/>
          <a:p>
            <a:r>
              <a:rPr lang="en-US" sz="2800" b="1">
                <a:solidFill>
                  <a:schemeClr val="bg1"/>
                </a:solidFill>
                <a:cs typeface="+mn-ea"/>
                <a:sym typeface="+mn-lt"/>
              </a:rPr>
              <a:t>04</a:t>
            </a:r>
            <a:endParaRPr lang="en-US" sz="2800" b="1">
              <a:solidFill>
                <a:schemeClr val="bg1"/>
              </a:solidFill>
              <a:cs typeface="+mn-ea"/>
              <a:sym typeface="+mn-lt"/>
            </a:endParaRPr>
          </a:p>
        </p:txBody>
      </p:sp>
      <p:sp>
        <p:nvSpPr>
          <p:cNvPr id="55" name="Oval 41"/>
          <p:cNvSpPr/>
          <p:nvPr/>
        </p:nvSpPr>
        <p:spPr>
          <a:xfrm>
            <a:off x="3995912" y="1851540"/>
            <a:ext cx="561576" cy="561576"/>
          </a:xfrm>
          <a:prstGeom prst="ellipse">
            <a:avLst/>
          </a:prstGeom>
          <a:solidFill>
            <a:srgbClr val="E7002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a:solidFill>
                  <a:schemeClr val="bg1"/>
                </a:solidFill>
                <a:cs typeface="+mn-ea"/>
                <a:sym typeface="+mn-lt"/>
              </a:rPr>
              <a:t>01</a:t>
            </a:r>
            <a:endParaRPr lang="en-US" sz="1400">
              <a:solidFill>
                <a:schemeClr val="bg1"/>
              </a:solidFill>
              <a:cs typeface="+mn-ea"/>
              <a:sym typeface="+mn-lt"/>
            </a:endParaRPr>
          </a:p>
        </p:txBody>
      </p:sp>
      <p:sp>
        <p:nvSpPr>
          <p:cNvPr id="57" name="Oval 43"/>
          <p:cNvSpPr/>
          <p:nvPr/>
        </p:nvSpPr>
        <p:spPr>
          <a:xfrm>
            <a:off x="3995912" y="4059932"/>
            <a:ext cx="561576" cy="561576"/>
          </a:xfrm>
          <a:prstGeom prst="ellipse">
            <a:avLst/>
          </a:prstGeom>
          <a:solidFill>
            <a:srgbClr val="15407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b="1">
                <a:solidFill>
                  <a:schemeClr val="bg1"/>
                </a:solidFill>
                <a:cs typeface="+mn-ea"/>
                <a:sym typeface="+mn-lt"/>
              </a:rPr>
              <a:t>04</a:t>
            </a:r>
            <a:endParaRPr lang="en-US" sz="1400" b="1">
              <a:solidFill>
                <a:schemeClr val="bg1"/>
              </a:solidFill>
              <a:cs typeface="+mn-ea"/>
              <a:sym typeface="+mn-lt"/>
            </a:endParaRPr>
          </a:p>
        </p:txBody>
      </p:sp>
      <p:sp>
        <p:nvSpPr>
          <p:cNvPr id="59" name="Oval 45"/>
          <p:cNvSpPr/>
          <p:nvPr/>
        </p:nvSpPr>
        <p:spPr>
          <a:xfrm>
            <a:off x="7837611" y="2295737"/>
            <a:ext cx="561576" cy="561576"/>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b="1">
                <a:solidFill>
                  <a:schemeClr val="bg1"/>
                </a:solidFill>
                <a:cs typeface="+mn-ea"/>
                <a:sym typeface="+mn-lt"/>
              </a:rPr>
              <a:t>02</a:t>
            </a:r>
            <a:endParaRPr lang="en-US" sz="1400" b="1">
              <a:solidFill>
                <a:schemeClr val="bg1"/>
              </a:solidFill>
              <a:cs typeface="+mn-ea"/>
              <a:sym typeface="+mn-lt"/>
            </a:endParaRPr>
          </a:p>
        </p:txBody>
      </p:sp>
      <p:sp>
        <p:nvSpPr>
          <p:cNvPr id="61" name="Oval 47"/>
          <p:cNvSpPr/>
          <p:nvPr/>
        </p:nvSpPr>
        <p:spPr>
          <a:xfrm>
            <a:off x="7837611" y="4197797"/>
            <a:ext cx="561576" cy="561576"/>
          </a:xfrm>
          <a:prstGeom prst="ellips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b="1">
                <a:solidFill>
                  <a:schemeClr val="bg1"/>
                </a:solidFill>
                <a:cs typeface="+mn-ea"/>
                <a:sym typeface="+mn-lt"/>
              </a:rPr>
              <a:t>03</a:t>
            </a:r>
            <a:endParaRPr lang="en-US" sz="1400" b="1">
              <a:solidFill>
                <a:schemeClr val="bg1"/>
              </a:solidFill>
              <a:cs typeface="+mn-ea"/>
              <a:sym typeface="+mn-lt"/>
            </a:endParaRPr>
          </a:p>
        </p:txBody>
      </p:sp>
      <p:sp>
        <p:nvSpPr>
          <p:cNvPr id="85" name="矩形 84"/>
          <p:cNvSpPr/>
          <p:nvPr/>
        </p:nvSpPr>
        <p:spPr>
          <a:xfrm>
            <a:off x="8409348" y="4197797"/>
            <a:ext cx="1646605" cy="384080"/>
          </a:xfrm>
          <a:prstGeom prst="rect">
            <a:avLst/>
          </a:prstGeom>
        </p:spPr>
        <p:txBody>
          <a:bodyPr wrap="none">
            <a:spAutoFit/>
          </a:bodyPr>
          <a:lstStyle/>
          <a:p>
            <a:r>
              <a:rPr lang="zh-CN" altLang="en-US" sz="1895" dirty="0">
                <a:solidFill>
                  <a:schemeClr val="tx1">
                    <a:lumMod val="75000"/>
                    <a:lumOff val="25000"/>
                  </a:schemeClr>
                </a:solidFill>
                <a:cs typeface="+mn-ea"/>
                <a:sym typeface="+mn-lt"/>
              </a:rPr>
              <a:t>简要文字内容</a:t>
            </a:r>
            <a:endParaRPr lang="zh-CN" altLang="en-US" sz="1900" dirty="0">
              <a:solidFill>
                <a:schemeClr val="tx1">
                  <a:lumMod val="75000"/>
                  <a:lumOff val="25000"/>
                </a:schemeClr>
              </a:solidFill>
              <a:cs typeface="+mn-ea"/>
              <a:sym typeface="+mn-lt"/>
            </a:endParaRPr>
          </a:p>
        </p:txBody>
      </p:sp>
      <p:cxnSp>
        <p:nvCxnSpPr>
          <p:cNvPr id="86" name="直接连接符 85"/>
          <p:cNvCxnSpPr/>
          <p:nvPr/>
        </p:nvCxnSpPr>
        <p:spPr>
          <a:xfrm>
            <a:off x="8544761" y="4670035"/>
            <a:ext cx="314307" cy="0"/>
          </a:xfrm>
          <a:prstGeom prst="line">
            <a:avLst/>
          </a:prstGeom>
          <a:ln w="28575">
            <a:solidFill>
              <a:schemeClr val="accent3"/>
            </a:solidFill>
          </a:ln>
        </p:spPr>
        <p:style>
          <a:lnRef idx="1">
            <a:schemeClr val="accent1"/>
          </a:lnRef>
          <a:fillRef idx="0">
            <a:schemeClr val="accent1"/>
          </a:fillRef>
          <a:effectRef idx="0">
            <a:schemeClr val="accent1"/>
          </a:effectRef>
          <a:fontRef idx="minor">
            <a:schemeClr val="tx1"/>
          </a:fontRef>
        </p:style>
      </p:cxnSp>
      <p:sp>
        <p:nvSpPr>
          <p:cNvPr id="87" name="PA_矩形 75"/>
          <p:cNvSpPr/>
          <p:nvPr>
            <p:custDataLst>
              <p:tags r:id="rId2"/>
            </p:custDataLst>
          </p:nvPr>
        </p:nvSpPr>
        <p:spPr>
          <a:xfrm>
            <a:off x="8399188" y="4686303"/>
            <a:ext cx="2987539" cy="1012008"/>
          </a:xfrm>
          <a:prstGeom prst="rect">
            <a:avLst/>
          </a:prstGeom>
        </p:spPr>
        <p:txBody>
          <a:bodyPr wrap="square">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just">
              <a:lnSpc>
                <a:spcPct val="150000"/>
              </a:lnSpc>
            </a:pPr>
            <a:r>
              <a:rPr lang="zh-CN" altLang="en-US" sz="1330">
                <a:solidFill>
                  <a:schemeClr val="tx1">
                    <a:lumMod val="75000"/>
                    <a:lumOff val="25000"/>
                  </a:schemeClr>
                </a:solidFill>
                <a:cs typeface="+mn-ea"/>
                <a:sym typeface="+mn-lt"/>
              </a:rPr>
              <a:t>请替换文字内容，点击添加相关标题文字，修改文字内容，也可以直接复制你的内容到此。</a:t>
            </a:r>
            <a:endParaRPr lang="en-US" altLang="zh-CN" sz="1330" dirty="0">
              <a:solidFill>
                <a:schemeClr val="tx1">
                  <a:lumMod val="75000"/>
                  <a:lumOff val="25000"/>
                </a:schemeClr>
              </a:solidFill>
              <a:cs typeface="+mn-ea"/>
              <a:sym typeface="+mn-lt"/>
            </a:endParaRPr>
          </a:p>
        </p:txBody>
      </p:sp>
      <p:sp>
        <p:nvSpPr>
          <p:cNvPr id="88" name="矩形 87"/>
          <p:cNvSpPr/>
          <p:nvPr/>
        </p:nvSpPr>
        <p:spPr>
          <a:xfrm>
            <a:off x="2254002" y="1720451"/>
            <a:ext cx="1646605" cy="384080"/>
          </a:xfrm>
          <a:prstGeom prst="rect">
            <a:avLst/>
          </a:prstGeom>
        </p:spPr>
        <p:txBody>
          <a:bodyPr wrap="none">
            <a:spAutoFit/>
          </a:bodyPr>
          <a:lstStyle/>
          <a:p>
            <a:pPr algn="r"/>
            <a:r>
              <a:rPr lang="zh-CN" altLang="en-US" sz="1895" dirty="0">
                <a:solidFill>
                  <a:schemeClr val="tx1">
                    <a:lumMod val="75000"/>
                    <a:lumOff val="25000"/>
                  </a:schemeClr>
                </a:solidFill>
                <a:cs typeface="+mn-ea"/>
                <a:sym typeface="+mn-lt"/>
              </a:rPr>
              <a:t>简要文字内容</a:t>
            </a:r>
            <a:endParaRPr lang="zh-CN" altLang="en-US" sz="1900" dirty="0">
              <a:solidFill>
                <a:schemeClr val="tx1">
                  <a:lumMod val="75000"/>
                  <a:lumOff val="25000"/>
                </a:schemeClr>
              </a:solidFill>
              <a:cs typeface="+mn-ea"/>
              <a:sym typeface="+mn-lt"/>
            </a:endParaRPr>
          </a:p>
        </p:txBody>
      </p:sp>
      <p:cxnSp>
        <p:nvCxnSpPr>
          <p:cNvPr id="89" name="直接连接符 88"/>
          <p:cNvCxnSpPr/>
          <p:nvPr/>
        </p:nvCxnSpPr>
        <p:spPr>
          <a:xfrm>
            <a:off x="3467191" y="2160941"/>
            <a:ext cx="314307" cy="0"/>
          </a:xfrm>
          <a:prstGeom prst="line">
            <a:avLst/>
          </a:prstGeom>
          <a:ln w="28575">
            <a:solidFill>
              <a:schemeClr val="accent1"/>
            </a:solidFill>
          </a:ln>
        </p:spPr>
        <p:style>
          <a:lnRef idx="1">
            <a:schemeClr val="accent1"/>
          </a:lnRef>
          <a:fillRef idx="0">
            <a:schemeClr val="accent1"/>
          </a:fillRef>
          <a:effectRef idx="0">
            <a:schemeClr val="accent1"/>
          </a:effectRef>
          <a:fontRef idx="minor">
            <a:schemeClr val="tx1"/>
          </a:fontRef>
        </p:style>
      </p:cxnSp>
      <p:sp>
        <p:nvSpPr>
          <p:cNvPr id="90" name="PA_矩形 75"/>
          <p:cNvSpPr/>
          <p:nvPr>
            <p:custDataLst>
              <p:tags r:id="rId3"/>
            </p:custDataLst>
          </p:nvPr>
        </p:nvSpPr>
        <p:spPr>
          <a:xfrm>
            <a:off x="873008" y="2208956"/>
            <a:ext cx="3018864" cy="1012008"/>
          </a:xfrm>
          <a:prstGeom prst="rect">
            <a:avLst/>
          </a:prstGeom>
        </p:spPr>
        <p:txBody>
          <a:bodyPr wrap="square">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r">
              <a:lnSpc>
                <a:spcPct val="150000"/>
              </a:lnSpc>
            </a:pPr>
            <a:r>
              <a:rPr lang="zh-CN" altLang="en-US" sz="1330">
                <a:solidFill>
                  <a:schemeClr val="tx1">
                    <a:lumMod val="75000"/>
                    <a:lumOff val="25000"/>
                  </a:schemeClr>
                </a:solidFill>
                <a:cs typeface="+mn-ea"/>
                <a:sym typeface="+mn-lt"/>
              </a:rPr>
              <a:t>请替换文字内容，点击添加相关标题文字，修改文字内容，也可以直接复制你的内容到此。</a:t>
            </a:r>
            <a:endParaRPr lang="en-US" altLang="zh-CN" sz="1330" dirty="0">
              <a:solidFill>
                <a:schemeClr val="tx1">
                  <a:lumMod val="75000"/>
                  <a:lumOff val="25000"/>
                </a:schemeClr>
              </a:solidFill>
              <a:cs typeface="+mn-ea"/>
              <a:sym typeface="+mn-lt"/>
            </a:endParaRPr>
          </a:p>
        </p:txBody>
      </p:sp>
      <p:sp>
        <p:nvSpPr>
          <p:cNvPr id="91" name="矩形 90"/>
          <p:cNvSpPr/>
          <p:nvPr/>
        </p:nvSpPr>
        <p:spPr>
          <a:xfrm>
            <a:off x="2254002" y="3989868"/>
            <a:ext cx="1646605" cy="384080"/>
          </a:xfrm>
          <a:prstGeom prst="rect">
            <a:avLst/>
          </a:prstGeom>
        </p:spPr>
        <p:txBody>
          <a:bodyPr wrap="none">
            <a:spAutoFit/>
          </a:bodyPr>
          <a:lstStyle/>
          <a:p>
            <a:pPr algn="r"/>
            <a:r>
              <a:rPr lang="zh-CN" altLang="en-US" sz="1895" dirty="0">
                <a:solidFill>
                  <a:schemeClr val="tx1">
                    <a:lumMod val="75000"/>
                    <a:lumOff val="25000"/>
                  </a:schemeClr>
                </a:solidFill>
                <a:cs typeface="+mn-ea"/>
                <a:sym typeface="+mn-lt"/>
              </a:rPr>
              <a:t>简要文字内容</a:t>
            </a:r>
            <a:endParaRPr lang="zh-CN" altLang="en-US" sz="1900" dirty="0">
              <a:solidFill>
                <a:schemeClr val="tx1">
                  <a:lumMod val="75000"/>
                  <a:lumOff val="25000"/>
                </a:schemeClr>
              </a:solidFill>
              <a:cs typeface="+mn-ea"/>
              <a:sym typeface="+mn-lt"/>
            </a:endParaRPr>
          </a:p>
        </p:txBody>
      </p:sp>
      <p:cxnSp>
        <p:nvCxnSpPr>
          <p:cNvPr id="92" name="直接连接符 91"/>
          <p:cNvCxnSpPr/>
          <p:nvPr/>
        </p:nvCxnSpPr>
        <p:spPr>
          <a:xfrm>
            <a:off x="3467191" y="4430359"/>
            <a:ext cx="314307" cy="0"/>
          </a:xfrm>
          <a:prstGeom prst="line">
            <a:avLst/>
          </a:prstGeom>
          <a:ln w="28575">
            <a:solidFill>
              <a:schemeClr val="accent4"/>
            </a:solidFill>
          </a:ln>
        </p:spPr>
        <p:style>
          <a:lnRef idx="1">
            <a:schemeClr val="accent1"/>
          </a:lnRef>
          <a:fillRef idx="0">
            <a:schemeClr val="accent1"/>
          </a:fillRef>
          <a:effectRef idx="0">
            <a:schemeClr val="accent1"/>
          </a:effectRef>
          <a:fontRef idx="minor">
            <a:schemeClr val="tx1"/>
          </a:fontRef>
        </p:style>
      </p:cxnSp>
      <p:sp>
        <p:nvSpPr>
          <p:cNvPr id="93" name="PA_矩形 75"/>
          <p:cNvSpPr/>
          <p:nvPr>
            <p:custDataLst>
              <p:tags r:id="rId4"/>
            </p:custDataLst>
          </p:nvPr>
        </p:nvSpPr>
        <p:spPr>
          <a:xfrm>
            <a:off x="873008" y="4478373"/>
            <a:ext cx="3018865" cy="1012008"/>
          </a:xfrm>
          <a:prstGeom prst="rect">
            <a:avLst/>
          </a:prstGeom>
        </p:spPr>
        <p:txBody>
          <a:bodyPr wrap="square">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r">
              <a:lnSpc>
                <a:spcPct val="150000"/>
              </a:lnSpc>
            </a:pPr>
            <a:r>
              <a:rPr lang="zh-CN" altLang="en-US" sz="1330">
                <a:solidFill>
                  <a:schemeClr val="tx1">
                    <a:lumMod val="75000"/>
                    <a:lumOff val="25000"/>
                  </a:schemeClr>
                </a:solidFill>
                <a:cs typeface="+mn-ea"/>
                <a:sym typeface="+mn-lt"/>
              </a:rPr>
              <a:t>请替换文字内容，点击添加相关标题文字，修改文字内容，也可以直接复制你的内容到此。</a:t>
            </a:r>
            <a:endParaRPr lang="en-US" altLang="zh-CN" sz="1330" dirty="0">
              <a:solidFill>
                <a:schemeClr val="tx1">
                  <a:lumMod val="75000"/>
                  <a:lumOff val="25000"/>
                </a:schemeClr>
              </a:solidFill>
              <a:cs typeface="+mn-ea"/>
              <a:sym typeface="+mn-lt"/>
            </a:endParaRPr>
          </a:p>
        </p:txBody>
      </p:sp>
    </p:spTree>
  </p:cSld>
  <p:clrMapOvr>
    <a:masterClrMapping/>
  </p:clrMapOvr>
  <mc:AlternateContent xmlns:mc="http://schemas.openxmlformats.org/markup-compatibility/2006">
    <mc:Choice xmlns:p14="http://schemas.microsoft.com/office/powerpoint/2010/main" Requires="p14">
      <p:transition spd="slow" p14:dur="1500" advClick="0" advTm="3000">
        <p:random/>
      </p:transition>
    </mc:Choice>
    <mc:Fallback>
      <p:transition spd="slow" advClick="0" advTm="3000">
        <p:random/>
      </p:transition>
    </mc:Fallback>
  </mc:AlternateContent>
  <mc:AlternateContent xmlns:mc="http://schemas.openxmlformats.org/markup-compatibility/2006">
    <mc:Choice xmlns:p14="http://schemas.microsoft.com/office/powerpoint/2010/main"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2" accel="100000" fill="hold" grpId="0" nodeType="withEffect" p14:presetBounceEnd="40000">
                                      <p:stCondLst>
                                        <p:cond delay="0"/>
                                      </p:stCondLst>
                                      <p:childTnLst>
                                        <p:set>
                                          <p:cBhvr>
                                            <p:cTn id="6" dur="1" fill="hold">
                                              <p:stCondLst>
                                                <p:cond delay="0"/>
                                              </p:stCondLst>
                                            </p:cTn>
                                            <p:tgtEl>
                                              <p:spTgt spid="94"/>
                                            </p:tgtEl>
                                            <p:attrNameLst>
                                              <p:attrName>style.visibility</p:attrName>
                                            </p:attrNameLst>
                                          </p:cBhvr>
                                          <p:to>
                                            <p:strVal val="visible"/>
                                          </p:to>
                                        </p:set>
                                        <p:anim calcmode="lin" valueType="num" p14:bounceEnd="40000">
                                          <p:cBhvr additive="base">
                                            <p:cTn id="7" dur="1000" fill="hold"/>
                                            <p:tgtEl>
                                              <p:spTgt spid="94"/>
                                            </p:tgtEl>
                                            <p:attrNameLst>
                                              <p:attrName>ppt_x</p:attrName>
                                            </p:attrNameLst>
                                          </p:cBhvr>
                                          <p:tavLst>
                                            <p:tav tm="0">
                                              <p:val>
                                                <p:strVal val="0-#ppt_w/2"/>
                                              </p:val>
                                            </p:tav>
                                            <p:tav tm="100000">
                                              <p:val>
                                                <p:strVal val="#ppt_x"/>
                                              </p:val>
                                            </p:tav>
                                          </p:tavLst>
                                        </p:anim>
                                        <p:anim calcmode="lin" valueType="num" p14:bounceEnd="40000">
                                          <p:cBhvr additive="base">
                                            <p:cTn id="8" dur="1000" fill="hold"/>
                                            <p:tgtEl>
                                              <p:spTgt spid="94"/>
                                            </p:tgtEl>
                                            <p:attrNameLst>
                                              <p:attrName>ppt_y</p:attrName>
                                            </p:attrNameLst>
                                          </p:cBhvr>
                                          <p:tavLst>
                                            <p:tav tm="0">
                                              <p:val>
                                                <p:strVal val="1+#ppt_h/2"/>
                                              </p:val>
                                            </p:tav>
                                            <p:tav tm="100000">
                                              <p:val>
                                                <p:strVal val="#ppt_y"/>
                                              </p:val>
                                            </p:tav>
                                          </p:tavLst>
                                        </p:anim>
                                      </p:childTnLst>
                                    </p:cTn>
                                  </p:par>
                                  <p:par>
                                    <p:cTn id="9" presetID="2" presetClass="entr" presetSubtype="12" accel="100000" fill="hold" grpId="0" nodeType="withEffect" p14:presetBounceEnd="40000">
                                      <p:stCondLst>
                                        <p:cond delay="0"/>
                                      </p:stCondLst>
                                      <p:childTnLst>
                                        <p:set>
                                          <p:cBhvr>
                                            <p:cTn id="10" dur="1" fill="hold">
                                              <p:stCondLst>
                                                <p:cond delay="0"/>
                                              </p:stCondLst>
                                            </p:cTn>
                                            <p:tgtEl>
                                              <p:spTgt spid="35"/>
                                            </p:tgtEl>
                                            <p:attrNameLst>
                                              <p:attrName>style.visibility</p:attrName>
                                            </p:attrNameLst>
                                          </p:cBhvr>
                                          <p:to>
                                            <p:strVal val="visible"/>
                                          </p:to>
                                        </p:set>
                                        <p:anim calcmode="lin" valueType="num" p14:bounceEnd="40000">
                                          <p:cBhvr additive="base">
                                            <p:cTn id="11" dur="1000" fill="hold"/>
                                            <p:tgtEl>
                                              <p:spTgt spid="35"/>
                                            </p:tgtEl>
                                            <p:attrNameLst>
                                              <p:attrName>ppt_x</p:attrName>
                                            </p:attrNameLst>
                                          </p:cBhvr>
                                          <p:tavLst>
                                            <p:tav tm="0">
                                              <p:val>
                                                <p:strVal val="0-#ppt_w/2"/>
                                              </p:val>
                                            </p:tav>
                                            <p:tav tm="100000">
                                              <p:val>
                                                <p:strVal val="#ppt_x"/>
                                              </p:val>
                                            </p:tav>
                                          </p:tavLst>
                                        </p:anim>
                                        <p:anim calcmode="lin" valueType="num" p14:bounceEnd="40000">
                                          <p:cBhvr additive="base">
                                            <p:cTn id="12" dur="1000" fill="hold"/>
                                            <p:tgtEl>
                                              <p:spTgt spid="35"/>
                                            </p:tgtEl>
                                            <p:attrNameLst>
                                              <p:attrName>ppt_y</p:attrName>
                                            </p:attrNameLst>
                                          </p:cBhvr>
                                          <p:tavLst>
                                            <p:tav tm="0">
                                              <p:val>
                                                <p:strVal val="1+#ppt_h/2"/>
                                              </p:val>
                                            </p:tav>
                                            <p:tav tm="100000">
                                              <p:val>
                                                <p:strVal val="#ppt_y"/>
                                              </p:val>
                                            </p:tav>
                                          </p:tavLst>
                                        </p:anim>
                                      </p:childTnLst>
                                    </p:cTn>
                                  </p:par>
                                  <p:par>
                                    <p:cTn id="13" presetID="2" presetClass="entr" presetSubtype="12" accel="100000" fill="hold" nodeType="withEffect" p14:presetBounceEnd="40000">
                                      <p:stCondLst>
                                        <p:cond delay="0"/>
                                      </p:stCondLst>
                                      <p:childTnLst>
                                        <p:set>
                                          <p:cBhvr>
                                            <p:cTn id="14" dur="1" fill="hold">
                                              <p:stCondLst>
                                                <p:cond delay="0"/>
                                              </p:stCondLst>
                                            </p:cTn>
                                            <p:tgtEl>
                                              <p:spTgt spid="36"/>
                                            </p:tgtEl>
                                            <p:attrNameLst>
                                              <p:attrName>style.visibility</p:attrName>
                                            </p:attrNameLst>
                                          </p:cBhvr>
                                          <p:to>
                                            <p:strVal val="visible"/>
                                          </p:to>
                                        </p:set>
                                        <p:anim calcmode="lin" valueType="num" p14:bounceEnd="40000">
                                          <p:cBhvr additive="base">
                                            <p:cTn id="15" dur="1000" fill="hold"/>
                                            <p:tgtEl>
                                              <p:spTgt spid="36"/>
                                            </p:tgtEl>
                                            <p:attrNameLst>
                                              <p:attrName>ppt_x</p:attrName>
                                            </p:attrNameLst>
                                          </p:cBhvr>
                                          <p:tavLst>
                                            <p:tav tm="0">
                                              <p:val>
                                                <p:strVal val="0-#ppt_w/2"/>
                                              </p:val>
                                            </p:tav>
                                            <p:tav tm="100000">
                                              <p:val>
                                                <p:strVal val="#ppt_x"/>
                                              </p:val>
                                            </p:tav>
                                          </p:tavLst>
                                        </p:anim>
                                        <p:anim calcmode="lin" valueType="num" p14:bounceEnd="40000">
                                          <p:cBhvr additive="base">
                                            <p:cTn id="16" dur="1000" fill="hold"/>
                                            <p:tgtEl>
                                              <p:spTgt spid="36"/>
                                            </p:tgtEl>
                                            <p:attrNameLst>
                                              <p:attrName>ppt_y</p:attrName>
                                            </p:attrNameLst>
                                          </p:cBhvr>
                                          <p:tavLst>
                                            <p:tav tm="0">
                                              <p:val>
                                                <p:strVal val="1+#ppt_h/2"/>
                                              </p:val>
                                            </p:tav>
                                            <p:tav tm="100000">
                                              <p:val>
                                                <p:strVal val="#ppt_y"/>
                                              </p:val>
                                            </p:tav>
                                          </p:tavLst>
                                        </p:anim>
                                      </p:childTnLst>
                                    </p:cTn>
                                  </p:par>
                                  <p:par>
                                    <p:cTn id="17" presetID="2" presetClass="entr" presetSubtype="12" accel="100000" fill="hold" grpId="0" nodeType="withEffect" p14:presetBounceEnd="40000">
                                      <p:stCondLst>
                                        <p:cond delay="0"/>
                                      </p:stCondLst>
                                      <p:childTnLst>
                                        <p:set>
                                          <p:cBhvr>
                                            <p:cTn id="18" dur="1" fill="hold">
                                              <p:stCondLst>
                                                <p:cond delay="0"/>
                                              </p:stCondLst>
                                            </p:cTn>
                                            <p:tgtEl>
                                              <p:spTgt spid="37"/>
                                            </p:tgtEl>
                                            <p:attrNameLst>
                                              <p:attrName>style.visibility</p:attrName>
                                            </p:attrNameLst>
                                          </p:cBhvr>
                                          <p:to>
                                            <p:strVal val="visible"/>
                                          </p:to>
                                        </p:set>
                                        <p:anim calcmode="lin" valueType="num" p14:bounceEnd="40000">
                                          <p:cBhvr additive="base">
                                            <p:cTn id="19" dur="1000" fill="hold"/>
                                            <p:tgtEl>
                                              <p:spTgt spid="37"/>
                                            </p:tgtEl>
                                            <p:attrNameLst>
                                              <p:attrName>ppt_x</p:attrName>
                                            </p:attrNameLst>
                                          </p:cBhvr>
                                          <p:tavLst>
                                            <p:tav tm="0">
                                              <p:val>
                                                <p:strVal val="0-#ppt_w/2"/>
                                              </p:val>
                                            </p:tav>
                                            <p:tav tm="100000">
                                              <p:val>
                                                <p:strVal val="#ppt_x"/>
                                              </p:val>
                                            </p:tav>
                                          </p:tavLst>
                                        </p:anim>
                                        <p:anim calcmode="lin" valueType="num" p14:bounceEnd="40000">
                                          <p:cBhvr additive="base">
                                            <p:cTn id="20" dur="1000" fill="hold"/>
                                            <p:tgtEl>
                                              <p:spTgt spid="37"/>
                                            </p:tgtEl>
                                            <p:attrNameLst>
                                              <p:attrName>ppt_y</p:attrName>
                                            </p:attrNameLst>
                                          </p:cBhvr>
                                          <p:tavLst>
                                            <p:tav tm="0">
                                              <p:val>
                                                <p:strVal val="1+#ppt_h/2"/>
                                              </p:val>
                                            </p:tav>
                                            <p:tav tm="100000">
                                              <p:val>
                                                <p:strVal val="#ppt_y"/>
                                              </p:val>
                                            </p:tav>
                                          </p:tavLst>
                                        </p:anim>
                                      </p:childTnLst>
                                    </p:cTn>
                                  </p:par>
                                  <p:par>
                                    <p:cTn id="21" presetID="2" presetClass="entr" presetSubtype="12" accel="100000" fill="hold" grpId="0" nodeType="withEffect" p14:presetBounceEnd="40000">
                                      <p:stCondLst>
                                        <p:cond delay="0"/>
                                      </p:stCondLst>
                                      <p:childTnLst>
                                        <p:set>
                                          <p:cBhvr>
                                            <p:cTn id="22" dur="1" fill="hold">
                                              <p:stCondLst>
                                                <p:cond delay="0"/>
                                              </p:stCondLst>
                                            </p:cTn>
                                            <p:tgtEl>
                                              <p:spTgt spid="26"/>
                                            </p:tgtEl>
                                            <p:attrNameLst>
                                              <p:attrName>style.visibility</p:attrName>
                                            </p:attrNameLst>
                                          </p:cBhvr>
                                          <p:to>
                                            <p:strVal val="visible"/>
                                          </p:to>
                                        </p:set>
                                        <p:anim calcmode="lin" valueType="num" p14:bounceEnd="40000">
                                          <p:cBhvr additive="base">
                                            <p:cTn id="23" dur="1000" fill="hold"/>
                                            <p:tgtEl>
                                              <p:spTgt spid="26"/>
                                            </p:tgtEl>
                                            <p:attrNameLst>
                                              <p:attrName>ppt_x</p:attrName>
                                            </p:attrNameLst>
                                          </p:cBhvr>
                                          <p:tavLst>
                                            <p:tav tm="0">
                                              <p:val>
                                                <p:strVal val="0-#ppt_w/2"/>
                                              </p:val>
                                            </p:tav>
                                            <p:tav tm="100000">
                                              <p:val>
                                                <p:strVal val="#ppt_x"/>
                                              </p:val>
                                            </p:tav>
                                          </p:tavLst>
                                        </p:anim>
                                        <p:anim calcmode="lin" valueType="num" p14:bounceEnd="40000">
                                          <p:cBhvr additive="base">
                                            <p:cTn id="24" dur="1000" fill="hold"/>
                                            <p:tgtEl>
                                              <p:spTgt spid="26"/>
                                            </p:tgtEl>
                                            <p:attrNameLst>
                                              <p:attrName>ppt_y</p:attrName>
                                            </p:attrNameLst>
                                          </p:cBhvr>
                                          <p:tavLst>
                                            <p:tav tm="0">
                                              <p:val>
                                                <p:strVal val="1+#ppt_h/2"/>
                                              </p:val>
                                            </p:tav>
                                            <p:tav tm="100000">
                                              <p:val>
                                                <p:strVal val="#ppt_y"/>
                                              </p:val>
                                            </p:tav>
                                          </p:tavLst>
                                        </p:anim>
                                      </p:childTnLst>
                                    </p:cTn>
                                  </p:par>
                                  <p:par>
                                    <p:cTn id="25" presetID="2" presetClass="entr" presetSubtype="12" accel="100000" fill="hold" grpId="0" nodeType="withEffect" p14:presetBounceEnd="40000">
                                      <p:stCondLst>
                                        <p:cond delay="0"/>
                                      </p:stCondLst>
                                      <p:childTnLst>
                                        <p:set>
                                          <p:cBhvr>
                                            <p:cTn id="26" dur="1" fill="hold">
                                              <p:stCondLst>
                                                <p:cond delay="0"/>
                                              </p:stCondLst>
                                            </p:cTn>
                                            <p:tgtEl>
                                              <p:spTgt spid="27"/>
                                            </p:tgtEl>
                                            <p:attrNameLst>
                                              <p:attrName>style.visibility</p:attrName>
                                            </p:attrNameLst>
                                          </p:cBhvr>
                                          <p:to>
                                            <p:strVal val="visible"/>
                                          </p:to>
                                        </p:set>
                                        <p:anim calcmode="lin" valueType="num" p14:bounceEnd="40000">
                                          <p:cBhvr additive="base">
                                            <p:cTn id="27" dur="1000" fill="hold"/>
                                            <p:tgtEl>
                                              <p:spTgt spid="27"/>
                                            </p:tgtEl>
                                            <p:attrNameLst>
                                              <p:attrName>ppt_x</p:attrName>
                                            </p:attrNameLst>
                                          </p:cBhvr>
                                          <p:tavLst>
                                            <p:tav tm="0">
                                              <p:val>
                                                <p:strVal val="0-#ppt_w/2"/>
                                              </p:val>
                                            </p:tav>
                                            <p:tav tm="100000">
                                              <p:val>
                                                <p:strVal val="#ppt_x"/>
                                              </p:val>
                                            </p:tav>
                                          </p:tavLst>
                                        </p:anim>
                                        <p:anim calcmode="lin" valueType="num" p14:bounceEnd="40000">
                                          <p:cBhvr additive="base">
                                            <p:cTn id="28" dur="1000" fill="hold"/>
                                            <p:tgtEl>
                                              <p:spTgt spid="27"/>
                                            </p:tgtEl>
                                            <p:attrNameLst>
                                              <p:attrName>ppt_y</p:attrName>
                                            </p:attrNameLst>
                                          </p:cBhvr>
                                          <p:tavLst>
                                            <p:tav tm="0">
                                              <p:val>
                                                <p:strVal val="1+#ppt_h/2"/>
                                              </p:val>
                                            </p:tav>
                                            <p:tav tm="100000">
                                              <p:val>
                                                <p:strVal val="#ppt_y"/>
                                              </p:val>
                                            </p:tav>
                                          </p:tavLst>
                                        </p:anim>
                                      </p:childTnLst>
                                    </p:cTn>
                                  </p:par>
                                  <p:par>
                                    <p:cTn id="29" presetID="2" presetClass="entr" presetSubtype="12" accel="100000" fill="hold" grpId="0" nodeType="withEffect" p14:presetBounceEnd="40000">
                                      <p:stCondLst>
                                        <p:cond delay="0"/>
                                      </p:stCondLst>
                                      <p:childTnLst>
                                        <p:set>
                                          <p:cBhvr>
                                            <p:cTn id="30" dur="1" fill="hold">
                                              <p:stCondLst>
                                                <p:cond delay="0"/>
                                              </p:stCondLst>
                                            </p:cTn>
                                            <p:tgtEl>
                                              <p:spTgt spid="28"/>
                                            </p:tgtEl>
                                            <p:attrNameLst>
                                              <p:attrName>style.visibility</p:attrName>
                                            </p:attrNameLst>
                                          </p:cBhvr>
                                          <p:to>
                                            <p:strVal val="visible"/>
                                          </p:to>
                                        </p:set>
                                        <p:anim calcmode="lin" valueType="num" p14:bounceEnd="40000">
                                          <p:cBhvr additive="base">
                                            <p:cTn id="31" dur="1000" fill="hold"/>
                                            <p:tgtEl>
                                              <p:spTgt spid="28"/>
                                            </p:tgtEl>
                                            <p:attrNameLst>
                                              <p:attrName>ppt_x</p:attrName>
                                            </p:attrNameLst>
                                          </p:cBhvr>
                                          <p:tavLst>
                                            <p:tav tm="0">
                                              <p:val>
                                                <p:strVal val="0-#ppt_w/2"/>
                                              </p:val>
                                            </p:tav>
                                            <p:tav tm="100000">
                                              <p:val>
                                                <p:strVal val="#ppt_x"/>
                                              </p:val>
                                            </p:tav>
                                          </p:tavLst>
                                        </p:anim>
                                        <p:anim calcmode="lin" valueType="num" p14:bounceEnd="40000">
                                          <p:cBhvr additive="base">
                                            <p:cTn id="32" dur="1000" fill="hold"/>
                                            <p:tgtEl>
                                              <p:spTgt spid="28"/>
                                            </p:tgtEl>
                                            <p:attrNameLst>
                                              <p:attrName>ppt_y</p:attrName>
                                            </p:attrNameLst>
                                          </p:cBhvr>
                                          <p:tavLst>
                                            <p:tav tm="0">
                                              <p:val>
                                                <p:strVal val="1+#ppt_h/2"/>
                                              </p:val>
                                            </p:tav>
                                            <p:tav tm="100000">
                                              <p:val>
                                                <p:strVal val="#ppt_y"/>
                                              </p:val>
                                            </p:tav>
                                          </p:tavLst>
                                        </p:anim>
                                      </p:childTnLst>
                                    </p:cTn>
                                  </p:par>
                                  <p:par>
                                    <p:cTn id="33" presetID="2" presetClass="entr" presetSubtype="12" accel="100000" fill="hold" grpId="0" nodeType="withEffect" p14:presetBounceEnd="40000">
                                      <p:stCondLst>
                                        <p:cond delay="0"/>
                                      </p:stCondLst>
                                      <p:childTnLst>
                                        <p:set>
                                          <p:cBhvr>
                                            <p:cTn id="34" dur="1" fill="hold">
                                              <p:stCondLst>
                                                <p:cond delay="0"/>
                                              </p:stCondLst>
                                            </p:cTn>
                                            <p:tgtEl>
                                              <p:spTgt spid="29"/>
                                            </p:tgtEl>
                                            <p:attrNameLst>
                                              <p:attrName>style.visibility</p:attrName>
                                            </p:attrNameLst>
                                          </p:cBhvr>
                                          <p:to>
                                            <p:strVal val="visible"/>
                                          </p:to>
                                        </p:set>
                                        <p:anim calcmode="lin" valueType="num" p14:bounceEnd="40000">
                                          <p:cBhvr additive="base">
                                            <p:cTn id="35" dur="1000" fill="hold"/>
                                            <p:tgtEl>
                                              <p:spTgt spid="29"/>
                                            </p:tgtEl>
                                            <p:attrNameLst>
                                              <p:attrName>ppt_x</p:attrName>
                                            </p:attrNameLst>
                                          </p:cBhvr>
                                          <p:tavLst>
                                            <p:tav tm="0">
                                              <p:val>
                                                <p:strVal val="0-#ppt_w/2"/>
                                              </p:val>
                                            </p:tav>
                                            <p:tav tm="100000">
                                              <p:val>
                                                <p:strVal val="#ppt_x"/>
                                              </p:val>
                                            </p:tav>
                                          </p:tavLst>
                                        </p:anim>
                                        <p:anim calcmode="lin" valueType="num" p14:bounceEnd="40000">
                                          <p:cBhvr additive="base">
                                            <p:cTn id="36" dur="1000" fill="hold"/>
                                            <p:tgtEl>
                                              <p:spTgt spid="29"/>
                                            </p:tgtEl>
                                            <p:attrNameLst>
                                              <p:attrName>ppt_y</p:attrName>
                                            </p:attrNameLst>
                                          </p:cBhvr>
                                          <p:tavLst>
                                            <p:tav tm="0">
                                              <p:val>
                                                <p:strVal val="1+#ppt_h/2"/>
                                              </p:val>
                                            </p:tav>
                                            <p:tav tm="100000">
                                              <p:val>
                                                <p:strVal val="#ppt_y"/>
                                              </p:val>
                                            </p:tav>
                                          </p:tavLst>
                                        </p:anim>
                                      </p:childTnLst>
                                    </p:cTn>
                                  </p:par>
                                  <p:par>
                                    <p:cTn id="37" presetID="2" presetClass="entr" presetSubtype="12" accel="100000" fill="hold" grpId="0" nodeType="withEffect" p14:presetBounceEnd="40000">
                                      <p:stCondLst>
                                        <p:cond delay="0"/>
                                      </p:stCondLst>
                                      <p:childTnLst>
                                        <p:set>
                                          <p:cBhvr>
                                            <p:cTn id="38" dur="1" fill="hold">
                                              <p:stCondLst>
                                                <p:cond delay="0"/>
                                              </p:stCondLst>
                                            </p:cTn>
                                            <p:tgtEl>
                                              <p:spTgt spid="31"/>
                                            </p:tgtEl>
                                            <p:attrNameLst>
                                              <p:attrName>style.visibility</p:attrName>
                                            </p:attrNameLst>
                                          </p:cBhvr>
                                          <p:to>
                                            <p:strVal val="visible"/>
                                          </p:to>
                                        </p:set>
                                        <p:anim calcmode="lin" valueType="num" p14:bounceEnd="40000">
                                          <p:cBhvr additive="base">
                                            <p:cTn id="39" dur="1000" fill="hold"/>
                                            <p:tgtEl>
                                              <p:spTgt spid="31"/>
                                            </p:tgtEl>
                                            <p:attrNameLst>
                                              <p:attrName>ppt_x</p:attrName>
                                            </p:attrNameLst>
                                          </p:cBhvr>
                                          <p:tavLst>
                                            <p:tav tm="0">
                                              <p:val>
                                                <p:strVal val="0-#ppt_w/2"/>
                                              </p:val>
                                            </p:tav>
                                            <p:tav tm="100000">
                                              <p:val>
                                                <p:strVal val="#ppt_x"/>
                                              </p:val>
                                            </p:tav>
                                          </p:tavLst>
                                        </p:anim>
                                        <p:anim calcmode="lin" valueType="num" p14:bounceEnd="40000">
                                          <p:cBhvr additive="base">
                                            <p:cTn id="40" dur="1000" fill="hold"/>
                                            <p:tgtEl>
                                              <p:spTgt spid="31"/>
                                            </p:tgtEl>
                                            <p:attrNameLst>
                                              <p:attrName>ppt_y</p:attrName>
                                            </p:attrNameLst>
                                          </p:cBhvr>
                                          <p:tavLst>
                                            <p:tav tm="0">
                                              <p:val>
                                                <p:strVal val="1+#ppt_h/2"/>
                                              </p:val>
                                            </p:tav>
                                            <p:tav tm="100000">
                                              <p:val>
                                                <p:strVal val="#ppt_y"/>
                                              </p:val>
                                            </p:tav>
                                          </p:tavLst>
                                        </p:anim>
                                      </p:childTnLst>
                                    </p:cTn>
                                  </p:par>
                                  <p:par>
                                    <p:cTn id="41" presetID="2" presetClass="entr" presetSubtype="12" accel="100000" fill="hold" grpId="0" nodeType="withEffect" p14:presetBounceEnd="40000">
                                      <p:stCondLst>
                                        <p:cond delay="0"/>
                                      </p:stCondLst>
                                      <p:childTnLst>
                                        <p:set>
                                          <p:cBhvr>
                                            <p:cTn id="42" dur="1" fill="hold">
                                              <p:stCondLst>
                                                <p:cond delay="0"/>
                                              </p:stCondLst>
                                            </p:cTn>
                                            <p:tgtEl>
                                              <p:spTgt spid="32"/>
                                            </p:tgtEl>
                                            <p:attrNameLst>
                                              <p:attrName>style.visibility</p:attrName>
                                            </p:attrNameLst>
                                          </p:cBhvr>
                                          <p:to>
                                            <p:strVal val="visible"/>
                                          </p:to>
                                        </p:set>
                                        <p:anim calcmode="lin" valueType="num" p14:bounceEnd="40000">
                                          <p:cBhvr additive="base">
                                            <p:cTn id="43" dur="1000" fill="hold"/>
                                            <p:tgtEl>
                                              <p:spTgt spid="32"/>
                                            </p:tgtEl>
                                            <p:attrNameLst>
                                              <p:attrName>ppt_x</p:attrName>
                                            </p:attrNameLst>
                                          </p:cBhvr>
                                          <p:tavLst>
                                            <p:tav tm="0">
                                              <p:val>
                                                <p:strVal val="0-#ppt_w/2"/>
                                              </p:val>
                                            </p:tav>
                                            <p:tav tm="100000">
                                              <p:val>
                                                <p:strVal val="#ppt_x"/>
                                              </p:val>
                                            </p:tav>
                                          </p:tavLst>
                                        </p:anim>
                                        <p:anim calcmode="lin" valueType="num" p14:bounceEnd="40000">
                                          <p:cBhvr additive="base">
                                            <p:cTn id="44" dur="1000" fill="hold"/>
                                            <p:tgtEl>
                                              <p:spTgt spid="32"/>
                                            </p:tgtEl>
                                            <p:attrNameLst>
                                              <p:attrName>ppt_y</p:attrName>
                                            </p:attrNameLst>
                                          </p:cBhvr>
                                          <p:tavLst>
                                            <p:tav tm="0">
                                              <p:val>
                                                <p:strVal val="1+#ppt_h/2"/>
                                              </p:val>
                                            </p:tav>
                                            <p:tav tm="100000">
                                              <p:val>
                                                <p:strVal val="#ppt_y"/>
                                              </p:val>
                                            </p:tav>
                                          </p:tavLst>
                                        </p:anim>
                                      </p:childTnLst>
                                    </p:cTn>
                                  </p:par>
                                  <p:par>
                                    <p:cTn id="45" presetID="2" presetClass="entr" presetSubtype="12" accel="100000" fill="hold" grpId="0" nodeType="withEffect" p14:presetBounceEnd="40000">
                                      <p:stCondLst>
                                        <p:cond delay="0"/>
                                      </p:stCondLst>
                                      <p:childTnLst>
                                        <p:set>
                                          <p:cBhvr>
                                            <p:cTn id="46" dur="1" fill="hold">
                                              <p:stCondLst>
                                                <p:cond delay="0"/>
                                              </p:stCondLst>
                                            </p:cTn>
                                            <p:tgtEl>
                                              <p:spTgt spid="49"/>
                                            </p:tgtEl>
                                            <p:attrNameLst>
                                              <p:attrName>style.visibility</p:attrName>
                                            </p:attrNameLst>
                                          </p:cBhvr>
                                          <p:to>
                                            <p:strVal val="visible"/>
                                          </p:to>
                                        </p:set>
                                        <p:anim calcmode="lin" valueType="num" p14:bounceEnd="40000">
                                          <p:cBhvr additive="base">
                                            <p:cTn id="47" dur="1000" fill="hold"/>
                                            <p:tgtEl>
                                              <p:spTgt spid="49"/>
                                            </p:tgtEl>
                                            <p:attrNameLst>
                                              <p:attrName>ppt_x</p:attrName>
                                            </p:attrNameLst>
                                          </p:cBhvr>
                                          <p:tavLst>
                                            <p:tav tm="0">
                                              <p:val>
                                                <p:strVal val="0-#ppt_w/2"/>
                                              </p:val>
                                            </p:tav>
                                            <p:tav tm="100000">
                                              <p:val>
                                                <p:strVal val="#ppt_x"/>
                                              </p:val>
                                            </p:tav>
                                          </p:tavLst>
                                        </p:anim>
                                        <p:anim calcmode="lin" valueType="num" p14:bounceEnd="40000">
                                          <p:cBhvr additive="base">
                                            <p:cTn id="48" dur="1000" fill="hold"/>
                                            <p:tgtEl>
                                              <p:spTgt spid="49"/>
                                            </p:tgtEl>
                                            <p:attrNameLst>
                                              <p:attrName>ppt_y</p:attrName>
                                            </p:attrNameLst>
                                          </p:cBhvr>
                                          <p:tavLst>
                                            <p:tav tm="0">
                                              <p:val>
                                                <p:strVal val="1+#ppt_h/2"/>
                                              </p:val>
                                            </p:tav>
                                            <p:tav tm="100000">
                                              <p:val>
                                                <p:strVal val="#ppt_y"/>
                                              </p:val>
                                            </p:tav>
                                          </p:tavLst>
                                        </p:anim>
                                      </p:childTnLst>
                                    </p:cTn>
                                  </p:par>
                                  <p:par>
                                    <p:cTn id="49" presetID="2" presetClass="entr" presetSubtype="12" accel="100000" fill="hold" grpId="0" nodeType="withEffect" p14:presetBounceEnd="40000">
                                      <p:stCondLst>
                                        <p:cond delay="0"/>
                                      </p:stCondLst>
                                      <p:childTnLst>
                                        <p:set>
                                          <p:cBhvr>
                                            <p:cTn id="50" dur="1" fill="hold">
                                              <p:stCondLst>
                                                <p:cond delay="0"/>
                                              </p:stCondLst>
                                            </p:cTn>
                                            <p:tgtEl>
                                              <p:spTgt spid="50"/>
                                            </p:tgtEl>
                                            <p:attrNameLst>
                                              <p:attrName>style.visibility</p:attrName>
                                            </p:attrNameLst>
                                          </p:cBhvr>
                                          <p:to>
                                            <p:strVal val="visible"/>
                                          </p:to>
                                        </p:set>
                                        <p:anim calcmode="lin" valueType="num" p14:bounceEnd="40000">
                                          <p:cBhvr additive="base">
                                            <p:cTn id="51" dur="1000" fill="hold"/>
                                            <p:tgtEl>
                                              <p:spTgt spid="50"/>
                                            </p:tgtEl>
                                            <p:attrNameLst>
                                              <p:attrName>ppt_x</p:attrName>
                                            </p:attrNameLst>
                                          </p:cBhvr>
                                          <p:tavLst>
                                            <p:tav tm="0">
                                              <p:val>
                                                <p:strVal val="0-#ppt_w/2"/>
                                              </p:val>
                                            </p:tav>
                                            <p:tav tm="100000">
                                              <p:val>
                                                <p:strVal val="#ppt_x"/>
                                              </p:val>
                                            </p:tav>
                                          </p:tavLst>
                                        </p:anim>
                                        <p:anim calcmode="lin" valueType="num" p14:bounceEnd="40000">
                                          <p:cBhvr additive="base">
                                            <p:cTn id="52" dur="1000" fill="hold"/>
                                            <p:tgtEl>
                                              <p:spTgt spid="50"/>
                                            </p:tgtEl>
                                            <p:attrNameLst>
                                              <p:attrName>ppt_y</p:attrName>
                                            </p:attrNameLst>
                                          </p:cBhvr>
                                          <p:tavLst>
                                            <p:tav tm="0">
                                              <p:val>
                                                <p:strVal val="1+#ppt_h/2"/>
                                              </p:val>
                                            </p:tav>
                                            <p:tav tm="100000">
                                              <p:val>
                                                <p:strVal val="#ppt_y"/>
                                              </p:val>
                                            </p:tav>
                                          </p:tavLst>
                                        </p:anim>
                                      </p:childTnLst>
                                    </p:cTn>
                                  </p:par>
                                  <p:par>
                                    <p:cTn id="53" presetID="2" presetClass="entr" presetSubtype="12" accel="100000" fill="hold" grpId="0" nodeType="withEffect" p14:presetBounceEnd="40000">
                                      <p:stCondLst>
                                        <p:cond delay="0"/>
                                      </p:stCondLst>
                                      <p:childTnLst>
                                        <p:set>
                                          <p:cBhvr>
                                            <p:cTn id="54" dur="1" fill="hold">
                                              <p:stCondLst>
                                                <p:cond delay="0"/>
                                              </p:stCondLst>
                                            </p:cTn>
                                            <p:tgtEl>
                                              <p:spTgt spid="51"/>
                                            </p:tgtEl>
                                            <p:attrNameLst>
                                              <p:attrName>style.visibility</p:attrName>
                                            </p:attrNameLst>
                                          </p:cBhvr>
                                          <p:to>
                                            <p:strVal val="visible"/>
                                          </p:to>
                                        </p:set>
                                        <p:anim calcmode="lin" valueType="num" p14:bounceEnd="40000">
                                          <p:cBhvr additive="base">
                                            <p:cTn id="55" dur="1000" fill="hold"/>
                                            <p:tgtEl>
                                              <p:spTgt spid="51"/>
                                            </p:tgtEl>
                                            <p:attrNameLst>
                                              <p:attrName>ppt_x</p:attrName>
                                            </p:attrNameLst>
                                          </p:cBhvr>
                                          <p:tavLst>
                                            <p:tav tm="0">
                                              <p:val>
                                                <p:strVal val="0-#ppt_w/2"/>
                                              </p:val>
                                            </p:tav>
                                            <p:tav tm="100000">
                                              <p:val>
                                                <p:strVal val="#ppt_x"/>
                                              </p:val>
                                            </p:tav>
                                          </p:tavLst>
                                        </p:anim>
                                        <p:anim calcmode="lin" valueType="num" p14:bounceEnd="40000">
                                          <p:cBhvr additive="base">
                                            <p:cTn id="56" dur="1000" fill="hold"/>
                                            <p:tgtEl>
                                              <p:spTgt spid="51"/>
                                            </p:tgtEl>
                                            <p:attrNameLst>
                                              <p:attrName>ppt_y</p:attrName>
                                            </p:attrNameLst>
                                          </p:cBhvr>
                                          <p:tavLst>
                                            <p:tav tm="0">
                                              <p:val>
                                                <p:strVal val="1+#ppt_h/2"/>
                                              </p:val>
                                            </p:tav>
                                            <p:tav tm="100000">
                                              <p:val>
                                                <p:strVal val="#ppt_y"/>
                                              </p:val>
                                            </p:tav>
                                          </p:tavLst>
                                        </p:anim>
                                      </p:childTnLst>
                                    </p:cTn>
                                  </p:par>
                                  <p:par>
                                    <p:cTn id="57" presetID="2" presetClass="entr" presetSubtype="12" accel="100000" fill="hold" grpId="0" nodeType="withEffect" p14:presetBounceEnd="40000">
                                      <p:stCondLst>
                                        <p:cond delay="0"/>
                                      </p:stCondLst>
                                      <p:childTnLst>
                                        <p:set>
                                          <p:cBhvr>
                                            <p:cTn id="58" dur="1" fill="hold">
                                              <p:stCondLst>
                                                <p:cond delay="0"/>
                                              </p:stCondLst>
                                            </p:cTn>
                                            <p:tgtEl>
                                              <p:spTgt spid="52"/>
                                            </p:tgtEl>
                                            <p:attrNameLst>
                                              <p:attrName>style.visibility</p:attrName>
                                            </p:attrNameLst>
                                          </p:cBhvr>
                                          <p:to>
                                            <p:strVal val="visible"/>
                                          </p:to>
                                        </p:set>
                                        <p:anim calcmode="lin" valueType="num" p14:bounceEnd="40000">
                                          <p:cBhvr additive="base">
                                            <p:cTn id="59" dur="1000" fill="hold"/>
                                            <p:tgtEl>
                                              <p:spTgt spid="52"/>
                                            </p:tgtEl>
                                            <p:attrNameLst>
                                              <p:attrName>ppt_x</p:attrName>
                                            </p:attrNameLst>
                                          </p:cBhvr>
                                          <p:tavLst>
                                            <p:tav tm="0">
                                              <p:val>
                                                <p:strVal val="0-#ppt_w/2"/>
                                              </p:val>
                                            </p:tav>
                                            <p:tav tm="100000">
                                              <p:val>
                                                <p:strVal val="#ppt_x"/>
                                              </p:val>
                                            </p:tav>
                                          </p:tavLst>
                                        </p:anim>
                                        <p:anim calcmode="lin" valueType="num" p14:bounceEnd="40000">
                                          <p:cBhvr additive="base">
                                            <p:cTn id="60" dur="1000" fill="hold"/>
                                            <p:tgtEl>
                                              <p:spTgt spid="52"/>
                                            </p:tgtEl>
                                            <p:attrNameLst>
                                              <p:attrName>ppt_y</p:attrName>
                                            </p:attrNameLst>
                                          </p:cBhvr>
                                          <p:tavLst>
                                            <p:tav tm="0">
                                              <p:val>
                                                <p:strVal val="1+#ppt_h/2"/>
                                              </p:val>
                                            </p:tav>
                                            <p:tav tm="100000">
                                              <p:val>
                                                <p:strVal val="#ppt_y"/>
                                              </p:val>
                                            </p:tav>
                                          </p:tavLst>
                                        </p:anim>
                                      </p:childTnLst>
                                    </p:cTn>
                                  </p:par>
                                  <p:par>
                                    <p:cTn id="61" presetID="2" presetClass="entr" presetSubtype="12" accel="100000" fill="hold" grpId="0" nodeType="withEffect" p14:presetBounceEnd="40000">
                                      <p:stCondLst>
                                        <p:cond delay="0"/>
                                      </p:stCondLst>
                                      <p:childTnLst>
                                        <p:set>
                                          <p:cBhvr>
                                            <p:cTn id="62" dur="1" fill="hold">
                                              <p:stCondLst>
                                                <p:cond delay="0"/>
                                              </p:stCondLst>
                                            </p:cTn>
                                            <p:tgtEl>
                                              <p:spTgt spid="53"/>
                                            </p:tgtEl>
                                            <p:attrNameLst>
                                              <p:attrName>style.visibility</p:attrName>
                                            </p:attrNameLst>
                                          </p:cBhvr>
                                          <p:to>
                                            <p:strVal val="visible"/>
                                          </p:to>
                                        </p:set>
                                        <p:anim calcmode="lin" valueType="num" p14:bounceEnd="40000">
                                          <p:cBhvr additive="base">
                                            <p:cTn id="63" dur="1000" fill="hold"/>
                                            <p:tgtEl>
                                              <p:spTgt spid="53"/>
                                            </p:tgtEl>
                                            <p:attrNameLst>
                                              <p:attrName>ppt_x</p:attrName>
                                            </p:attrNameLst>
                                          </p:cBhvr>
                                          <p:tavLst>
                                            <p:tav tm="0">
                                              <p:val>
                                                <p:strVal val="0-#ppt_w/2"/>
                                              </p:val>
                                            </p:tav>
                                            <p:tav tm="100000">
                                              <p:val>
                                                <p:strVal val="#ppt_x"/>
                                              </p:val>
                                            </p:tav>
                                          </p:tavLst>
                                        </p:anim>
                                        <p:anim calcmode="lin" valueType="num" p14:bounceEnd="40000">
                                          <p:cBhvr additive="base">
                                            <p:cTn id="64" dur="1000" fill="hold"/>
                                            <p:tgtEl>
                                              <p:spTgt spid="53"/>
                                            </p:tgtEl>
                                            <p:attrNameLst>
                                              <p:attrName>ppt_y</p:attrName>
                                            </p:attrNameLst>
                                          </p:cBhvr>
                                          <p:tavLst>
                                            <p:tav tm="0">
                                              <p:val>
                                                <p:strVal val="1+#ppt_h/2"/>
                                              </p:val>
                                            </p:tav>
                                            <p:tav tm="100000">
                                              <p:val>
                                                <p:strVal val="#ppt_y"/>
                                              </p:val>
                                            </p:tav>
                                          </p:tavLst>
                                        </p:anim>
                                      </p:childTnLst>
                                    </p:cTn>
                                  </p:par>
                                  <p:par>
                                    <p:cTn id="65" presetID="2" presetClass="entr" presetSubtype="12" accel="100000" fill="hold" grpId="0" nodeType="withEffect" p14:presetBounceEnd="40000">
                                      <p:stCondLst>
                                        <p:cond delay="0"/>
                                      </p:stCondLst>
                                      <p:childTnLst>
                                        <p:set>
                                          <p:cBhvr>
                                            <p:cTn id="66" dur="1" fill="hold">
                                              <p:stCondLst>
                                                <p:cond delay="0"/>
                                              </p:stCondLst>
                                            </p:cTn>
                                            <p:tgtEl>
                                              <p:spTgt spid="54"/>
                                            </p:tgtEl>
                                            <p:attrNameLst>
                                              <p:attrName>style.visibility</p:attrName>
                                            </p:attrNameLst>
                                          </p:cBhvr>
                                          <p:to>
                                            <p:strVal val="visible"/>
                                          </p:to>
                                        </p:set>
                                        <p:anim calcmode="lin" valueType="num" p14:bounceEnd="40000">
                                          <p:cBhvr additive="base">
                                            <p:cTn id="67" dur="1000" fill="hold"/>
                                            <p:tgtEl>
                                              <p:spTgt spid="54"/>
                                            </p:tgtEl>
                                            <p:attrNameLst>
                                              <p:attrName>ppt_x</p:attrName>
                                            </p:attrNameLst>
                                          </p:cBhvr>
                                          <p:tavLst>
                                            <p:tav tm="0">
                                              <p:val>
                                                <p:strVal val="0-#ppt_w/2"/>
                                              </p:val>
                                            </p:tav>
                                            <p:tav tm="100000">
                                              <p:val>
                                                <p:strVal val="#ppt_x"/>
                                              </p:val>
                                            </p:tav>
                                          </p:tavLst>
                                        </p:anim>
                                        <p:anim calcmode="lin" valueType="num" p14:bounceEnd="40000">
                                          <p:cBhvr additive="base">
                                            <p:cTn id="68" dur="1000" fill="hold"/>
                                            <p:tgtEl>
                                              <p:spTgt spid="54"/>
                                            </p:tgtEl>
                                            <p:attrNameLst>
                                              <p:attrName>ppt_y</p:attrName>
                                            </p:attrNameLst>
                                          </p:cBhvr>
                                          <p:tavLst>
                                            <p:tav tm="0">
                                              <p:val>
                                                <p:strVal val="1+#ppt_h/2"/>
                                              </p:val>
                                            </p:tav>
                                            <p:tav tm="100000">
                                              <p:val>
                                                <p:strVal val="#ppt_y"/>
                                              </p:val>
                                            </p:tav>
                                          </p:tavLst>
                                        </p:anim>
                                      </p:childTnLst>
                                    </p:cTn>
                                  </p:par>
                                  <p:par>
                                    <p:cTn id="69" presetID="2" presetClass="entr" presetSubtype="12" accel="100000" fill="hold" grpId="0" nodeType="withEffect" p14:presetBounceEnd="40000">
                                      <p:stCondLst>
                                        <p:cond delay="0"/>
                                      </p:stCondLst>
                                      <p:childTnLst>
                                        <p:set>
                                          <p:cBhvr>
                                            <p:cTn id="70" dur="1" fill="hold">
                                              <p:stCondLst>
                                                <p:cond delay="0"/>
                                              </p:stCondLst>
                                            </p:cTn>
                                            <p:tgtEl>
                                              <p:spTgt spid="55"/>
                                            </p:tgtEl>
                                            <p:attrNameLst>
                                              <p:attrName>style.visibility</p:attrName>
                                            </p:attrNameLst>
                                          </p:cBhvr>
                                          <p:to>
                                            <p:strVal val="visible"/>
                                          </p:to>
                                        </p:set>
                                        <p:anim calcmode="lin" valueType="num" p14:bounceEnd="40000">
                                          <p:cBhvr additive="base">
                                            <p:cTn id="71" dur="1000" fill="hold"/>
                                            <p:tgtEl>
                                              <p:spTgt spid="55"/>
                                            </p:tgtEl>
                                            <p:attrNameLst>
                                              <p:attrName>ppt_x</p:attrName>
                                            </p:attrNameLst>
                                          </p:cBhvr>
                                          <p:tavLst>
                                            <p:tav tm="0">
                                              <p:val>
                                                <p:strVal val="0-#ppt_w/2"/>
                                              </p:val>
                                            </p:tav>
                                            <p:tav tm="100000">
                                              <p:val>
                                                <p:strVal val="#ppt_x"/>
                                              </p:val>
                                            </p:tav>
                                          </p:tavLst>
                                        </p:anim>
                                        <p:anim calcmode="lin" valueType="num" p14:bounceEnd="40000">
                                          <p:cBhvr additive="base">
                                            <p:cTn id="72" dur="1000" fill="hold"/>
                                            <p:tgtEl>
                                              <p:spTgt spid="55"/>
                                            </p:tgtEl>
                                            <p:attrNameLst>
                                              <p:attrName>ppt_y</p:attrName>
                                            </p:attrNameLst>
                                          </p:cBhvr>
                                          <p:tavLst>
                                            <p:tav tm="0">
                                              <p:val>
                                                <p:strVal val="1+#ppt_h/2"/>
                                              </p:val>
                                            </p:tav>
                                            <p:tav tm="100000">
                                              <p:val>
                                                <p:strVal val="#ppt_y"/>
                                              </p:val>
                                            </p:tav>
                                          </p:tavLst>
                                        </p:anim>
                                      </p:childTnLst>
                                    </p:cTn>
                                  </p:par>
                                  <p:par>
                                    <p:cTn id="73" presetID="2" presetClass="entr" presetSubtype="12" accel="100000" fill="hold" grpId="0" nodeType="withEffect" p14:presetBounceEnd="40000">
                                      <p:stCondLst>
                                        <p:cond delay="0"/>
                                      </p:stCondLst>
                                      <p:childTnLst>
                                        <p:set>
                                          <p:cBhvr>
                                            <p:cTn id="74" dur="1" fill="hold">
                                              <p:stCondLst>
                                                <p:cond delay="0"/>
                                              </p:stCondLst>
                                            </p:cTn>
                                            <p:tgtEl>
                                              <p:spTgt spid="57"/>
                                            </p:tgtEl>
                                            <p:attrNameLst>
                                              <p:attrName>style.visibility</p:attrName>
                                            </p:attrNameLst>
                                          </p:cBhvr>
                                          <p:to>
                                            <p:strVal val="visible"/>
                                          </p:to>
                                        </p:set>
                                        <p:anim calcmode="lin" valueType="num" p14:bounceEnd="40000">
                                          <p:cBhvr additive="base">
                                            <p:cTn id="75" dur="1000" fill="hold"/>
                                            <p:tgtEl>
                                              <p:spTgt spid="57"/>
                                            </p:tgtEl>
                                            <p:attrNameLst>
                                              <p:attrName>ppt_x</p:attrName>
                                            </p:attrNameLst>
                                          </p:cBhvr>
                                          <p:tavLst>
                                            <p:tav tm="0">
                                              <p:val>
                                                <p:strVal val="0-#ppt_w/2"/>
                                              </p:val>
                                            </p:tav>
                                            <p:tav tm="100000">
                                              <p:val>
                                                <p:strVal val="#ppt_x"/>
                                              </p:val>
                                            </p:tav>
                                          </p:tavLst>
                                        </p:anim>
                                        <p:anim calcmode="lin" valueType="num" p14:bounceEnd="40000">
                                          <p:cBhvr additive="base">
                                            <p:cTn id="76" dur="1000" fill="hold"/>
                                            <p:tgtEl>
                                              <p:spTgt spid="57"/>
                                            </p:tgtEl>
                                            <p:attrNameLst>
                                              <p:attrName>ppt_y</p:attrName>
                                            </p:attrNameLst>
                                          </p:cBhvr>
                                          <p:tavLst>
                                            <p:tav tm="0">
                                              <p:val>
                                                <p:strVal val="1+#ppt_h/2"/>
                                              </p:val>
                                            </p:tav>
                                            <p:tav tm="100000">
                                              <p:val>
                                                <p:strVal val="#ppt_y"/>
                                              </p:val>
                                            </p:tav>
                                          </p:tavLst>
                                        </p:anim>
                                      </p:childTnLst>
                                    </p:cTn>
                                  </p:par>
                                  <p:par>
                                    <p:cTn id="77" presetID="2" presetClass="entr" presetSubtype="12" accel="100000" fill="hold" grpId="0" nodeType="withEffect" p14:presetBounceEnd="40000">
                                      <p:stCondLst>
                                        <p:cond delay="0"/>
                                      </p:stCondLst>
                                      <p:childTnLst>
                                        <p:set>
                                          <p:cBhvr>
                                            <p:cTn id="78" dur="1" fill="hold">
                                              <p:stCondLst>
                                                <p:cond delay="0"/>
                                              </p:stCondLst>
                                            </p:cTn>
                                            <p:tgtEl>
                                              <p:spTgt spid="59"/>
                                            </p:tgtEl>
                                            <p:attrNameLst>
                                              <p:attrName>style.visibility</p:attrName>
                                            </p:attrNameLst>
                                          </p:cBhvr>
                                          <p:to>
                                            <p:strVal val="visible"/>
                                          </p:to>
                                        </p:set>
                                        <p:anim calcmode="lin" valueType="num" p14:bounceEnd="40000">
                                          <p:cBhvr additive="base">
                                            <p:cTn id="79" dur="1000" fill="hold"/>
                                            <p:tgtEl>
                                              <p:spTgt spid="59"/>
                                            </p:tgtEl>
                                            <p:attrNameLst>
                                              <p:attrName>ppt_x</p:attrName>
                                            </p:attrNameLst>
                                          </p:cBhvr>
                                          <p:tavLst>
                                            <p:tav tm="0">
                                              <p:val>
                                                <p:strVal val="0-#ppt_w/2"/>
                                              </p:val>
                                            </p:tav>
                                            <p:tav tm="100000">
                                              <p:val>
                                                <p:strVal val="#ppt_x"/>
                                              </p:val>
                                            </p:tav>
                                          </p:tavLst>
                                        </p:anim>
                                        <p:anim calcmode="lin" valueType="num" p14:bounceEnd="40000">
                                          <p:cBhvr additive="base">
                                            <p:cTn id="80" dur="1000" fill="hold"/>
                                            <p:tgtEl>
                                              <p:spTgt spid="59"/>
                                            </p:tgtEl>
                                            <p:attrNameLst>
                                              <p:attrName>ppt_y</p:attrName>
                                            </p:attrNameLst>
                                          </p:cBhvr>
                                          <p:tavLst>
                                            <p:tav tm="0">
                                              <p:val>
                                                <p:strVal val="1+#ppt_h/2"/>
                                              </p:val>
                                            </p:tav>
                                            <p:tav tm="100000">
                                              <p:val>
                                                <p:strVal val="#ppt_y"/>
                                              </p:val>
                                            </p:tav>
                                          </p:tavLst>
                                        </p:anim>
                                      </p:childTnLst>
                                    </p:cTn>
                                  </p:par>
                                  <p:par>
                                    <p:cTn id="81" presetID="2" presetClass="entr" presetSubtype="12" accel="100000" fill="hold" grpId="0" nodeType="withEffect" p14:presetBounceEnd="40000">
                                      <p:stCondLst>
                                        <p:cond delay="0"/>
                                      </p:stCondLst>
                                      <p:childTnLst>
                                        <p:set>
                                          <p:cBhvr>
                                            <p:cTn id="82" dur="1" fill="hold">
                                              <p:stCondLst>
                                                <p:cond delay="0"/>
                                              </p:stCondLst>
                                            </p:cTn>
                                            <p:tgtEl>
                                              <p:spTgt spid="61"/>
                                            </p:tgtEl>
                                            <p:attrNameLst>
                                              <p:attrName>style.visibility</p:attrName>
                                            </p:attrNameLst>
                                          </p:cBhvr>
                                          <p:to>
                                            <p:strVal val="visible"/>
                                          </p:to>
                                        </p:set>
                                        <p:anim calcmode="lin" valueType="num" p14:bounceEnd="40000">
                                          <p:cBhvr additive="base">
                                            <p:cTn id="83" dur="1000" fill="hold"/>
                                            <p:tgtEl>
                                              <p:spTgt spid="61"/>
                                            </p:tgtEl>
                                            <p:attrNameLst>
                                              <p:attrName>ppt_x</p:attrName>
                                            </p:attrNameLst>
                                          </p:cBhvr>
                                          <p:tavLst>
                                            <p:tav tm="0">
                                              <p:val>
                                                <p:strVal val="0-#ppt_w/2"/>
                                              </p:val>
                                            </p:tav>
                                            <p:tav tm="100000">
                                              <p:val>
                                                <p:strVal val="#ppt_x"/>
                                              </p:val>
                                            </p:tav>
                                          </p:tavLst>
                                        </p:anim>
                                        <p:anim calcmode="lin" valueType="num" p14:bounceEnd="40000">
                                          <p:cBhvr additive="base">
                                            <p:cTn id="84" dur="1000" fill="hold"/>
                                            <p:tgtEl>
                                              <p:spTgt spid="61"/>
                                            </p:tgtEl>
                                            <p:attrNameLst>
                                              <p:attrName>ppt_y</p:attrName>
                                            </p:attrNameLst>
                                          </p:cBhvr>
                                          <p:tavLst>
                                            <p:tav tm="0">
                                              <p:val>
                                                <p:strVal val="1+#ppt_h/2"/>
                                              </p:val>
                                            </p:tav>
                                            <p:tav tm="100000">
                                              <p:val>
                                                <p:strVal val="#ppt_y"/>
                                              </p:val>
                                            </p:tav>
                                          </p:tavLst>
                                        </p:anim>
                                      </p:childTnLst>
                                    </p:cTn>
                                  </p:par>
                                  <p:par>
                                    <p:cTn id="85" presetID="2" presetClass="entr" presetSubtype="12" accel="100000" fill="hold" grpId="0" nodeType="withEffect" p14:presetBounceEnd="40000">
                                      <p:stCondLst>
                                        <p:cond delay="0"/>
                                      </p:stCondLst>
                                      <p:childTnLst>
                                        <p:set>
                                          <p:cBhvr>
                                            <p:cTn id="86" dur="1" fill="hold">
                                              <p:stCondLst>
                                                <p:cond delay="0"/>
                                              </p:stCondLst>
                                            </p:cTn>
                                            <p:tgtEl>
                                              <p:spTgt spid="85"/>
                                            </p:tgtEl>
                                            <p:attrNameLst>
                                              <p:attrName>style.visibility</p:attrName>
                                            </p:attrNameLst>
                                          </p:cBhvr>
                                          <p:to>
                                            <p:strVal val="visible"/>
                                          </p:to>
                                        </p:set>
                                        <p:anim calcmode="lin" valueType="num" p14:bounceEnd="40000">
                                          <p:cBhvr additive="base">
                                            <p:cTn id="87" dur="1000" fill="hold"/>
                                            <p:tgtEl>
                                              <p:spTgt spid="85"/>
                                            </p:tgtEl>
                                            <p:attrNameLst>
                                              <p:attrName>ppt_x</p:attrName>
                                            </p:attrNameLst>
                                          </p:cBhvr>
                                          <p:tavLst>
                                            <p:tav tm="0">
                                              <p:val>
                                                <p:strVal val="0-#ppt_w/2"/>
                                              </p:val>
                                            </p:tav>
                                            <p:tav tm="100000">
                                              <p:val>
                                                <p:strVal val="#ppt_x"/>
                                              </p:val>
                                            </p:tav>
                                          </p:tavLst>
                                        </p:anim>
                                        <p:anim calcmode="lin" valueType="num" p14:bounceEnd="40000">
                                          <p:cBhvr additive="base">
                                            <p:cTn id="88" dur="1000" fill="hold"/>
                                            <p:tgtEl>
                                              <p:spTgt spid="85"/>
                                            </p:tgtEl>
                                            <p:attrNameLst>
                                              <p:attrName>ppt_y</p:attrName>
                                            </p:attrNameLst>
                                          </p:cBhvr>
                                          <p:tavLst>
                                            <p:tav tm="0">
                                              <p:val>
                                                <p:strVal val="1+#ppt_h/2"/>
                                              </p:val>
                                            </p:tav>
                                            <p:tav tm="100000">
                                              <p:val>
                                                <p:strVal val="#ppt_y"/>
                                              </p:val>
                                            </p:tav>
                                          </p:tavLst>
                                        </p:anim>
                                      </p:childTnLst>
                                    </p:cTn>
                                  </p:par>
                                  <p:par>
                                    <p:cTn id="89" presetID="2" presetClass="entr" presetSubtype="12" accel="100000" fill="hold" nodeType="withEffect" p14:presetBounceEnd="40000">
                                      <p:stCondLst>
                                        <p:cond delay="0"/>
                                      </p:stCondLst>
                                      <p:childTnLst>
                                        <p:set>
                                          <p:cBhvr>
                                            <p:cTn id="90" dur="1" fill="hold">
                                              <p:stCondLst>
                                                <p:cond delay="0"/>
                                              </p:stCondLst>
                                            </p:cTn>
                                            <p:tgtEl>
                                              <p:spTgt spid="86"/>
                                            </p:tgtEl>
                                            <p:attrNameLst>
                                              <p:attrName>style.visibility</p:attrName>
                                            </p:attrNameLst>
                                          </p:cBhvr>
                                          <p:to>
                                            <p:strVal val="visible"/>
                                          </p:to>
                                        </p:set>
                                        <p:anim calcmode="lin" valueType="num" p14:bounceEnd="40000">
                                          <p:cBhvr additive="base">
                                            <p:cTn id="91" dur="1000" fill="hold"/>
                                            <p:tgtEl>
                                              <p:spTgt spid="86"/>
                                            </p:tgtEl>
                                            <p:attrNameLst>
                                              <p:attrName>ppt_x</p:attrName>
                                            </p:attrNameLst>
                                          </p:cBhvr>
                                          <p:tavLst>
                                            <p:tav tm="0">
                                              <p:val>
                                                <p:strVal val="0-#ppt_w/2"/>
                                              </p:val>
                                            </p:tav>
                                            <p:tav tm="100000">
                                              <p:val>
                                                <p:strVal val="#ppt_x"/>
                                              </p:val>
                                            </p:tav>
                                          </p:tavLst>
                                        </p:anim>
                                        <p:anim calcmode="lin" valueType="num" p14:bounceEnd="40000">
                                          <p:cBhvr additive="base">
                                            <p:cTn id="92" dur="1000" fill="hold"/>
                                            <p:tgtEl>
                                              <p:spTgt spid="86"/>
                                            </p:tgtEl>
                                            <p:attrNameLst>
                                              <p:attrName>ppt_y</p:attrName>
                                            </p:attrNameLst>
                                          </p:cBhvr>
                                          <p:tavLst>
                                            <p:tav tm="0">
                                              <p:val>
                                                <p:strVal val="1+#ppt_h/2"/>
                                              </p:val>
                                            </p:tav>
                                            <p:tav tm="100000">
                                              <p:val>
                                                <p:strVal val="#ppt_y"/>
                                              </p:val>
                                            </p:tav>
                                          </p:tavLst>
                                        </p:anim>
                                      </p:childTnLst>
                                    </p:cTn>
                                  </p:par>
                                  <p:par>
                                    <p:cTn id="93" presetID="2" presetClass="entr" presetSubtype="12" accel="100000" fill="hold" grpId="0" nodeType="withEffect" p14:presetBounceEnd="40000">
                                      <p:stCondLst>
                                        <p:cond delay="0"/>
                                      </p:stCondLst>
                                      <p:childTnLst>
                                        <p:set>
                                          <p:cBhvr>
                                            <p:cTn id="94" dur="1" fill="hold">
                                              <p:stCondLst>
                                                <p:cond delay="0"/>
                                              </p:stCondLst>
                                            </p:cTn>
                                            <p:tgtEl>
                                              <p:spTgt spid="87"/>
                                            </p:tgtEl>
                                            <p:attrNameLst>
                                              <p:attrName>style.visibility</p:attrName>
                                            </p:attrNameLst>
                                          </p:cBhvr>
                                          <p:to>
                                            <p:strVal val="visible"/>
                                          </p:to>
                                        </p:set>
                                        <p:anim calcmode="lin" valueType="num" p14:bounceEnd="40000">
                                          <p:cBhvr additive="base">
                                            <p:cTn id="95" dur="1000" fill="hold"/>
                                            <p:tgtEl>
                                              <p:spTgt spid="87"/>
                                            </p:tgtEl>
                                            <p:attrNameLst>
                                              <p:attrName>ppt_x</p:attrName>
                                            </p:attrNameLst>
                                          </p:cBhvr>
                                          <p:tavLst>
                                            <p:tav tm="0">
                                              <p:val>
                                                <p:strVal val="0-#ppt_w/2"/>
                                              </p:val>
                                            </p:tav>
                                            <p:tav tm="100000">
                                              <p:val>
                                                <p:strVal val="#ppt_x"/>
                                              </p:val>
                                            </p:tav>
                                          </p:tavLst>
                                        </p:anim>
                                        <p:anim calcmode="lin" valueType="num" p14:bounceEnd="40000">
                                          <p:cBhvr additive="base">
                                            <p:cTn id="96" dur="1000" fill="hold"/>
                                            <p:tgtEl>
                                              <p:spTgt spid="87"/>
                                            </p:tgtEl>
                                            <p:attrNameLst>
                                              <p:attrName>ppt_y</p:attrName>
                                            </p:attrNameLst>
                                          </p:cBhvr>
                                          <p:tavLst>
                                            <p:tav tm="0">
                                              <p:val>
                                                <p:strVal val="1+#ppt_h/2"/>
                                              </p:val>
                                            </p:tav>
                                            <p:tav tm="100000">
                                              <p:val>
                                                <p:strVal val="#ppt_y"/>
                                              </p:val>
                                            </p:tav>
                                          </p:tavLst>
                                        </p:anim>
                                      </p:childTnLst>
                                    </p:cTn>
                                  </p:par>
                                  <p:par>
                                    <p:cTn id="97" presetID="2" presetClass="entr" presetSubtype="12" accel="100000" fill="hold" grpId="0" nodeType="withEffect" p14:presetBounceEnd="40000">
                                      <p:stCondLst>
                                        <p:cond delay="0"/>
                                      </p:stCondLst>
                                      <p:childTnLst>
                                        <p:set>
                                          <p:cBhvr>
                                            <p:cTn id="98" dur="1" fill="hold">
                                              <p:stCondLst>
                                                <p:cond delay="0"/>
                                              </p:stCondLst>
                                            </p:cTn>
                                            <p:tgtEl>
                                              <p:spTgt spid="88"/>
                                            </p:tgtEl>
                                            <p:attrNameLst>
                                              <p:attrName>style.visibility</p:attrName>
                                            </p:attrNameLst>
                                          </p:cBhvr>
                                          <p:to>
                                            <p:strVal val="visible"/>
                                          </p:to>
                                        </p:set>
                                        <p:anim calcmode="lin" valueType="num" p14:bounceEnd="40000">
                                          <p:cBhvr additive="base">
                                            <p:cTn id="99" dur="1000" fill="hold"/>
                                            <p:tgtEl>
                                              <p:spTgt spid="88"/>
                                            </p:tgtEl>
                                            <p:attrNameLst>
                                              <p:attrName>ppt_x</p:attrName>
                                            </p:attrNameLst>
                                          </p:cBhvr>
                                          <p:tavLst>
                                            <p:tav tm="0">
                                              <p:val>
                                                <p:strVal val="0-#ppt_w/2"/>
                                              </p:val>
                                            </p:tav>
                                            <p:tav tm="100000">
                                              <p:val>
                                                <p:strVal val="#ppt_x"/>
                                              </p:val>
                                            </p:tav>
                                          </p:tavLst>
                                        </p:anim>
                                        <p:anim calcmode="lin" valueType="num" p14:bounceEnd="40000">
                                          <p:cBhvr additive="base">
                                            <p:cTn id="100" dur="1000" fill="hold"/>
                                            <p:tgtEl>
                                              <p:spTgt spid="88"/>
                                            </p:tgtEl>
                                            <p:attrNameLst>
                                              <p:attrName>ppt_y</p:attrName>
                                            </p:attrNameLst>
                                          </p:cBhvr>
                                          <p:tavLst>
                                            <p:tav tm="0">
                                              <p:val>
                                                <p:strVal val="1+#ppt_h/2"/>
                                              </p:val>
                                            </p:tav>
                                            <p:tav tm="100000">
                                              <p:val>
                                                <p:strVal val="#ppt_y"/>
                                              </p:val>
                                            </p:tav>
                                          </p:tavLst>
                                        </p:anim>
                                      </p:childTnLst>
                                    </p:cTn>
                                  </p:par>
                                  <p:par>
                                    <p:cTn id="101" presetID="2" presetClass="entr" presetSubtype="12" accel="100000" fill="hold" nodeType="withEffect" p14:presetBounceEnd="40000">
                                      <p:stCondLst>
                                        <p:cond delay="0"/>
                                      </p:stCondLst>
                                      <p:childTnLst>
                                        <p:set>
                                          <p:cBhvr>
                                            <p:cTn id="102" dur="1" fill="hold">
                                              <p:stCondLst>
                                                <p:cond delay="0"/>
                                              </p:stCondLst>
                                            </p:cTn>
                                            <p:tgtEl>
                                              <p:spTgt spid="89"/>
                                            </p:tgtEl>
                                            <p:attrNameLst>
                                              <p:attrName>style.visibility</p:attrName>
                                            </p:attrNameLst>
                                          </p:cBhvr>
                                          <p:to>
                                            <p:strVal val="visible"/>
                                          </p:to>
                                        </p:set>
                                        <p:anim calcmode="lin" valueType="num" p14:bounceEnd="40000">
                                          <p:cBhvr additive="base">
                                            <p:cTn id="103" dur="1000" fill="hold"/>
                                            <p:tgtEl>
                                              <p:spTgt spid="89"/>
                                            </p:tgtEl>
                                            <p:attrNameLst>
                                              <p:attrName>ppt_x</p:attrName>
                                            </p:attrNameLst>
                                          </p:cBhvr>
                                          <p:tavLst>
                                            <p:tav tm="0">
                                              <p:val>
                                                <p:strVal val="0-#ppt_w/2"/>
                                              </p:val>
                                            </p:tav>
                                            <p:tav tm="100000">
                                              <p:val>
                                                <p:strVal val="#ppt_x"/>
                                              </p:val>
                                            </p:tav>
                                          </p:tavLst>
                                        </p:anim>
                                        <p:anim calcmode="lin" valueType="num" p14:bounceEnd="40000">
                                          <p:cBhvr additive="base">
                                            <p:cTn id="104" dur="1000" fill="hold"/>
                                            <p:tgtEl>
                                              <p:spTgt spid="89"/>
                                            </p:tgtEl>
                                            <p:attrNameLst>
                                              <p:attrName>ppt_y</p:attrName>
                                            </p:attrNameLst>
                                          </p:cBhvr>
                                          <p:tavLst>
                                            <p:tav tm="0">
                                              <p:val>
                                                <p:strVal val="1+#ppt_h/2"/>
                                              </p:val>
                                            </p:tav>
                                            <p:tav tm="100000">
                                              <p:val>
                                                <p:strVal val="#ppt_y"/>
                                              </p:val>
                                            </p:tav>
                                          </p:tavLst>
                                        </p:anim>
                                      </p:childTnLst>
                                    </p:cTn>
                                  </p:par>
                                  <p:par>
                                    <p:cTn id="105" presetID="2" presetClass="entr" presetSubtype="12" accel="100000" fill="hold" grpId="0" nodeType="withEffect" p14:presetBounceEnd="40000">
                                      <p:stCondLst>
                                        <p:cond delay="0"/>
                                      </p:stCondLst>
                                      <p:childTnLst>
                                        <p:set>
                                          <p:cBhvr>
                                            <p:cTn id="106" dur="1" fill="hold">
                                              <p:stCondLst>
                                                <p:cond delay="0"/>
                                              </p:stCondLst>
                                            </p:cTn>
                                            <p:tgtEl>
                                              <p:spTgt spid="90"/>
                                            </p:tgtEl>
                                            <p:attrNameLst>
                                              <p:attrName>style.visibility</p:attrName>
                                            </p:attrNameLst>
                                          </p:cBhvr>
                                          <p:to>
                                            <p:strVal val="visible"/>
                                          </p:to>
                                        </p:set>
                                        <p:anim calcmode="lin" valueType="num" p14:bounceEnd="40000">
                                          <p:cBhvr additive="base">
                                            <p:cTn id="107" dur="1000" fill="hold"/>
                                            <p:tgtEl>
                                              <p:spTgt spid="90"/>
                                            </p:tgtEl>
                                            <p:attrNameLst>
                                              <p:attrName>ppt_x</p:attrName>
                                            </p:attrNameLst>
                                          </p:cBhvr>
                                          <p:tavLst>
                                            <p:tav tm="0">
                                              <p:val>
                                                <p:strVal val="0-#ppt_w/2"/>
                                              </p:val>
                                            </p:tav>
                                            <p:tav tm="100000">
                                              <p:val>
                                                <p:strVal val="#ppt_x"/>
                                              </p:val>
                                            </p:tav>
                                          </p:tavLst>
                                        </p:anim>
                                        <p:anim calcmode="lin" valueType="num" p14:bounceEnd="40000">
                                          <p:cBhvr additive="base">
                                            <p:cTn id="108" dur="1000" fill="hold"/>
                                            <p:tgtEl>
                                              <p:spTgt spid="90"/>
                                            </p:tgtEl>
                                            <p:attrNameLst>
                                              <p:attrName>ppt_y</p:attrName>
                                            </p:attrNameLst>
                                          </p:cBhvr>
                                          <p:tavLst>
                                            <p:tav tm="0">
                                              <p:val>
                                                <p:strVal val="1+#ppt_h/2"/>
                                              </p:val>
                                            </p:tav>
                                            <p:tav tm="100000">
                                              <p:val>
                                                <p:strVal val="#ppt_y"/>
                                              </p:val>
                                            </p:tav>
                                          </p:tavLst>
                                        </p:anim>
                                      </p:childTnLst>
                                    </p:cTn>
                                  </p:par>
                                  <p:par>
                                    <p:cTn id="109" presetID="2" presetClass="entr" presetSubtype="12" accel="100000" fill="hold" grpId="0" nodeType="withEffect" p14:presetBounceEnd="40000">
                                      <p:stCondLst>
                                        <p:cond delay="0"/>
                                      </p:stCondLst>
                                      <p:childTnLst>
                                        <p:set>
                                          <p:cBhvr>
                                            <p:cTn id="110" dur="1" fill="hold">
                                              <p:stCondLst>
                                                <p:cond delay="0"/>
                                              </p:stCondLst>
                                            </p:cTn>
                                            <p:tgtEl>
                                              <p:spTgt spid="91"/>
                                            </p:tgtEl>
                                            <p:attrNameLst>
                                              <p:attrName>style.visibility</p:attrName>
                                            </p:attrNameLst>
                                          </p:cBhvr>
                                          <p:to>
                                            <p:strVal val="visible"/>
                                          </p:to>
                                        </p:set>
                                        <p:anim calcmode="lin" valueType="num" p14:bounceEnd="40000">
                                          <p:cBhvr additive="base">
                                            <p:cTn id="111" dur="1000" fill="hold"/>
                                            <p:tgtEl>
                                              <p:spTgt spid="91"/>
                                            </p:tgtEl>
                                            <p:attrNameLst>
                                              <p:attrName>ppt_x</p:attrName>
                                            </p:attrNameLst>
                                          </p:cBhvr>
                                          <p:tavLst>
                                            <p:tav tm="0">
                                              <p:val>
                                                <p:strVal val="0-#ppt_w/2"/>
                                              </p:val>
                                            </p:tav>
                                            <p:tav tm="100000">
                                              <p:val>
                                                <p:strVal val="#ppt_x"/>
                                              </p:val>
                                            </p:tav>
                                          </p:tavLst>
                                        </p:anim>
                                        <p:anim calcmode="lin" valueType="num" p14:bounceEnd="40000">
                                          <p:cBhvr additive="base">
                                            <p:cTn id="112" dur="1000" fill="hold"/>
                                            <p:tgtEl>
                                              <p:spTgt spid="91"/>
                                            </p:tgtEl>
                                            <p:attrNameLst>
                                              <p:attrName>ppt_y</p:attrName>
                                            </p:attrNameLst>
                                          </p:cBhvr>
                                          <p:tavLst>
                                            <p:tav tm="0">
                                              <p:val>
                                                <p:strVal val="1+#ppt_h/2"/>
                                              </p:val>
                                            </p:tav>
                                            <p:tav tm="100000">
                                              <p:val>
                                                <p:strVal val="#ppt_y"/>
                                              </p:val>
                                            </p:tav>
                                          </p:tavLst>
                                        </p:anim>
                                      </p:childTnLst>
                                    </p:cTn>
                                  </p:par>
                                  <p:par>
                                    <p:cTn id="113" presetID="2" presetClass="entr" presetSubtype="12" accel="100000" fill="hold" nodeType="withEffect" p14:presetBounceEnd="40000">
                                      <p:stCondLst>
                                        <p:cond delay="0"/>
                                      </p:stCondLst>
                                      <p:childTnLst>
                                        <p:set>
                                          <p:cBhvr>
                                            <p:cTn id="114" dur="1" fill="hold">
                                              <p:stCondLst>
                                                <p:cond delay="0"/>
                                              </p:stCondLst>
                                            </p:cTn>
                                            <p:tgtEl>
                                              <p:spTgt spid="92"/>
                                            </p:tgtEl>
                                            <p:attrNameLst>
                                              <p:attrName>style.visibility</p:attrName>
                                            </p:attrNameLst>
                                          </p:cBhvr>
                                          <p:to>
                                            <p:strVal val="visible"/>
                                          </p:to>
                                        </p:set>
                                        <p:anim calcmode="lin" valueType="num" p14:bounceEnd="40000">
                                          <p:cBhvr additive="base">
                                            <p:cTn id="115" dur="1000" fill="hold"/>
                                            <p:tgtEl>
                                              <p:spTgt spid="92"/>
                                            </p:tgtEl>
                                            <p:attrNameLst>
                                              <p:attrName>ppt_x</p:attrName>
                                            </p:attrNameLst>
                                          </p:cBhvr>
                                          <p:tavLst>
                                            <p:tav tm="0">
                                              <p:val>
                                                <p:strVal val="0-#ppt_w/2"/>
                                              </p:val>
                                            </p:tav>
                                            <p:tav tm="100000">
                                              <p:val>
                                                <p:strVal val="#ppt_x"/>
                                              </p:val>
                                            </p:tav>
                                          </p:tavLst>
                                        </p:anim>
                                        <p:anim calcmode="lin" valueType="num" p14:bounceEnd="40000">
                                          <p:cBhvr additive="base">
                                            <p:cTn id="116" dur="1000" fill="hold"/>
                                            <p:tgtEl>
                                              <p:spTgt spid="92"/>
                                            </p:tgtEl>
                                            <p:attrNameLst>
                                              <p:attrName>ppt_y</p:attrName>
                                            </p:attrNameLst>
                                          </p:cBhvr>
                                          <p:tavLst>
                                            <p:tav tm="0">
                                              <p:val>
                                                <p:strVal val="1+#ppt_h/2"/>
                                              </p:val>
                                            </p:tav>
                                            <p:tav tm="100000">
                                              <p:val>
                                                <p:strVal val="#ppt_y"/>
                                              </p:val>
                                            </p:tav>
                                          </p:tavLst>
                                        </p:anim>
                                      </p:childTnLst>
                                    </p:cTn>
                                  </p:par>
                                  <p:par>
                                    <p:cTn id="117" presetID="2" presetClass="entr" presetSubtype="12" accel="100000" fill="hold" grpId="0" nodeType="withEffect" p14:presetBounceEnd="40000">
                                      <p:stCondLst>
                                        <p:cond delay="0"/>
                                      </p:stCondLst>
                                      <p:childTnLst>
                                        <p:set>
                                          <p:cBhvr>
                                            <p:cTn id="118" dur="1" fill="hold">
                                              <p:stCondLst>
                                                <p:cond delay="0"/>
                                              </p:stCondLst>
                                            </p:cTn>
                                            <p:tgtEl>
                                              <p:spTgt spid="93"/>
                                            </p:tgtEl>
                                            <p:attrNameLst>
                                              <p:attrName>style.visibility</p:attrName>
                                            </p:attrNameLst>
                                          </p:cBhvr>
                                          <p:to>
                                            <p:strVal val="visible"/>
                                          </p:to>
                                        </p:set>
                                        <p:anim calcmode="lin" valueType="num" p14:bounceEnd="40000">
                                          <p:cBhvr additive="base">
                                            <p:cTn id="119" dur="1000" fill="hold"/>
                                            <p:tgtEl>
                                              <p:spTgt spid="93"/>
                                            </p:tgtEl>
                                            <p:attrNameLst>
                                              <p:attrName>ppt_x</p:attrName>
                                            </p:attrNameLst>
                                          </p:cBhvr>
                                          <p:tavLst>
                                            <p:tav tm="0">
                                              <p:val>
                                                <p:strVal val="0-#ppt_w/2"/>
                                              </p:val>
                                            </p:tav>
                                            <p:tav tm="100000">
                                              <p:val>
                                                <p:strVal val="#ppt_x"/>
                                              </p:val>
                                            </p:tav>
                                          </p:tavLst>
                                        </p:anim>
                                        <p:anim calcmode="lin" valueType="num" p14:bounceEnd="40000">
                                          <p:cBhvr additive="base">
                                            <p:cTn id="120" dur="1000" fill="hold"/>
                                            <p:tgtEl>
                                              <p:spTgt spid="9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4" grpId="0" animBg="1"/>
          <p:bldP spid="35" grpId="0"/>
          <p:bldP spid="37" grpId="0"/>
          <p:bldP spid="26" grpId="0" bldLvl="0" animBg="1"/>
          <p:bldP spid="27" grpId="0" animBg="1"/>
          <p:bldP spid="28" grpId="0" animBg="1"/>
          <p:bldP spid="29" grpId="0" bldLvl="0" animBg="1"/>
          <p:bldP spid="31" grpId="0" animBg="1"/>
          <p:bldP spid="32" grpId="0" animBg="1"/>
          <p:bldP spid="49" grpId="0" bldLvl="0" animBg="1"/>
          <p:bldP spid="50" grpId="0" bldLvl="0" animBg="1"/>
          <p:bldP spid="51" grpId="0"/>
          <p:bldP spid="52" grpId="0"/>
          <p:bldP spid="53" grpId="0"/>
          <p:bldP spid="54" grpId="0"/>
          <p:bldP spid="55" grpId="0" bldLvl="0" animBg="1"/>
          <p:bldP spid="57" grpId="0" bldLvl="0" animBg="1"/>
          <p:bldP spid="59" grpId="0" animBg="1"/>
          <p:bldP spid="61" grpId="0" animBg="1"/>
          <p:bldP spid="85" grpId="0"/>
          <p:bldP spid="87" grpId="0"/>
          <p:bldP spid="88" grpId="0"/>
          <p:bldP spid="90" grpId="0"/>
          <p:bldP spid="91" grpId="0"/>
          <p:bldP spid="93" grpId="0"/>
        </p:bldLst>
      </p:timing>
    </mc:Choice>
    <mc:Fallback>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2" accel="100000" fill="hold" grpId="0" nodeType="withEffect">
                                      <p:stCondLst>
                                        <p:cond delay="0"/>
                                      </p:stCondLst>
                                      <p:childTnLst>
                                        <p:set>
                                          <p:cBhvr>
                                            <p:cTn id="6" dur="1" fill="hold">
                                              <p:stCondLst>
                                                <p:cond delay="0"/>
                                              </p:stCondLst>
                                            </p:cTn>
                                            <p:tgtEl>
                                              <p:spTgt spid="94"/>
                                            </p:tgtEl>
                                            <p:attrNameLst>
                                              <p:attrName>style.visibility</p:attrName>
                                            </p:attrNameLst>
                                          </p:cBhvr>
                                          <p:to>
                                            <p:strVal val="visible"/>
                                          </p:to>
                                        </p:set>
                                        <p:anim calcmode="lin" valueType="num">
                                          <p:cBhvr additive="base">
                                            <p:cTn id="7" dur="1000" fill="hold"/>
                                            <p:tgtEl>
                                              <p:spTgt spid="94"/>
                                            </p:tgtEl>
                                            <p:attrNameLst>
                                              <p:attrName>ppt_x</p:attrName>
                                            </p:attrNameLst>
                                          </p:cBhvr>
                                          <p:tavLst>
                                            <p:tav tm="0">
                                              <p:val>
                                                <p:strVal val="0-#ppt_w/2"/>
                                              </p:val>
                                            </p:tav>
                                            <p:tav tm="100000">
                                              <p:val>
                                                <p:strVal val="#ppt_x"/>
                                              </p:val>
                                            </p:tav>
                                          </p:tavLst>
                                        </p:anim>
                                        <p:anim calcmode="lin" valueType="num">
                                          <p:cBhvr additive="base">
                                            <p:cTn id="8" dur="1000" fill="hold"/>
                                            <p:tgtEl>
                                              <p:spTgt spid="94"/>
                                            </p:tgtEl>
                                            <p:attrNameLst>
                                              <p:attrName>ppt_y</p:attrName>
                                            </p:attrNameLst>
                                          </p:cBhvr>
                                          <p:tavLst>
                                            <p:tav tm="0">
                                              <p:val>
                                                <p:strVal val="1+#ppt_h/2"/>
                                              </p:val>
                                            </p:tav>
                                            <p:tav tm="100000">
                                              <p:val>
                                                <p:strVal val="#ppt_y"/>
                                              </p:val>
                                            </p:tav>
                                          </p:tavLst>
                                        </p:anim>
                                      </p:childTnLst>
                                    </p:cTn>
                                  </p:par>
                                  <p:par>
                                    <p:cTn id="9" presetID="2" presetClass="entr" presetSubtype="12" accel="100000" fill="hold" grpId="0" nodeType="withEffect">
                                      <p:stCondLst>
                                        <p:cond delay="0"/>
                                      </p:stCondLst>
                                      <p:childTnLst>
                                        <p:set>
                                          <p:cBhvr>
                                            <p:cTn id="10" dur="1" fill="hold">
                                              <p:stCondLst>
                                                <p:cond delay="0"/>
                                              </p:stCondLst>
                                            </p:cTn>
                                            <p:tgtEl>
                                              <p:spTgt spid="35"/>
                                            </p:tgtEl>
                                            <p:attrNameLst>
                                              <p:attrName>style.visibility</p:attrName>
                                            </p:attrNameLst>
                                          </p:cBhvr>
                                          <p:to>
                                            <p:strVal val="visible"/>
                                          </p:to>
                                        </p:set>
                                        <p:anim calcmode="lin" valueType="num">
                                          <p:cBhvr additive="base">
                                            <p:cTn id="11" dur="1000" fill="hold"/>
                                            <p:tgtEl>
                                              <p:spTgt spid="35"/>
                                            </p:tgtEl>
                                            <p:attrNameLst>
                                              <p:attrName>ppt_x</p:attrName>
                                            </p:attrNameLst>
                                          </p:cBhvr>
                                          <p:tavLst>
                                            <p:tav tm="0">
                                              <p:val>
                                                <p:strVal val="0-#ppt_w/2"/>
                                              </p:val>
                                            </p:tav>
                                            <p:tav tm="100000">
                                              <p:val>
                                                <p:strVal val="#ppt_x"/>
                                              </p:val>
                                            </p:tav>
                                          </p:tavLst>
                                        </p:anim>
                                        <p:anim calcmode="lin" valueType="num">
                                          <p:cBhvr additive="base">
                                            <p:cTn id="12" dur="1000" fill="hold"/>
                                            <p:tgtEl>
                                              <p:spTgt spid="35"/>
                                            </p:tgtEl>
                                            <p:attrNameLst>
                                              <p:attrName>ppt_y</p:attrName>
                                            </p:attrNameLst>
                                          </p:cBhvr>
                                          <p:tavLst>
                                            <p:tav tm="0">
                                              <p:val>
                                                <p:strVal val="1+#ppt_h/2"/>
                                              </p:val>
                                            </p:tav>
                                            <p:tav tm="100000">
                                              <p:val>
                                                <p:strVal val="#ppt_y"/>
                                              </p:val>
                                            </p:tav>
                                          </p:tavLst>
                                        </p:anim>
                                      </p:childTnLst>
                                    </p:cTn>
                                  </p:par>
                                  <p:par>
                                    <p:cTn id="13" presetID="2" presetClass="entr" presetSubtype="12" accel="100000" fill="hold" nodeType="withEffect">
                                      <p:stCondLst>
                                        <p:cond delay="0"/>
                                      </p:stCondLst>
                                      <p:childTnLst>
                                        <p:set>
                                          <p:cBhvr>
                                            <p:cTn id="14" dur="1" fill="hold">
                                              <p:stCondLst>
                                                <p:cond delay="0"/>
                                              </p:stCondLst>
                                            </p:cTn>
                                            <p:tgtEl>
                                              <p:spTgt spid="36"/>
                                            </p:tgtEl>
                                            <p:attrNameLst>
                                              <p:attrName>style.visibility</p:attrName>
                                            </p:attrNameLst>
                                          </p:cBhvr>
                                          <p:to>
                                            <p:strVal val="visible"/>
                                          </p:to>
                                        </p:set>
                                        <p:anim calcmode="lin" valueType="num">
                                          <p:cBhvr additive="base">
                                            <p:cTn id="15" dur="1000" fill="hold"/>
                                            <p:tgtEl>
                                              <p:spTgt spid="36"/>
                                            </p:tgtEl>
                                            <p:attrNameLst>
                                              <p:attrName>ppt_x</p:attrName>
                                            </p:attrNameLst>
                                          </p:cBhvr>
                                          <p:tavLst>
                                            <p:tav tm="0">
                                              <p:val>
                                                <p:strVal val="0-#ppt_w/2"/>
                                              </p:val>
                                            </p:tav>
                                            <p:tav tm="100000">
                                              <p:val>
                                                <p:strVal val="#ppt_x"/>
                                              </p:val>
                                            </p:tav>
                                          </p:tavLst>
                                        </p:anim>
                                        <p:anim calcmode="lin" valueType="num">
                                          <p:cBhvr additive="base">
                                            <p:cTn id="16" dur="1000" fill="hold"/>
                                            <p:tgtEl>
                                              <p:spTgt spid="36"/>
                                            </p:tgtEl>
                                            <p:attrNameLst>
                                              <p:attrName>ppt_y</p:attrName>
                                            </p:attrNameLst>
                                          </p:cBhvr>
                                          <p:tavLst>
                                            <p:tav tm="0">
                                              <p:val>
                                                <p:strVal val="1+#ppt_h/2"/>
                                              </p:val>
                                            </p:tav>
                                            <p:tav tm="100000">
                                              <p:val>
                                                <p:strVal val="#ppt_y"/>
                                              </p:val>
                                            </p:tav>
                                          </p:tavLst>
                                        </p:anim>
                                      </p:childTnLst>
                                    </p:cTn>
                                  </p:par>
                                  <p:par>
                                    <p:cTn id="17" presetID="2" presetClass="entr" presetSubtype="12" accel="100000" fill="hold" grpId="0" nodeType="withEffect">
                                      <p:stCondLst>
                                        <p:cond delay="0"/>
                                      </p:stCondLst>
                                      <p:childTnLst>
                                        <p:set>
                                          <p:cBhvr>
                                            <p:cTn id="18" dur="1" fill="hold">
                                              <p:stCondLst>
                                                <p:cond delay="0"/>
                                              </p:stCondLst>
                                            </p:cTn>
                                            <p:tgtEl>
                                              <p:spTgt spid="37"/>
                                            </p:tgtEl>
                                            <p:attrNameLst>
                                              <p:attrName>style.visibility</p:attrName>
                                            </p:attrNameLst>
                                          </p:cBhvr>
                                          <p:to>
                                            <p:strVal val="visible"/>
                                          </p:to>
                                        </p:set>
                                        <p:anim calcmode="lin" valueType="num">
                                          <p:cBhvr additive="base">
                                            <p:cTn id="19" dur="1000" fill="hold"/>
                                            <p:tgtEl>
                                              <p:spTgt spid="37"/>
                                            </p:tgtEl>
                                            <p:attrNameLst>
                                              <p:attrName>ppt_x</p:attrName>
                                            </p:attrNameLst>
                                          </p:cBhvr>
                                          <p:tavLst>
                                            <p:tav tm="0">
                                              <p:val>
                                                <p:strVal val="0-#ppt_w/2"/>
                                              </p:val>
                                            </p:tav>
                                            <p:tav tm="100000">
                                              <p:val>
                                                <p:strVal val="#ppt_x"/>
                                              </p:val>
                                            </p:tav>
                                          </p:tavLst>
                                        </p:anim>
                                        <p:anim calcmode="lin" valueType="num">
                                          <p:cBhvr additive="base">
                                            <p:cTn id="20" dur="1000" fill="hold"/>
                                            <p:tgtEl>
                                              <p:spTgt spid="37"/>
                                            </p:tgtEl>
                                            <p:attrNameLst>
                                              <p:attrName>ppt_y</p:attrName>
                                            </p:attrNameLst>
                                          </p:cBhvr>
                                          <p:tavLst>
                                            <p:tav tm="0">
                                              <p:val>
                                                <p:strVal val="1+#ppt_h/2"/>
                                              </p:val>
                                            </p:tav>
                                            <p:tav tm="100000">
                                              <p:val>
                                                <p:strVal val="#ppt_y"/>
                                              </p:val>
                                            </p:tav>
                                          </p:tavLst>
                                        </p:anim>
                                      </p:childTnLst>
                                    </p:cTn>
                                  </p:par>
                                  <p:par>
                                    <p:cTn id="21" presetID="2" presetClass="entr" presetSubtype="12" accel="100000" fill="hold" grpId="0" nodeType="withEffect">
                                      <p:stCondLst>
                                        <p:cond delay="0"/>
                                      </p:stCondLst>
                                      <p:childTnLst>
                                        <p:set>
                                          <p:cBhvr>
                                            <p:cTn id="22" dur="1" fill="hold">
                                              <p:stCondLst>
                                                <p:cond delay="0"/>
                                              </p:stCondLst>
                                            </p:cTn>
                                            <p:tgtEl>
                                              <p:spTgt spid="26"/>
                                            </p:tgtEl>
                                            <p:attrNameLst>
                                              <p:attrName>style.visibility</p:attrName>
                                            </p:attrNameLst>
                                          </p:cBhvr>
                                          <p:to>
                                            <p:strVal val="visible"/>
                                          </p:to>
                                        </p:set>
                                        <p:anim calcmode="lin" valueType="num">
                                          <p:cBhvr additive="base">
                                            <p:cTn id="23" dur="1000" fill="hold"/>
                                            <p:tgtEl>
                                              <p:spTgt spid="26"/>
                                            </p:tgtEl>
                                            <p:attrNameLst>
                                              <p:attrName>ppt_x</p:attrName>
                                            </p:attrNameLst>
                                          </p:cBhvr>
                                          <p:tavLst>
                                            <p:tav tm="0">
                                              <p:val>
                                                <p:strVal val="0-#ppt_w/2"/>
                                              </p:val>
                                            </p:tav>
                                            <p:tav tm="100000">
                                              <p:val>
                                                <p:strVal val="#ppt_x"/>
                                              </p:val>
                                            </p:tav>
                                          </p:tavLst>
                                        </p:anim>
                                        <p:anim calcmode="lin" valueType="num">
                                          <p:cBhvr additive="base">
                                            <p:cTn id="24" dur="1000" fill="hold"/>
                                            <p:tgtEl>
                                              <p:spTgt spid="26"/>
                                            </p:tgtEl>
                                            <p:attrNameLst>
                                              <p:attrName>ppt_y</p:attrName>
                                            </p:attrNameLst>
                                          </p:cBhvr>
                                          <p:tavLst>
                                            <p:tav tm="0">
                                              <p:val>
                                                <p:strVal val="1+#ppt_h/2"/>
                                              </p:val>
                                            </p:tav>
                                            <p:tav tm="100000">
                                              <p:val>
                                                <p:strVal val="#ppt_y"/>
                                              </p:val>
                                            </p:tav>
                                          </p:tavLst>
                                        </p:anim>
                                      </p:childTnLst>
                                    </p:cTn>
                                  </p:par>
                                  <p:par>
                                    <p:cTn id="25" presetID="2" presetClass="entr" presetSubtype="12" accel="100000" fill="hold" grpId="0" nodeType="withEffect">
                                      <p:stCondLst>
                                        <p:cond delay="0"/>
                                      </p:stCondLst>
                                      <p:childTnLst>
                                        <p:set>
                                          <p:cBhvr>
                                            <p:cTn id="26" dur="1" fill="hold">
                                              <p:stCondLst>
                                                <p:cond delay="0"/>
                                              </p:stCondLst>
                                            </p:cTn>
                                            <p:tgtEl>
                                              <p:spTgt spid="27"/>
                                            </p:tgtEl>
                                            <p:attrNameLst>
                                              <p:attrName>style.visibility</p:attrName>
                                            </p:attrNameLst>
                                          </p:cBhvr>
                                          <p:to>
                                            <p:strVal val="visible"/>
                                          </p:to>
                                        </p:set>
                                        <p:anim calcmode="lin" valueType="num">
                                          <p:cBhvr additive="base">
                                            <p:cTn id="27" dur="1000" fill="hold"/>
                                            <p:tgtEl>
                                              <p:spTgt spid="27"/>
                                            </p:tgtEl>
                                            <p:attrNameLst>
                                              <p:attrName>ppt_x</p:attrName>
                                            </p:attrNameLst>
                                          </p:cBhvr>
                                          <p:tavLst>
                                            <p:tav tm="0">
                                              <p:val>
                                                <p:strVal val="0-#ppt_w/2"/>
                                              </p:val>
                                            </p:tav>
                                            <p:tav tm="100000">
                                              <p:val>
                                                <p:strVal val="#ppt_x"/>
                                              </p:val>
                                            </p:tav>
                                          </p:tavLst>
                                        </p:anim>
                                        <p:anim calcmode="lin" valueType="num">
                                          <p:cBhvr additive="base">
                                            <p:cTn id="28" dur="1000" fill="hold"/>
                                            <p:tgtEl>
                                              <p:spTgt spid="27"/>
                                            </p:tgtEl>
                                            <p:attrNameLst>
                                              <p:attrName>ppt_y</p:attrName>
                                            </p:attrNameLst>
                                          </p:cBhvr>
                                          <p:tavLst>
                                            <p:tav tm="0">
                                              <p:val>
                                                <p:strVal val="1+#ppt_h/2"/>
                                              </p:val>
                                            </p:tav>
                                            <p:tav tm="100000">
                                              <p:val>
                                                <p:strVal val="#ppt_y"/>
                                              </p:val>
                                            </p:tav>
                                          </p:tavLst>
                                        </p:anim>
                                      </p:childTnLst>
                                    </p:cTn>
                                  </p:par>
                                  <p:par>
                                    <p:cTn id="29" presetID="2" presetClass="entr" presetSubtype="12" accel="100000" fill="hold" grpId="0" nodeType="withEffect">
                                      <p:stCondLst>
                                        <p:cond delay="0"/>
                                      </p:stCondLst>
                                      <p:childTnLst>
                                        <p:set>
                                          <p:cBhvr>
                                            <p:cTn id="30" dur="1" fill="hold">
                                              <p:stCondLst>
                                                <p:cond delay="0"/>
                                              </p:stCondLst>
                                            </p:cTn>
                                            <p:tgtEl>
                                              <p:spTgt spid="28"/>
                                            </p:tgtEl>
                                            <p:attrNameLst>
                                              <p:attrName>style.visibility</p:attrName>
                                            </p:attrNameLst>
                                          </p:cBhvr>
                                          <p:to>
                                            <p:strVal val="visible"/>
                                          </p:to>
                                        </p:set>
                                        <p:anim calcmode="lin" valueType="num">
                                          <p:cBhvr additive="base">
                                            <p:cTn id="31" dur="1000" fill="hold"/>
                                            <p:tgtEl>
                                              <p:spTgt spid="28"/>
                                            </p:tgtEl>
                                            <p:attrNameLst>
                                              <p:attrName>ppt_x</p:attrName>
                                            </p:attrNameLst>
                                          </p:cBhvr>
                                          <p:tavLst>
                                            <p:tav tm="0">
                                              <p:val>
                                                <p:strVal val="0-#ppt_w/2"/>
                                              </p:val>
                                            </p:tav>
                                            <p:tav tm="100000">
                                              <p:val>
                                                <p:strVal val="#ppt_x"/>
                                              </p:val>
                                            </p:tav>
                                          </p:tavLst>
                                        </p:anim>
                                        <p:anim calcmode="lin" valueType="num">
                                          <p:cBhvr additive="base">
                                            <p:cTn id="32" dur="1000" fill="hold"/>
                                            <p:tgtEl>
                                              <p:spTgt spid="28"/>
                                            </p:tgtEl>
                                            <p:attrNameLst>
                                              <p:attrName>ppt_y</p:attrName>
                                            </p:attrNameLst>
                                          </p:cBhvr>
                                          <p:tavLst>
                                            <p:tav tm="0">
                                              <p:val>
                                                <p:strVal val="1+#ppt_h/2"/>
                                              </p:val>
                                            </p:tav>
                                            <p:tav tm="100000">
                                              <p:val>
                                                <p:strVal val="#ppt_y"/>
                                              </p:val>
                                            </p:tav>
                                          </p:tavLst>
                                        </p:anim>
                                      </p:childTnLst>
                                    </p:cTn>
                                  </p:par>
                                  <p:par>
                                    <p:cTn id="33" presetID="2" presetClass="entr" presetSubtype="12" accel="100000" fill="hold" grpId="0" nodeType="withEffect">
                                      <p:stCondLst>
                                        <p:cond delay="0"/>
                                      </p:stCondLst>
                                      <p:childTnLst>
                                        <p:set>
                                          <p:cBhvr>
                                            <p:cTn id="34" dur="1" fill="hold">
                                              <p:stCondLst>
                                                <p:cond delay="0"/>
                                              </p:stCondLst>
                                            </p:cTn>
                                            <p:tgtEl>
                                              <p:spTgt spid="29"/>
                                            </p:tgtEl>
                                            <p:attrNameLst>
                                              <p:attrName>style.visibility</p:attrName>
                                            </p:attrNameLst>
                                          </p:cBhvr>
                                          <p:to>
                                            <p:strVal val="visible"/>
                                          </p:to>
                                        </p:set>
                                        <p:anim calcmode="lin" valueType="num">
                                          <p:cBhvr additive="base">
                                            <p:cTn id="35" dur="1000" fill="hold"/>
                                            <p:tgtEl>
                                              <p:spTgt spid="29"/>
                                            </p:tgtEl>
                                            <p:attrNameLst>
                                              <p:attrName>ppt_x</p:attrName>
                                            </p:attrNameLst>
                                          </p:cBhvr>
                                          <p:tavLst>
                                            <p:tav tm="0">
                                              <p:val>
                                                <p:strVal val="0-#ppt_w/2"/>
                                              </p:val>
                                            </p:tav>
                                            <p:tav tm="100000">
                                              <p:val>
                                                <p:strVal val="#ppt_x"/>
                                              </p:val>
                                            </p:tav>
                                          </p:tavLst>
                                        </p:anim>
                                        <p:anim calcmode="lin" valueType="num">
                                          <p:cBhvr additive="base">
                                            <p:cTn id="36" dur="1000" fill="hold"/>
                                            <p:tgtEl>
                                              <p:spTgt spid="29"/>
                                            </p:tgtEl>
                                            <p:attrNameLst>
                                              <p:attrName>ppt_y</p:attrName>
                                            </p:attrNameLst>
                                          </p:cBhvr>
                                          <p:tavLst>
                                            <p:tav tm="0">
                                              <p:val>
                                                <p:strVal val="1+#ppt_h/2"/>
                                              </p:val>
                                            </p:tav>
                                            <p:tav tm="100000">
                                              <p:val>
                                                <p:strVal val="#ppt_y"/>
                                              </p:val>
                                            </p:tav>
                                          </p:tavLst>
                                        </p:anim>
                                      </p:childTnLst>
                                    </p:cTn>
                                  </p:par>
                                  <p:par>
                                    <p:cTn id="37" presetID="2" presetClass="entr" presetSubtype="12" accel="100000" fill="hold" grpId="0" nodeType="withEffect">
                                      <p:stCondLst>
                                        <p:cond delay="0"/>
                                      </p:stCondLst>
                                      <p:childTnLst>
                                        <p:set>
                                          <p:cBhvr>
                                            <p:cTn id="38" dur="1" fill="hold">
                                              <p:stCondLst>
                                                <p:cond delay="0"/>
                                              </p:stCondLst>
                                            </p:cTn>
                                            <p:tgtEl>
                                              <p:spTgt spid="31"/>
                                            </p:tgtEl>
                                            <p:attrNameLst>
                                              <p:attrName>style.visibility</p:attrName>
                                            </p:attrNameLst>
                                          </p:cBhvr>
                                          <p:to>
                                            <p:strVal val="visible"/>
                                          </p:to>
                                        </p:set>
                                        <p:anim calcmode="lin" valueType="num">
                                          <p:cBhvr additive="base">
                                            <p:cTn id="39" dur="1000" fill="hold"/>
                                            <p:tgtEl>
                                              <p:spTgt spid="31"/>
                                            </p:tgtEl>
                                            <p:attrNameLst>
                                              <p:attrName>ppt_x</p:attrName>
                                            </p:attrNameLst>
                                          </p:cBhvr>
                                          <p:tavLst>
                                            <p:tav tm="0">
                                              <p:val>
                                                <p:strVal val="0-#ppt_w/2"/>
                                              </p:val>
                                            </p:tav>
                                            <p:tav tm="100000">
                                              <p:val>
                                                <p:strVal val="#ppt_x"/>
                                              </p:val>
                                            </p:tav>
                                          </p:tavLst>
                                        </p:anim>
                                        <p:anim calcmode="lin" valueType="num">
                                          <p:cBhvr additive="base">
                                            <p:cTn id="40" dur="1000" fill="hold"/>
                                            <p:tgtEl>
                                              <p:spTgt spid="31"/>
                                            </p:tgtEl>
                                            <p:attrNameLst>
                                              <p:attrName>ppt_y</p:attrName>
                                            </p:attrNameLst>
                                          </p:cBhvr>
                                          <p:tavLst>
                                            <p:tav tm="0">
                                              <p:val>
                                                <p:strVal val="1+#ppt_h/2"/>
                                              </p:val>
                                            </p:tav>
                                            <p:tav tm="100000">
                                              <p:val>
                                                <p:strVal val="#ppt_y"/>
                                              </p:val>
                                            </p:tav>
                                          </p:tavLst>
                                        </p:anim>
                                      </p:childTnLst>
                                    </p:cTn>
                                  </p:par>
                                  <p:par>
                                    <p:cTn id="41" presetID="2" presetClass="entr" presetSubtype="12" accel="100000" fill="hold" grpId="0" nodeType="withEffect">
                                      <p:stCondLst>
                                        <p:cond delay="0"/>
                                      </p:stCondLst>
                                      <p:childTnLst>
                                        <p:set>
                                          <p:cBhvr>
                                            <p:cTn id="42" dur="1" fill="hold">
                                              <p:stCondLst>
                                                <p:cond delay="0"/>
                                              </p:stCondLst>
                                            </p:cTn>
                                            <p:tgtEl>
                                              <p:spTgt spid="32"/>
                                            </p:tgtEl>
                                            <p:attrNameLst>
                                              <p:attrName>style.visibility</p:attrName>
                                            </p:attrNameLst>
                                          </p:cBhvr>
                                          <p:to>
                                            <p:strVal val="visible"/>
                                          </p:to>
                                        </p:set>
                                        <p:anim calcmode="lin" valueType="num">
                                          <p:cBhvr additive="base">
                                            <p:cTn id="43" dur="1000" fill="hold"/>
                                            <p:tgtEl>
                                              <p:spTgt spid="32"/>
                                            </p:tgtEl>
                                            <p:attrNameLst>
                                              <p:attrName>ppt_x</p:attrName>
                                            </p:attrNameLst>
                                          </p:cBhvr>
                                          <p:tavLst>
                                            <p:tav tm="0">
                                              <p:val>
                                                <p:strVal val="0-#ppt_w/2"/>
                                              </p:val>
                                            </p:tav>
                                            <p:tav tm="100000">
                                              <p:val>
                                                <p:strVal val="#ppt_x"/>
                                              </p:val>
                                            </p:tav>
                                          </p:tavLst>
                                        </p:anim>
                                        <p:anim calcmode="lin" valueType="num">
                                          <p:cBhvr additive="base">
                                            <p:cTn id="44" dur="1000" fill="hold"/>
                                            <p:tgtEl>
                                              <p:spTgt spid="32"/>
                                            </p:tgtEl>
                                            <p:attrNameLst>
                                              <p:attrName>ppt_y</p:attrName>
                                            </p:attrNameLst>
                                          </p:cBhvr>
                                          <p:tavLst>
                                            <p:tav tm="0">
                                              <p:val>
                                                <p:strVal val="1+#ppt_h/2"/>
                                              </p:val>
                                            </p:tav>
                                            <p:tav tm="100000">
                                              <p:val>
                                                <p:strVal val="#ppt_y"/>
                                              </p:val>
                                            </p:tav>
                                          </p:tavLst>
                                        </p:anim>
                                      </p:childTnLst>
                                    </p:cTn>
                                  </p:par>
                                  <p:par>
                                    <p:cTn id="45" presetID="2" presetClass="entr" presetSubtype="12" accel="100000" fill="hold" grpId="0" nodeType="withEffect">
                                      <p:stCondLst>
                                        <p:cond delay="0"/>
                                      </p:stCondLst>
                                      <p:childTnLst>
                                        <p:set>
                                          <p:cBhvr>
                                            <p:cTn id="46" dur="1" fill="hold">
                                              <p:stCondLst>
                                                <p:cond delay="0"/>
                                              </p:stCondLst>
                                            </p:cTn>
                                            <p:tgtEl>
                                              <p:spTgt spid="49"/>
                                            </p:tgtEl>
                                            <p:attrNameLst>
                                              <p:attrName>style.visibility</p:attrName>
                                            </p:attrNameLst>
                                          </p:cBhvr>
                                          <p:to>
                                            <p:strVal val="visible"/>
                                          </p:to>
                                        </p:set>
                                        <p:anim calcmode="lin" valueType="num">
                                          <p:cBhvr additive="base">
                                            <p:cTn id="47" dur="1000" fill="hold"/>
                                            <p:tgtEl>
                                              <p:spTgt spid="49"/>
                                            </p:tgtEl>
                                            <p:attrNameLst>
                                              <p:attrName>ppt_x</p:attrName>
                                            </p:attrNameLst>
                                          </p:cBhvr>
                                          <p:tavLst>
                                            <p:tav tm="0">
                                              <p:val>
                                                <p:strVal val="0-#ppt_w/2"/>
                                              </p:val>
                                            </p:tav>
                                            <p:tav tm="100000">
                                              <p:val>
                                                <p:strVal val="#ppt_x"/>
                                              </p:val>
                                            </p:tav>
                                          </p:tavLst>
                                        </p:anim>
                                        <p:anim calcmode="lin" valueType="num">
                                          <p:cBhvr additive="base">
                                            <p:cTn id="48" dur="1000" fill="hold"/>
                                            <p:tgtEl>
                                              <p:spTgt spid="49"/>
                                            </p:tgtEl>
                                            <p:attrNameLst>
                                              <p:attrName>ppt_y</p:attrName>
                                            </p:attrNameLst>
                                          </p:cBhvr>
                                          <p:tavLst>
                                            <p:tav tm="0">
                                              <p:val>
                                                <p:strVal val="1+#ppt_h/2"/>
                                              </p:val>
                                            </p:tav>
                                            <p:tav tm="100000">
                                              <p:val>
                                                <p:strVal val="#ppt_y"/>
                                              </p:val>
                                            </p:tav>
                                          </p:tavLst>
                                        </p:anim>
                                      </p:childTnLst>
                                    </p:cTn>
                                  </p:par>
                                  <p:par>
                                    <p:cTn id="49" presetID="2" presetClass="entr" presetSubtype="12" accel="100000" fill="hold" grpId="0" nodeType="withEffect">
                                      <p:stCondLst>
                                        <p:cond delay="0"/>
                                      </p:stCondLst>
                                      <p:childTnLst>
                                        <p:set>
                                          <p:cBhvr>
                                            <p:cTn id="50" dur="1" fill="hold">
                                              <p:stCondLst>
                                                <p:cond delay="0"/>
                                              </p:stCondLst>
                                            </p:cTn>
                                            <p:tgtEl>
                                              <p:spTgt spid="50"/>
                                            </p:tgtEl>
                                            <p:attrNameLst>
                                              <p:attrName>style.visibility</p:attrName>
                                            </p:attrNameLst>
                                          </p:cBhvr>
                                          <p:to>
                                            <p:strVal val="visible"/>
                                          </p:to>
                                        </p:set>
                                        <p:anim calcmode="lin" valueType="num">
                                          <p:cBhvr additive="base">
                                            <p:cTn id="51" dur="1000" fill="hold"/>
                                            <p:tgtEl>
                                              <p:spTgt spid="50"/>
                                            </p:tgtEl>
                                            <p:attrNameLst>
                                              <p:attrName>ppt_x</p:attrName>
                                            </p:attrNameLst>
                                          </p:cBhvr>
                                          <p:tavLst>
                                            <p:tav tm="0">
                                              <p:val>
                                                <p:strVal val="0-#ppt_w/2"/>
                                              </p:val>
                                            </p:tav>
                                            <p:tav tm="100000">
                                              <p:val>
                                                <p:strVal val="#ppt_x"/>
                                              </p:val>
                                            </p:tav>
                                          </p:tavLst>
                                        </p:anim>
                                        <p:anim calcmode="lin" valueType="num">
                                          <p:cBhvr additive="base">
                                            <p:cTn id="52" dur="1000" fill="hold"/>
                                            <p:tgtEl>
                                              <p:spTgt spid="50"/>
                                            </p:tgtEl>
                                            <p:attrNameLst>
                                              <p:attrName>ppt_y</p:attrName>
                                            </p:attrNameLst>
                                          </p:cBhvr>
                                          <p:tavLst>
                                            <p:tav tm="0">
                                              <p:val>
                                                <p:strVal val="1+#ppt_h/2"/>
                                              </p:val>
                                            </p:tav>
                                            <p:tav tm="100000">
                                              <p:val>
                                                <p:strVal val="#ppt_y"/>
                                              </p:val>
                                            </p:tav>
                                          </p:tavLst>
                                        </p:anim>
                                      </p:childTnLst>
                                    </p:cTn>
                                  </p:par>
                                  <p:par>
                                    <p:cTn id="53" presetID="2" presetClass="entr" presetSubtype="12" accel="100000" fill="hold" grpId="0" nodeType="withEffect">
                                      <p:stCondLst>
                                        <p:cond delay="0"/>
                                      </p:stCondLst>
                                      <p:childTnLst>
                                        <p:set>
                                          <p:cBhvr>
                                            <p:cTn id="54" dur="1" fill="hold">
                                              <p:stCondLst>
                                                <p:cond delay="0"/>
                                              </p:stCondLst>
                                            </p:cTn>
                                            <p:tgtEl>
                                              <p:spTgt spid="51"/>
                                            </p:tgtEl>
                                            <p:attrNameLst>
                                              <p:attrName>style.visibility</p:attrName>
                                            </p:attrNameLst>
                                          </p:cBhvr>
                                          <p:to>
                                            <p:strVal val="visible"/>
                                          </p:to>
                                        </p:set>
                                        <p:anim calcmode="lin" valueType="num">
                                          <p:cBhvr additive="base">
                                            <p:cTn id="55" dur="1000" fill="hold"/>
                                            <p:tgtEl>
                                              <p:spTgt spid="51"/>
                                            </p:tgtEl>
                                            <p:attrNameLst>
                                              <p:attrName>ppt_x</p:attrName>
                                            </p:attrNameLst>
                                          </p:cBhvr>
                                          <p:tavLst>
                                            <p:tav tm="0">
                                              <p:val>
                                                <p:strVal val="0-#ppt_w/2"/>
                                              </p:val>
                                            </p:tav>
                                            <p:tav tm="100000">
                                              <p:val>
                                                <p:strVal val="#ppt_x"/>
                                              </p:val>
                                            </p:tav>
                                          </p:tavLst>
                                        </p:anim>
                                        <p:anim calcmode="lin" valueType="num">
                                          <p:cBhvr additive="base">
                                            <p:cTn id="56" dur="1000" fill="hold"/>
                                            <p:tgtEl>
                                              <p:spTgt spid="51"/>
                                            </p:tgtEl>
                                            <p:attrNameLst>
                                              <p:attrName>ppt_y</p:attrName>
                                            </p:attrNameLst>
                                          </p:cBhvr>
                                          <p:tavLst>
                                            <p:tav tm="0">
                                              <p:val>
                                                <p:strVal val="1+#ppt_h/2"/>
                                              </p:val>
                                            </p:tav>
                                            <p:tav tm="100000">
                                              <p:val>
                                                <p:strVal val="#ppt_y"/>
                                              </p:val>
                                            </p:tav>
                                          </p:tavLst>
                                        </p:anim>
                                      </p:childTnLst>
                                    </p:cTn>
                                  </p:par>
                                  <p:par>
                                    <p:cTn id="57" presetID="2" presetClass="entr" presetSubtype="12" accel="100000" fill="hold" grpId="0" nodeType="withEffect">
                                      <p:stCondLst>
                                        <p:cond delay="0"/>
                                      </p:stCondLst>
                                      <p:childTnLst>
                                        <p:set>
                                          <p:cBhvr>
                                            <p:cTn id="58" dur="1" fill="hold">
                                              <p:stCondLst>
                                                <p:cond delay="0"/>
                                              </p:stCondLst>
                                            </p:cTn>
                                            <p:tgtEl>
                                              <p:spTgt spid="52"/>
                                            </p:tgtEl>
                                            <p:attrNameLst>
                                              <p:attrName>style.visibility</p:attrName>
                                            </p:attrNameLst>
                                          </p:cBhvr>
                                          <p:to>
                                            <p:strVal val="visible"/>
                                          </p:to>
                                        </p:set>
                                        <p:anim calcmode="lin" valueType="num">
                                          <p:cBhvr additive="base">
                                            <p:cTn id="59" dur="1000" fill="hold"/>
                                            <p:tgtEl>
                                              <p:spTgt spid="52"/>
                                            </p:tgtEl>
                                            <p:attrNameLst>
                                              <p:attrName>ppt_x</p:attrName>
                                            </p:attrNameLst>
                                          </p:cBhvr>
                                          <p:tavLst>
                                            <p:tav tm="0">
                                              <p:val>
                                                <p:strVal val="0-#ppt_w/2"/>
                                              </p:val>
                                            </p:tav>
                                            <p:tav tm="100000">
                                              <p:val>
                                                <p:strVal val="#ppt_x"/>
                                              </p:val>
                                            </p:tav>
                                          </p:tavLst>
                                        </p:anim>
                                        <p:anim calcmode="lin" valueType="num">
                                          <p:cBhvr additive="base">
                                            <p:cTn id="60" dur="1000" fill="hold"/>
                                            <p:tgtEl>
                                              <p:spTgt spid="52"/>
                                            </p:tgtEl>
                                            <p:attrNameLst>
                                              <p:attrName>ppt_y</p:attrName>
                                            </p:attrNameLst>
                                          </p:cBhvr>
                                          <p:tavLst>
                                            <p:tav tm="0">
                                              <p:val>
                                                <p:strVal val="1+#ppt_h/2"/>
                                              </p:val>
                                            </p:tav>
                                            <p:tav tm="100000">
                                              <p:val>
                                                <p:strVal val="#ppt_y"/>
                                              </p:val>
                                            </p:tav>
                                          </p:tavLst>
                                        </p:anim>
                                      </p:childTnLst>
                                    </p:cTn>
                                  </p:par>
                                  <p:par>
                                    <p:cTn id="61" presetID="2" presetClass="entr" presetSubtype="12" accel="100000" fill="hold" grpId="0" nodeType="withEffect">
                                      <p:stCondLst>
                                        <p:cond delay="0"/>
                                      </p:stCondLst>
                                      <p:childTnLst>
                                        <p:set>
                                          <p:cBhvr>
                                            <p:cTn id="62" dur="1" fill="hold">
                                              <p:stCondLst>
                                                <p:cond delay="0"/>
                                              </p:stCondLst>
                                            </p:cTn>
                                            <p:tgtEl>
                                              <p:spTgt spid="53"/>
                                            </p:tgtEl>
                                            <p:attrNameLst>
                                              <p:attrName>style.visibility</p:attrName>
                                            </p:attrNameLst>
                                          </p:cBhvr>
                                          <p:to>
                                            <p:strVal val="visible"/>
                                          </p:to>
                                        </p:set>
                                        <p:anim calcmode="lin" valueType="num">
                                          <p:cBhvr additive="base">
                                            <p:cTn id="63" dur="1000" fill="hold"/>
                                            <p:tgtEl>
                                              <p:spTgt spid="53"/>
                                            </p:tgtEl>
                                            <p:attrNameLst>
                                              <p:attrName>ppt_x</p:attrName>
                                            </p:attrNameLst>
                                          </p:cBhvr>
                                          <p:tavLst>
                                            <p:tav tm="0">
                                              <p:val>
                                                <p:strVal val="0-#ppt_w/2"/>
                                              </p:val>
                                            </p:tav>
                                            <p:tav tm="100000">
                                              <p:val>
                                                <p:strVal val="#ppt_x"/>
                                              </p:val>
                                            </p:tav>
                                          </p:tavLst>
                                        </p:anim>
                                        <p:anim calcmode="lin" valueType="num">
                                          <p:cBhvr additive="base">
                                            <p:cTn id="64" dur="1000" fill="hold"/>
                                            <p:tgtEl>
                                              <p:spTgt spid="53"/>
                                            </p:tgtEl>
                                            <p:attrNameLst>
                                              <p:attrName>ppt_y</p:attrName>
                                            </p:attrNameLst>
                                          </p:cBhvr>
                                          <p:tavLst>
                                            <p:tav tm="0">
                                              <p:val>
                                                <p:strVal val="1+#ppt_h/2"/>
                                              </p:val>
                                            </p:tav>
                                            <p:tav tm="100000">
                                              <p:val>
                                                <p:strVal val="#ppt_y"/>
                                              </p:val>
                                            </p:tav>
                                          </p:tavLst>
                                        </p:anim>
                                      </p:childTnLst>
                                    </p:cTn>
                                  </p:par>
                                  <p:par>
                                    <p:cTn id="65" presetID="2" presetClass="entr" presetSubtype="12" accel="100000" fill="hold" grpId="0" nodeType="withEffect">
                                      <p:stCondLst>
                                        <p:cond delay="0"/>
                                      </p:stCondLst>
                                      <p:childTnLst>
                                        <p:set>
                                          <p:cBhvr>
                                            <p:cTn id="66" dur="1" fill="hold">
                                              <p:stCondLst>
                                                <p:cond delay="0"/>
                                              </p:stCondLst>
                                            </p:cTn>
                                            <p:tgtEl>
                                              <p:spTgt spid="54"/>
                                            </p:tgtEl>
                                            <p:attrNameLst>
                                              <p:attrName>style.visibility</p:attrName>
                                            </p:attrNameLst>
                                          </p:cBhvr>
                                          <p:to>
                                            <p:strVal val="visible"/>
                                          </p:to>
                                        </p:set>
                                        <p:anim calcmode="lin" valueType="num">
                                          <p:cBhvr additive="base">
                                            <p:cTn id="67" dur="1000" fill="hold"/>
                                            <p:tgtEl>
                                              <p:spTgt spid="54"/>
                                            </p:tgtEl>
                                            <p:attrNameLst>
                                              <p:attrName>ppt_x</p:attrName>
                                            </p:attrNameLst>
                                          </p:cBhvr>
                                          <p:tavLst>
                                            <p:tav tm="0">
                                              <p:val>
                                                <p:strVal val="0-#ppt_w/2"/>
                                              </p:val>
                                            </p:tav>
                                            <p:tav tm="100000">
                                              <p:val>
                                                <p:strVal val="#ppt_x"/>
                                              </p:val>
                                            </p:tav>
                                          </p:tavLst>
                                        </p:anim>
                                        <p:anim calcmode="lin" valueType="num">
                                          <p:cBhvr additive="base">
                                            <p:cTn id="68" dur="1000" fill="hold"/>
                                            <p:tgtEl>
                                              <p:spTgt spid="54"/>
                                            </p:tgtEl>
                                            <p:attrNameLst>
                                              <p:attrName>ppt_y</p:attrName>
                                            </p:attrNameLst>
                                          </p:cBhvr>
                                          <p:tavLst>
                                            <p:tav tm="0">
                                              <p:val>
                                                <p:strVal val="1+#ppt_h/2"/>
                                              </p:val>
                                            </p:tav>
                                            <p:tav tm="100000">
                                              <p:val>
                                                <p:strVal val="#ppt_y"/>
                                              </p:val>
                                            </p:tav>
                                          </p:tavLst>
                                        </p:anim>
                                      </p:childTnLst>
                                    </p:cTn>
                                  </p:par>
                                  <p:par>
                                    <p:cTn id="69" presetID="2" presetClass="entr" presetSubtype="12" accel="100000" fill="hold" grpId="0" nodeType="withEffect">
                                      <p:stCondLst>
                                        <p:cond delay="0"/>
                                      </p:stCondLst>
                                      <p:childTnLst>
                                        <p:set>
                                          <p:cBhvr>
                                            <p:cTn id="70" dur="1" fill="hold">
                                              <p:stCondLst>
                                                <p:cond delay="0"/>
                                              </p:stCondLst>
                                            </p:cTn>
                                            <p:tgtEl>
                                              <p:spTgt spid="55"/>
                                            </p:tgtEl>
                                            <p:attrNameLst>
                                              <p:attrName>style.visibility</p:attrName>
                                            </p:attrNameLst>
                                          </p:cBhvr>
                                          <p:to>
                                            <p:strVal val="visible"/>
                                          </p:to>
                                        </p:set>
                                        <p:anim calcmode="lin" valueType="num">
                                          <p:cBhvr additive="base">
                                            <p:cTn id="71" dur="1000" fill="hold"/>
                                            <p:tgtEl>
                                              <p:spTgt spid="55"/>
                                            </p:tgtEl>
                                            <p:attrNameLst>
                                              <p:attrName>ppt_x</p:attrName>
                                            </p:attrNameLst>
                                          </p:cBhvr>
                                          <p:tavLst>
                                            <p:tav tm="0">
                                              <p:val>
                                                <p:strVal val="0-#ppt_w/2"/>
                                              </p:val>
                                            </p:tav>
                                            <p:tav tm="100000">
                                              <p:val>
                                                <p:strVal val="#ppt_x"/>
                                              </p:val>
                                            </p:tav>
                                          </p:tavLst>
                                        </p:anim>
                                        <p:anim calcmode="lin" valueType="num">
                                          <p:cBhvr additive="base">
                                            <p:cTn id="72" dur="1000" fill="hold"/>
                                            <p:tgtEl>
                                              <p:spTgt spid="55"/>
                                            </p:tgtEl>
                                            <p:attrNameLst>
                                              <p:attrName>ppt_y</p:attrName>
                                            </p:attrNameLst>
                                          </p:cBhvr>
                                          <p:tavLst>
                                            <p:tav tm="0">
                                              <p:val>
                                                <p:strVal val="1+#ppt_h/2"/>
                                              </p:val>
                                            </p:tav>
                                            <p:tav tm="100000">
                                              <p:val>
                                                <p:strVal val="#ppt_y"/>
                                              </p:val>
                                            </p:tav>
                                          </p:tavLst>
                                        </p:anim>
                                      </p:childTnLst>
                                    </p:cTn>
                                  </p:par>
                                  <p:par>
                                    <p:cTn id="73" presetID="2" presetClass="entr" presetSubtype="12" accel="100000" fill="hold" grpId="0" nodeType="withEffect">
                                      <p:stCondLst>
                                        <p:cond delay="0"/>
                                      </p:stCondLst>
                                      <p:childTnLst>
                                        <p:set>
                                          <p:cBhvr>
                                            <p:cTn id="74" dur="1" fill="hold">
                                              <p:stCondLst>
                                                <p:cond delay="0"/>
                                              </p:stCondLst>
                                            </p:cTn>
                                            <p:tgtEl>
                                              <p:spTgt spid="57"/>
                                            </p:tgtEl>
                                            <p:attrNameLst>
                                              <p:attrName>style.visibility</p:attrName>
                                            </p:attrNameLst>
                                          </p:cBhvr>
                                          <p:to>
                                            <p:strVal val="visible"/>
                                          </p:to>
                                        </p:set>
                                        <p:anim calcmode="lin" valueType="num">
                                          <p:cBhvr additive="base">
                                            <p:cTn id="75" dur="1000" fill="hold"/>
                                            <p:tgtEl>
                                              <p:spTgt spid="57"/>
                                            </p:tgtEl>
                                            <p:attrNameLst>
                                              <p:attrName>ppt_x</p:attrName>
                                            </p:attrNameLst>
                                          </p:cBhvr>
                                          <p:tavLst>
                                            <p:tav tm="0">
                                              <p:val>
                                                <p:strVal val="0-#ppt_w/2"/>
                                              </p:val>
                                            </p:tav>
                                            <p:tav tm="100000">
                                              <p:val>
                                                <p:strVal val="#ppt_x"/>
                                              </p:val>
                                            </p:tav>
                                          </p:tavLst>
                                        </p:anim>
                                        <p:anim calcmode="lin" valueType="num">
                                          <p:cBhvr additive="base">
                                            <p:cTn id="76" dur="1000" fill="hold"/>
                                            <p:tgtEl>
                                              <p:spTgt spid="57"/>
                                            </p:tgtEl>
                                            <p:attrNameLst>
                                              <p:attrName>ppt_y</p:attrName>
                                            </p:attrNameLst>
                                          </p:cBhvr>
                                          <p:tavLst>
                                            <p:tav tm="0">
                                              <p:val>
                                                <p:strVal val="1+#ppt_h/2"/>
                                              </p:val>
                                            </p:tav>
                                            <p:tav tm="100000">
                                              <p:val>
                                                <p:strVal val="#ppt_y"/>
                                              </p:val>
                                            </p:tav>
                                          </p:tavLst>
                                        </p:anim>
                                      </p:childTnLst>
                                    </p:cTn>
                                  </p:par>
                                  <p:par>
                                    <p:cTn id="77" presetID="2" presetClass="entr" presetSubtype="12" accel="100000" fill="hold" grpId="0" nodeType="withEffect">
                                      <p:stCondLst>
                                        <p:cond delay="0"/>
                                      </p:stCondLst>
                                      <p:childTnLst>
                                        <p:set>
                                          <p:cBhvr>
                                            <p:cTn id="78" dur="1" fill="hold">
                                              <p:stCondLst>
                                                <p:cond delay="0"/>
                                              </p:stCondLst>
                                            </p:cTn>
                                            <p:tgtEl>
                                              <p:spTgt spid="59"/>
                                            </p:tgtEl>
                                            <p:attrNameLst>
                                              <p:attrName>style.visibility</p:attrName>
                                            </p:attrNameLst>
                                          </p:cBhvr>
                                          <p:to>
                                            <p:strVal val="visible"/>
                                          </p:to>
                                        </p:set>
                                        <p:anim calcmode="lin" valueType="num">
                                          <p:cBhvr additive="base">
                                            <p:cTn id="79" dur="1000" fill="hold"/>
                                            <p:tgtEl>
                                              <p:spTgt spid="59"/>
                                            </p:tgtEl>
                                            <p:attrNameLst>
                                              <p:attrName>ppt_x</p:attrName>
                                            </p:attrNameLst>
                                          </p:cBhvr>
                                          <p:tavLst>
                                            <p:tav tm="0">
                                              <p:val>
                                                <p:strVal val="0-#ppt_w/2"/>
                                              </p:val>
                                            </p:tav>
                                            <p:tav tm="100000">
                                              <p:val>
                                                <p:strVal val="#ppt_x"/>
                                              </p:val>
                                            </p:tav>
                                          </p:tavLst>
                                        </p:anim>
                                        <p:anim calcmode="lin" valueType="num">
                                          <p:cBhvr additive="base">
                                            <p:cTn id="80" dur="1000" fill="hold"/>
                                            <p:tgtEl>
                                              <p:spTgt spid="59"/>
                                            </p:tgtEl>
                                            <p:attrNameLst>
                                              <p:attrName>ppt_y</p:attrName>
                                            </p:attrNameLst>
                                          </p:cBhvr>
                                          <p:tavLst>
                                            <p:tav tm="0">
                                              <p:val>
                                                <p:strVal val="1+#ppt_h/2"/>
                                              </p:val>
                                            </p:tav>
                                            <p:tav tm="100000">
                                              <p:val>
                                                <p:strVal val="#ppt_y"/>
                                              </p:val>
                                            </p:tav>
                                          </p:tavLst>
                                        </p:anim>
                                      </p:childTnLst>
                                    </p:cTn>
                                  </p:par>
                                  <p:par>
                                    <p:cTn id="81" presetID="2" presetClass="entr" presetSubtype="12" accel="100000" fill="hold" grpId="0" nodeType="withEffect">
                                      <p:stCondLst>
                                        <p:cond delay="0"/>
                                      </p:stCondLst>
                                      <p:childTnLst>
                                        <p:set>
                                          <p:cBhvr>
                                            <p:cTn id="82" dur="1" fill="hold">
                                              <p:stCondLst>
                                                <p:cond delay="0"/>
                                              </p:stCondLst>
                                            </p:cTn>
                                            <p:tgtEl>
                                              <p:spTgt spid="61"/>
                                            </p:tgtEl>
                                            <p:attrNameLst>
                                              <p:attrName>style.visibility</p:attrName>
                                            </p:attrNameLst>
                                          </p:cBhvr>
                                          <p:to>
                                            <p:strVal val="visible"/>
                                          </p:to>
                                        </p:set>
                                        <p:anim calcmode="lin" valueType="num">
                                          <p:cBhvr additive="base">
                                            <p:cTn id="83" dur="1000" fill="hold"/>
                                            <p:tgtEl>
                                              <p:spTgt spid="61"/>
                                            </p:tgtEl>
                                            <p:attrNameLst>
                                              <p:attrName>ppt_x</p:attrName>
                                            </p:attrNameLst>
                                          </p:cBhvr>
                                          <p:tavLst>
                                            <p:tav tm="0">
                                              <p:val>
                                                <p:strVal val="0-#ppt_w/2"/>
                                              </p:val>
                                            </p:tav>
                                            <p:tav tm="100000">
                                              <p:val>
                                                <p:strVal val="#ppt_x"/>
                                              </p:val>
                                            </p:tav>
                                          </p:tavLst>
                                        </p:anim>
                                        <p:anim calcmode="lin" valueType="num">
                                          <p:cBhvr additive="base">
                                            <p:cTn id="84" dur="1000" fill="hold"/>
                                            <p:tgtEl>
                                              <p:spTgt spid="61"/>
                                            </p:tgtEl>
                                            <p:attrNameLst>
                                              <p:attrName>ppt_y</p:attrName>
                                            </p:attrNameLst>
                                          </p:cBhvr>
                                          <p:tavLst>
                                            <p:tav tm="0">
                                              <p:val>
                                                <p:strVal val="1+#ppt_h/2"/>
                                              </p:val>
                                            </p:tav>
                                            <p:tav tm="100000">
                                              <p:val>
                                                <p:strVal val="#ppt_y"/>
                                              </p:val>
                                            </p:tav>
                                          </p:tavLst>
                                        </p:anim>
                                      </p:childTnLst>
                                    </p:cTn>
                                  </p:par>
                                  <p:par>
                                    <p:cTn id="85" presetID="2" presetClass="entr" presetSubtype="12" accel="100000" fill="hold" grpId="0" nodeType="withEffect">
                                      <p:stCondLst>
                                        <p:cond delay="0"/>
                                      </p:stCondLst>
                                      <p:childTnLst>
                                        <p:set>
                                          <p:cBhvr>
                                            <p:cTn id="86" dur="1" fill="hold">
                                              <p:stCondLst>
                                                <p:cond delay="0"/>
                                              </p:stCondLst>
                                            </p:cTn>
                                            <p:tgtEl>
                                              <p:spTgt spid="85"/>
                                            </p:tgtEl>
                                            <p:attrNameLst>
                                              <p:attrName>style.visibility</p:attrName>
                                            </p:attrNameLst>
                                          </p:cBhvr>
                                          <p:to>
                                            <p:strVal val="visible"/>
                                          </p:to>
                                        </p:set>
                                        <p:anim calcmode="lin" valueType="num">
                                          <p:cBhvr additive="base">
                                            <p:cTn id="87" dur="1000" fill="hold"/>
                                            <p:tgtEl>
                                              <p:spTgt spid="85"/>
                                            </p:tgtEl>
                                            <p:attrNameLst>
                                              <p:attrName>ppt_x</p:attrName>
                                            </p:attrNameLst>
                                          </p:cBhvr>
                                          <p:tavLst>
                                            <p:tav tm="0">
                                              <p:val>
                                                <p:strVal val="0-#ppt_w/2"/>
                                              </p:val>
                                            </p:tav>
                                            <p:tav tm="100000">
                                              <p:val>
                                                <p:strVal val="#ppt_x"/>
                                              </p:val>
                                            </p:tav>
                                          </p:tavLst>
                                        </p:anim>
                                        <p:anim calcmode="lin" valueType="num">
                                          <p:cBhvr additive="base">
                                            <p:cTn id="88" dur="1000" fill="hold"/>
                                            <p:tgtEl>
                                              <p:spTgt spid="85"/>
                                            </p:tgtEl>
                                            <p:attrNameLst>
                                              <p:attrName>ppt_y</p:attrName>
                                            </p:attrNameLst>
                                          </p:cBhvr>
                                          <p:tavLst>
                                            <p:tav tm="0">
                                              <p:val>
                                                <p:strVal val="1+#ppt_h/2"/>
                                              </p:val>
                                            </p:tav>
                                            <p:tav tm="100000">
                                              <p:val>
                                                <p:strVal val="#ppt_y"/>
                                              </p:val>
                                            </p:tav>
                                          </p:tavLst>
                                        </p:anim>
                                      </p:childTnLst>
                                    </p:cTn>
                                  </p:par>
                                  <p:par>
                                    <p:cTn id="89" presetID="2" presetClass="entr" presetSubtype="12" accel="100000" fill="hold" nodeType="withEffect">
                                      <p:stCondLst>
                                        <p:cond delay="0"/>
                                      </p:stCondLst>
                                      <p:childTnLst>
                                        <p:set>
                                          <p:cBhvr>
                                            <p:cTn id="90" dur="1" fill="hold">
                                              <p:stCondLst>
                                                <p:cond delay="0"/>
                                              </p:stCondLst>
                                            </p:cTn>
                                            <p:tgtEl>
                                              <p:spTgt spid="86"/>
                                            </p:tgtEl>
                                            <p:attrNameLst>
                                              <p:attrName>style.visibility</p:attrName>
                                            </p:attrNameLst>
                                          </p:cBhvr>
                                          <p:to>
                                            <p:strVal val="visible"/>
                                          </p:to>
                                        </p:set>
                                        <p:anim calcmode="lin" valueType="num">
                                          <p:cBhvr additive="base">
                                            <p:cTn id="91" dur="1000" fill="hold"/>
                                            <p:tgtEl>
                                              <p:spTgt spid="86"/>
                                            </p:tgtEl>
                                            <p:attrNameLst>
                                              <p:attrName>ppt_x</p:attrName>
                                            </p:attrNameLst>
                                          </p:cBhvr>
                                          <p:tavLst>
                                            <p:tav tm="0">
                                              <p:val>
                                                <p:strVal val="0-#ppt_w/2"/>
                                              </p:val>
                                            </p:tav>
                                            <p:tav tm="100000">
                                              <p:val>
                                                <p:strVal val="#ppt_x"/>
                                              </p:val>
                                            </p:tav>
                                          </p:tavLst>
                                        </p:anim>
                                        <p:anim calcmode="lin" valueType="num">
                                          <p:cBhvr additive="base">
                                            <p:cTn id="92" dur="1000" fill="hold"/>
                                            <p:tgtEl>
                                              <p:spTgt spid="86"/>
                                            </p:tgtEl>
                                            <p:attrNameLst>
                                              <p:attrName>ppt_y</p:attrName>
                                            </p:attrNameLst>
                                          </p:cBhvr>
                                          <p:tavLst>
                                            <p:tav tm="0">
                                              <p:val>
                                                <p:strVal val="1+#ppt_h/2"/>
                                              </p:val>
                                            </p:tav>
                                            <p:tav tm="100000">
                                              <p:val>
                                                <p:strVal val="#ppt_y"/>
                                              </p:val>
                                            </p:tav>
                                          </p:tavLst>
                                        </p:anim>
                                      </p:childTnLst>
                                    </p:cTn>
                                  </p:par>
                                  <p:par>
                                    <p:cTn id="93" presetID="2" presetClass="entr" presetSubtype="12" accel="100000" fill="hold" grpId="0" nodeType="withEffect">
                                      <p:stCondLst>
                                        <p:cond delay="0"/>
                                      </p:stCondLst>
                                      <p:childTnLst>
                                        <p:set>
                                          <p:cBhvr>
                                            <p:cTn id="94" dur="1" fill="hold">
                                              <p:stCondLst>
                                                <p:cond delay="0"/>
                                              </p:stCondLst>
                                            </p:cTn>
                                            <p:tgtEl>
                                              <p:spTgt spid="87"/>
                                            </p:tgtEl>
                                            <p:attrNameLst>
                                              <p:attrName>style.visibility</p:attrName>
                                            </p:attrNameLst>
                                          </p:cBhvr>
                                          <p:to>
                                            <p:strVal val="visible"/>
                                          </p:to>
                                        </p:set>
                                        <p:anim calcmode="lin" valueType="num">
                                          <p:cBhvr additive="base">
                                            <p:cTn id="95" dur="1000" fill="hold"/>
                                            <p:tgtEl>
                                              <p:spTgt spid="87"/>
                                            </p:tgtEl>
                                            <p:attrNameLst>
                                              <p:attrName>ppt_x</p:attrName>
                                            </p:attrNameLst>
                                          </p:cBhvr>
                                          <p:tavLst>
                                            <p:tav tm="0">
                                              <p:val>
                                                <p:strVal val="0-#ppt_w/2"/>
                                              </p:val>
                                            </p:tav>
                                            <p:tav tm="100000">
                                              <p:val>
                                                <p:strVal val="#ppt_x"/>
                                              </p:val>
                                            </p:tav>
                                          </p:tavLst>
                                        </p:anim>
                                        <p:anim calcmode="lin" valueType="num">
                                          <p:cBhvr additive="base">
                                            <p:cTn id="96" dur="1000" fill="hold"/>
                                            <p:tgtEl>
                                              <p:spTgt spid="87"/>
                                            </p:tgtEl>
                                            <p:attrNameLst>
                                              <p:attrName>ppt_y</p:attrName>
                                            </p:attrNameLst>
                                          </p:cBhvr>
                                          <p:tavLst>
                                            <p:tav tm="0">
                                              <p:val>
                                                <p:strVal val="1+#ppt_h/2"/>
                                              </p:val>
                                            </p:tav>
                                            <p:tav tm="100000">
                                              <p:val>
                                                <p:strVal val="#ppt_y"/>
                                              </p:val>
                                            </p:tav>
                                          </p:tavLst>
                                        </p:anim>
                                      </p:childTnLst>
                                    </p:cTn>
                                  </p:par>
                                  <p:par>
                                    <p:cTn id="97" presetID="2" presetClass="entr" presetSubtype="12" accel="100000" fill="hold" grpId="0" nodeType="withEffect">
                                      <p:stCondLst>
                                        <p:cond delay="0"/>
                                      </p:stCondLst>
                                      <p:childTnLst>
                                        <p:set>
                                          <p:cBhvr>
                                            <p:cTn id="98" dur="1" fill="hold">
                                              <p:stCondLst>
                                                <p:cond delay="0"/>
                                              </p:stCondLst>
                                            </p:cTn>
                                            <p:tgtEl>
                                              <p:spTgt spid="88"/>
                                            </p:tgtEl>
                                            <p:attrNameLst>
                                              <p:attrName>style.visibility</p:attrName>
                                            </p:attrNameLst>
                                          </p:cBhvr>
                                          <p:to>
                                            <p:strVal val="visible"/>
                                          </p:to>
                                        </p:set>
                                        <p:anim calcmode="lin" valueType="num">
                                          <p:cBhvr additive="base">
                                            <p:cTn id="99" dur="1000" fill="hold"/>
                                            <p:tgtEl>
                                              <p:spTgt spid="88"/>
                                            </p:tgtEl>
                                            <p:attrNameLst>
                                              <p:attrName>ppt_x</p:attrName>
                                            </p:attrNameLst>
                                          </p:cBhvr>
                                          <p:tavLst>
                                            <p:tav tm="0">
                                              <p:val>
                                                <p:strVal val="0-#ppt_w/2"/>
                                              </p:val>
                                            </p:tav>
                                            <p:tav tm="100000">
                                              <p:val>
                                                <p:strVal val="#ppt_x"/>
                                              </p:val>
                                            </p:tav>
                                          </p:tavLst>
                                        </p:anim>
                                        <p:anim calcmode="lin" valueType="num">
                                          <p:cBhvr additive="base">
                                            <p:cTn id="100" dur="1000" fill="hold"/>
                                            <p:tgtEl>
                                              <p:spTgt spid="88"/>
                                            </p:tgtEl>
                                            <p:attrNameLst>
                                              <p:attrName>ppt_y</p:attrName>
                                            </p:attrNameLst>
                                          </p:cBhvr>
                                          <p:tavLst>
                                            <p:tav tm="0">
                                              <p:val>
                                                <p:strVal val="1+#ppt_h/2"/>
                                              </p:val>
                                            </p:tav>
                                            <p:tav tm="100000">
                                              <p:val>
                                                <p:strVal val="#ppt_y"/>
                                              </p:val>
                                            </p:tav>
                                          </p:tavLst>
                                        </p:anim>
                                      </p:childTnLst>
                                    </p:cTn>
                                  </p:par>
                                  <p:par>
                                    <p:cTn id="101" presetID="2" presetClass="entr" presetSubtype="12" accel="100000" fill="hold" nodeType="withEffect">
                                      <p:stCondLst>
                                        <p:cond delay="0"/>
                                      </p:stCondLst>
                                      <p:childTnLst>
                                        <p:set>
                                          <p:cBhvr>
                                            <p:cTn id="102" dur="1" fill="hold">
                                              <p:stCondLst>
                                                <p:cond delay="0"/>
                                              </p:stCondLst>
                                            </p:cTn>
                                            <p:tgtEl>
                                              <p:spTgt spid="89"/>
                                            </p:tgtEl>
                                            <p:attrNameLst>
                                              <p:attrName>style.visibility</p:attrName>
                                            </p:attrNameLst>
                                          </p:cBhvr>
                                          <p:to>
                                            <p:strVal val="visible"/>
                                          </p:to>
                                        </p:set>
                                        <p:anim calcmode="lin" valueType="num">
                                          <p:cBhvr additive="base">
                                            <p:cTn id="103" dur="1000" fill="hold"/>
                                            <p:tgtEl>
                                              <p:spTgt spid="89"/>
                                            </p:tgtEl>
                                            <p:attrNameLst>
                                              <p:attrName>ppt_x</p:attrName>
                                            </p:attrNameLst>
                                          </p:cBhvr>
                                          <p:tavLst>
                                            <p:tav tm="0">
                                              <p:val>
                                                <p:strVal val="0-#ppt_w/2"/>
                                              </p:val>
                                            </p:tav>
                                            <p:tav tm="100000">
                                              <p:val>
                                                <p:strVal val="#ppt_x"/>
                                              </p:val>
                                            </p:tav>
                                          </p:tavLst>
                                        </p:anim>
                                        <p:anim calcmode="lin" valueType="num">
                                          <p:cBhvr additive="base">
                                            <p:cTn id="104" dur="1000" fill="hold"/>
                                            <p:tgtEl>
                                              <p:spTgt spid="89"/>
                                            </p:tgtEl>
                                            <p:attrNameLst>
                                              <p:attrName>ppt_y</p:attrName>
                                            </p:attrNameLst>
                                          </p:cBhvr>
                                          <p:tavLst>
                                            <p:tav tm="0">
                                              <p:val>
                                                <p:strVal val="1+#ppt_h/2"/>
                                              </p:val>
                                            </p:tav>
                                            <p:tav tm="100000">
                                              <p:val>
                                                <p:strVal val="#ppt_y"/>
                                              </p:val>
                                            </p:tav>
                                          </p:tavLst>
                                        </p:anim>
                                      </p:childTnLst>
                                    </p:cTn>
                                  </p:par>
                                  <p:par>
                                    <p:cTn id="105" presetID="2" presetClass="entr" presetSubtype="12" accel="100000" fill="hold" grpId="0" nodeType="withEffect">
                                      <p:stCondLst>
                                        <p:cond delay="0"/>
                                      </p:stCondLst>
                                      <p:childTnLst>
                                        <p:set>
                                          <p:cBhvr>
                                            <p:cTn id="106" dur="1" fill="hold">
                                              <p:stCondLst>
                                                <p:cond delay="0"/>
                                              </p:stCondLst>
                                            </p:cTn>
                                            <p:tgtEl>
                                              <p:spTgt spid="90"/>
                                            </p:tgtEl>
                                            <p:attrNameLst>
                                              <p:attrName>style.visibility</p:attrName>
                                            </p:attrNameLst>
                                          </p:cBhvr>
                                          <p:to>
                                            <p:strVal val="visible"/>
                                          </p:to>
                                        </p:set>
                                        <p:anim calcmode="lin" valueType="num">
                                          <p:cBhvr additive="base">
                                            <p:cTn id="107" dur="1000" fill="hold"/>
                                            <p:tgtEl>
                                              <p:spTgt spid="90"/>
                                            </p:tgtEl>
                                            <p:attrNameLst>
                                              <p:attrName>ppt_x</p:attrName>
                                            </p:attrNameLst>
                                          </p:cBhvr>
                                          <p:tavLst>
                                            <p:tav tm="0">
                                              <p:val>
                                                <p:strVal val="0-#ppt_w/2"/>
                                              </p:val>
                                            </p:tav>
                                            <p:tav tm="100000">
                                              <p:val>
                                                <p:strVal val="#ppt_x"/>
                                              </p:val>
                                            </p:tav>
                                          </p:tavLst>
                                        </p:anim>
                                        <p:anim calcmode="lin" valueType="num">
                                          <p:cBhvr additive="base">
                                            <p:cTn id="108" dur="1000" fill="hold"/>
                                            <p:tgtEl>
                                              <p:spTgt spid="90"/>
                                            </p:tgtEl>
                                            <p:attrNameLst>
                                              <p:attrName>ppt_y</p:attrName>
                                            </p:attrNameLst>
                                          </p:cBhvr>
                                          <p:tavLst>
                                            <p:tav tm="0">
                                              <p:val>
                                                <p:strVal val="1+#ppt_h/2"/>
                                              </p:val>
                                            </p:tav>
                                            <p:tav tm="100000">
                                              <p:val>
                                                <p:strVal val="#ppt_y"/>
                                              </p:val>
                                            </p:tav>
                                          </p:tavLst>
                                        </p:anim>
                                      </p:childTnLst>
                                    </p:cTn>
                                  </p:par>
                                  <p:par>
                                    <p:cTn id="109" presetID="2" presetClass="entr" presetSubtype="12" accel="100000" fill="hold" grpId="0" nodeType="withEffect">
                                      <p:stCondLst>
                                        <p:cond delay="0"/>
                                      </p:stCondLst>
                                      <p:childTnLst>
                                        <p:set>
                                          <p:cBhvr>
                                            <p:cTn id="110" dur="1" fill="hold">
                                              <p:stCondLst>
                                                <p:cond delay="0"/>
                                              </p:stCondLst>
                                            </p:cTn>
                                            <p:tgtEl>
                                              <p:spTgt spid="91"/>
                                            </p:tgtEl>
                                            <p:attrNameLst>
                                              <p:attrName>style.visibility</p:attrName>
                                            </p:attrNameLst>
                                          </p:cBhvr>
                                          <p:to>
                                            <p:strVal val="visible"/>
                                          </p:to>
                                        </p:set>
                                        <p:anim calcmode="lin" valueType="num">
                                          <p:cBhvr additive="base">
                                            <p:cTn id="111" dur="1000" fill="hold"/>
                                            <p:tgtEl>
                                              <p:spTgt spid="91"/>
                                            </p:tgtEl>
                                            <p:attrNameLst>
                                              <p:attrName>ppt_x</p:attrName>
                                            </p:attrNameLst>
                                          </p:cBhvr>
                                          <p:tavLst>
                                            <p:tav tm="0">
                                              <p:val>
                                                <p:strVal val="0-#ppt_w/2"/>
                                              </p:val>
                                            </p:tav>
                                            <p:tav tm="100000">
                                              <p:val>
                                                <p:strVal val="#ppt_x"/>
                                              </p:val>
                                            </p:tav>
                                          </p:tavLst>
                                        </p:anim>
                                        <p:anim calcmode="lin" valueType="num">
                                          <p:cBhvr additive="base">
                                            <p:cTn id="112" dur="1000" fill="hold"/>
                                            <p:tgtEl>
                                              <p:spTgt spid="91"/>
                                            </p:tgtEl>
                                            <p:attrNameLst>
                                              <p:attrName>ppt_y</p:attrName>
                                            </p:attrNameLst>
                                          </p:cBhvr>
                                          <p:tavLst>
                                            <p:tav tm="0">
                                              <p:val>
                                                <p:strVal val="1+#ppt_h/2"/>
                                              </p:val>
                                            </p:tav>
                                            <p:tav tm="100000">
                                              <p:val>
                                                <p:strVal val="#ppt_y"/>
                                              </p:val>
                                            </p:tav>
                                          </p:tavLst>
                                        </p:anim>
                                      </p:childTnLst>
                                    </p:cTn>
                                  </p:par>
                                  <p:par>
                                    <p:cTn id="113" presetID="2" presetClass="entr" presetSubtype="12" accel="100000" fill="hold" nodeType="withEffect">
                                      <p:stCondLst>
                                        <p:cond delay="0"/>
                                      </p:stCondLst>
                                      <p:childTnLst>
                                        <p:set>
                                          <p:cBhvr>
                                            <p:cTn id="114" dur="1" fill="hold">
                                              <p:stCondLst>
                                                <p:cond delay="0"/>
                                              </p:stCondLst>
                                            </p:cTn>
                                            <p:tgtEl>
                                              <p:spTgt spid="92"/>
                                            </p:tgtEl>
                                            <p:attrNameLst>
                                              <p:attrName>style.visibility</p:attrName>
                                            </p:attrNameLst>
                                          </p:cBhvr>
                                          <p:to>
                                            <p:strVal val="visible"/>
                                          </p:to>
                                        </p:set>
                                        <p:anim calcmode="lin" valueType="num">
                                          <p:cBhvr additive="base">
                                            <p:cTn id="115" dur="1000" fill="hold"/>
                                            <p:tgtEl>
                                              <p:spTgt spid="92"/>
                                            </p:tgtEl>
                                            <p:attrNameLst>
                                              <p:attrName>ppt_x</p:attrName>
                                            </p:attrNameLst>
                                          </p:cBhvr>
                                          <p:tavLst>
                                            <p:tav tm="0">
                                              <p:val>
                                                <p:strVal val="0-#ppt_w/2"/>
                                              </p:val>
                                            </p:tav>
                                            <p:tav tm="100000">
                                              <p:val>
                                                <p:strVal val="#ppt_x"/>
                                              </p:val>
                                            </p:tav>
                                          </p:tavLst>
                                        </p:anim>
                                        <p:anim calcmode="lin" valueType="num">
                                          <p:cBhvr additive="base">
                                            <p:cTn id="116" dur="1000" fill="hold"/>
                                            <p:tgtEl>
                                              <p:spTgt spid="92"/>
                                            </p:tgtEl>
                                            <p:attrNameLst>
                                              <p:attrName>ppt_y</p:attrName>
                                            </p:attrNameLst>
                                          </p:cBhvr>
                                          <p:tavLst>
                                            <p:tav tm="0">
                                              <p:val>
                                                <p:strVal val="1+#ppt_h/2"/>
                                              </p:val>
                                            </p:tav>
                                            <p:tav tm="100000">
                                              <p:val>
                                                <p:strVal val="#ppt_y"/>
                                              </p:val>
                                            </p:tav>
                                          </p:tavLst>
                                        </p:anim>
                                      </p:childTnLst>
                                    </p:cTn>
                                  </p:par>
                                  <p:par>
                                    <p:cTn id="117" presetID="2" presetClass="entr" presetSubtype="12" accel="100000" fill="hold" grpId="0" nodeType="withEffect">
                                      <p:stCondLst>
                                        <p:cond delay="0"/>
                                      </p:stCondLst>
                                      <p:childTnLst>
                                        <p:set>
                                          <p:cBhvr>
                                            <p:cTn id="118" dur="1" fill="hold">
                                              <p:stCondLst>
                                                <p:cond delay="0"/>
                                              </p:stCondLst>
                                            </p:cTn>
                                            <p:tgtEl>
                                              <p:spTgt spid="93"/>
                                            </p:tgtEl>
                                            <p:attrNameLst>
                                              <p:attrName>style.visibility</p:attrName>
                                            </p:attrNameLst>
                                          </p:cBhvr>
                                          <p:to>
                                            <p:strVal val="visible"/>
                                          </p:to>
                                        </p:set>
                                        <p:anim calcmode="lin" valueType="num">
                                          <p:cBhvr additive="base">
                                            <p:cTn id="119" dur="1000" fill="hold"/>
                                            <p:tgtEl>
                                              <p:spTgt spid="93"/>
                                            </p:tgtEl>
                                            <p:attrNameLst>
                                              <p:attrName>ppt_x</p:attrName>
                                            </p:attrNameLst>
                                          </p:cBhvr>
                                          <p:tavLst>
                                            <p:tav tm="0">
                                              <p:val>
                                                <p:strVal val="0-#ppt_w/2"/>
                                              </p:val>
                                            </p:tav>
                                            <p:tav tm="100000">
                                              <p:val>
                                                <p:strVal val="#ppt_x"/>
                                              </p:val>
                                            </p:tav>
                                          </p:tavLst>
                                        </p:anim>
                                        <p:anim calcmode="lin" valueType="num">
                                          <p:cBhvr additive="base">
                                            <p:cTn id="120" dur="1000" fill="hold"/>
                                            <p:tgtEl>
                                              <p:spTgt spid="9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4" grpId="0" animBg="1"/>
          <p:bldP spid="35" grpId="0"/>
          <p:bldP spid="37" grpId="0"/>
          <p:bldP spid="26" grpId="0" bldLvl="0" animBg="1"/>
          <p:bldP spid="27" grpId="0" animBg="1"/>
          <p:bldP spid="28" grpId="0" animBg="1"/>
          <p:bldP spid="29" grpId="0" bldLvl="0" animBg="1"/>
          <p:bldP spid="31" grpId="0" animBg="1"/>
          <p:bldP spid="32" grpId="0" animBg="1"/>
          <p:bldP spid="49" grpId="0" bldLvl="0" animBg="1"/>
          <p:bldP spid="50" grpId="0" bldLvl="0" animBg="1"/>
          <p:bldP spid="51" grpId="0"/>
          <p:bldP spid="52" grpId="0"/>
          <p:bldP spid="53" grpId="0"/>
          <p:bldP spid="54" grpId="0"/>
          <p:bldP spid="55" grpId="0" bldLvl="0" animBg="1"/>
          <p:bldP spid="57" grpId="0" bldLvl="0" animBg="1"/>
          <p:bldP spid="59" grpId="0" animBg="1"/>
          <p:bldP spid="61" grpId="0" animBg="1"/>
          <p:bldP spid="85" grpId="0"/>
          <p:bldP spid="87" grpId="0"/>
          <p:bldP spid="88" grpId="0"/>
          <p:bldP spid="90" grpId="0"/>
          <p:bldP spid="91" grpId="0"/>
          <p:bldP spid="93" grpId="0"/>
        </p:bldLst>
      </p:timing>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3" name="组合 12"/>
          <p:cNvGrpSpPr/>
          <p:nvPr/>
        </p:nvGrpSpPr>
        <p:grpSpPr>
          <a:xfrm>
            <a:off x="533400" y="1578407"/>
            <a:ext cx="11125200" cy="4036789"/>
            <a:chOff x="581860" y="2078542"/>
            <a:chExt cx="10697090" cy="3881449"/>
          </a:xfrm>
        </p:grpSpPr>
        <p:sp>
          <p:nvSpPr>
            <p:cNvPr id="14" name="Line 6"/>
            <p:cNvSpPr>
              <a:spLocks noChangeShapeType="1"/>
            </p:cNvSpPr>
            <p:nvPr/>
          </p:nvSpPr>
          <p:spPr bwMode="auto">
            <a:xfrm rot="18900000">
              <a:off x="7438365" y="3927437"/>
              <a:ext cx="204796" cy="208588"/>
            </a:xfrm>
            <a:prstGeom prst="line">
              <a:avLst/>
            </a:prstGeom>
            <a:noFill/>
            <a:ln w="34925" cap="rnd">
              <a:solidFill>
                <a:schemeClr val="accent2"/>
              </a:solidFill>
              <a:prstDash val="solid"/>
              <a:rou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
              <a:pPr>
                <a:lnSpc>
                  <a:spcPct val="150000"/>
                </a:lnSpc>
              </a:pPr>
              <a:endParaRPr lang="en-US" sz="1400">
                <a:latin typeface="微软雅黑 Light" panose="020B0502040204020203" pitchFamily="34" charset="-122"/>
                <a:ea typeface="微软雅黑 Light" panose="020B0502040204020203" pitchFamily="34" charset="-122"/>
              </a:endParaRPr>
            </a:p>
          </p:txBody>
        </p:sp>
        <p:sp>
          <p:nvSpPr>
            <p:cNvPr id="15" name="Line 7"/>
            <p:cNvSpPr>
              <a:spLocks noChangeShapeType="1"/>
            </p:cNvSpPr>
            <p:nvPr/>
          </p:nvSpPr>
          <p:spPr bwMode="auto">
            <a:xfrm rot="18900000">
              <a:off x="5738504" y="3923368"/>
              <a:ext cx="216173" cy="218070"/>
            </a:xfrm>
            <a:prstGeom prst="line">
              <a:avLst/>
            </a:prstGeom>
            <a:noFill/>
            <a:ln w="34925" cap="rnd">
              <a:solidFill>
                <a:schemeClr val="accent1"/>
              </a:solidFill>
              <a:prstDash val="solid"/>
              <a:rou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
              <a:pPr>
                <a:lnSpc>
                  <a:spcPct val="150000"/>
                </a:lnSpc>
              </a:pPr>
              <a:endParaRPr lang="en-US" sz="1400">
                <a:latin typeface="微软雅黑 Light" panose="020B0502040204020203" pitchFamily="34" charset="-122"/>
                <a:ea typeface="微软雅黑 Light" panose="020B0502040204020203" pitchFamily="34" charset="-122"/>
              </a:endParaRPr>
            </a:p>
          </p:txBody>
        </p:sp>
        <p:sp>
          <p:nvSpPr>
            <p:cNvPr id="16" name="Line 8"/>
            <p:cNvSpPr>
              <a:spLocks noChangeShapeType="1"/>
            </p:cNvSpPr>
            <p:nvPr/>
          </p:nvSpPr>
          <p:spPr bwMode="auto">
            <a:xfrm rot="18900000">
              <a:off x="4056727" y="3927437"/>
              <a:ext cx="204796" cy="208588"/>
            </a:xfrm>
            <a:prstGeom prst="line">
              <a:avLst/>
            </a:prstGeom>
            <a:noFill/>
            <a:ln w="34925" cap="rnd">
              <a:solidFill>
                <a:schemeClr val="accent2"/>
              </a:solidFill>
              <a:prstDash val="solid"/>
              <a:rou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
              <a:pPr>
                <a:lnSpc>
                  <a:spcPct val="150000"/>
                </a:lnSpc>
              </a:pPr>
              <a:endParaRPr lang="en-US" sz="1400">
                <a:latin typeface="微软雅黑 Light" panose="020B0502040204020203" pitchFamily="34" charset="-122"/>
                <a:ea typeface="微软雅黑 Light" panose="020B0502040204020203" pitchFamily="34" charset="-122"/>
              </a:endParaRPr>
            </a:p>
          </p:txBody>
        </p:sp>
        <p:sp>
          <p:nvSpPr>
            <p:cNvPr id="17" name="Line 9"/>
            <p:cNvSpPr>
              <a:spLocks noChangeShapeType="1"/>
            </p:cNvSpPr>
            <p:nvPr/>
          </p:nvSpPr>
          <p:spPr bwMode="auto">
            <a:xfrm rot="18900000">
              <a:off x="2324849" y="3924870"/>
              <a:ext cx="210485" cy="212381"/>
            </a:xfrm>
            <a:prstGeom prst="line">
              <a:avLst/>
            </a:prstGeom>
            <a:noFill/>
            <a:ln w="34925" cap="rnd">
              <a:solidFill>
                <a:srgbClr val="E70022"/>
              </a:solidFill>
              <a:prstDash val="solid"/>
              <a:rou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
              <a:pPr>
                <a:lnSpc>
                  <a:spcPct val="150000"/>
                </a:lnSpc>
              </a:pPr>
              <a:endParaRPr lang="en-US" sz="1400">
                <a:latin typeface="微软雅黑 Light" panose="020B0502040204020203" pitchFamily="34" charset="-122"/>
                <a:ea typeface="微软雅黑 Light" panose="020B0502040204020203" pitchFamily="34" charset="-122"/>
              </a:endParaRPr>
            </a:p>
          </p:txBody>
        </p:sp>
        <p:sp>
          <p:nvSpPr>
            <p:cNvPr id="18" name="Freeform 10"/>
            <p:cNvSpPr/>
            <p:nvPr/>
          </p:nvSpPr>
          <p:spPr bwMode="auto">
            <a:xfrm rot="18900000">
              <a:off x="581860" y="2738818"/>
              <a:ext cx="2027099" cy="1746452"/>
            </a:xfrm>
            <a:custGeom>
              <a:avLst/>
              <a:gdLst>
                <a:gd name="T0" fmla="*/ 108 w 780"/>
                <a:gd name="T1" fmla="*/ 672 h 672"/>
                <a:gd name="T2" fmla="*/ 108 w 780"/>
                <a:gd name="T3" fmla="*/ 282 h 672"/>
                <a:gd name="T4" fmla="*/ 498 w 780"/>
                <a:gd name="T5" fmla="*/ 282 h 672"/>
                <a:gd name="T6" fmla="*/ 780 w 780"/>
                <a:gd name="T7" fmla="*/ 0 h 672"/>
              </a:gdLst>
              <a:ahLst/>
              <a:cxnLst>
                <a:cxn ang="0">
                  <a:pos x="T0" y="T1"/>
                </a:cxn>
                <a:cxn ang="0">
                  <a:pos x="T2" y="T3"/>
                </a:cxn>
                <a:cxn ang="0">
                  <a:pos x="T4" y="T5"/>
                </a:cxn>
                <a:cxn ang="0">
                  <a:pos x="T6" y="T7"/>
                </a:cxn>
              </a:cxnLst>
              <a:rect l="0" t="0" r="r" b="b"/>
              <a:pathLst>
                <a:path w="780" h="672">
                  <a:moveTo>
                    <a:pt x="108" y="672"/>
                  </a:moveTo>
                  <a:cubicBezTo>
                    <a:pt x="0" y="564"/>
                    <a:pt x="0" y="389"/>
                    <a:pt x="108" y="282"/>
                  </a:cubicBezTo>
                  <a:cubicBezTo>
                    <a:pt x="216" y="174"/>
                    <a:pt x="391" y="174"/>
                    <a:pt x="498" y="282"/>
                  </a:cubicBezTo>
                  <a:cubicBezTo>
                    <a:pt x="780" y="0"/>
                    <a:pt x="780" y="0"/>
                    <a:pt x="780" y="0"/>
                  </a:cubicBezTo>
                </a:path>
              </a:pathLst>
            </a:custGeom>
            <a:noFill/>
            <a:ln w="34925" cap="rnd">
              <a:solidFill>
                <a:srgbClr val="E70022"/>
              </a:solidFill>
              <a:prstDash val="solid"/>
              <a:round/>
            </a:ln>
          </p:spPr>
          <p:txBody>
            <a:bodyPr vert="horz" wrap="square" lIns="91440" tIns="45720" rIns="91440" bIns="45720" numCol="1" anchor="t" anchorCtr="0" compatLnSpc="1"/>
            <a:p>
              <a:pPr>
                <a:lnSpc>
                  <a:spcPct val="150000"/>
                </a:lnSpc>
              </a:pPr>
              <a:endParaRPr lang="en-US" sz="1600">
                <a:latin typeface="微软雅黑 Light" panose="020B0502040204020203" pitchFamily="34" charset="-122"/>
                <a:ea typeface="微软雅黑 Light" panose="020B0502040204020203" pitchFamily="34" charset="-122"/>
              </a:endParaRPr>
            </a:p>
          </p:txBody>
        </p:sp>
        <p:sp>
          <p:nvSpPr>
            <p:cNvPr id="19" name="Freeform 11"/>
            <p:cNvSpPr/>
            <p:nvPr/>
          </p:nvSpPr>
          <p:spPr bwMode="auto">
            <a:xfrm rot="18900000">
              <a:off x="1180746" y="3515950"/>
              <a:ext cx="1027771" cy="1031563"/>
            </a:xfrm>
            <a:custGeom>
              <a:avLst/>
              <a:gdLst>
                <a:gd name="T0" fmla="*/ 396 w 396"/>
                <a:gd name="T1" fmla="*/ 198 h 396"/>
                <a:gd name="T2" fmla="*/ 198 w 396"/>
                <a:gd name="T3" fmla="*/ 396 h 396"/>
                <a:gd name="T4" fmla="*/ 0 w 396"/>
                <a:gd name="T5" fmla="*/ 198 h 396"/>
                <a:gd name="T6" fmla="*/ 198 w 396"/>
                <a:gd name="T7" fmla="*/ 0 h 396"/>
                <a:gd name="T8" fmla="*/ 396 w 396"/>
                <a:gd name="T9" fmla="*/ 198 h 396"/>
              </a:gdLst>
              <a:ahLst/>
              <a:cxnLst>
                <a:cxn ang="0">
                  <a:pos x="T0" y="T1"/>
                </a:cxn>
                <a:cxn ang="0">
                  <a:pos x="T2" y="T3"/>
                </a:cxn>
                <a:cxn ang="0">
                  <a:pos x="T4" y="T5"/>
                </a:cxn>
                <a:cxn ang="0">
                  <a:pos x="T6" y="T7"/>
                </a:cxn>
                <a:cxn ang="0">
                  <a:pos x="T8" y="T9"/>
                </a:cxn>
              </a:cxnLst>
              <a:rect l="0" t="0" r="r" b="b"/>
              <a:pathLst>
                <a:path w="396" h="396">
                  <a:moveTo>
                    <a:pt x="396" y="198"/>
                  </a:moveTo>
                  <a:cubicBezTo>
                    <a:pt x="396" y="307"/>
                    <a:pt x="307" y="396"/>
                    <a:pt x="198" y="396"/>
                  </a:cubicBezTo>
                  <a:cubicBezTo>
                    <a:pt x="89" y="396"/>
                    <a:pt x="0" y="307"/>
                    <a:pt x="0" y="198"/>
                  </a:cubicBezTo>
                  <a:cubicBezTo>
                    <a:pt x="0" y="88"/>
                    <a:pt x="89" y="0"/>
                    <a:pt x="198" y="0"/>
                  </a:cubicBezTo>
                  <a:cubicBezTo>
                    <a:pt x="308" y="0"/>
                    <a:pt x="396" y="89"/>
                    <a:pt x="396" y="198"/>
                  </a:cubicBezTo>
                  <a:close/>
                </a:path>
              </a:pathLst>
            </a:custGeom>
            <a:solidFill>
              <a:srgbClr val="E70022"/>
            </a:solidFill>
            <a:ln>
              <a:noFill/>
            </a:ln>
          </p:spPr>
          <p:txBody>
            <a:bodyPr vert="horz" wrap="square" lIns="91440" tIns="45720" rIns="91440" bIns="45720" numCol="1" anchor="t" anchorCtr="0" compatLnSpc="1"/>
            <a:p>
              <a:pPr>
                <a:lnSpc>
                  <a:spcPct val="150000"/>
                </a:lnSpc>
              </a:pPr>
              <a:endParaRPr lang="en-US" sz="1600">
                <a:latin typeface="微软雅黑 Light" panose="020B0502040204020203" pitchFamily="34" charset="-122"/>
                <a:ea typeface="微软雅黑 Light" panose="020B0502040204020203" pitchFamily="34" charset="-122"/>
              </a:endParaRPr>
            </a:p>
          </p:txBody>
        </p:sp>
        <p:sp>
          <p:nvSpPr>
            <p:cNvPr id="2" name="Oval 12"/>
            <p:cNvSpPr>
              <a:spLocks noChangeArrowheads="1"/>
            </p:cNvSpPr>
            <p:nvPr/>
          </p:nvSpPr>
          <p:spPr bwMode="auto">
            <a:xfrm rot="18900000">
              <a:off x="1280299" y="3616058"/>
              <a:ext cx="828665" cy="828664"/>
            </a:xfrm>
            <a:prstGeom prst="ellipse">
              <a:avLst/>
            </a:pr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p>
              <a:pPr>
                <a:lnSpc>
                  <a:spcPct val="150000"/>
                </a:lnSpc>
              </a:pPr>
              <a:endParaRPr lang="en-US" sz="1600">
                <a:latin typeface="微软雅黑 Light" panose="020B0502040204020203" pitchFamily="34" charset="-122"/>
                <a:ea typeface="微软雅黑 Light" panose="020B0502040204020203" pitchFamily="34" charset="-122"/>
              </a:endParaRPr>
            </a:p>
          </p:txBody>
        </p:sp>
        <p:sp>
          <p:nvSpPr>
            <p:cNvPr id="3" name="Oval 18"/>
            <p:cNvSpPr>
              <a:spLocks noChangeArrowheads="1"/>
            </p:cNvSpPr>
            <p:nvPr/>
          </p:nvSpPr>
          <p:spPr bwMode="auto">
            <a:xfrm rot="18900000">
              <a:off x="2886985" y="3517569"/>
              <a:ext cx="1027771" cy="1029667"/>
            </a:xfrm>
            <a:prstGeom prst="ellipse">
              <a:avLst/>
            </a:prstGeom>
            <a:solidFill>
              <a:schemeClr val="accent2"/>
            </a:solidFill>
            <a:ln>
              <a:noFill/>
            </a:ln>
          </p:spPr>
          <p:txBody>
            <a:bodyPr vert="horz" wrap="square" lIns="91440" tIns="45720" rIns="91440" bIns="45720" numCol="1" anchor="t" anchorCtr="0" compatLnSpc="1"/>
            <a:p>
              <a:pPr>
                <a:lnSpc>
                  <a:spcPct val="150000"/>
                </a:lnSpc>
              </a:pPr>
              <a:endParaRPr lang="en-US" sz="1600">
                <a:latin typeface="微软雅黑 Light" panose="020B0502040204020203" pitchFamily="34" charset="-122"/>
                <a:ea typeface="微软雅黑 Light" panose="020B0502040204020203" pitchFamily="34" charset="-122"/>
              </a:endParaRPr>
            </a:p>
          </p:txBody>
        </p:sp>
        <p:sp>
          <p:nvSpPr>
            <p:cNvPr id="4" name="Freeform 21"/>
            <p:cNvSpPr/>
            <p:nvPr/>
          </p:nvSpPr>
          <p:spPr bwMode="auto">
            <a:xfrm rot="18900000">
              <a:off x="2984527" y="3617400"/>
              <a:ext cx="828665" cy="828664"/>
            </a:xfrm>
            <a:custGeom>
              <a:avLst/>
              <a:gdLst>
                <a:gd name="T0" fmla="*/ 319 w 319"/>
                <a:gd name="T1" fmla="*/ 160 h 319"/>
                <a:gd name="T2" fmla="*/ 160 w 319"/>
                <a:gd name="T3" fmla="*/ 319 h 319"/>
                <a:gd name="T4" fmla="*/ 0 w 319"/>
                <a:gd name="T5" fmla="*/ 159 h 319"/>
                <a:gd name="T6" fmla="*/ 160 w 319"/>
                <a:gd name="T7" fmla="*/ 0 h 319"/>
                <a:gd name="T8" fmla="*/ 319 w 319"/>
                <a:gd name="T9" fmla="*/ 160 h 319"/>
              </a:gdLst>
              <a:ahLst/>
              <a:cxnLst>
                <a:cxn ang="0">
                  <a:pos x="T0" y="T1"/>
                </a:cxn>
                <a:cxn ang="0">
                  <a:pos x="T2" y="T3"/>
                </a:cxn>
                <a:cxn ang="0">
                  <a:pos x="T4" y="T5"/>
                </a:cxn>
                <a:cxn ang="0">
                  <a:pos x="T6" y="T7"/>
                </a:cxn>
                <a:cxn ang="0">
                  <a:pos x="T8" y="T9"/>
                </a:cxn>
              </a:cxnLst>
              <a:rect l="0" t="0" r="r" b="b"/>
              <a:pathLst>
                <a:path w="319" h="319">
                  <a:moveTo>
                    <a:pt x="319" y="160"/>
                  </a:moveTo>
                  <a:cubicBezTo>
                    <a:pt x="319" y="248"/>
                    <a:pt x="248" y="319"/>
                    <a:pt x="160" y="319"/>
                  </a:cubicBezTo>
                  <a:cubicBezTo>
                    <a:pt x="72" y="319"/>
                    <a:pt x="0" y="248"/>
                    <a:pt x="0" y="159"/>
                  </a:cubicBezTo>
                  <a:cubicBezTo>
                    <a:pt x="0" y="71"/>
                    <a:pt x="72" y="0"/>
                    <a:pt x="160" y="0"/>
                  </a:cubicBezTo>
                  <a:cubicBezTo>
                    <a:pt x="248" y="0"/>
                    <a:pt x="319" y="71"/>
                    <a:pt x="319" y="160"/>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p>
              <a:pPr>
                <a:lnSpc>
                  <a:spcPct val="150000"/>
                </a:lnSpc>
              </a:pPr>
              <a:endParaRPr lang="en-US" sz="1600">
                <a:latin typeface="微软雅黑 Light" panose="020B0502040204020203" pitchFamily="34" charset="-122"/>
                <a:ea typeface="微软雅黑 Light" panose="020B0502040204020203" pitchFamily="34" charset="-122"/>
              </a:endParaRPr>
            </a:p>
          </p:txBody>
        </p:sp>
        <p:sp>
          <p:nvSpPr>
            <p:cNvPr id="6" name="Oval 14"/>
            <p:cNvSpPr>
              <a:spLocks noChangeArrowheads="1"/>
            </p:cNvSpPr>
            <p:nvPr/>
          </p:nvSpPr>
          <p:spPr bwMode="auto">
            <a:xfrm rot="18900000">
              <a:off x="4588254" y="3518239"/>
              <a:ext cx="1029668" cy="1029667"/>
            </a:xfrm>
            <a:prstGeom prst="ellipse">
              <a:avLst/>
            </a:prstGeom>
            <a:solidFill>
              <a:srgbClr val="27313B"/>
            </a:solidFill>
            <a:ln>
              <a:noFill/>
            </a:ln>
          </p:spPr>
          <p:txBody>
            <a:bodyPr vert="horz" wrap="square" lIns="91440" tIns="45720" rIns="91440" bIns="45720" numCol="1" anchor="t" anchorCtr="0" compatLnSpc="1"/>
            <a:p>
              <a:pPr>
                <a:lnSpc>
                  <a:spcPct val="150000"/>
                </a:lnSpc>
              </a:pPr>
              <a:endParaRPr lang="en-US" sz="1600">
                <a:latin typeface="微软雅黑 Light" panose="020B0502040204020203" pitchFamily="34" charset="-122"/>
                <a:ea typeface="微软雅黑 Light" panose="020B0502040204020203" pitchFamily="34" charset="-122"/>
              </a:endParaRPr>
            </a:p>
          </p:txBody>
        </p:sp>
        <p:sp>
          <p:nvSpPr>
            <p:cNvPr id="8" name="Freeform 22"/>
            <p:cNvSpPr/>
            <p:nvPr/>
          </p:nvSpPr>
          <p:spPr bwMode="auto">
            <a:xfrm rot="18900000">
              <a:off x="4690766" y="3617121"/>
              <a:ext cx="828665" cy="830560"/>
            </a:xfrm>
            <a:custGeom>
              <a:avLst/>
              <a:gdLst>
                <a:gd name="T0" fmla="*/ 319 w 319"/>
                <a:gd name="T1" fmla="*/ 159 h 319"/>
                <a:gd name="T2" fmla="*/ 159 w 319"/>
                <a:gd name="T3" fmla="*/ 319 h 319"/>
                <a:gd name="T4" fmla="*/ 0 w 319"/>
                <a:gd name="T5" fmla="*/ 159 h 319"/>
                <a:gd name="T6" fmla="*/ 160 w 319"/>
                <a:gd name="T7" fmla="*/ 0 h 319"/>
                <a:gd name="T8" fmla="*/ 319 w 319"/>
                <a:gd name="T9" fmla="*/ 159 h 319"/>
              </a:gdLst>
              <a:ahLst/>
              <a:cxnLst>
                <a:cxn ang="0">
                  <a:pos x="T0" y="T1"/>
                </a:cxn>
                <a:cxn ang="0">
                  <a:pos x="T2" y="T3"/>
                </a:cxn>
                <a:cxn ang="0">
                  <a:pos x="T4" y="T5"/>
                </a:cxn>
                <a:cxn ang="0">
                  <a:pos x="T6" y="T7"/>
                </a:cxn>
                <a:cxn ang="0">
                  <a:pos x="T8" y="T9"/>
                </a:cxn>
              </a:cxnLst>
              <a:rect l="0" t="0" r="r" b="b"/>
              <a:pathLst>
                <a:path w="319" h="319">
                  <a:moveTo>
                    <a:pt x="319" y="159"/>
                  </a:moveTo>
                  <a:cubicBezTo>
                    <a:pt x="319" y="247"/>
                    <a:pt x="248" y="319"/>
                    <a:pt x="159" y="319"/>
                  </a:cubicBezTo>
                  <a:cubicBezTo>
                    <a:pt x="71" y="319"/>
                    <a:pt x="0" y="247"/>
                    <a:pt x="0" y="159"/>
                  </a:cubicBezTo>
                  <a:cubicBezTo>
                    <a:pt x="0" y="71"/>
                    <a:pt x="71" y="0"/>
                    <a:pt x="160" y="0"/>
                  </a:cubicBezTo>
                  <a:cubicBezTo>
                    <a:pt x="248" y="0"/>
                    <a:pt x="319" y="71"/>
                    <a:pt x="319" y="159"/>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p>
              <a:pPr>
                <a:lnSpc>
                  <a:spcPct val="150000"/>
                </a:lnSpc>
              </a:pPr>
              <a:endParaRPr lang="en-US" sz="1600">
                <a:latin typeface="微软雅黑 Light" panose="020B0502040204020203" pitchFamily="34" charset="-122"/>
                <a:ea typeface="微软雅黑 Light" panose="020B0502040204020203" pitchFamily="34" charset="-122"/>
              </a:endParaRPr>
            </a:p>
          </p:txBody>
        </p:sp>
        <p:sp>
          <p:nvSpPr>
            <p:cNvPr id="9" name="Oval 20"/>
            <p:cNvSpPr>
              <a:spLocks noChangeArrowheads="1"/>
            </p:cNvSpPr>
            <p:nvPr/>
          </p:nvSpPr>
          <p:spPr bwMode="auto">
            <a:xfrm rot="18900000">
              <a:off x="6293822" y="3518239"/>
              <a:ext cx="1029668" cy="1029667"/>
            </a:xfrm>
            <a:prstGeom prst="ellipse">
              <a:avLst/>
            </a:prstGeom>
            <a:solidFill>
              <a:schemeClr val="accent2"/>
            </a:solidFill>
            <a:ln>
              <a:noFill/>
            </a:ln>
          </p:spPr>
          <p:txBody>
            <a:bodyPr vert="horz" wrap="square" lIns="91440" tIns="45720" rIns="91440" bIns="45720" numCol="1" anchor="t" anchorCtr="0" compatLnSpc="1"/>
            <a:p>
              <a:pPr>
                <a:lnSpc>
                  <a:spcPct val="150000"/>
                </a:lnSpc>
              </a:pPr>
              <a:endParaRPr lang="en-US" sz="1600" dirty="0">
                <a:latin typeface="微软雅黑 Light" panose="020B0502040204020203" pitchFamily="34" charset="-122"/>
                <a:ea typeface="微软雅黑 Light" panose="020B0502040204020203" pitchFamily="34" charset="-122"/>
              </a:endParaRPr>
            </a:p>
          </p:txBody>
        </p:sp>
        <p:sp>
          <p:nvSpPr>
            <p:cNvPr id="11" name="Oval 23"/>
            <p:cNvSpPr>
              <a:spLocks noChangeArrowheads="1"/>
            </p:cNvSpPr>
            <p:nvPr/>
          </p:nvSpPr>
          <p:spPr bwMode="auto">
            <a:xfrm rot="18900000">
              <a:off x="6394323" y="3616058"/>
              <a:ext cx="828665" cy="828664"/>
            </a:xfrm>
            <a:prstGeom prst="ellipse">
              <a:avLst/>
            </a:prstGeom>
            <a:solidFill>
              <a:schemeClr val="bg1"/>
            </a:solidFill>
            <a:ln>
              <a:noFill/>
            </a:ln>
          </p:spPr>
          <p:txBody>
            <a:bodyPr vert="horz" wrap="square" lIns="91440" tIns="45720" rIns="91440" bIns="45720" numCol="1" anchor="t" anchorCtr="0" compatLnSpc="1"/>
            <a:p>
              <a:pPr>
                <a:lnSpc>
                  <a:spcPct val="150000"/>
                </a:lnSpc>
              </a:pPr>
              <a:endParaRPr lang="en-US" sz="1600">
                <a:latin typeface="微软雅黑 Light" panose="020B0502040204020203" pitchFamily="34" charset="-122"/>
                <a:ea typeface="微软雅黑 Light" panose="020B0502040204020203" pitchFamily="34" charset="-122"/>
              </a:endParaRPr>
            </a:p>
          </p:txBody>
        </p:sp>
        <p:sp>
          <p:nvSpPr>
            <p:cNvPr id="12" name="Oval 16"/>
            <p:cNvSpPr>
              <a:spLocks noChangeArrowheads="1"/>
            </p:cNvSpPr>
            <p:nvPr/>
          </p:nvSpPr>
          <p:spPr bwMode="auto">
            <a:xfrm rot="18900000">
              <a:off x="7998050" y="3519581"/>
              <a:ext cx="1029668" cy="1029667"/>
            </a:xfrm>
            <a:prstGeom prst="ellipse">
              <a:avLst/>
            </a:prstGeom>
            <a:solidFill>
              <a:srgbClr val="154077"/>
            </a:solidFill>
            <a:ln>
              <a:noFill/>
            </a:ln>
          </p:spPr>
          <p:txBody>
            <a:bodyPr vert="horz" wrap="square" lIns="91440" tIns="45720" rIns="91440" bIns="45720" numCol="1" anchor="t" anchorCtr="0" compatLnSpc="1"/>
            <a:p>
              <a:pPr>
                <a:lnSpc>
                  <a:spcPct val="150000"/>
                </a:lnSpc>
              </a:pPr>
              <a:endParaRPr lang="en-US" sz="1600">
                <a:latin typeface="微软雅黑 Light" panose="020B0502040204020203" pitchFamily="34" charset="-122"/>
                <a:ea typeface="微软雅黑 Light" panose="020B0502040204020203" pitchFamily="34" charset="-122"/>
              </a:endParaRPr>
            </a:p>
          </p:txBody>
        </p:sp>
        <p:sp>
          <p:nvSpPr>
            <p:cNvPr id="39" name="Freeform 24"/>
            <p:cNvSpPr/>
            <p:nvPr/>
          </p:nvSpPr>
          <p:spPr bwMode="auto">
            <a:xfrm rot="18900000">
              <a:off x="8097604" y="3617793"/>
              <a:ext cx="830560" cy="830560"/>
            </a:xfrm>
            <a:custGeom>
              <a:avLst/>
              <a:gdLst>
                <a:gd name="T0" fmla="*/ 319 w 319"/>
                <a:gd name="T1" fmla="*/ 160 h 319"/>
                <a:gd name="T2" fmla="*/ 160 w 319"/>
                <a:gd name="T3" fmla="*/ 319 h 319"/>
                <a:gd name="T4" fmla="*/ 0 w 319"/>
                <a:gd name="T5" fmla="*/ 159 h 319"/>
                <a:gd name="T6" fmla="*/ 160 w 319"/>
                <a:gd name="T7" fmla="*/ 0 h 319"/>
                <a:gd name="T8" fmla="*/ 319 w 319"/>
                <a:gd name="T9" fmla="*/ 160 h 319"/>
              </a:gdLst>
              <a:ahLst/>
              <a:cxnLst>
                <a:cxn ang="0">
                  <a:pos x="T0" y="T1"/>
                </a:cxn>
                <a:cxn ang="0">
                  <a:pos x="T2" y="T3"/>
                </a:cxn>
                <a:cxn ang="0">
                  <a:pos x="T4" y="T5"/>
                </a:cxn>
                <a:cxn ang="0">
                  <a:pos x="T6" y="T7"/>
                </a:cxn>
                <a:cxn ang="0">
                  <a:pos x="T8" y="T9"/>
                </a:cxn>
              </a:cxnLst>
              <a:rect l="0" t="0" r="r" b="b"/>
              <a:pathLst>
                <a:path w="319" h="319">
                  <a:moveTo>
                    <a:pt x="319" y="160"/>
                  </a:moveTo>
                  <a:cubicBezTo>
                    <a:pt x="319" y="248"/>
                    <a:pt x="248" y="319"/>
                    <a:pt x="160" y="319"/>
                  </a:cubicBezTo>
                  <a:cubicBezTo>
                    <a:pt x="72" y="319"/>
                    <a:pt x="0" y="248"/>
                    <a:pt x="0" y="159"/>
                  </a:cubicBezTo>
                  <a:cubicBezTo>
                    <a:pt x="0" y="71"/>
                    <a:pt x="72" y="0"/>
                    <a:pt x="160" y="0"/>
                  </a:cubicBezTo>
                  <a:cubicBezTo>
                    <a:pt x="248" y="0"/>
                    <a:pt x="319" y="71"/>
                    <a:pt x="319" y="160"/>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p>
              <a:pPr>
                <a:lnSpc>
                  <a:spcPct val="150000"/>
                </a:lnSpc>
              </a:pPr>
              <a:endParaRPr lang="en-US" sz="1600">
                <a:latin typeface="微软雅黑 Light" panose="020B0502040204020203" pitchFamily="34" charset="-122"/>
                <a:ea typeface="微软雅黑 Light" panose="020B0502040204020203" pitchFamily="34" charset="-122"/>
              </a:endParaRPr>
            </a:p>
          </p:txBody>
        </p:sp>
        <p:sp>
          <p:nvSpPr>
            <p:cNvPr id="40" name="Freeform 15"/>
            <p:cNvSpPr/>
            <p:nvPr/>
          </p:nvSpPr>
          <p:spPr bwMode="auto">
            <a:xfrm rot="2700000" flipV="1">
              <a:off x="2223740" y="3597641"/>
              <a:ext cx="2159837" cy="1879190"/>
            </a:xfrm>
            <a:custGeom>
              <a:avLst/>
              <a:gdLst>
                <a:gd name="T0" fmla="*/ 108 w 831"/>
                <a:gd name="T1" fmla="*/ 723 h 723"/>
                <a:gd name="T2" fmla="*/ 108 w 831"/>
                <a:gd name="T3" fmla="*/ 333 h 723"/>
                <a:gd name="T4" fmla="*/ 498 w 831"/>
                <a:gd name="T5" fmla="*/ 333 h 723"/>
                <a:gd name="T6" fmla="*/ 831 w 831"/>
                <a:gd name="T7" fmla="*/ 0 h 723"/>
              </a:gdLst>
              <a:ahLst/>
              <a:cxnLst>
                <a:cxn ang="0">
                  <a:pos x="T0" y="T1"/>
                </a:cxn>
                <a:cxn ang="0">
                  <a:pos x="T2" y="T3"/>
                </a:cxn>
                <a:cxn ang="0">
                  <a:pos x="T4" y="T5"/>
                </a:cxn>
                <a:cxn ang="0">
                  <a:pos x="T6" y="T7"/>
                </a:cxn>
              </a:cxnLst>
              <a:rect l="0" t="0" r="r" b="b"/>
              <a:pathLst>
                <a:path w="831" h="723">
                  <a:moveTo>
                    <a:pt x="108" y="723"/>
                  </a:moveTo>
                  <a:cubicBezTo>
                    <a:pt x="0" y="615"/>
                    <a:pt x="0" y="441"/>
                    <a:pt x="108" y="333"/>
                  </a:cubicBezTo>
                  <a:cubicBezTo>
                    <a:pt x="216" y="225"/>
                    <a:pt x="391" y="225"/>
                    <a:pt x="498" y="333"/>
                  </a:cubicBezTo>
                  <a:cubicBezTo>
                    <a:pt x="831" y="0"/>
                    <a:pt x="831" y="0"/>
                    <a:pt x="831" y="0"/>
                  </a:cubicBezTo>
                </a:path>
              </a:pathLst>
            </a:custGeom>
            <a:noFill/>
            <a:ln w="34925" cap="rnd">
              <a:solidFill>
                <a:schemeClr val="accent2"/>
              </a:solidFill>
              <a:prstDash val="solid"/>
              <a:rou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
              <a:pPr>
                <a:lnSpc>
                  <a:spcPct val="150000"/>
                </a:lnSpc>
              </a:pPr>
              <a:endParaRPr lang="en-US" sz="1600">
                <a:latin typeface="微软雅黑 Light" panose="020B0502040204020203" pitchFamily="34" charset="-122"/>
                <a:ea typeface="微软雅黑 Light" panose="020B0502040204020203" pitchFamily="34" charset="-122"/>
              </a:endParaRPr>
            </a:p>
          </p:txBody>
        </p:sp>
        <p:sp>
          <p:nvSpPr>
            <p:cNvPr id="41" name="Freeform 15"/>
            <p:cNvSpPr/>
            <p:nvPr/>
          </p:nvSpPr>
          <p:spPr bwMode="auto">
            <a:xfrm rot="2700000" flipV="1">
              <a:off x="5636218" y="3597641"/>
              <a:ext cx="2159837" cy="1879190"/>
            </a:xfrm>
            <a:custGeom>
              <a:avLst/>
              <a:gdLst>
                <a:gd name="T0" fmla="*/ 108 w 831"/>
                <a:gd name="T1" fmla="*/ 723 h 723"/>
                <a:gd name="T2" fmla="*/ 108 w 831"/>
                <a:gd name="T3" fmla="*/ 333 h 723"/>
                <a:gd name="T4" fmla="*/ 498 w 831"/>
                <a:gd name="T5" fmla="*/ 333 h 723"/>
                <a:gd name="T6" fmla="*/ 831 w 831"/>
                <a:gd name="T7" fmla="*/ 0 h 723"/>
              </a:gdLst>
              <a:ahLst/>
              <a:cxnLst>
                <a:cxn ang="0">
                  <a:pos x="T0" y="T1"/>
                </a:cxn>
                <a:cxn ang="0">
                  <a:pos x="T2" y="T3"/>
                </a:cxn>
                <a:cxn ang="0">
                  <a:pos x="T4" y="T5"/>
                </a:cxn>
                <a:cxn ang="0">
                  <a:pos x="T6" y="T7"/>
                </a:cxn>
              </a:cxnLst>
              <a:rect l="0" t="0" r="r" b="b"/>
              <a:pathLst>
                <a:path w="831" h="723">
                  <a:moveTo>
                    <a:pt x="108" y="723"/>
                  </a:moveTo>
                  <a:cubicBezTo>
                    <a:pt x="0" y="615"/>
                    <a:pt x="0" y="441"/>
                    <a:pt x="108" y="333"/>
                  </a:cubicBezTo>
                  <a:cubicBezTo>
                    <a:pt x="216" y="225"/>
                    <a:pt x="391" y="225"/>
                    <a:pt x="498" y="333"/>
                  </a:cubicBezTo>
                  <a:cubicBezTo>
                    <a:pt x="831" y="0"/>
                    <a:pt x="831" y="0"/>
                    <a:pt x="831" y="0"/>
                  </a:cubicBezTo>
                </a:path>
              </a:pathLst>
            </a:custGeom>
            <a:noFill/>
            <a:ln w="34925" cap="rnd">
              <a:solidFill>
                <a:schemeClr val="accent2"/>
              </a:solidFill>
              <a:prstDash val="solid"/>
              <a:rou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
              <a:pPr>
                <a:lnSpc>
                  <a:spcPct val="150000"/>
                </a:lnSpc>
              </a:pPr>
              <a:endParaRPr lang="en-US" sz="1600" dirty="0">
                <a:latin typeface="微软雅黑 Light" panose="020B0502040204020203" pitchFamily="34" charset="-122"/>
                <a:ea typeface="微软雅黑 Light" panose="020B0502040204020203" pitchFamily="34" charset="-122"/>
              </a:endParaRPr>
            </a:p>
          </p:txBody>
        </p:sp>
        <p:sp>
          <p:nvSpPr>
            <p:cNvPr id="44" name="Freeform 10"/>
            <p:cNvSpPr/>
            <p:nvPr/>
          </p:nvSpPr>
          <p:spPr bwMode="auto">
            <a:xfrm rot="18900000">
              <a:off x="4010817" y="2738818"/>
              <a:ext cx="2027099" cy="1746452"/>
            </a:xfrm>
            <a:custGeom>
              <a:avLst/>
              <a:gdLst>
                <a:gd name="T0" fmla="*/ 108 w 780"/>
                <a:gd name="T1" fmla="*/ 672 h 672"/>
                <a:gd name="T2" fmla="*/ 108 w 780"/>
                <a:gd name="T3" fmla="*/ 282 h 672"/>
                <a:gd name="T4" fmla="*/ 498 w 780"/>
                <a:gd name="T5" fmla="*/ 282 h 672"/>
                <a:gd name="T6" fmla="*/ 780 w 780"/>
                <a:gd name="T7" fmla="*/ 0 h 672"/>
              </a:gdLst>
              <a:ahLst/>
              <a:cxnLst>
                <a:cxn ang="0">
                  <a:pos x="T0" y="T1"/>
                </a:cxn>
                <a:cxn ang="0">
                  <a:pos x="T2" y="T3"/>
                </a:cxn>
                <a:cxn ang="0">
                  <a:pos x="T4" y="T5"/>
                </a:cxn>
                <a:cxn ang="0">
                  <a:pos x="T6" y="T7"/>
                </a:cxn>
              </a:cxnLst>
              <a:rect l="0" t="0" r="r" b="b"/>
              <a:pathLst>
                <a:path w="780" h="672">
                  <a:moveTo>
                    <a:pt x="108" y="672"/>
                  </a:moveTo>
                  <a:cubicBezTo>
                    <a:pt x="0" y="564"/>
                    <a:pt x="0" y="389"/>
                    <a:pt x="108" y="282"/>
                  </a:cubicBezTo>
                  <a:cubicBezTo>
                    <a:pt x="216" y="174"/>
                    <a:pt x="391" y="174"/>
                    <a:pt x="498" y="282"/>
                  </a:cubicBezTo>
                  <a:cubicBezTo>
                    <a:pt x="780" y="0"/>
                    <a:pt x="780" y="0"/>
                    <a:pt x="780" y="0"/>
                  </a:cubicBezTo>
                </a:path>
              </a:pathLst>
            </a:custGeom>
            <a:noFill/>
            <a:ln w="34925" cap="rnd">
              <a:solidFill>
                <a:srgbClr val="27313B"/>
              </a:solidFill>
              <a:prstDash val="solid"/>
              <a:round/>
            </a:ln>
          </p:spPr>
          <p:txBody>
            <a:bodyPr vert="horz" wrap="square" lIns="91440" tIns="45720" rIns="91440" bIns="45720" numCol="1" anchor="t" anchorCtr="0" compatLnSpc="1"/>
            <a:p>
              <a:pPr>
                <a:lnSpc>
                  <a:spcPct val="150000"/>
                </a:lnSpc>
              </a:pPr>
              <a:endParaRPr lang="en-US" sz="1600">
                <a:latin typeface="微软雅黑 Light" panose="020B0502040204020203" pitchFamily="34" charset="-122"/>
                <a:ea typeface="微软雅黑 Light" panose="020B0502040204020203" pitchFamily="34" charset="-122"/>
              </a:endParaRPr>
            </a:p>
          </p:txBody>
        </p:sp>
        <p:sp>
          <p:nvSpPr>
            <p:cNvPr id="45" name="Freeform 10"/>
            <p:cNvSpPr/>
            <p:nvPr/>
          </p:nvSpPr>
          <p:spPr bwMode="auto">
            <a:xfrm rot="18900000">
              <a:off x="7405396" y="2738819"/>
              <a:ext cx="2027099" cy="1746452"/>
            </a:xfrm>
            <a:custGeom>
              <a:avLst/>
              <a:gdLst>
                <a:gd name="T0" fmla="*/ 108 w 780"/>
                <a:gd name="T1" fmla="*/ 672 h 672"/>
                <a:gd name="T2" fmla="*/ 108 w 780"/>
                <a:gd name="T3" fmla="*/ 282 h 672"/>
                <a:gd name="T4" fmla="*/ 498 w 780"/>
                <a:gd name="T5" fmla="*/ 282 h 672"/>
                <a:gd name="T6" fmla="*/ 780 w 780"/>
                <a:gd name="T7" fmla="*/ 0 h 672"/>
              </a:gdLst>
              <a:ahLst/>
              <a:cxnLst>
                <a:cxn ang="0">
                  <a:pos x="T0" y="T1"/>
                </a:cxn>
                <a:cxn ang="0">
                  <a:pos x="T2" y="T3"/>
                </a:cxn>
                <a:cxn ang="0">
                  <a:pos x="T4" y="T5"/>
                </a:cxn>
                <a:cxn ang="0">
                  <a:pos x="T6" y="T7"/>
                </a:cxn>
              </a:cxnLst>
              <a:rect l="0" t="0" r="r" b="b"/>
              <a:pathLst>
                <a:path w="780" h="672">
                  <a:moveTo>
                    <a:pt x="108" y="672"/>
                  </a:moveTo>
                  <a:cubicBezTo>
                    <a:pt x="0" y="564"/>
                    <a:pt x="0" y="389"/>
                    <a:pt x="108" y="282"/>
                  </a:cubicBezTo>
                  <a:cubicBezTo>
                    <a:pt x="216" y="174"/>
                    <a:pt x="391" y="174"/>
                    <a:pt x="498" y="282"/>
                  </a:cubicBezTo>
                  <a:cubicBezTo>
                    <a:pt x="780" y="0"/>
                    <a:pt x="780" y="0"/>
                    <a:pt x="780" y="0"/>
                  </a:cubicBezTo>
                </a:path>
              </a:pathLst>
            </a:custGeom>
            <a:noFill/>
            <a:ln w="34925" cap="rnd">
              <a:solidFill>
                <a:srgbClr val="154077"/>
              </a:solidFill>
              <a:prstDash val="solid"/>
              <a:round/>
            </a:ln>
          </p:spPr>
          <p:txBody>
            <a:bodyPr vert="horz" wrap="square" lIns="91440" tIns="45720" rIns="91440" bIns="45720" numCol="1" anchor="t" anchorCtr="0" compatLnSpc="1"/>
            <a:p>
              <a:pPr>
                <a:lnSpc>
                  <a:spcPct val="150000"/>
                </a:lnSpc>
              </a:pPr>
              <a:endParaRPr lang="en-US" sz="1600">
                <a:latin typeface="微软雅黑 Light" panose="020B0502040204020203" pitchFamily="34" charset="-122"/>
                <a:ea typeface="微软雅黑 Light" panose="020B0502040204020203" pitchFamily="34" charset="-122"/>
              </a:endParaRPr>
            </a:p>
          </p:txBody>
        </p:sp>
        <p:sp>
          <p:nvSpPr>
            <p:cNvPr id="46" name="Freeform 29"/>
            <p:cNvSpPr>
              <a:spLocks noEditPoints="1"/>
            </p:cNvSpPr>
            <p:nvPr/>
          </p:nvSpPr>
          <p:spPr bwMode="auto">
            <a:xfrm rot="2700000">
              <a:off x="8349186" y="3706207"/>
              <a:ext cx="379413" cy="588963"/>
            </a:xfrm>
            <a:custGeom>
              <a:avLst/>
              <a:gdLst>
                <a:gd name="T0" fmla="*/ 622 w 2155"/>
                <a:gd name="T1" fmla="*/ 1203 h 3337"/>
                <a:gd name="T2" fmla="*/ 541 w 2155"/>
                <a:gd name="T3" fmla="*/ 1706 h 3337"/>
                <a:gd name="T4" fmla="*/ 536 w 2155"/>
                <a:gd name="T5" fmla="*/ 2225 h 3337"/>
                <a:gd name="T6" fmla="*/ 612 w 2155"/>
                <a:gd name="T7" fmla="*/ 2724 h 3337"/>
                <a:gd name="T8" fmla="*/ 1005 w 2155"/>
                <a:gd name="T9" fmla="*/ 2534 h 3337"/>
                <a:gd name="T10" fmla="*/ 1517 w 2155"/>
                <a:gd name="T11" fmla="*/ 2845 h 3337"/>
                <a:gd name="T12" fmla="*/ 1616 w 2155"/>
                <a:gd name="T13" fmla="*/ 2355 h 3337"/>
                <a:gd name="T14" fmla="*/ 1635 w 2155"/>
                <a:gd name="T15" fmla="*/ 1838 h 3337"/>
                <a:gd name="T16" fmla="*/ 1573 w 2155"/>
                <a:gd name="T17" fmla="*/ 1328 h 3337"/>
                <a:gd name="T18" fmla="*/ 1436 w 2155"/>
                <a:gd name="T19" fmla="*/ 852 h 3337"/>
                <a:gd name="T20" fmla="*/ 976 w 2155"/>
                <a:gd name="T21" fmla="*/ 372 h 3337"/>
                <a:gd name="T22" fmla="*/ 791 w 2155"/>
                <a:gd name="T23" fmla="*/ 709 h 3337"/>
                <a:gd name="T24" fmla="*/ 1242 w 2155"/>
                <a:gd name="T25" fmla="*/ 454 h 3337"/>
                <a:gd name="T26" fmla="*/ 1077 w 2155"/>
                <a:gd name="T27" fmla="*/ 0 h 3337"/>
                <a:gd name="T28" fmla="*/ 1104 w 2155"/>
                <a:gd name="T29" fmla="*/ 32 h 3337"/>
                <a:gd name="T30" fmla="*/ 1176 w 2155"/>
                <a:gd name="T31" fmla="*/ 125 h 3337"/>
                <a:gd name="T32" fmla="*/ 1278 w 2155"/>
                <a:gd name="T33" fmla="*/ 276 h 3337"/>
                <a:gd name="T34" fmla="*/ 1398 w 2155"/>
                <a:gd name="T35" fmla="*/ 481 h 3337"/>
                <a:gd name="T36" fmla="*/ 1521 w 2155"/>
                <a:gd name="T37" fmla="*/ 736 h 3337"/>
                <a:gd name="T38" fmla="*/ 1634 w 2155"/>
                <a:gd name="T39" fmla="*/ 1037 h 3337"/>
                <a:gd name="T40" fmla="*/ 1722 w 2155"/>
                <a:gd name="T41" fmla="*/ 1381 h 3337"/>
                <a:gd name="T42" fmla="*/ 1773 w 2155"/>
                <a:gd name="T43" fmla="*/ 1764 h 3337"/>
                <a:gd name="T44" fmla="*/ 1770 w 2155"/>
                <a:gd name="T45" fmla="*/ 2232 h 3337"/>
                <a:gd name="T46" fmla="*/ 1853 w 2155"/>
                <a:gd name="T47" fmla="*/ 2592 h 3337"/>
                <a:gd name="T48" fmla="*/ 2029 w 2155"/>
                <a:gd name="T49" fmla="*/ 2832 h 3337"/>
                <a:gd name="T50" fmla="*/ 2130 w 2155"/>
                <a:gd name="T51" fmla="*/ 3110 h 3337"/>
                <a:gd name="T52" fmla="*/ 2011 w 2155"/>
                <a:gd name="T53" fmla="*/ 3337 h 3337"/>
                <a:gd name="T54" fmla="*/ 1973 w 2155"/>
                <a:gd name="T55" fmla="*/ 3088 h 3337"/>
                <a:gd name="T56" fmla="*/ 1895 w 2155"/>
                <a:gd name="T57" fmla="*/ 2892 h 3337"/>
                <a:gd name="T58" fmla="*/ 1805 w 2155"/>
                <a:gd name="T59" fmla="*/ 2749 h 3337"/>
                <a:gd name="T60" fmla="*/ 1727 w 2155"/>
                <a:gd name="T61" fmla="*/ 2660 h 3337"/>
                <a:gd name="T62" fmla="*/ 1692 w 2155"/>
                <a:gd name="T63" fmla="*/ 2729 h 3337"/>
                <a:gd name="T64" fmla="*/ 1653 w 2155"/>
                <a:gd name="T65" fmla="*/ 2862 h 3337"/>
                <a:gd name="T66" fmla="*/ 1612 w 2155"/>
                <a:gd name="T67" fmla="*/ 2991 h 3337"/>
                <a:gd name="T68" fmla="*/ 1581 w 2155"/>
                <a:gd name="T69" fmla="*/ 3082 h 3337"/>
                <a:gd name="T70" fmla="*/ 1150 w 2155"/>
                <a:gd name="T71" fmla="*/ 3107 h 3337"/>
                <a:gd name="T72" fmla="*/ 582 w 2155"/>
                <a:gd name="T73" fmla="*/ 3107 h 3337"/>
                <a:gd name="T74" fmla="*/ 569 w 2155"/>
                <a:gd name="T75" fmla="*/ 3064 h 3337"/>
                <a:gd name="T76" fmla="*/ 537 w 2155"/>
                <a:gd name="T77" fmla="*/ 2958 h 3337"/>
                <a:gd name="T78" fmla="*/ 499 w 2155"/>
                <a:gd name="T79" fmla="*/ 2824 h 3337"/>
                <a:gd name="T80" fmla="*/ 464 w 2155"/>
                <a:gd name="T81" fmla="*/ 2693 h 3337"/>
                <a:gd name="T82" fmla="*/ 423 w 2155"/>
                <a:gd name="T83" fmla="*/ 2665 h 3337"/>
                <a:gd name="T84" fmla="*/ 339 w 2155"/>
                <a:gd name="T85" fmla="*/ 2765 h 3337"/>
                <a:gd name="T86" fmla="*/ 245 w 2155"/>
                <a:gd name="T87" fmla="*/ 2922 h 3337"/>
                <a:gd name="T88" fmla="*/ 171 w 2155"/>
                <a:gd name="T89" fmla="*/ 3137 h 3337"/>
                <a:gd name="T90" fmla="*/ 0 w 2155"/>
                <a:gd name="T91" fmla="*/ 3337 h 3337"/>
                <a:gd name="T92" fmla="*/ 43 w 2155"/>
                <a:gd name="T93" fmla="*/ 3034 h 3337"/>
                <a:gd name="T94" fmla="*/ 167 w 2155"/>
                <a:gd name="T95" fmla="*/ 2762 h 3337"/>
                <a:gd name="T96" fmla="*/ 365 w 2155"/>
                <a:gd name="T97" fmla="*/ 2531 h 3337"/>
                <a:gd name="T98" fmla="*/ 390 w 2155"/>
                <a:gd name="T99" fmla="*/ 2099 h 3337"/>
                <a:gd name="T100" fmla="*/ 404 w 2155"/>
                <a:gd name="T101" fmla="*/ 1640 h 3337"/>
                <a:gd name="T102" fmla="*/ 468 w 2155"/>
                <a:gd name="T103" fmla="*/ 1243 h 3337"/>
                <a:gd name="T104" fmla="*/ 567 w 2155"/>
                <a:gd name="T105" fmla="*/ 899 h 3337"/>
                <a:gd name="T106" fmla="*/ 686 w 2155"/>
                <a:gd name="T107" fmla="*/ 607 h 3337"/>
                <a:gd name="T108" fmla="*/ 810 w 2155"/>
                <a:gd name="T109" fmla="*/ 370 h 3337"/>
                <a:gd name="T110" fmla="*/ 926 w 2155"/>
                <a:gd name="T111" fmla="*/ 191 h 3337"/>
                <a:gd name="T112" fmla="*/ 1017 w 2155"/>
                <a:gd name="T113" fmla="*/ 69 h 3337"/>
                <a:gd name="T114" fmla="*/ 1070 w 2155"/>
                <a:gd name="T115" fmla="*/ 8 h 333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Lst>
              <a:rect l="0" t="0" r="r" b="b"/>
              <a:pathLst>
                <a:path w="2155" h="3337">
                  <a:moveTo>
                    <a:pt x="730" y="852"/>
                  </a:moveTo>
                  <a:lnTo>
                    <a:pt x="690" y="967"/>
                  </a:lnTo>
                  <a:lnTo>
                    <a:pt x="653" y="1084"/>
                  </a:lnTo>
                  <a:lnTo>
                    <a:pt x="622" y="1203"/>
                  </a:lnTo>
                  <a:lnTo>
                    <a:pt x="594" y="1326"/>
                  </a:lnTo>
                  <a:lnTo>
                    <a:pt x="572" y="1451"/>
                  </a:lnTo>
                  <a:lnTo>
                    <a:pt x="554" y="1578"/>
                  </a:lnTo>
                  <a:lnTo>
                    <a:pt x="541" y="1706"/>
                  </a:lnTo>
                  <a:lnTo>
                    <a:pt x="534" y="1837"/>
                  </a:lnTo>
                  <a:lnTo>
                    <a:pt x="531" y="1969"/>
                  </a:lnTo>
                  <a:lnTo>
                    <a:pt x="531" y="2097"/>
                  </a:lnTo>
                  <a:lnTo>
                    <a:pt x="536" y="2225"/>
                  </a:lnTo>
                  <a:lnTo>
                    <a:pt x="547" y="2352"/>
                  </a:lnTo>
                  <a:lnTo>
                    <a:pt x="564" y="2478"/>
                  </a:lnTo>
                  <a:lnTo>
                    <a:pt x="585" y="2601"/>
                  </a:lnTo>
                  <a:lnTo>
                    <a:pt x="612" y="2724"/>
                  </a:lnTo>
                  <a:lnTo>
                    <a:pt x="644" y="2845"/>
                  </a:lnTo>
                  <a:lnTo>
                    <a:pt x="682" y="2965"/>
                  </a:lnTo>
                  <a:lnTo>
                    <a:pt x="1005" y="2965"/>
                  </a:lnTo>
                  <a:lnTo>
                    <a:pt x="1005" y="2534"/>
                  </a:lnTo>
                  <a:lnTo>
                    <a:pt x="1149" y="2534"/>
                  </a:lnTo>
                  <a:lnTo>
                    <a:pt x="1149" y="2965"/>
                  </a:lnTo>
                  <a:lnTo>
                    <a:pt x="1479" y="2965"/>
                  </a:lnTo>
                  <a:lnTo>
                    <a:pt x="1517" y="2845"/>
                  </a:lnTo>
                  <a:lnTo>
                    <a:pt x="1550" y="2725"/>
                  </a:lnTo>
                  <a:lnTo>
                    <a:pt x="1577" y="2603"/>
                  </a:lnTo>
                  <a:lnTo>
                    <a:pt x="1598" y="2480"/>
                  </a:lnTo>
                  <a:lnTo>
                    <a:pt x="1616" y="2355"/>
                  </a:lnTo>
                  <a:lnTo>
                    <a:pt x="1628" y="2228"/>
                  </a:lnTo>
                  <a:lnTo>
                    <a:pt x="1635" y="2099"/>
                  </a:lnTo>
                  <a:lnTo>
                    <a:pt x="1637" y="1969"/>
                  </a:lnTo>
                  <a:lnTo>
                    <a:pt x="1635" y="1838"/>
                  </a:lnTo>
                  <a:lnTo>
                    <a:pt x="1627" y="1709"/>
                  </a:lnTo>
                  <a:lnTo>
                    <a:pt x="1614" y="1580"/>
                  </a:lnTo>
                  <a:lnTo>
                    <a:pt x="1596" y="1453"/>
                  </a:lnTo>
                  <a:lnTo>
                    <a:pt x="1573" y="1328"/>
                  </a:lnTo>
                  <a:lnTo>
                    <a:pt x="1545" y="1205"/>
                  </a:lnTo>
                  <a:lnTo>
                    <a:pt x="1514" y="1085"/>
                  </a:lnTo>
                  <a:lnTo>
                    <a:pt x="1476" y="967"/>
                  </a:lnTo>
                  <a:lnTo>
                    <a:pt x="1436" y="852"/>
                  </a:lnTo>
                  <a:lnTo>
                    <a:pt x="730" y="852"/>
                  </a:lnTo>
                  <a:close/>
                  <a:moveTo>
                    <a:pt x="1085" y="222"/>
                  </a:moveTo>
                  <a:lnTo>
                    <a:pt x="1029" y="295"/>
                  </a:lnTo>
                  <a:lnTo>
                    <a:pt x="976" y="372"/>
                  </a:lnTo>
                  <a:lnTo>
                    <a:pt x="925" y="453"/>
                  </a:lnTo>
                  <a:lnTo>
                    <a:pt x="877" y="536"/>
                  </a:lnTo>
                  <a:lnTo>
                    <a:pt x="832" y="621"/>
                  </a:lnTo>
                  <a:lnTo>
                    <a:pt x="791" y="709"/>
                  </a:lnTo>
                  <a:lnTo>
                    <a:pt x="1376" y="709"/>
                  </a:lnTo>
                  <a:lnTo>
                    <a:pt x="1334" y="621"/>
                  </a:lnTo>
                  <a:lnTo>
                    <a:pt x="1289" y="536"/>
                  </a:lnTo>
                  <a:lnTo>
                    <a:pt x="1242" y="454"/>
                  </a:lnTo>
                  <a:lnTo>
                    <a:pt x="1192" y="373"/>
                  </a:lnTo>
                  <a:lnTo>
                    <a:pt x="1140" y="296"/>
                  </a:lnTo>
                  <a:lnTo>
                    <a:pt x="1085" y="222"/>
                  </a:lnTo>
                  <a:close/>
                  <a:moveTo>
                    <a:pt x="1077" y="0"/>
                  </a:moveTo>
                  <a:lnTo>
                    <a:pt x="1079" y="2"/>
                  </a:lnTo>
                  <a:lnTo>
                    <a:pt x="1085" y="8"/>
                  </a:lnTo>
                  <a:lnTo>
                    <a:pt x="1093" y="18"/>
                  </a:lnTo>
                  <a:lnTo>
                    <a:pt x="1104" y="32"/>
                  </a:lnTo>
                  <a:lnTo>
                    <a:pt x="1118" y="50"/>
                  </a:lnTo>
                  <a:lnTo>
                    <a:pt x="1135" y="71"/>
                  </a:lnTo>
                  <a:lnTo>
                    <a:pt x="1155" y="96"/>
                  </a:lnTo>
                  <a:lnTo>
                    <a:pt x="1176" y="125"/>
                  </a:lnTo>
                  <a:lnTo>
                    <a:pt x="1200" y="157"/>
                  </a:lnTo>
                  <a:lnTo>
                    <a:pt x="1224" y="194"/>
                  </a:lnTo>
                  <a:lnTo>
                    <a:pt x="1250" y="233"/>
                  </a:lnTo>
                  <a:lnTo>
                    <a:pt x="1278" y="276"/>
                  </a:lnTo>
                  <a:lnTo>
                    <a:pt x="1307" y="323"/>
                  </a:lnTo>
                  <a:lnTo>
                    <a:pt x="1337" y="372"/>
                  </a:lnTo>
                  <a:lnTo>
                    <a:pt x="1367" y="425"/>
                  </a:lnTo>
                  <a:lnTo>
                    <a:pt x="1398" y="481"/>
                  </a:lnTo>
                  <a:lnTo>
                    <a:pt x="1429" y="540"/>
                  </a:lnTo>
                  <a:lnTo>
                    <a:pt x="1460" y="603"/>
                  </a:lnTo>
                  <a:lnTo>
                    <a:pt x="1491" y="668"/>
                  </a:lnTo>
                  <a:lnTo>
                    <a:pt x="1521" y="736"/>
                  </a:lnTo>
                  <a:lnTo>
                    <a:pt x="1551" y="807"/>
                  </a:lnTo>
                  <a:lnTo>
                    <a:pt x="1580" y="881"/>
                  </a:lnTo>
                  <a:lnTo>
                    <a:pt x="1608" y="958"/>
                  </a:lnTo>
                  <a:lnTo>
                    <a:pt x="1634" y="1037"/>
                  </a:lnTo>
                  <a:lnTo>
                    <a:pt x="1659" y="1119"/>
                  </a:lnTo>
                  <a:lnTo>
                    <a:pt x="1682" y="1204"/>
                  </a:lnTo>
                  <a:lnTo>
                    <a:pt x="1703" y="1292"/>
                  </a:lnTo>
                  <a:lnTo>
                    <a:pt x="1722" y="1381"/>
                  </a:lnTo>
                  <a:lnTo>
                    <a:pt x="1740" y="1473"/>
                  </a:lnTo>
                  <a:lnTo>
                    <a:pt x="1754" y="1568"/>
                  </a:lnTo>
                  <a:lnTo>
                    <a:pt x="1765" y="1665"/>
                  </a:lnTo>
                  <a:lnTo>
                    <a:pt x="1773" y="1764"/>
                  </a:lnTo>
                  <a:lnTo>
                    <a:pt x="1778" y="1866"/>
                  </a:lnTo>
                  <a:lnTo>
                    <a:pt x="1780" y="1969"/>
                  </a:lnTo>
                  <a:lnTo>
                    <a:pt x="1777" y="2101"/>
                  </a:lnTo>
                  <a:lnTo>
                    <a:pt x="1770" y="2232"/>
                  </a:lnTo>
                  <a:lnTo>
                    <a:pt x="1757" y="2362"/>
                  </a:lnTo>
                  <a:lnTo>
                    <a:pt x="1740" y="2491"/>
                  </a:lnTo>
                  <a:lnTo>
                    <a:pt x="1799" y="2539"/>
                  </a:lnTo>
                  <a:lnTo>
                    <a:pt x="1853" y="2592"/>
                  </a:lnTo>
                  <a:lnTo>
                    <a:pt x="1904" y="2648"/>
                  </a:lnTo>
                  <a:lnTo>
                    <a:pt x="1949" y="2707"/>
                  </a:lnTo>
                  <a:lnTo>
                    <a:pt x="1991" y="2769"/>
                  </a:lnTo>
                  <a:lnTo>
                    <a:pt x="2029" y="2832"/>
                  </a:lnTo>
                  <a:lnTo>
                    <a:pt x="2061" y="2899"/>
                  </a:lnTo>
                  <a:lnTo>
                    <a:pt x="2090" y="2967"/>
                  </a:lnTo>
                  <a:lnTo>
                    <a:pt x="2113" y="3038"/>
                  </a:lnTo>
                  <a:lnTo>
                    <a:pt x="2130" y="3110"/>
                  </a:lnTo>
                  <a:lnTo>
                    <a:pt x="2144" y="3184"/>
                  </a:lnTo>
                  <a:lnTo>
                    <a:pt x="2152" y="3260"/>
                  </a:lnTo>
                  <a:lnTo>
                    <a:pt x="2155" y="3337"/>
                  </a:lnTo>
                  <a:lnTo>
                    <a:pt x="2011" y="3337"/>
                  </a:lnTo>
                  <a:lnTo>
                    <a:pt x="2006" y="3270"/>
                  </a:lnTo>
                  <a:lnTo>
                    <a:pt x="1998" y="3206"/>
                  </a:lnTo>
                  <a:lnTo>
                    <a:pt x="1987" y="3145"/>
                  </a:lnTo>
                  <a:lnTo>
                    <a:pt x="1973" y="3088"/>
                  </a:lnTo>
                  <a:lnTo>
                    <a:pt x="1955" y="3035"/>
                  </a:lnTo>
                  <a:lnTo>
                    <a:pt x="1937" y="2984"/>
                  </a:lnTo>
                  <a:lnTo>
                    <a:pt x="1917" y="2936"/>
                  </a:lnTo>
                  <a:lnTo>
                    <a:pt x="1895" y="2892"/>
                  </a:lnTo>
                  <a:lnTo>
                    <a:pt x="1873" y="2852"/>
                  </a:lnTo>
                  <a:lnTo>
                    <a:pt x="1850" y="2814"/>
                  </a:lnTo>
                  <a:lnTo>
                    <a:pt x="1827" y="2780"/>
                  </a:lnTo>
                  <a:lnTo>
                    <a:pt x="1805" y="2749"/>
                  </a:lnTo>
                  <a:lnTo>
                    <a:pt x="1784" y="2722"/>
                  </a:lnTo>
                  <a:lnTo>
                    <a:pt x="1763" y="2699"/>
                  </a:lnTo>
                  <a:lnTo>
                    <a:pt x="1744" y="2677"/>
                  </a:lnTo>
                  <a:lnTo>
                    <a:pt x="1727" y="2660"/>
                  </a:lnTo>
                  <a:lnTo>
                    <a:pt x="1712" y="2647"/>
                  </a:lnTo>
                  <a:lnTo>
                    <a:pt x="1706" y="2671"/>
                  </a:lnTo>
                  <a:lnTo>
                    <a:pt x="1700" y="2700"/>
                  </a:lnTo>
                  <a:lnTo>
                    <a:pt x="1692" y="2729"/>
                  </a:lnTo>
                  <a:lnTo>
                    <a:pt x="1683" y="2762"/>
                  </a:lnTo>
                  <a:lnTo>
                    <a:pt x="1674" y="2794"/>
                  </a:lnTo>
                  <a:lnTo>
                    <a:pt x="1663" y="2829"/>
                  </a:lnTo>
                  <a:lnTo>
                    <a:pt x="1653" y="2862"/>
                  </a:lnTo>
                  <a:lnTo>
                    <a:pt x="1642" y="2897"/>
                  </a:lnTo>
                  <a:lnTo>
                    <a:pt x="1632" y="2929"/>
                  </a:lnTo>
                  <a:lnTo>
                    <a:pt x="1622" y="2961"/>
                  </a:lnTo>
                  <a:lnTo>
                    <a:pt x="1612" y="2991"/>
                  </a:lnTo>
                  <a:lnTo>
                    <a:pt x="1602" y="3018"/>
                  </a:lnTo>
                  <a:lnTo>
                    <a:pt x="1594" y="3044"/>
                  </a:lnTo>
                  <a:lnTo>
                    <a:pt x="1587" y="3065"/>
                  </a:lnTo>
                  <a:lnTo>
                    <a:pt x="1581" y="3082"/>
                  </a:lnTo>
                  <a:lnTo>
                    <a:pt x="1577" y="3095"/>
                  </a:lnTo>
                  <a:lnTo>
                    <a:pt x="1574" y="3105"/>
                  </a:lnTo>
                  <a:lnTo>
                    <a:pt x="1573" y="3107"/>
                  </a:lnTo>
                  <a:lnTo>
                    <a:pt x="1150" y="3107"/>
                  </a:lnTo>
                  <a:lnTo>
                    <a:pt x="1150" y="3337"/>
                  </a:lnTo>
                  <a:lnTo>
                    <a:pt x="1005" y="3337"/>
                  </a:lnTo>
                  <a:lnTo>
                    <a:pt x="1005" y="3107"/>
                  </a:lnTo>
                  <a:lnTo>
                    <a:pt x="582" y="3107"/>
                  </a:lnTo>
                  <a:lnTo>
                    <a:pt x="581" y="3105"/>
                  </a:lnTo>
                  <a:lnTo>
                    <a:pt x="579" y="3095"/>
                  </a:lnTo>
                  <a:lnTo>
                    <a:pt x="575" y="3082"/>
                  </a:lnTo>
                  <a:lnTo>
                    <a:pt x="569" y="3064"/>
                  </a:lnTo>
                  <a:lnTo>
                    <a:pt x="563" y="3043"/>
                  </a:lnTo>
                  <a:lnTo>
                    <a:pt x="554" y="3017"/>
                  </a:lnTo>
                  <a:lnTo>
                    <a:pt x="546" y="2989"/>
                  </a:lnTo>
                  <a:lnTo>
                    <a:pt x="537" y="2958"/>
                  </a:lnTo>
                  <a:lnTo>
                    <a:pt x="528" y="2926"/>
                  </a:lnTo>
                  <a:lnTo>
                    <a:pt x="518" y="2892"/>
                  </a:lnTo>
                  <a:lnTo>
                    <a:pt x="509" y="2858"/>
                  </a:lnTo>
                  <a:lnTo>
                    <a:pt x="499" y="2824"/>
                  </a:lnTo>
                  <a:lnTo>
                    <a:pt x="489" y="2789"/>
                  </a:lnTo>
                  <a:lnTo>
                    <a:pt x="480" y="2756"/>
                  </a:lnTo>
                  <a:lnTo>
                    <a:pt x="472" y="2723"/>
                  </a:lnTo>
                  <a:lnTo>
                    <a:pt x="464" y="2693"/>
                  </a:lnTo>
                  <a:lnTo>
                    <a:pt x="458" y="2664"/>
                  </a:lnTo>
                  <a:lnTo>
                    <a:pt x="453" y="2639"/>
                  </a:lnTo>
                  <a:lnTo>
                    <a:pt x="440" y="2650"/>
                  </a:lnTo>
                  <a:lnTo>
                    <a:pt x="423" y="2665"/>
                  </a:lnTo>
                  <a:lnTo>
                    <a:pt x="405" y="2685"/>
                  </a:lnTo>
                  <a:lnTo>
                    <a:pt x="385" y="2708"/>
                  </a:lnTo>
                  <a:lnTo>
                    <a:pt x="362" y="2734"/>
                  </a:lnTo>
                  <a:lnTo>
                    <a:pt x="339" y="2765"/>
                  </a:lnTo>
                  <a:lnTo>
                    <a:pt x="315" y="2798"/>
                  </a:lnTo>
                  <a:lnTo>
                    <a:pt x="292" y="2836"/>
                  </a:lnTo>
                  <a:lnTo>
                    <a:pt x="269" y="2877"/>
                  </a:lnTo>
                  <a:lnTo>
                    <a:pt x="245" y="2922"/>
                  </a:lnTo>
                  <a:lnTo>
                    <a:pt x="224" y="2971"/>
                  </a:lnTo>
                  <a:lnTo>
                    <a:pt x="203" y="3022"/>
                  </a:lnTo>
                  <a:lnTo>
                    <a:pt x="186" y="3078"/>
                  </a:lnTo>
                  <a:lnTo>
                    <a:pt x="171" y="3137"/>
                  </a:lnTo>
                  <a:lnTo>
                    <a:pt x="158" y="3200"/>
                  </a:lnTo>
                  <a:lnTo>
                    <a:pt x="150" y="3267"/>
                  </a:lnTo>
                  <a:lnTo>
                    <a:pt x="144" y="3337"/>
                  </a:lnTo>
                  <a:lnTo>
                    <a:pt x="0" y="3337"/>
                  </a:lnTo>
                  <a:lnTo>
                    <a:pt x="3" y="3259"/>
                  </a:lnTo>
                  <a:lnTo>
                    <a:pt x="11" y="3182"/>
                  </a:lnTo>
                  <a:lnTo>
                    <a:pt x="24" y="3107"/>
                  </a:lnTo>
                  <a:lnTo>
                    <a:pt x="43" y="3034"/>
                  </a:lnTo>
                  <a:lnTo>
                    <a:pt x="67" y="2963"/>
                  </a:lnTo>
                  <a:lnTo>
                    <a:pt x="96" y="2894"/>
                  </a:lnTo>
                  <a:lnTo>
                    <a:pt x="129" y="2827"/>
                  </a:lnTo>
                  <a:lnTo>
                    <a:pt x="167" y="2762"/>
                  </a:lnTo>
                  <a:lnTo>
                    <a:pt x="210" y="2700"/>
                  </a:lnTo>
                  <a:lnTo>
                    <a:pt x="257" y="2641"/>
                  </a:lnTo>
                  <a:lnTo>
                    <a:pt x="309" y="2584"/>
                  </a:lnTo>
                  <a:lnTo>
                    <a:pt x="365" y="2531"/>
                  </a:lnTo>
                  <a:lnTo>
                    <a:pt x="425" y="2482"/>
                  </a:lnTo>
                  <a:lnTo>
                    <a:pt x="409" y="2356"/>
                  </a:lnTo>
                  <a:lnTo>
                    <a:pt x="397" y="2228"/>
                  </a:lnTo>
                  <a:lnTo>
                    <a:pt x="390" y="2099"/>
                  </a:lnTo>
                  <a:lnTo>
                    <a:pt x="388" y="1969"/>
                  </a:lnTo>
                  <a:lnTo>
                    <a:pt x="390" y="1856"/>
                  </a:lnTo>
                  <a:lnTo>
                    <a:pt x="395" y="1746"/>
                  </a:lnTo>
                  <a:lnTo>
                    <a:pt x="404" y="1640"/>
                  </a:lnTo>
                  <a:lnTo>
                    <a:pt x="416" y="1535"/>
                  </a:lnTo>
                  <a:lnTo>
                    <a:pt x="430" y="1435"/>
                  </a:lnTo>
                  <a:lnTo>
                    <a:pt x="448" y="1337"/>
                  </a:lnTo>
                  <a:lnTo>
                    <a:pt x="468" y="1243"/>
                  </a:lnTo>
                  <a:lnTo>
                    <a:pt x="489" y="1152"/>
                  </a:lnTo>
                  <a:lnTo>
                    <a:pt x="514" y="1064"/>
                  </a:lnTo>
                  <a:lnTo>
                    <a:pt x="539" y="980"/>
                  </a:lnTo>
                  <a:lnTo>
                    <a:pt x="567" y="899"/>
                  </a:lnTo>
                  <a:lnTo>
                    <a:pt x="595" y="821"/>
                  </a:lnTo>
                  <a:lnTo>
                    <a:pt x="625" y="746"/>
                  </a:lnTo>
                  <a:lnTo>
                    <a:pt x="655" y="675"/>
                  </a:lnTo>
                  <a:lnTo>
                    <a:pt x="686" y="607"/>
                  </a:lnTo>
                  <a:lnTo>
                    <a:pt x="717" y="543"/>
                  </a:lnTo>
                  <a:lnTo>
                    <a:pt x="748" y="482"/>
                  </a:lnTo>
                  <a:lnTo>
                    <a:pt x="779" y="424"/>
                  </a:lnTo>
                  <a:lnTo>
                    <a:pt x="810" y="370"/>
                  </a:lnTo>
                  <a:lnTo>
                    <a:pt x="840" y="321"/>
                  </a:lnTo>
                  <a:lnTo>
                    <a:pt x="870" y="274"/>
                  </a:lnTo>
                  <a:lnTo>
                    <a:pt x="898" y="230"/>
                  </a:lnTo>
                  <a:lnTo>
                    <a:pt x="926" y="191"/>
                  </a:lnTo>
                  <a:lnTo>
                    <a:pt x="951" y="155"/>
                  </a:lnTo>
                  <a:lnTo>
                    <a:pt x="976" y="123"/>
                  </a:lnTo>
                  <a:lnTo>
                    <a:pt x="997" y="94"/>
                  </a:lnTo>
                  <a:lnTo>
                    <a:pt x="1017" y="69"/>
                  </a:lnTo>
                  <a:lnTo>
                    <a:pt x="1035" y="49"/>
                  </a:lnTo>
                  <a:lnTo>
                    <a:pt x="1049" y="31"/>
                  </a:lnTo>
                  <a:lnTo>
                    <a:pt x="1061" y="17"/>
                  </a:lnTo>
                  <a:lnTo>
                    <a:pt x="1070" y="8"/>
                  </a:lnTo>
                  <a:lnTo>
                    <a:pt x="1075" y="2"/>
                  </a:lnTo>
                  <a:lnTo>
                    <a:pt x="1077" y="0"/>
                  </a:lnTo>
                  <a:close/>
                </a:path>
              </a:pathLst>
            </a:custGeom>
            <a:solidFill>
              <a:srgbClr val="154077"/>
            </a:solidFill>
            <a:ln w="0">
              <a:noFill/>
              <a:prstDash val="solid"/>
              <a:round/>
            </a:ln>
          </p:spPr>
          <p:txBody>
            <a:bodyPr vert="horz" wrap="square" lIns="91440" tIns="45720" rIns="91440" bIns="45720" numCol="1" anchor="t" anchorCtr="0" compatLnSpc="1"/>
            <a:p>
              <a:pPr>
                <a:lnSpc>
                  <a:spcPct val="150000"/>
                </a:lnSpc>
              </a:pPr>
              <a:endParaRPr lang="en-US" sz="1600" dirty="0">
                <a:latin typeface="微软雅黑 Light" panose="020B0502040204020203" pitchFamily="34" charset="-122"/>
                <a:ea typeface="微软雅黑 Light" panose="020B0502040204020203" pitchFamily="34" charset="-122"/>
              </a:endParaRPr>
            </a:p>
          </p:txBody>
        </p:sp>
        <p:grpSp>
          <p:nvGrpSpPr>
            <p:cNvPr id="47" name="Group 75"/>
            <p:cNvGrpSpPr/>
            <p:nvPr/>
          </p:nvGrpSpPr>
          <p:grpSpPr>
            <a:xfrm>
              <a:off x="6585104" y="3733089"/>
              <a:ext cx="469597" cy="490585"/>
              <a:chOff x="5330825" y="4986338"/>
              <a:chExt cx="568325" cy="593725"/>
            </a:xfrm>
            <a:solidFill>
              <a:schemeClr val="accent2"/>
            </a:solidFill>
          </p:grpSpPr>
          <p:sp>
            <p:nvSpPr>
              <p:cNvPr id="53" name="Freeform 125"/>
              <p:cNvSpPr>
                <a:spLocks noEditPoints="1"/>
              </p:cNvSpPr>
              <p:nvPr/>
            </p:nvSpPr>
            <p:spPr bwMode="auto">
              <a:xfrm>
                <a:off x="5330825" y="4986338"/>
                <a:ext cx="568325" cy="593725"/>
              </a:xfrm>
              <a:custGeom>
                <a:avLst/>
                <a:gdLst>
                  <a:gd name="T0" fmla="*/ 1168 w 3223"/>
                  <a:gd name="T1" fmla="*/ 1285 h 3366"/>
                  <a:gd name="T2" fmla="*/ 968 w 3223"/>
                  <a:gd name="T3" fmla="*/ 1430 h 3366"/>
                  <a:gd name="T4" fmla="*/ 789 w 3223"/>
                  <a:gd name="T5" fmla="*/ 1623 h 3366"/>
                  <a:gd name="T6" fmla="*/ 633 w 3223"/>
                  <a:gd name="T7" fmla="*/ 1856 h 3366"/>
                  <a:gd name="T8" fmla="*/ 503 w 3223"/>
                  <a:gd name="T9" fmla="*/ 2128 h 3366"/>
                  <a:gd name="T10" fmla="*/ 401 w 3223"/>
                  <a:gd name="T11" fmla="*/ 2429 h 3366"/>
                  <a:gd name="T12" fmla="*/ 330 w 3223"/>
                  <a:gd name="T13" fmla="*/ 2756 h 3366"/>
                  <a:gd name="T14" fmla="*/ 291 w 3223"/>
                  <a:gd name="T15" fmla="*/ 3103 h 3366"/>
                  <a:gd name="T16" fmla="*/ 2932 w 3223"/>
                  <a:gd name="T17" fmla="*/ 3103 h 3366"/>
                  <a:gd name="T18" fmla="*/ 2894 w 3223"/>
                  <a:gd name="T19" fmla="*/ 2756 h 3366"/>
                  <a:gd name="T20" fmla="*/ 2823 w 3223"/>
                  <a:gd name="T21" fmla="*/ 2429 h 3366"/>
                  <a:gd name="T22" fmla="*/ 2721 w 3223"/>
                  <a:gd name="T23" fmla="*/ 2128 h 3366"/>
                  <a:gd name="T24" fmla="*/ 2592 w 3223"/>
                  <a:gd name="T25" fmla="*/ 1856 h 3366"/>
                  <a:gd name="T26" fmla="*/ 2437 w 3223"/>
                  <a:gd name="T27" fmla="*/ 1623 h 3366"/>
                  <a:gd name="T28" fmla="*/ 2259 w 3223"/>
                  <a:gd name="T29" fmla="*/ 1430 h 3366"/>
                  <a:gd name="T30" fmla="*/ 2061 w 3223"/>
                  <a:gd name="T31" fmla="*/ 1285 h 3366"/>
                  <a:gd name="T32" fmla="*/ 1311 w 3223"/>
                  <a:gd name="T33" fmla="*/ 1217 h 3366"/>
                  <a:gd name="T34" fmla="*/ 1876 w 3223"/>
                  <a:gd name="T35" fmla="*/ 1074 h 3366"/>
                  <a:gd name="T36" fmla="*/ 1261 w 3223"/>
                  <a:gd name="T37" fmla="*/ 144 h 3366"/>
                  <a:gd name="T38" fmla="*/ 1970 w 3223"/>
                  <a:gd name="T39" fmla="*/ 144 h 3366"/>
                  <a:gd name="T40" fmla="*/ 2049 w 3223"/>
                  <a:gd name="T41" fmla="*/ 0 h 3366"/>
                  <a:gd name="T42" fmla="*/ 2094 w 3223"/>
                  <a:gd name="T43" fmla="*/ 14 h 3366"/>
                  <a:gd name="T44" fmla="*/ 2116 w 3223"/>
                  <a:gd name="T45" fmla="*/ 47 h 3366"/>
                  <a:gd name="T46" fmla="*/ 2122 w 3223"/>
                  <a:gd name="T47" fmla="*/ 79 h 3366"/>
                  <a:gd name="T48" fmla="*/ 2013 w 3223"/>
                  <a:gd name="T49" fmla="*/ 1103 h 3366"/>
                  <a:gd name="T50" fmla="*/ 2235 w 3223"/>
                  <a:gd name="T51" fmla="*/ 1231 h 3366"/>
                  <a:gd name="T52" fmla="*/ 2436 w 3223"/>
                  <a:gd name="T53" fmla="*/ 1409 h 3366"/>
                  <a:gd name="T54" fmla="*/ 2615 w 3223"/>
                  <a:gd name="T55" fmla="*/ 1631 h 3366"/>
                  <a:gd name="T56" fmla="*/ 2769 w 3223"/>
                  <a:gd name="T57" fmla="*/ 1892 h 3366"/>
                  <a:gd name="T58" fmla="*/ 2895 w 3223"/>
                  <a:gd name="T59" fmla="*/ 2187 h 3366"/>
                  <a:gd name="T60" fmla="*/ 2990 w 3223"/>
                  <a:gd name="T61" fmla="*/ 2510 h 3366"/>
                  <a:gd name="T62" fmla="*/ 3052 w 3223"/>
                  <a:gd name="T63" fmla="*/ 2857 h 3366"/>
                  <a:gd name="T64" fmla="*/ 3078 w 3223"/>
                  <a:gd name="T65" fmla="*/ 3222 h 3366"/>
                  <a:gd name="T66" fmla="*/ 0 w 3223"/>
                  <a:gd name="T67" fmla="*/ 3366 h 3366"/>
                  <a:gd name="T68" fmla="*/ 149 w 3223"/>
                  <a:gd name="T69" fmla="*/ 3099 h 3366"/>
                  <a:gd name="T70" fmla="*/ 187 w 3223"/>
                  <a:gd name="T71" fmla="*/ 2739 h 3366"/>
                  <a:gd name="T72" fmla="*/ 261 w 3223"/>
                  <a:gd name="T73" fmla="*/ 2398 h 3366"/>
                  <a:gd name="T74" fmla="*/ 366 w 3223"/>
                  <a:gd name="T75" fmla="*/ 2083 h 3366"/>
                  <a:gd name="T76" fmla="*/ 502 w 3223"/>
                  <a:gd name="T77" fmla="*/ 1798 h 3366"/>
                  <a:gd name="T78" fmla="*/ 665 w 3223"/>
                  <a:gd name="T79" fmla="*/ 1549 h 3366"/>
                  <a:gd name="T80" fmla="*/ 852 w 3223"/>
                  <a:gd name="T81" fmla="*/ 1342 h 3366"/>
                  <a:gd name="T82" fmla="*/ 1061 w 3223"/>
                  <a:gd name="T83" fmla="*/ 1181 h 3366"/>
                  <a:gd name="T84" fmla="*/ 1211 w 3223"/>
                  <a:gd name="T85" fmla="*/ 745 h 3366"/>
                  <a:gd name="T86" fmla="*/ 1101 w 3223"/>
                  <a:gd name="T87" fmla="*/ 64 h 3366"/>
                  <a:gd name="T88" fmla="*/ 1110 w 3223"/>
                  <a:gd name="T89" fmla="*/ 31 h 3366"/>
                  <a:gd name="T90" fmla="*/ 1139 w 3223"/>
                  <a:gd name="T91" fmla="*/ 6 h 33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3223" h="3366">
                    <a:moveTo>
                      <a:pt x="1311" y="1217"/>
                    </a:moveTo>
                    <a:lnTo>
                      <a:pt x="1239" y="1248"/>
                    </a:lnTo>
                    <a:lnTo>
                      <a:pt x="1168" y="1285"/>
                    </a:lnTo>
                    <a:lnTo>
                      <a:pt x="1099" y="1328"/>
                    </a:lnTo>
                    <a:lnTo>
                      <a:pt x="1033" y="1376"/>
                    </a:lnTo>
                    <a:lnTo>
                      <a:pt x="968" y="1430"/>
                    </a:lnTo>
                    <a:lnTo>
                      <a:pt x="906" y="1489"/>
                    </a:lnTo>
                    <a:lnTo>
                      <a:pt x="847" y="1553"/>
                    </a:lnTo>
                    <a:lnTo>
                      <a:pt x="789" y="1623"/>
                    </a:lnTo>
                    <a:lnTo>
                      <a:pt x="735" y="1696"/>
                    </a:lnTo>
                    <a:lnTo>
                      <a:pt x="682" y="1775"/>
                    </a:lnTo>
                    <a:lnTo>
                      <a:pt x="633" y="1856"/>
                    </a:lnTo>
                    <a:lnTo>
                      <a:pt x="586" y="1943"/>
                    </a:lnTo>
                    <a:lnTo>
                      <a:pt x="544" y="2034"/>
                    </a:lnTo>
                    <a:lnTo>
                      <a:pt x="503" y="2128"/>
                    </a:lnTo>
                    <a:lnTo>
                      <a:pt x="465" y="2225"/>
                    </a:lnTo>
                    <a:lnTo>
                      <a:pt x="432" y="2326"/>
                    </a:lnTo>
                    <a:lnTo>
                      <a:pt x="401" y="2429"/>
                    </a:lnTo>
                    <a:lnTo>
                      <a:pt x="374" y="2536"/>
                    </a:lnTo>
                    <a:lnTo>
                      <a:pt x="349" y="2645"/>
                    </a:lnTo>
                    <a:lnTo>
                      <a:pt x="330" y="2756"/>
                    </a:lnTo>
                    <a:lnTo>
                      <a:pt x="313" y="2870"/>
                    </a:lnTo>
                    <a:lnTo>
                      <a:pt x="300" y="2986"/>
                    </a:lnTo>
                    <a:lnTo>
                      <a:pt x="291" y="3103"/>
                    </a:lnTo>
                    <a:lnTo>
                      <a:pt x="287" y="3222"/>
                    </a:lnTo>
                    <a:lnTo>
                      <a:pt x="2937" y="3222"/>
                    </a:lnTo>
                    <a:lnTo>
                      <a:pt x="2932" y="3103"/>
                    </a:lnTo>
                    <a:lnTo>
                      <a:pt x="2924" y="2986"/>
                    </a:lnTo>
                    <a:lnTo>
                      <a:pt x="2910" y="2870"/>
                    </a:lnTo>
                    <a:lnTo>
                      <a:pt x="2894" y="2756"/>
                    </a:lnTo>
                    <a:lnTo>
                      <a:pt x="2874" y="2645"/>
                    </a:lnTo>
                    <a:lnTo>
                      <a:pt x="2850" y="2536"/>
                    </a:lnTo>
                    <a:lnTo>
                      <a:pt x="2823" y="2429"/>
                    </a:lnTo>
                    <a:lnTo>
                      <a:pt x="2792" y="2326"/>
                    </a:lnTo>
                    <a:lnTo>
                      <a:pt x="2759" y="2225"/>
                    </a:lnTo>
                    <a:lnTo>
                      <a:pt x="2721" y="2128"/>
                    </a:lnTo>
                    <a:lnTo>
                      <a:pt x="2681" y="2034"/>
                    </a:lnTo>
                    <a:lnTo>
                      <a:pt x="2638" y="1943"/>
                    </a:lnTo>
                    <a:lnTo>
                      <a:pt x="2592" y="1856"/>
                    </a:lnTo>
                    <a:lnTo>
                      <a:pt x="2543" y="1775"/>
                    </a:lnTo>
                    <a:lnTo>
                      <a:pt x="2491" y="1696"/>
                    </a:lnTo>
                    <a:lnTo>
                      <a:pt x="2437" y="1623"/>
                    </a:lnTo>
                    <a:lnTo>
                      <a:pt x="2380" y="1553"/>
                    </a:lnTo>
                    <a:lnTo>
                      <a:pt x="2321" y="1489"/>
                    </a:lnTo>
                    <a:lnTo>
                      <a:pt x="2259" y="1430"/>
                    </a:lnTo>
                    <a:lnTo>
                      <a:pt x="2195" y="1376"/>
                    </a:lnTo>
                    <a:lnTo>
                      <a:pt x="2130" y="1328"/>
                    </a:lnTo>
                    <a:lnTo>
                      <a:pt x="2061" y="1285"/>
                    </a:lnTo>
                    <a:lnTo>
                      <a:pt x="1991" y="1248"/>
                    </a:lnTo>
                    <a:lnTo>
                      <a:pt x="1920" y="1217"/>
                    </a:lnTo>
                    <a:lnTo>
                      <a:pt x="1311" y="1217"/>
                    </a:lnTo>
                    <a:close/>
                    <a:moveTo>
                      <a:pt x="1354" y="809"/>
                    </a:moveTo>
                    <a:lnTo>
                      <a:pt x="1354" y="1074"/>
                    </a:lnTo>
                    <a:lnTo>
                      <a:pt x="1876" y="1074"/>
                    </a:lnTo>
                    <a:lnTo>
                      <a:pt x="1876" y="809"/>
                    </a:lnTo>
                    <a:lnTo>
                      <a:pt x="1354" y="809"/>
                    </a:lnTo>
                    <a:close/>
                    <a:moveTo>
                      <a:pt x="1261" y="144"/>
                    </a:moveTo>
                    <a:lnTo>
                      <a:pt x="1345" y="666"/>
                    </a:lnTo>
                    <a:lnTo>
                      <a:pt x="1885" y="666"/>
                    </a:lnTo>
                    <a:lnTo>
                      <a:pt x="1970" y="144"/>
                    </a:lnTo>
                    <a:lnTo>
                      <a:pt x="1261" y="144"/>
                    </a:lnTo>
                    <a:close/>
                    <a:moveTo>
                      <a:pt x="1175" y="0"/>
                    </a:moveTo>
                    <a:lnTo>
                      <a:pt x="2049" y="0"/>
                    </a:lnTo>
                    <a:lnTo>
                      <a:pt x="2067" y="2"/>
                    </a:lnTo>
                    <a:lnTo>
                      <a:pt x="2082" y="7"/>
                    </a:lnTo>
                    <a:lnTo>
                      <a:pt x="2094" y="14"/>
                    </a:lnTo>
                    <a:lnTo>
                      <a:pt x="2103" y="24"/>
                    </a:lnTo>
                    <a:lnTo>
                      <a:pt x="2111" y="35"/>
                    </a:lnTo>
                    <a:lnTo>
                      <a:pt x="2116" y="47"/>
                    </a:lnTo>
                    <a:lnTo>
                      <a:pt x="2119" y="58"/>
                    </a:lnTo>
                    <a:lnTo>
                      <a:pt x="2122" y="68"/>
                    </a:lnTo>
                    <a:lnTo>
                      <a:pt x="2122" y="79"/>
                    </a:lnTo>
                    <a:lnTo>
                      <a:pt x="2120" y="86"/>
                    </a:lnTo>
                    <a:lnTo>
                      <a:pt x="2013" y="745"/>
                    </a:lnTo>
                    <a:lnTo>
                      <a:pt x="2013" y="1103"/>
                    </a:lnTo>
                    <a:lnTo>
                      <a:pt x="2089" y="1139"/>
                    </a:lnTo>
                    <a:lnTo>
                      <a:pt x="2162" y="1182"/>
                    </a:lnTo>
                    <a:lnTo>
                      <a:pt x="2235" y="1231"/>
                    </a:lnTo>
                    <a:lnTo>
                      <a:pt x="2304" y="1285"/>
                    </a:lnTo>
                    <a:lnTo>
                      <a:pt x="2371" y="1344"/>
                    </a:lnTo>
                    <a:lnTo>
                      <a:pt x="2436" y="1409"/>
                    </a:lnTo>
                    <a:lnTo>
                      <a:pt x="2498" y="1478"/>
                    </a:lnTo>
                    <a:lnTo>
                      <a:pt x="2558" y="1552"/>
                    </a:lnTo>
                    <a:lnTo>
                      <a:pt x="2615" y="1631"/>
                    </a:lnTo>
                    <a:lnTo>
                      <a:pt x="2669" y="1714"/>
                    </a:lnTo>
                    <a:lnTo>
                      <a:pt x="2721" y="1801"/>
                    </a:lnTo>
                    <a:lnTo>
                      <a:pt x="2769" y="1892"/>
                    </a:lnTo>
                    <a:lnTo>
                      <a:pt x="2814" y="1987"/>
                    </a:lnTo>
                    <a:lnTo>
                      <a:pt x="2857" y="2085"/>
                    </a:lnTo>
                    <a:lnTo>
                      <a:pt x="2895" y="2187"/>
                    </a:lnTo>
                    <a:lnTo>
                      <a:pt x="2930" y="2292"/>
                    </a:lnTo>
                    <a:lnTo>
                      <a:pt x="2962" y="2399"/>
                    </a:lnTo>
                    <a:lnTo>
                      <a:pt x="2990" y="2510"/>
                    </a:lnTo>
                    <a:lnTo>
                      <a:pt x="3014" y="2623"/>
                    </a:lnTo>
                    <a:lnTo>
                      <a:pt x="3036" y="2739"/>
                    </a:lnTo>
                    <a:lnTo>
                      <a:pt x="3052" y="2857"/>
                    </a:lnTo>
                    <a:lnTo>
                      <a:pt x="3065" y="2977"/>
                    </a:lnTo>
                    <a:lnTo>
                      <a:pt x="3074" y="3099"/>
                    </a:lnTo>
                    <a:lnTo>
                      <a:pt x="3078" y="3222"/>
                    </a:lnTo>
                    <a:lnTo>
                      <a:pt x="3223" y="3222"/>
                    </a:lnTo>
                    <a:lnTo>
                      <a:pt x="3223" y="3366"/>
                    </a:lnTo>
                    <a:lnTo>
                      <a:pt x="0" y="3366"/>
                    </a:lnTo>
                    <a:lnTo>
                      <a:pt x="0" y="3222"/>
                    </a:lnTo>
                    <a:lnTo>
                      <a:pt x="145" y="3222"/>
                    </a:lnTo>
                    <a:lnTo>
                      <a:pt x="149" y="3099"/>
                    </a:lnTo>
                    <a:lnTo>
                      <a:pt x="158" y="2977"/>
                    </a:lnTo>
                    <a:lnTo>
                      <a:pt x="171" y="2857"/>
                    </a:lnTo>
                    <a:lnTo>
                      <a:pt x="187" y="2739"/>
                    </a:lnTo>
                    <a:lnTo>
                      <a:pt x="209" y="2622"/>
                    </a:lnTo>
                    <a:lnTo>
                      <a:pt x="233" y="2509"/>
                    </a:lnTo>
                    <a:lnTo>
                      <a:pt x="261" y="2398"/>
                    </a:lnTo>
                    <a:lnTo>
                      <a:pt x="293" y="2290"/>
                    </a:lnTo>
                    <a:lnTo>
                      <a:pt x="328" y="2185"/>
                    </a:lnTo>
                    <a:lnTo>
                      <a:pt x="366" y="2083"/>
                    </a:lnTo>
                    <a:lnTo>
                      <a:pt x="409" y="1984"/>
                    </a:lnTo>
                    <a:lnTo>
                      <a:pt x="454" y="1889"/>
                    </a:lnTo>
                    <a:lnTo>
                      <a:pt x="502" y="1798"/>
                    </a:lnTo>
                    <a:lnTo>
                      <a:pt x="554" y="1711"/>
                    </a:lnTo>
                    <a:lnTo>
                      <a:pt x="608" y="1628"/>
                    </a:lnTo>
                    <a:lnTo>
                      <a:pt x="665" y="1549"/>
                    </a:lnTo>
                    <a:lnTo>
                      <a:pt x="725" y="1475"/>
                    </a:lnTo>
                    <a:lnTo>
                      <a:pt x="787" y="1407"/>
                    </a:lnTo>
                    <a:lnTo>
                      <a:pt x="852" y="1342"/>
                    </a:lnTo>
                    <a:lnTo>
                      <a:pt x="919" y="1283"/>
                    </a:lnTo>
                    <a:lnTo>
                      <a:pt x="989" y="1229"/>
                    </a:lnTo>
                    <a:lnTo>
                      <a:pt x="1061" y="1181"/>
                    </a:lnTo>
                    <a:lnTo>
                      <a:pt x="1135" y="1138"/>
                    </a:lnTo>
                    <a:lnTo>
                      <a:pt x="1211" y="1103"/>
                    </a:lnTo>
                    <a:lnTo>
                      <a:pt x="1211" y="745"/>
                    </a:lnTo>
                    <a:lnTo>
                      <a:pt x="1104" y="86"/>
                    </a:lnTo>
                    <a:lnTo>
                      <a:pt x="1102" y="75"/>
                    </a:lnTo>
                    <a:lnTo>
                      <a:pt x="1101" y="64"/>
                    </a:lnTo>
                    <a:lnTo>
                      <a:pt x="1102" y="52"/>
                    </a:lnTo>
                    <a:lnTo>
                      <a:pt x="1106" y="41"/>
                    </a:lnTo>
                    <a:lnTo>
                      <a:pt x="1110" y="31"/>
                    </a:lnTo>
                    <a:lnTo>
                      <a:pt x="1117" y="20"/>
                    </a:lnTo>
                    <a:lnTo>
                      <a:pt x="1127" y="12"/>
                    </a:lnTo>
                    <a:lnTo>
                      <a:pt x="1139" y="6"/>
                    </a:lnTo>
                    <a:lnTo>
                      <a:pt x="1155" y="1"/>
                    </a:lnTo>
                    <a:lnTo>
                      <a:pt x="1175" y="0"/>
                    </a:lnTo>
                    <a:close/>
                  </a:path>
                </a:pathLst>
              </a:custGeom>
              <a:grpFill/>
              <a:ln w="0">
                <a:noFill/>
                <a:prstDash val="solid"/>
                <a:round/>
              </a:ln>
            </p:spPr>
            <p:txBody>
              <a:bodyPr vert="horz" wrap="square" lIns="91440" tIns="45720" rIns="91440" bIns="45720" numCol="1" anchor="t" anchorCtr="0" compatLnSpc="1"/>
              <a:p>
                <a:pPr>
                  <a:lnSpc>
                    <a:spcPct val="150000"/>
                  </a:lnSpc>
                </a:pPr>
                <a:endParaRPr lang="en-US" sz="1600">
                  <a:latin typeface="微软雅黑 Light" panose="020B0502040204020203" pitchFamily="34" charset="-122"/>
                  <a:ea typeface="微软雅黑 Light" panose="020B0502040204020203" pitchFamily="34" charset="-122"/>
                </a:endParaRPr>
              </a:p>
            </p:txBody>
          </p:sp>
          <p:sp>
            <p:nvSpPr>
              <p:cNvPr id="54" name="Freeform 126"/>
              <p:cNvSpPr>
                <a:spLocks noEditPoints="1"/>
              </p:cNvSpPr>
              <p:nvPr/>
            </p:nvSpPr>
            <p:spPr bwMode="auto">
              <a:xfrm>
                <a:off x="5562600" y="5262563"/>
                <a:ext cx="104775" cy="231775"/>
              </a:xfrm>
              <a:custGeom>
                <a:avLst/>
                <a:gdLst>
                  <a:gd name="T0" fmla="*/ 357 w 588"/>
                  <a:gd name="T1" fmla="*/ 1044 h 1312"/>
                  <a:gd name="T2" fmla="*/ 404 w 588"/>
                  <a:gd name="T3" fmla="*/ 1015 h 1312"/>
                  <a:gd name="T4" fmla="*/ 440 w 588"/>
                  <a:gd name="T5" fmla="*/ 971 h 1312"/>
                  <a:gd name="T6" fmla="*/ 459 w 588"/>
                  <a:gd name="T7" fmla="*/ 918 h 1312"/>
                  <a:gd name="T8" fmla="*/ 459 w 588"/>
                  <a:gd name="T9" fmla="*/ 859 h 1312"/>
                  <a:gd name="T10" fmla="*/ 440 w 588"/>
                  <a:gd name="T11" fmla="*/ 804 h 1312"/>
                  <a:gd name="T12" fmla="*/ 404 w 588"/>
                  <a:gd name="T13" fmla="*/ 761 h 1312"/>
                  <a:gd name="T14" fmla="*/ 357 w 588"/>
                  <a:gd name="T15" fmla="*/ 732 h 1312"/>
                  <a:gd name="T16" fmla="*/ 205 w 588"/>
                  <a:gd name="T17" fmla="*/ 281 h 1312"/>
                  <a:gd name="T18" fmla="*/ 163 w 588"/>
                  <a:gd name="T19" fmla="*/ 318 h 1312"/>
                  <a:gd name="T20" fmla="*/ 135 w 588"/>
                  <a:gd name="T21" fmla="*/ 367 h 1312"/>
                  <a:gd name="T22" fmla="*/ 125 w 588"/>
                  <a:gd name="T23" fmla="*/ 425 h 1312"/>
                  <a:gd name="T24" fmla="*/ 135 w 588"/>
                  <a:gd name="T25" fmla="*/ 482 h 1312"/>
                  <a:gd name="T26" fmla="*/ 163 w 588"/>
                  <a:gd name="T27" fmla="*/ 531 h 1312"/>
                  <a:gd name="T28" fmla="*/ 205 w 588"/>
                  <a:gd name="T29" fmla="*/ 569 h 1312"/>
                  <a:gd name="T30" fmla="*/ 230 w 588"/>
                  <a:gd name="T31" fmla="*/ 268 h 1312"/>
                  <a:gd name="T32" fmla="*/ 357 w 588"/>
                  <a:gd name="T33" fmla="*/ 0 h 1312"/>
                  <a:gd name="T34" fmla="*/ 395 w 588"/>
                  <a:gd name="T35" fmla="*/ 149 h 1312"/>
                  <a:gd name="T36" fmla="*/ 465 w 588"/>
                  <a:gd name="T37" fmla="*/ 185 h 1312"/>
                  <a:gd name="T38" fmla="*/ 522 w 588"/>
                  <a:gd name="T39" fmla="*/ 239 h 1312"/>
                  <a:gd name="T40" fmla="*/ 562 w 588"/>
                  <a:gd name="T41" fmla="*/ 306 h 1312"/>
                  <a:gd name="T42" fmla="*/ 585 w 588"/>
                  <a:gd name="T43" fmla="*/ 383 h 1312"/>
                  <a:gd name="T44" fmla="*/ 462 w 588"/>
                  <a:gd name="T45" fmla="*/ 425 h 1312"/>
                  <a:gd name="T46" fmla="*/ 452 w 588"/>
                  <a:gd name="T47" fmla="*/ 367 h 1312"/>
                  <a:gd name="T48" fmla="*/ 424 w 588"/>
                  <a:gd name="T49" fmla="*/ 318 h 1312"/>
                  <a:gd name="T50" fmla="*/ 382 w 588"/>
                  <a:gd name="T51" fmla="*/ 281 h 1312"/>
                  <a:gd name="T52" fmla="*/ 357 w 588"/>
                  <a:gd name="T53" fmla="*/ 599 h 1312"/>
                  <a:gd name="T54" fmla="*/ 431 w 588"/>
                  <a:gd name="T55" fmla="*/ 627 h 1312"/>
                  <a:gd name="T56" fmla="*/ 495 w 588"/>
                  <a:gd name="T57" fmla="*/ 673 h 1312"/>
                  <a:gd name="T58" fmla="*/ 544 w 588"/>
                  <a:gd name="T59" fmla="*/ 734 h 1312"/>
                  <a:gd name="T60" fmla="*/ 576 w 588"/>
                  <a:gd name="T61" fmla="*/ 806 h 1312"/>
                  <a:gd name="T62" fmla="*/ 588 w 588"/>
                  <a:gd name="T63" fmla="*/ 887 h 1312"/>
                  <a:gd name="T64" fmla="*/ 576 w 588"/>
                  <a:gd name="T65" fmla="*/ 968 h 1312"/>
                  <a:gd name="T66" fmla="*/ 544 w 588"/>
                  <a:gd name="T67" fmla="*/ 1040 h 1312"/>
                  <a:gd name="T68" fmla="*/ 495 w 588"/>
                  <a:gd name="T69" fmla="*/ 1101 h 1312"/>
                  <a:gd name="T70" fmla="*/ 431 w 588"/>
                  <a:gd name="T71" fmla="*/ 1146 h 1312"/>
                  <a:gd name="T72" fmla="*/ 357 w 588"/>
                  <a:gd name="T73" fmla="*/ 1174 h 1312"/>
                  <a:gd name="T74" fmla="*/ 231 w 588"/>
                  <a:gd name="T75" fmla="*/ 1312 h 1312"/>
                  <a:gd name="T76" fmla="*/ 193 w 588"/>
                  <a:gd name="T77" fmla="*/ 1162 h 1312"/>
                  <a:gd name="T78" fmla="*/ 123 w 588"/>
                  <a:gd name="T79" fmla="*/ 1126 h 1312"/>
                  <a:gd name="T80" fmla="*/ 66 w 588"/>
                  <a:gd name="T81" fmla="*/ 1073 h 1312"/>
                  <a:gd name="T82" fmla="*/ 25 w 588"/>
                  <a:gd name="T83" fmla="*/ 1005 h 1312"/>
                  <a:gd name="T84" fmla="*/ 3 w 588"/>
                  <a:gd name="T85" fmla="*/ 929 h 1312"/>
                  <a:gd name="T86" fmla="*/ 126 w 588"/>
                  <a:gd name="T87" fmla="*/ 887 h 1312"/>
                  <a:gd name="T88" fmla="*/ 136 w 588"/>
                  <a:gd name="T89" fmla="*/ 944 h 1312"/>
                  <a:gd name="T90" fmla="*/ 163 w 588"/>
                  <a:gd name="T91" fmla="*/ 994 h 1312"/>
                  <a:gd name="T92" fmla="*/ 206 w 588"/>
                  <a:gd name="T93" fmla="*/ 1031 h 1312"/>
                  <a:gd name="T94" fmla="*/ 231 w 588"/>
                  <a:gd name="T95" fmla="*/ 712 h 1312"/>
                  <a:gd name="T96" fmla="*/ 156 w 588"/>
                  <a:gd name="T97" fmla="*/ 684 h 1312"/>
                  <a:gd name="T98" fmla="*/ 93 w 588"/>
                  <a:gd name="T99" fmla="*/ 639 h 1312"/>
                  <a:gd name="T100" fmla="*/ 43 w 588"/>
                  <a:gd name="T101" fmla="*/ 578 h 1312"/>
                  <a:gd name="T102" fmla="*/ 12 w 588"/>
                  <a:gd name="T103" fmla="*/ 506 h 1312"/>
                  <a:gd name="T104" fmla="*/ 0 w 588"/>
                  <a:gd name="T105" fmla="*/ 425 h 1312"/>
                  <a:gd name="T106" fmla="*/ 12 w 588"/>
                  <a:gd name="T107" fmla="*/ 343 h 1312"/>
                  <a:gd name="T108" fmla="*/ 43 w 588"/>
                  <a:gd name="T109" fmla="*/ 271 h 1312"/>
                  <a:gd name="T110" fmla="*/ 93 w 588"/>
                  <a:gd name="T111" fmla="*/ 211 h 1312"/>
                  <a:gd name="T112" fmla="*/ 156 w 588"/>
                  <a:gd name="T113" fmla="*/ 165 h 1312"/>
                  <a:gd name="T114" fmla="*/ 231 w 588"/>
                  <a:gd name="T115" fmla="*/ 137 h 13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Lst>
                <a:rect l="0" t="0" r="r" b="b"/>
                <a:pathLst>
                  <a:path w="588" h="1312">
                    <a:moveTo>
                      <a:pt x="357" y="732"/>
                    </a:moveTo>
                    <a:lnTo>
                      <a:pt x="357" y="1044"/>
                    </a:lnTo>
                    <a:lnTo>
                      <a:pt x="382" y="1031"/>
                    </a:lnTo>
                    <a:lnTo>
                      <a:pt x="404" y="1015"/>
                    </a:lnTo>
                    <a:lnTo>
                      <a:pt x="424" y="994"/>
                    </a:lnTo>
                    <a:lnTo>
                      <a:pt x="440" y="971"/>
                    </a:lnTo>
                    <a:lnTo>
                      <a:pt x="452" y="945"/>
                    </a:lnTo>
                    <a:lnTo>
                      <a:pt x="459" y="918"/>
                    </a:lnTo>
                    <a:lnTo>
                      <a:pt x="462" y="888"/>
                    </a:lnTo>
                    <a:lnTo>
                      <a:pt x="459" y="859"/>
                    </a:lnTo>
                    <a:lnTo>
                      <a:pt x="452" y="830"/>
                    </a:lnTo>
                    <a:lnTo>
                      <a:pt x="440" y="804"/>
                    </a:lnTo>
                    <a:lnTo>
                      <a:pt x="424" y="781"/>
                    </a:lnTo>
                    <a:lnTo>
                      <a:pt x="404" y="761"/>
                    </a:lnTo>
                    <a:lnTo>
                      <a:pt x="382" y="744"/>
                    </a:lnTo>
                    <a:lnTo>
                      <a:pt x="357" y="732"/>
                    </a:lnTo>
                    <a:close/>
                    <a:moveTo>
                      <a:pt x="230" y="268"/>
                    </a:moveTo>
                    <a:lnTo>
                      <a:pt x="205" y="281"/>
                    </a:lnTo>
                    <a:lnTo>
                      <a:pt x="183" y="298"/>
                    </a:lnTo>
                    <a:lnTo>
                      <a:pt x="163" y="318"/>
                    </a:lnTo>
                    <a:lnTo>
                      <a:pt x="147" y="341"/>
                    </a:lnTo>
                    <a:lnTo>
                      <a:pt x="135" y="367"/>
                    </a:lnTo>
                    <a:lnTo>
                      <a:pt x="128" y="395"/>
                    </a:lnTo>
                    <a:lnTo>
                      <a:pt x="125" y="425"/>
                    </a:lnTo>
                    <a:lnTo>
                      <a:pt x="128" y="455"/>
                    </a:lnTo>
                    <a:lnTo>
                      <a:pt x="135" y="482"/>
                    </a:lnTo>
                    <a:lnTo>
                      <a:pt x="147" y="509"/>
                    </a:lnTo>
                    <a:lnTo>
                      <a:pt x="163" y="531"/>
                    </a:lnTo>
                    <a:lnTo>
                      <a:pt x="183" y="551"/>
                    </a:lnTo>
                    <a:lnTo>
                      <a:pt x="205" y="569"/>
                    </a:lnTo>
                    <a:lnTo>
                      <a:pt x="230" y="581"/>
                    </a:lnTo>
                    <a:lnTo>
                      <a:pt x="230" y="268"/>
                    </a:lnTo>
                    <a:close/>
                    <a:moveTo>
                      <a:pt x="231" y="0"/>
                    </a:moveTo>
                    <a:lnTo>
                      <a:pt x="357" y="0"/>
                    </a:lnTo>
                    <a:lnTo>
                      <a:pt x="357" y="137"/>
                    </a:lnTo>
                    <a:lnTo>
                      <a:pt x="395" y="149"/>
                    </a:lnTo>
                    <a:lnTo>
                      <a:pt x="431" y="165"/>
                    </a:lnTo>
                    <a:lnTo>
                      <a:pt x="465" y="185"/>
                    </a:lnTo>
                    <a:lnTo>
                      <a:pt x="495" y="211"/>
                    </a:lnTo>
                    <a:lnTo>
                      <a:pt x="522" y="239"/>
                    </a:lnTo>
                    <a:lnTo>
                      <a:pt x="544" y="271"/>
                    </a:lnTo>
                    <a:lnTo>
                      <a:pt x="562" y="306"/>
                    </a:lnTo>
                    <a:lnTo>
                      <a:pt x="576" y="343"/>
                    </a:lnTo>
                    <a:lnTo>
                      <a:pt x="585" y="383"/>
                    </a:lnTo>
                    <a:lnTo>
                      <a:pt x="588" y="425"/>
                    </a:lnTo>
                    <a:lnTo>
                      <a:pt x="462" y="425"/>
                    </a:lnTo>
                    <a:lnTo>
                      <a:pt x="459" y="395"/>
                    </a:lnTo>
                    <a:lnTo>
                      <a:pt x="452" y="367"/>
                    </a:lnTo>
                    <a:lnTo>
                      <a:pt x="440" y="341"/>
                    </a:lnTo>
                    <a:lnTo>
                      <a:pt x="424" y="318"/>
                    </a:lnTo>
                    <a:lnTo>
                      <a:pt x="404" y="298"/>
                    </a:lnTo>
                    <a:lnTo>
                      <a:pt x="382" y="281"/>
                    </a:lnTo>
                    <a:lnTo>
                      <a:pt x="357" y="268"/>
                    </a:lnTo>
                    <a:lnTo>
                      <a:pt x="357" y="599"/>
                    </a:lnTo>
                    <a:lnTo>
                      <a:pt x="395" y="611"/>
                    </a:lnTo>
                    <a:lnTo>
                      <a:pt x="431" y="627"/>
                    </a:lnTo>
                    <a:lnTo>
                      <a:pt x="465" y="648"/>
                    </a:lnTo>
                    <a:lnTo>
                      <a:pt x="495" y="673"/>
                    </a:lnTo>
                    <a:lnTo>
                      <a:pt x="522" y="701"/>
                    </a:lnTo>
                    <a:lnTo>
                      <a:pt x="544" y="734"/>
                    </a:lnTo>
                    <a:lnTo>
                      <a:pt x="562" y="769"/>
                    </a:lnTo>
                    <a:lnTo>
                      <a:pt x="576" y="806"/>
                    </a:lnTo>
                    <a:lnTo>
                      <a:pt x="585" y="845"/>
                    </a:lnTo>
                    <a:lnTo>
                      <a:pt x="588" y="887"/>
                    </a:lnTo>
                    <a:lnTo>
                      <a:pt x="585" y="928"/>
                    </a:lnTo>
                    <a:lnTo>
                      <a:pt x="576" y="968"/>
                    </a:lnTo>
                    <a:lnTo>
                      <a:pt x="562" y="1005"/>
                    </a:lnTo>
                    <a:lnTo>
                      <a:pt x="544" y="1040"/>
                    </a:lnTo>
                    <a:lnTo>
                      <a:pt x="522" y="1073"/>
                    </a:lnTo>
                    <a:lnTo>
                      <a:pt x="495" y="1101"/>
                    </a:lnTo>
                    <a:lnTo>
                      <a:pt x="465" y="1126"/>
                    </a:lnTo>
                    <a:lnTo>
                      <a:pt x="431" y="1146"/>
                    </a:lnTo>
                    <a:lnTo>
                      <a:pt x="395" y="1162"/>
                    </a:lnTo>
                    <a:lnTo>
                      <a:pt x="357" y="1174"/>
                    </a:lnTo>
                    <a:lnTo>
                      <a:pt x="357" y="1312"/>
                    </a:lnTo>
                    <a:lnTo>
                      <a:pt x="231" y="1312"/>
                    </a:lnTo>
                    <a:lnTo>
                      <a:pt x="231" y="1174"/>
                    </a:lnTo>
                    <a:lnTo>
                      <a:pt x="193" y="1162"/>
                    </a:lnTo>
                    <a:lnTo>
                      <a:pt x="156" y="1147"/>
                    </a:lnTo>
                    <a:lnTo>
                      <a:pt x="123" y="1126"/>
                    </a:lnTo>
                    <a:lnTo>
                      <a:pt x="93" y="1101"/>
                    </a:lnTo>
                    <a:lnTo>
                      <a:pt x="66" y="1073"/>
                    </a:lnTo>
                    <a:lnTo>
                      <a:pt x="43" y="1041"/>
                    </a:lnTo>
                    <a:lnTo>
                      <a:pt x="25" y="1005"/>
                    </a:lnTo>
                    <a:lnTo>
                      <a:pt x="12" y="969"/>
                    </a:lnTo>
                    <a:lnTo>
                      <a:pt x="3" y="929"/>
                    </a:lnTo>
                    <a:lnTo>
                      <a:pt x="0" y="887"/>
                    </a:lnTo>
                    <a:lnTo>
                      <a:pt x="126" y="887"/>
                    </a:lnTo>
                    <a:lnTo>
                      <a:pt x="129" y="917"/>
                    </a:lnTo>
                    <a:lnTo>
                      <a:pt x="136" y="944"/>
                    </a:lnTo>
                    <a:lnTo>
                      <a:pt x="148" y="971"/>
                    </a:lnTo>
                    <a:lnTo>
                      <a:pt x="163" y="994"/>
                    </a:lnTo>
                    <a:lnTo>
                      <a:pt x="184" y="1015"/>
                    </a:lnTo>
                    <a:lnTo>
                      <a:pt x="206" y="1031"/>
                    </a:lnTo>
                    <a:lnTo>
                      <a:pt x="231" y="1043"/>
                    </a:lnTo>
                    <a:lnTo>
                      <a:pt x="231" y="712"/>
                    </a:lnTo>
                    <a:lnTo>
                      <a:pt x="193" y="700"/>
                    </a:lnTo>
                    <a:lnTo>
                      <a:pt x="156" y="684"/>
                    </a:lnTo>
                    <a:lnTo>
                      <a:pt x="123" y="664"/>
                    </a:lnTo>
                    <a:lnTo>
                      <a:pt x="93" y="639"/>
                    </a:lnTo>
                    <a:lnTo>
                      <a:pt x="66" y="611"/>
                    </a:lnTo>
                    <a:lnTo>
                      <a:pt x="43" y="578"/>
                    </a:lnTo>
                    <a:lnTo>
                      <a:pt x="25" y="543"/>
                    </a:lnTo>
                    <a:lnTo>
                      <a:pt x="12" y="506"/>
                    </a:lnTo>
                    <a:lnTo>
                      <a:pt x="3" y="466"/>
                    </a:lnTo>
                    <a:lnTo>
                      <a:pt x="0" y="425"/>
                    </a:lnTo>
                    <a:lnTo>
                      <a:pt x="3" y="383"/>
                    </a:lnTo>
                    <a:lnTo>
                      <a:pt x="12" y="343"/>
                    </a:lnTo>
                    <a:lnTo>
                      <a:pt x="25" y="307"/>
                    </a:lnTo>
                    <a:lnTo>
                      <a:pt x="43" y="271"/>
                    </a:lnTo>
                    <a:lnTo>
                      <a:pt x="66" y="239"/>
                    </a:lnTo>
                    <a:lnTo>
                      <a:pt x="93" y="211"/>
                    </a:lnTo>
                    <a:lnTo>
                      <a:pt x="122" y="185"/>
                    </a:lnTo>
                    <a:lnTo>
                      <a:pt x="156" y="165"/>
                    </a:lnTo>
                    <a:lnTo>
                      <a:pt x="193" y="149"/>
                    </a:lnTo>
                    <a:lnTo>
                      <a:pt x="231" y="137"/>
                    </a:lnTo>
                    <a:lnTo>
                      <a:pt x="231" y="0"/>
                    </a:lnTo>
                    <a:close/>
                  </a:path>
                </a:pathLst>
              </a:custGeom>
              <a:grpFill/>
              <a:ln w="0">
                <a:noFill/>
                <a:prstDash val="solid"/>
                <a:round/>
              </a:ln>
            </p:spPr>
            <p:txBody>
              <a:bodyPr vert="horz" wrap="square" lIns="91440" tIns="45720" rIns="91440" bIns="45720" numCol="1" anchor="t" anchorCtr="0" compatLnSpc="1"/>
              <a:p>
                <a:pPr>
                  <a:lnSpc>
                    <a:spcPct val="150000"/>
                  </a:lnSpc>
                </a:pPr>
                <a:endParaRPr lang="en-US" sz="1600">
                  <a:latin typeface="微软雅黑 Light" panose="020B0502040204020203" pitchFamily="34" charset="-122"/>
                  <a:ea typeface="微软雅黑 Light" panose="020B0502040204020203" pitchFamily="34" charset="-122"/>
                </a:endParaRPr>
              </a:p>
            </p:txBody>
          </p:sp>
        </p:grpSp>
        <p:sp>
          <p:nvSpPr>
            <p:cNvPr id="48" name="Freeform 269"/>
            <p:cNvSpPr>
              <a:spLocks noEditPoints="1"/>
            </p:cNvSpPr>
            <p:nvPr/>
          </p:nvSpPr>
          <p:spPr bwMode="auto">
            <a:xfrm>
              <a:off x="1452330" y="3796755"/>
              <a:ext cx="420569" cy="420569"/>
            </a:xfrm>
            <a:custGeom>
              <a:avLst/>
              <a:gdLst>
                <a:gd name="T0" fmla="*/ 2588 w 3368"/>
                <a:gd name="T1" fmla="*/ 2628 h 3370"/>
                <a:gd name="T2" fmla="*/ 2508 w 3368"/>
                <a:gd name="T3" fmla="*/ 2956 h 3370"/>
                <a:gd name="T4" fmla="*/ 2728 w 3368"/>
                <a:gd name="T5" fmla="*/ 3202 h 3370"/>
                <a:gd name="T6" fmla="*/ 3068 w 3368"/>
                <a:gd name="T7" fmla="*/ 3163 h 3370"/>
                <a:gd name="T8" fmla="*/ 3222 w 3368"/>
                <a:gd name="T9" fmla="*/ 2868 h 3370"/>
                <a:gd name="T10" fmla="*/ 3065 w 3368"/>
                <a:gd name="T11" fmla="*/ 2573 h 3370"/>
                <a:gd name="T12" fmla="*/ 417 w 3368"/>
                <a:gd name="T13" fmla="*/ 2520 h 3370"/>
                <a:gd name="T14" fmla="*/ 169 w 3368"/>
                <a:gd name="T15" fmla="*/ 2737 h 3370"/>
                <a:gd name="T16" fmla="*/ 209 w 3368"/>
                <a:gd name="T17" fmla="*/ 3073 h 3370"/>
                <a:gd name="T18" fmla="*/ 508 w 3368"/>
                <a:gd name="T19" fmla="*/ 3226 h 3370"/>
                <a:gd name="T20" fmla="*/ 805 w 3368"/>
                <a:gd name="T21" fmla="*/ 3073 h 3370"/>
                <a:gd name="T22" fmla="*/ 845 w 3368"/>
                <a:gd name="T23" fmla="*/ 2737 h 3370"/>
                <a:gd name="T24" fmla="*/ 595 w 3368"/>
                <a:gd name="T25" fmla="*/ 2520 h 3370"/>
                <a:gd name="T26" fmla="*/ 1407 w 3368"/>
                <a:gd name="T27" fmla="*/ 1111 h 3370"/>
                <a:gd name="T28" fmla="*/ 1094 w 3368"/>
                <a:gd name="T29" fmla="*/ 1454 h 3370"/>
                <a:gd name="T30" fmla="*/ 1094 w 3368"/>
                <a:gd name="T31" fmla="*/ 1935 h 3370"/>
                <a:gd name="T32" fmla="*/ 1407 w 3368"/>
                <a:gd name="T33" fmla="*/ 2278 h 3370"/>
                <a:gd name="T34" fmla="*/ 1886 w 3368"/>
                <a:gd name="T35" fmla="*/ 2321 h 3370"/>
                <a:gd name="T36" fmla="*/ 2256 w 3368"/>
                <a:gd name="T37" fmla="*/ 2041 h 3370"/>
                <a:gd name="T38" fmla="*/ 2344 w 3368"/>
                <a:gd name="T39" fmla="*/ 1571 h 3370"/>
                <a:gd name="T40" fmla="*/ 2097 w 3368"/>
                <a:gd name="T41" fmla="*/ 1174 h 3370"/>
                <a:gd name="T42" fmla="*/ 2860 w 3368"/>
                <a:gd name="T43" fmla="*/ 145 h 3370"/>
                <a:gd name="T44" fmla="*/ 2562 w 3368"/>
                <a:gd name="T45" fmla="*/ 298 h 3370"/>
                <a:gd name="T46" fmla="*/ 2522 w 3368"/>
                <a:gd name="T47" fmla="*/ 634 h 3370"/>
                <a:gd name="T48" fmla="*/ 2770 w 3368"/>
                <a:gd name="T49" fmla="*/ 851 h 3370"/>
                <a:gd name="T50" fmla="*/ 3102 w 3368"/>
                <a:gd name="T51" fmla="*/ 772 h 3370"/>
                <a:gd name="T52" fmla="*/ 3219 w 3368"/>
                <a:gd name="T53" fmla="*/ 458 h 3370"/>
                <a:gd name="T54" fmla="*/ 3028 w 3368"/>
                <a:gd name="T55" fmla="*/ 187 h 3370"/>
                <a:gd name="T56" fmla="*/ 3020 w 3368"/>
                <a:gd name="T57" fmla="*/ 26 h 3370"/>
                <a:gd name="T58" fmla="*/ 3322 w 3368"/>
                <a:gd name="T59" fmla="*/ 294 h 3370"/>
                <a:gd name="T60" fmla="*/ 3321 w 3368"/>
                <a:gd name="T61" fmla="*/ 710 h 3370"/>
                <a:gd name="T62" fmla="*/ 3018 w 3368"/>
                <a:gd name="T63" fmla="*/ 979 h 3370"/>
                <a:gd name="T64" fmla="*/ 2617 w 3368"/>
                <a:gd name="T65" fmla="*/ 944 h 3370"/>
                <a:gd name="T66" fmla="*/ 2486 w 3368"/>
                <a:gd name="T67" fmla="*/ 1550 h 3370"/>
                <a:gd name="T68" fmla="*/ 2396 w 3368"/>
                <a:gd name="T69" fmla="*/ 2087 h 3370"/>
                <a:gd name="T70" fmla="*/ 2808 w 3368"/>
                <a:gd name="T71" fmla="*/ 2369 h 3370"/>
                <a:gd name="T72" fmla="*/ 3201 w 3368"/>
                <a:gd name="T73" fmla="*/ 2495 h 3370"/>
                <a:gd name="T74" fmla="*/ 3368 w 3368"/>
                <a:gd name="T75" fmla="*/ 2868 h 3370"/>
                <a:gd name="T76" fmla="*/ 3199 w 3368"/>
                <a:gd name="T77" fmla="*/ 3242 h 3370"/>
                <a:gd name="T78" fmla="*/ 2805 w 3368"/>
                <a:gd name="T79" fmla="*/ 3367 h 3370"/>
                <a:gd name="T80" fmla="*/ 2451 w 3368"/>
                <a:gd name="T81" fmla="*/ 3165 h 3370"/>
                <a:gd name="T82" fmla="*/ 2364 w 3368"/>
                <a:gd name="T83" fmla="*/ 2766 h 3370"/>
                <a:gd name="T84" fmla="*/ 2123 w 3368"/>
                <a:gd name="T85" fmla="*/ 2373 h 3370"/>
                <a:gd name="T86" fmla="*/ 1638 w 3368"/>
                <a:gd name="T87" fmla="*/ 2489 h 3370"/>
                <a:gd name="T88" fmla="*/ 1183 w 3368"/>
                <a:gd name="T89" fmla="*/ 2299 h 3370"/>
                <a:gd name="T90" fmla="*/ 1011 w 3368"/>
                <a:gd name="T91" fmla="*/ 2923 h 3370"/>
                <a:gd name="T92" fmla="*/ 805 w 3368"/>
                <a:gd name="T93" fmla="*/ 3273 h 3370"/>
                <a:gd name="T94" fmla="*/ 398 w 3368"/>
                <a:gd name="T95" fmla="*/ 3358 h 3370"/>
                <a:gd name="T96" fmla="*/ 69 w 3368"/>
                <a:gd name="T97" fmla="*/ 3123 h 3370"/>
                <a:gd name="T98" fmla="*/ 11 w 3368"/>
                <a:gd name="T99" fmla="*/ 2759 h 3370"/>
                <a:gd name="T100" fmla="*/ 250 w 3368"/>
                <a:gd name="T101" fmla="*/ 2434 h 3370"/>
                <a:gd name="T102" fmla="*/ 671 w 3368"/>
                <a:gd name="T103" fmla="*/ 2392 h 3370"/>
                <a:gd name="T104" fmla="*/ 951 w 3368"/>
                <a:gd name="T105" fmla="*/ 1963 h 3370"/>
                <a:gd name="T106" fmla="*/ 954 w 3368"/>
                <a:gd name="T107" fmla="*/ 1415 h 3370"/>
                <a:gd name="T108" fmla="*/ 1298 w 3368"/>
                <a:gd name="T109" fmla="*/ 1004 h 3370"/>
                <a:gd name="T110" fmla="*/ 1842 w 3368"/>
                <a:gd name="T111" fmla="*/ 908 h 3370"/>
                <a:gd name="T112" fmla="*/ 2438 w 3368"/>
                <a:gd name="T113" fmla="*/ 783 h 3370"/>
                <a:gd name="T114" fmla="*/ 2364 w 3368"/>
                <a:gd name="T115" fmla="*/ 393 h 3370"/>
                <a:gd name="T116" fmla="*/ 2603 w 3368"/>
                <a:gd name="T117" fmla="*/ 68 h 33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3368" h="3370">
                  <a:moveTo>
                    <a:pt x="2860" y="2509"/>
                  </a:moveTo>
                  <a:lnTo>
                    <a:pt x="2814" y="2512"/>
                  </a:lnTo>
                  <a:lnTo>
                    <a:pt x="2770" y="2520"/>
                  </a:lnTo>
                  <a:lnTo>
                    <a:pt x="2728" y="2534"/>
                  </a:lnTo>
                  <a:lnTo>
                    <a:pt x="2689" y="2551"/>
                  </a:lnTo>
                  <a:lnTo>
                    <a:pt x="2652" y="2573"/>
                  </a:lnTo>
                  <a:lnTo>
                    <a:pt x="2618" y="2598"/>
                  </a:lnTo>
                  <a:lnTo>
                    <a:pt x="2588" y="2628"/>
                  </a:lnTo>
                  <a:lnTo>
                    <a:pt x="2562" y="2662"/>
                  </a:lnTo>
                  <a:lnTo>
                    <a:pt x="2540" y="2698"/>
                  </a:lnTo>
                  <a:lnTo>
                    <a:pt x="2522" y="2737"/>
                  </a:lnTo>
                  <a:lnTo>
                    <a:pt x="2508" y="2779"/>
                  </a:lnTo>
                  <a:lnTo>
                    <a:pt x="2501" y="2822"/>
                  </a:lnTo>
                  <a:lnTo>
                    <a:pt x="2498" y="2868"/>
                  </a:lnTo>
                  <a:lnTo>
                    <a:pt x="2501" y="2913"/>
                  </a:lnTo>
                  <a:lnTo>
                    <a:pt x="2508" y="2956"/>
                  </a:lnTo>
                  <a:lnTo>
                    <a:pt x="2522" y="2998"/>
                  </a:lnTo>
                  <a:lnTo>
                    <a:pt x="2540" y="3037"/>
                  </a:lnTo>
                  <a:lnTo>
                    <a:pt x="2562" y="3073"/>
                  </a:lnTo>
                  <a:lnTo>
                    <a:pt x="2588" y="3106"/>
                  </a:lnTo>
                  <a:lnTo>
                    <a:pt x="2618" y="3136"/>
                  </a:lnTo>
                  <a:lnTo>
                    <a:pt x="2652" y="3163"/>
                  </a:lnTo>
                  <a:lnTo>
                    <a:pt x="2689" y="3184"/>
                  </a:lnTo>
                  <a:lnTo>
                    <a:pt x="2728" y="3202"/>
                  </a:lnTo>
                  <a:lnTo>
                    <a:pt x="2770" y="3215"/>
                  </a:lnTo>
                  <a:lnTo>
                    <a:pt x="2814" y="3223"/>
                  </a:lnTo>
                  <a:lnTo>
                    <a:pt x="2860" y="3226"/>
                  </a:lnTo>
                  <a:lnTo>
                    <a:pt x="2906" y="3223"/>
                  </a:lnTo>
                  <a:lnTo>
                    <a:pt x="2950" y="3215"/>
                  </a:lnTo>
                  <a:lnTo>
                    <a:pt x="2992" y="3202"/>
                  </a:lnTo>
                  <a:lnTo>
                    <a:pt x="3031" y="3184"/>
                  </a:lnTo>
                  <a:lnTo>
                    <a:pt x="3068" y="3163"/>
                  </a:lnTo>
                  <a:lnTo>
                    <a:pt x="3102" y="3136"/>
                  </a:lnTo>
                  <a:lnTo>
                    <a:pt x="3132" y="3106"/>
                  </a:lnTo>
                  <a:lnTo>
                    <a:pt x="3159" y="3073"/>
                  </a:lnTo>
                  <a:lnTo>
                    <a:pt x="3180" y="3037"/>
                  </a:lnTo>
                  <a:lnTo>
                    <a:pt x="3199" y="2998"/>
                  </a:lnTo>
                  <a:lnTo>
                    <a:pt x="3211" y="2956"/>
                  </a:lnTo>
                  <a:lnTo>
                    <a:pt x="3219" y="2913"/>
                  </a:lnTo>
                  <a:lnTo>
                    <a:pt x="3222" y="2868"/>
                  </a:lnTo>
                  <a:lnTo>
                    <a:pt x="3219" y="2822"/>
                  </a:lnTo>
                  <a:lnTo>
                    <a:pt x="3211" y="2779"/>
                  </a:lnTo>
                  <a:lnTo>
                    <a:pt x="3198" y="2737"/>
                  </a:lnTo>
                  <a:lnTo>
                    <a:pt x="3179" y="2698"/>
                  </a:lnTo>
                  <a:lnTo>
                    <a:pt x="3157" y="2662"/>
                  </a:lnTo>
                  <a:lnTo>
                    <a:pt x="3130" y="2628"/>
                  </a:lnTo>
                  <a:lnTo>
                    <a:pt x="3099" y="2598"/>
                  </a:lnTo>
                  <a:lnTo>
                    <a:pt x="3065" y="2573"/>
                  </a:lnTo>
                  <a:lnTo>
                    <a:pt x="3028" y="2551"/>
                  </a:lnTo>
                  <a:lnTo>
                    <a:pt x="2989" y="2534"/>
                  </a:lnTo>
                  <a:lnTo>
                    <a:pt x="2948" y="2520"/>
                  </a:lnTo>
                  <a:lnTo>
                    <a:pt x="2904" y="2512"/>
                  </a:lnTo>
                  <a:lnTo>
                    <a:pt x="2860" y="2509"/>
                  </a:lnTo>
                  <a:close/>
                  <a:moveTo>
                    <a:pt x="508" y="2509"/>
                  </a:moveTo>
                  <a:lnTo>
                    <a:pt x="461" y="2512"/>
                  </a:lnTo>
                  <a:lnTo>
                    <a:pt x="417" y="2520"/>
                  </a:lnTo>
                  <a:lnTo>
                    <a:pt x="375" y="2534"/>
                  </a:lnTo>
                  <a:lnTo>
                    <a:pt x="336" y="2551"/>
                  </a:lnTo>
                  <a:lnTo>
                    <a:pt x="299" y="2573"/>
                  </a:lnTo>
                  <a:lnTo>
                    <a:pt x="266" y="2598"/>
                  </a:lnTo>
                  <a:lnTo>
                    <a:pt x="236" y="2628"/>
                  </a:lnTo>
                  <a:lnTo>
                    <a:pt x="209" y="2662"/>
                  </a:lnTo>
                  <a:lnTo>
                    <a:pt x="187" y="2698"/>
                  </a:lnTo>
                  <a:lnTo>
                    <a:pt x="169" y="2737"/>
                  </a:lnTo>
                  <a:lnTo>
                    <a:pt x="156" y="2779"/>
                  </a:lnTo>
                  <a:lnTo>
                    <a:pt x="148" y="2822"/>
                  </a:lnTo>
                  <a:lnTo>
                    <a:pt x="146" y="2868"/>
                  </a:lnTo>
                  <a:lnTo>
                    <a:pt x="148" y="2913"/>
                  </a:lnTo>
                  <a:lnTo>
                    <a:pt x="156" y="2956"/>
                  </a:lnTo>
                  <a:lnTo>
                    <a:pt x="169" y="2998"/>
                  </a:lnTo>
                  <a:lnTo>
                    <a:pt x="187" y="3037"/>
                  </a:lnTo>
                  <a:lnTo>
                    <a:pt x="209" y="3073"/>
                  </a:lnTo>
                  <a:lnTo>
                    <a:pt x="236" y="3106"/>
                  </a:lnTo>
                  <a:lnTo>
                    <a:pt x="266" y="3136"/>
                  </a:lnTo>
                  <a:lnTo>
                    <a:pt x="299" y="3163"/>
                  </a:lnTo>
                  <a:lnTo>
                    <a:pt x="336" y="3184"/>
                  </a:lnTo>
                  <a:lnTo>
                    <a:pt x="375" y="3202"/>
                  </a:lnTo>
                  <a:lnTo>
                    <a:pt x="417" y="3215"/>
                  </a:lnTo>
                  <a:lnTo>
                    <a:pt x="461" y="3223"/>
                  </a:lnTo>
                  <a:lnTo>
                    <a:pt x="508" y="3226"/>
                  </a:lnTo>
                  <a:lnTo>
                    <a:pt x="553" y="3223"/>
                  </a:lnTo>
                  <a:lnTo>
                    <a:pt x="598" y="3215"/>
                  </a:lnTo>
                  <a:lnTo>
                    <a:pt x="639" y="3202"/>
                  </a:lnTo>
                  <a:lnTo>
                    <a:pt x="679" y="3184"/>
                  </a:lnTo>
                  <a:lnTo>
                    <a:pt x="716" y="3163"/>
                  </a:lnTo>
                  <a:lnTo>
                    <a:pt x="749" y="3136"/>
                  </a:lnTo>
                  <a:lnTo>
                    <a:pt x="779" y="3106"/>
                  </a:lnTo>
                  <a:lnTo>
                    <a:pt x="805" y="3073"/>
                  </a:lnTo>
                  <a:lnTo>
                    <a:pt x="828" y="3037"/>
                  </a:lnTo>
                  <a:lnTo>
                    <a:pt x="845" y="2998"/>
                  </a:lnTo>
                  <a:lnTo>
                    <a:pt x="858" y="2956"/>
                  </a:lnTo>
                  <a:lnTo>
                    <a:pt x="867" y="2913"/>
                  </a:lnTo>
                  <a:lnTo>
                    <a:pt x="870" y="2868"/>
                  </a:lnTo>
                  <a:lnTo>
                    <a:pt x="867" y="2822"/>
                  </a:lnTo>
                  <a:lnTo>
                    <a:pt x="858" y="2779"/>
                  </a:lnTo>
                  <a:lnTo>
                    <a:pt x="845" y="2737"/>
                  </a:lnTo>
                  <a:lnTo>
                    <a:pt x="827" y="2698"/>
                  </a:lnTo>
                  <a:lnTo>
                    <a:pt x="803" y="2662"/>
                  </a:lnTo>
                  <a:lnTo>
                    <a:pt x="776" y="2628"/>
                  </a:lnTo>
                  <a:lnTo>
                    <a:pt x="747" y="2598"/>
                  </a:lnTo>
                  <a:lnTo>
                    <a:pt x="713" y="2573"/>
                  </a:lnTo>
                  <a:lnTo>
                    <a:pt x="676" y="2551"/>
                  </a:lnTo>
                  <a:lnTo>
                    <a:pt x="637" y="2534"/>
                  </a:lnTo>
                  <a:lnTo>
                    <a:pt x="595" y="2520"/>
                  </a:lnTo>
                  <a:lnTo>
                    <a:pt x="552" y="2512"/>
                  </a:lnTo>
                  <a:lnTo>
                    <a:pt x="508" y="2509"/>
                  </a:lnTo>
                  <a:close/>
                  <a:moveTo>
                    <a:pt x="1702" y="1041"/>
                  </a:moveTo>
                  <a:lnTo>
                    <a:pt x="1640" y="1043"/>
                  </a:lnTo>
                  <a:lnTo>
                    <a:pt x="1578" y="1053"/>
                  </a:lnTo>
                  <a:lnTo>
                    <a:pt x="1519" y="1067"/>
                  </a:lnTo>
                  <a:lnTo>
                    <a:pt x="1461" y="1086"/>
                  </a:lnTo>
                  <a:lnTo>
                    <a:pt x="1407" y="1111"/>
                  </a:lnTo>
                  <a:lnTo>
                    <a:pt x="1356" y="1141"/>
                  </a:lnTo>
                  <a:lnTo>
                    <a:pt x="1306" y="1174"/>
                  </a:lnTo>
                  <a:lnTo>
                    <a:pt x="1261" y="1212"/>
                  </a:lnTo>
                  <a:lnTo>
                    <a:pt x="1219" y="1254"/>
                  </a:lnTo>
                  <a:lnTo>
                    <a:pt x="1182" y="1299"/>
                  </a:lnTo>
                  <a:lnTo>
                    <a:pt x="1149" y="1348"/>
                  </a:lnTo>
                  <a:lnTo>
                    <a:pt x="1119" y="1399"/>
                  </a:lnTo>
                  <a:lnTo>
                    <a:pt x="1094" y="1454"/>
                  </a:lnTo>
                  <a:lnTo>
                    <a:pt x="1075" y="1511"/>
                  </a:lnTo>
                  <a:lnTo>
                    <a:pt x="1060" y="1571"/>
                  </a:lnTo>
                  <a:lnTo>
                    <a:pt x="1052" y="1631"/>
                  </a:lnTo>
                  <a:lnTo>
                    <a:pt x="1049" y="1695"/>
                  </a:lnTo>
                  <a:lnTo>
                    <a:pt x="1052" y="1757"/>
                  </a:lnTo>
                  <a:lnTo>
                    <a:pt x="1060" y="1819"/>
                  </a:lnTo>
                  <a:lnTo>
                    <a:pt x="1075" y="1878"/>
                  </a:lnTo>
                  <a:lnTo>
                    <a:pt x="1094" y="1935"/>
                  </a:lnTo>
                  <a:lnTo>
                    <a:pt x="1119" y="1990"/>
                  </a:lnTo>
                  <a:lnTo>
                    <a:pt x="1149" y="2041"/>
                  </a:lnTo>
                  <a:lnTo>
                    <a:pt x="1182" y="2091"/>
                  </a:lnTo>
                  <a:lnTo>
                    <a:pt x="1219" y="2136"/>
                  </a:lnTo>
                  <a:lnTo>
                    <a:pt x="1261" y="2177"/>
                  </a:lnTo>
                  <a:lnTo>
                    <a:pt x="1306" y="2215"/>
                  </a:lnTo>
                  <a:lnTo>
                    <a:pt x="1356" y="2249"/>
                  </a:lnTo>
                  <a:lnTo>
                    <a:pt x="1407" y="2278"/>
                  </a:lnTo>
                  <a:lnTo>
                    <a:pt x="1461" y="2302"/>
                  </a:lnTo>
                  <a:lnTo>
                    <a:pt x="1519" y="2323"/>
                  </a:lnTo>
                  <a:lnTo>
                    <a:pt x="1578" y="2336"/>
                  </a:lnTo>
                  <a:lnTo>
                    <a:pt x="1640" y="2345"/>
                  </a:lnTo>
                  <a:lnTo>
                    <a:pt x="1702" y="2348"/>
                  </a:lnTo>
                  <a:lnTo>
                    <a:pt x="1765" y="2345"/>
                  </a:lnTo>
                  <a:lnTo>
                    <a:pt x="1826" y="2336"/>
                  </a:lnTo>
                  <a:lnTo>
                    <a:pt x="1886" y="2321"/>
                  </a:lnTo>
                  <a:lnTo>
                    <a:pt x="1942" y="2302"/>
                  </a:lnTo>
                  <a:lnTo>
                    <a:pt x="1998" y="2277"/>
                  </a:lnTo>
                  <a:lnTo>
                    <a:pt x="2049" y="2249"/>
                  </a:lnTo>
                  <a:lnTo>
                    <a:pt x="2097" y="2215"/>
                  </a:lnTo>
                  <a:lnTo>
                    <a:pt x="2143" y="2177"/>
                  </a:lnTo>
                  <a:lnTo>
                    <a:pt x="2184" y="2135"/>
                  </a:lnTo>
                  <a:lnTo>
                    <a:pt x="2222" y="2090"/>
                  </a:lnTo>
                  <a:lnTo>
                    <a:pt x="2256" y="2041"/>
                  </a:lnTo>
                  <a:lnTo>
                    <a:pt x="2286" y="1989"/>
                  </a:lnTo>
                  <a:lnTo>
                    <a:pt x="2310" y="1935"/>
                  </a:lnTo>
                  <a:lnTo>
                    <a:pt x="2330" y="1878"/>
                  </a:lnTo>
                  <a:lnTo>
                    <a:pt x="2344" y="1819"/>
                  </a:lnTo>
                  <a:lnTo>
                    <a:pt x="2353" y="1757"/>
                  </a:lnTo>
                  <a:lnTo>
                    <a:pt x="2356" y="1695"/>
                  </a:lnTo>
                  <a:lnTo>
                    <a:pt x="2353" y="1631"/>
                  </a:lnTo>
                  <a:lnTo>
                    <a:pt x="2344" y="1571"/>
                  </a:lnTo>
                  <a:lnTo>
                    <a:pt x="2330" y="1511"/>
                  </a:lnTo>
                  <a:lnTo>
                    <a:pt x="2310" y="1454"/>
                  </a:lnTo>
                  <a:lnTo>
                    <a:pt x="2286" y="1399"/>
                  </a:lnTo>
                  <a:lnTo>
                    <a:pt x="2256" y="1348"/>
                  </a:lnTo>
                  <a:lnTo>
                    <a:pt x="2222" y="1299"/>
                  </a:lnTo>
                  <a:lnTo>
                    <a:pt x="2184" y="1254"/>
                  </a:lnTo>
                  <a:lnTo>
                    <a:pt x="2143" y="1212"/>
                  </a:lnTo>
                  <a:lnTo>
                    <a:pt x="2097" y="1174"/>
                  </a:lnTo>
                  <a:lnTo>
                    <a:pt x="2049" y="1141"/>
                  </a:lnTo>
                  <a:lnTo>
                    <a:pt x="1998" y="1111"/>
                  </a:lnTo>
                  <a:lnTo>
                    <a:pt x="1942" y="1086"/>
                  </a:lnTo>
                  <a:lnTo>
                    <a:pt x="1886" y="1067"/>
                  </a:lnTo>
                  <a:lnTo>
                    <a:pt x="1826" y="1053"/>
                  </a:lnTo>
                  <a:lnTo>
                    <a:pt x="1765" y="1043"/>
                  </a:lnTo>
                  <a:lnTo>
                    <a:pt x="1702" y="1041"/>
                  </a:lnTo>
                  <a:close/>
                  <a:moveTo>
                    <a:pt x="2860" y="145"/>
                  </a:moveTo>
                  <a:lnTo>
                    <a:pt x="2814" y="148"/>
                  </a:lnTo>
                  <a:lnTo>
                    <a:pt x="2770" y="156"/>
                  </a:lnTo>
                  <a:lnTo>
                    <a:pt x="2728" y="169"/>
                  </a:lnTo>
                  <a:lnTo>
                    <a:pt x="2689" y="187"/>
                  </a:lnTo>
                  <a:lnTo>
                    <a:pt x="2652" y="208"/>
                  </a:lnTo>
                  <a:lnTo>
                    <a:pt x="2618" y="235"/>
                  </a:lnTo>
                  <a:lnTo>
                    <a:pt x="2588" y="265"/>
                  </a:lnTo>
                  <a:lnTo>
                    <a:pt x="2562" y="298"/>
                  </a:lnTo>
                  <a:lnTo>
                    <a:pt x="2540" y="334"/>
                  </a:lnTo>
                  <a:lnTo>
                    <a:pt x="2522" y="373"/>
                  </a:lnTo>
                  <a:lnTo>
                    <a:pt x="2508" y="415"/>
                  </a:lnTo>
                  <a:lnTo>
                    <a:pt x="2501" y="458"/>
                  </a:lnTo>
                  <a:lnTo>
                    <a:pt x="2498" y="504"/>
                  </a:lnTo>
                  <a:lnTo>
                    <a:pt x="2501" y="549"/>
                  </a:lnTo>
                  <a:lnTo>
                    <a:pt x="2508" y="592"/>
                  </a:lnTo>
                  <a:lnTo>
                    <a:pt x="2522" y="634"/>
                  </a:lnTo>
                  <a:lnTo>
                    <a:pt x="2540" y="673"/>
                  </a:lnTo>
                  <a:lnTo>
                    <a:pt x="2562" y="709"/>
                  </a:lnTo>
                  <a:lnTo>
                    <a:pt x="2588" y="743"/>
                  </a:lnTo>
                  <a:lnTo>
                    <a:pt x="2618" y="772"/>
                  </a:lnTo>
                  <a:lnTo>
                    <a:pt x="2652" y="798"/>
                  </a:lnTo>
                  <a:lnTo>
                    <a:pt x="2689" y="820"/>
                  </a:lnTo>
                  <a:lnTo>
                    <a:pt x="2728" y="837"/>
                  </a:lnTo>
                  <a:lnTo>
                    <a:pt x="2770" y="851"/>
                  </a:lnTo>
                  <a:lnTo>
                    <a:pt x="2814" y="859"/>
                  </a:lnTo>
                  <a:lnTo>
                    <a:pt x="2860" y="862"/>
                  </a:lnTo>
                  <a:lnTo>
                    <a:pt x="2906" y="859"/>
                  </a:lnTo>
                  <a:lnTo>
                    <a:pt x="2950" y="851"/>
                  </a:lnTo>
                  <a:lnTo>
                    <a:pt x="2992" y="837"/>
                  </a:lnTo>
                  <a:lnTo>
                    <a:pt x="3031" y="820"/>
                  </a:lnTo>
                  <a:lnTo>
                    <a:pt x="3068" y="798"/>
                  </a:lnTo>
                  <a:lnTo>
                    <a:pt x="3102" y="772"/>
                  </a:lnTo>
                  <a:lnTo>
                    <a:pt x="3132" y="743"/>
                  </a:lnTo>
                  <a:lnTo>
                    <a:pt x="3159" y="709"/>
                  </a:lnTo>
                  <a:lnTo>
                    <a:pt x="3180" y="673"/>
                  </a:lnTo>
                  <a:lnTo>
                    <a:pt x="3199" y="634"/>
                  </a:lnTo>
                  <a:lnTo>
                    <a:pt x="3211" y="592"/>
                  </a:lnTo>
                  <a:lnTo>
                    <a:pt x="3219" y="549"/>
                  </a:lnTo>
                  <a:lnTo>
                    <a:pt x="3222" y="504"/>
                  </a:lnTo>
                  <a:lnTo>
                    <a:pt x="3219" y="458"/>
                  </a:lnTo>
                  <a:lnTo>
                    <a:pt x="3211" y="415"/>
                  </a:lnTo>
                  <a:lnTo>
                    <a:pt x="3198" y="373"/>
                  </a:lnTo>
                  <a:lnTo>
                    <a:pt x="3179" y="334"/>
                  </a:lnTo>
                  <a:lnTo>
                    <a:pt x="3157" y="298"/>
                  </a:lnTo>
                  <a:lnTo>
                    <a:pt x="3130" y="265"/>
                  </a:lnTo>
                  <a:lnTo>
                    <a:pt x="3099" y="235"/>
                  </a:lnTo>
                  <a:lnTo>
                    <a:pt x="3065" y="208"/>
                  </a:lnTo>
                  <a:lnTo>
                    <a:pt x="3028" y="187"/>
                  </a:lnTo>
                  <a:lnTo>
                    <a:pt x="2989" y="169"/>
                  </a:lnTo>
                  <a:lnTo>
                    <a:pt x="2948" y="156"/>
                  </a:lnTo>
                  <a:lnTo>
                    <a:pt x="2904" y="148"/>
                  </a:lnTo>
                  <a:lnTo>
                    <a:pt x="2860" y="145"/>
                  </a:lnTo>
                  <a:close/>
                  <a:moveTo>
                    <a:pt x="2859" y="0"/>
                  </a:moveTo>
                  <a:lnTo>
                    <a:pt x="2916" y="3"/>
                  </a:lnTo>
                  <a:lnTo>
                    <a:pt x="2969" y="11"/>
                  </a:lnTo>
                  <a:lnTo>
                    <a:pt x="3020" y="26"/>
                  </a:lnTo>
                  <a:lnTo>
                    <a:pt x="3069" y="44"/>
                  </a:lnTo>
                  <a:lnTo>
                    <a:pt x="3117" y="68"/>
                  </a:lnTo>
                  <a:lnTo>
                    <a:pt x="3160" y="97"/>
                  </a:lnTo>
                  <a:lnTo>
                    <a:pt x="3201" y="128"/>
                  </a:lnTo>
                  <a:lnTo>
                    <a:pt x="3237" y="164"/>
                  </a:lnTo>
                  <a:lnTo>
                    <a:pt x="3269" y="204"/>
                  </a:lnTo>
                  <a:lnTo>
                    <a:pt x="3298" y="247"/>
                  </a:lnTo>
                  <a:lnTo>
                    <a:pt x="3322" y="294"/>
                  </a:lnTo>
                  <a:lnTo>
                    <a:pt x="3341" y="343"/>
                  </a:lnTo>
                  <a:lnTo>
                    <a:pt x="3354" y="393"/>
                  </a:lnTo>
                  <a:lnTo>
                    <a:pt x="3364" y="446"/>
                  </a:lnTo>
                  <a:lnTo>
                    <a:pt x="3367" y="502"/>
                  </a:lnTo>
                  <a:lnTo>
                    <a:pt x="3364" y="557"/>
                  </a:lnTo>
                  <a:lnTo>
                    <a:pt x="3354" y="611"/>
                  </a:lnTo>
                  <a:lnTo>
                    <a:pt x="3340" y="662"/>
                  </a:lnTo>
                  <a:lnTo>
                    <a:pt x="3321" y="710"/>
                  </a:lnTo>
                  <a:lnTo>
                    <a:pt x="3296" y="756"/>
                  </a:lnTo>
                  <a:lnTo>
                    <a:pt x="3267" y="799"/>
                  </a:lnTo>
                  <a:lnTo>
                    <a:pt x="3234" y="839"/>
                  </a:lnTo>
                  <a:lnTo>
                    <a:pt x="3198" y="875"/>
                  </a:lnTo>
                  <a:lnTo>
                    <a:pt x="3157" y="908"/>
                  </a:lnTo>
                  <a:lnTo>
                    <a:pt x="3113" y="936"/>
                  </a:lnTo>
                  <a:lnTo>
                    <a:pt x="3066" y="959"/>
                  </a:lnTo>
                  <a:lnTo>
                    <a:pt x="3018" y="979"/>
                  </a:lnTo>
                  <a:lnTo>
                    <a:pt x="2967" y="992"/>
                  </a:lnTo>
                  <a:lnTo>
                    <a:pt x="2913" y="1000"/>
                  </a:lnTo>
                  <a:lnTo>
                    <a:pt x="2859" y="1003"/>
                  </a:lnTo>
                  <a:lnTo>
                    <a:pt x="2807" y="1001"/>
                  </a:lnTo>
                  <a:lnTo>
                    <a:pt x="2757" y="993"/>
                  </a:lnTo>
                  <a:lnTo>
                    <a:pt x="2708" y="981"/>
                  </a:lnTo>
                  <a:lnTo>
                    <a:pt x="2661" y="964"/>
                  </a:lnTo>
                  <a:lnTo>
                    <a:pt x="2617" y="944"/>
                  </a:lnTo>
                  <a:lnTo>
                    <a:pt x="2575" y="918"/>
                  </a:lnTo>
                  <a:lnTo>
                    <a:pt x="2312" y="1180"/>
                  </a:lnTo>
                  <a:lnTo>
                    <a:pt x="2353" y="1233"/>
                  </a:lnTo>
                  <a:lnTo>
                    <a:pt x="2389" y="1291"/>
                  </a:lnTo>
                  <a:lnTo>
                    <a:pt x="2422" y="1352"/>
                  </a:lnTo>
                  <a:lnTo>
                    <a:pt x="2449" y="1416"/>
                  </a:lnTo>
                  <a:lnTo>
                    <a:pt x="2470" y="1481"/>
                  </a:lnTo>
                  <a:lnTo>
                    <a:pt x="2486" y="1550"/>
                  </a:lnTo>
                  <a:lnTo>
                    <a:pt x="2495" y="1621"/>
                  </a:lnTo>
                  <a:lnTo>
                    <a:pt x="2498" y="1694"/>
                  </a:lnTo>
                  <a:lnTo>
                    <a:pt x="2495" y="1764"/>
                  </a:lnTo>
                  <a:lnTo>
                    <a:pt x="2487" y="1833"/>
                  </a:lnTo>
                  <a:lnTo>
                    <a:pt x="2471" y="1900"/>
                  </a:lnTo>
                  <a:lnTo>
                    <a:pt x="2451" y="1966"/>
                  </a:lnTo>
                  <a:lnTo>
                    <a:pt x="2426" y="2027"/>
                  </a:lnTo>
                  <a:lnTo>
                    <a:pt x="2396" y="2087"/>
                  </a:lnTo>
                  <a:lnTo>
                    <a:pt x="2361" y="2143"/>
                  </a:lnTo>
                  <a:lnTo>
                    <a:pt x="2321" y="2196"/>
                  </a:lnTo>
                  <a:lnTo>
                    <a:pt x="2577" y="2450"/>
                  </a:lnTo>
                  <a:lnTo>
                    <a:pt x="2618" y="2425"/>
                  </a:lnTo>
                  <a:lnTo>
                    <a:pt x="2663" y="2405"/>
                  </a:lnTo>
                  <a:lnTo>
                    <a:pt x="2709" y="2388"/>
                  </a:lnTo>
                  <a:lnTo>
                    <a:pt x="2758" y="2376"/>
                  </a:lnTo>
                  <a:lnTo>
                    <a:pt x="2808" y="2369"/>
                  </a:lnTo>
                  <a:lnTo>
                    <a:pt x="2860" y="2366"/>
                  </a:lnTo>
                  <a:lnTo>
                    <a:pt x="2916" y="2369"/>
                  </a:lnTo>
                  <a:lnTo>
                    <a:pt x="2970" y="2378"/>
                  </a:lnTo>
                  <a:lnTo>
                    <a:pt x="3021" y="2391"/>
                  </a:lnTo>
                  <a:lnTo>
                    <a:pt x="3070" y="2411"/>
                  </a:lnTo>
                  <a:lnTo>
                    <a:pt x="3118" y="2434"/>
                  </a:lnTo>
                  <a:lnTo>
                    <a:pt x="3161" y="2462"/>
                  </a:lnTo>
                  <a:lnTo>
                    <a:pt x="3201" y="2495"/>
                  </a:lnTo>
                  <a:lnTo>
                    <a:pt x="3238" y="2531"/>
                  </a:lnTo>
                  <a:lnTo>
                    <a:pt x="3270" y="2571"/>
                  </a:lnTo>
                  <a:lnTo>
                    <a:pt x="3299" y="2614"/>
                  </a:lnTo>
                  <a:lnTo>
                    <a:pt x="3323" y="2660"/>
                  </a:lnTo>
                  <a:lnTo>
                    <a:pt x="3342" y="2708"/>
                  </a:lnTo>
                  <a:lnTo>
                    <a:pt x="3357" y="2759"/>
                  </a:lnTo>
                  <a:lnTo>
                    <a:pt x="3365" y="2813"/>
                  </a:lnTo>
                  <a:lnTo>
                    <a:pt x="3368" y="2868"/>
                  </a:lnTo>
                  <a:lnTo>
                    <a:pt x="3365" y="2923"/>
                  </a:lnTo>
                  <a:lnTo>
                    <a:pt x="3355" y="2976"/>
                  </a:lnTo>
                  <a:lnTo>
                    <a:pt x="3341" y="3027"/>
                  </a:lnTo>
                  <a:lnTo>
                    <a:pt x="3322" y="3076"/>
                  </a:lnTo>
                  <a:lnTo>
                    <a:pt x="3297" y="3123"/>
                  </a:lnTo>
                  <a:lnTo>
                    <a:pt x="3268" y="3165"/>
                  </a:lnTo>
                  <a:lnTo>
                    <a:pt x="3236" y="3205"/>
                  </a:lnTo>
                  <a:lnTo>
                    <a:pt x="3199" y="3242"/>
                  </a:lnTo>
                  <a:lnTo>
                    <a:pt x="3158" y="3273"/>
                  </a:lnTo>
                  <a:lnTo>
                    <a:pt x="3114" y="3301"/>
                  </a:lnTo>
                  <a:lnTo>
                    <a:pt x="3068" y="3325"/>
                  </a:lnTo>
                  <a:lnTo>
                    <a:pt x="3019" y="3344"/>
                  </a:lnTo>
                  <a:lnTo>
                    <a:pt x="2968" y="3358"/>
                  </a:lnTo>
                  <a:lnTo>
                    <a:pt x="2916" y="3367"/>
                  </a:lnTo>
                  <a:lnTo>
                    <a:pt x="2861" y="3370"/>
                  </a:lnTo>
                  <a:lnTo>
                    <a:pt x="2805" y="3367"/>
                  </a:lnTo>
                  <a:lnTo>
                    <a:pt x="2751" y="3358"/>
                  </a:lnTo>
                  <a:lnTo>
                    <a:pt x="2699" y="3344"/>
                  </a:lnTo>
                  <a:lnTo>
                    <a:pt x="2650" y="3325"/>
                  </a:lnTo>
                  <a:lnTo>
                    <a:pt x="2604" y="3301"/>
                  </a:lnTo>
                  <a:lnTo>
                    <a:pt x="2561" y="3273"/>
                  </a:lnTo>
                  <a:lnTo>
                    <a:pt x="2520" y="3242"/>
                  </a:lnTo>
                  <a:lnTo>
                    <a:pt x="2484" y="3205"/>
                  </a:lnTo>
                  <a:lnTo>
                    <a:pt x="2451" y="3165"/>
                  </a:lnTo>
                  <a:lnTo>
                    <a:pt x="2422" y="3123"/>
                  </a:lnTo>
                  <a:lnTo>
                    <a:pt x="2399" y="3076"/>
                  </a:lnTo>
                  <a:lnTo>
                    <a:pt x="2379" y="3027"/>
                  </a:lnTo>
                  <a:lnTo>
                    <a:pt x="2365" y="2976"/>
                  </a:lnTo>
                  <a:lnTo>
                    <a:pt x="2357" y="2923"/>
                  </a:lnTo>
                  <a:lnTo>
                    <a:pt x="2354" y="2868"/>
                  </a:lnTo>
                  <a:lnTo>
                    <a:pt x="2357" y="2816"/>
                  </a:lnTo>
                  <a:lnTo>
                    <a:pt x="2364" y="2766"/>
                  </a:lnTo>
                  <a:lnTo>
                    <a:pt x="2376" y="2716"/>
                  </a:lnTo>
                  <a:lnTo>
                    <a:pt x="2394" y="2670"/>
                  </a:lnTo>
                  <a:lnTo>
                    <a:pt x="2415" y="2626"/>
                  </a:lnTo>
                  <a:lnTo>
                    <a:pt x="2441" y="2585"/>
                  </a:lnTo>
                  <a:lnTo>
                    <a:pt x="2469" y="2546"/>
                  </a:lnTo>
                  <a:lnTo>
                    <a:pt x="2221" y="2300"/>
                  </a:lnTo>
                  <a:lnTo>
                    <a:pt x="2173" y="2338"/>
                  </a:lnTo>
                  <a:lnTo>
                    <a:pt x="2123" y="2373"/>
                  </a:lnTo>
                  <a:lnTo>
                    <a:pt x="2069" y="2403"/>
                  </a:lnTo>
                  <a:lnTo>
                    <a:pt x="2013" y="2429"/>
                  </a:lnTo>
                  <a:lnTo>
                    <a:pt x="1955" y="2451"/>
                  </a:lnTo>
                  <a:lnTo>
                    <a:pt x="1894" y="2468"/>
                  </a:lnTo>
                  <a:lnTo>
                    <a:pt x="1833" y="2482"/>
                  </a:lnTo>
                  <a:lnTo>
                    <a:pt x="1768" y="2489"/>
                  </a:lnTo>
                  <a:lnTo>
                    <a:pt x="1703" y="2492"/>
                  </a:lnTo>
                  <a:lnTo>
                    <a:pt x="1638" y="2489"/>
                  </a:lnTo>
                  <a:lnTo>
                    <a:pt x="1573" y="2482"/>
                  </a:lnTo>
                  <a:lnTo>
                    <a:pt x="1511" y="2468"/>
                  </a:lnTo>
                  <a:lnTo>
                    <a:pt x="1450" y="2451"/>
                  </a:lnTo>
                  <a:lnTo>
                    <a:pt x="1392" y="2429"/>
                  </a:lnTo>
                  <a:lnTo>
                    <a:pt x="1336" y="2403"/>
                  </a:lnTo>
                  <a:lnTo>
                    <a:pt x="1282" y="2372"/>
                  </a:lnTo>
                  <a:lnTo>
                    <a:pt x="1232" y="2338"/>
                  </a:lnTo>
                  <a:lnTo>
                    <a:pt x="1183" y="2299"/>
                  </a:lnTo>
                  <a:lnTo>
                    <a:pt x="914" y="2566"/>
                  </a:lnTo>
                  <a:lnTo>
                    <a:pt x="943" y="2610"/>
                  </a:lnTo>
                  <a:lnTo>
                    <a:pt x="968" y="2656"/>
                  </a:lnTo>
                  <a:lnTo>
                    <a:pt x="988" y="2705"/>
                  </a:lnTo>
                  <a:lnTo>
                    <a:pt x="1003" y="2757"/>
                  </a:lnTo>
                  <a:lnTo>
                    <a:pt x="1011" y="2812"/>
                  </a:lnTo>
                  <a:lnTo>
                    <a:pt x="1014" y="2868"/>
                  </a:lnTo>
                  <a:lnTo>
                    <a:pt x="1011" y="2923"/>
                  </a:lnTo>
                  <a:lnTo>
                    <a:pt x="1003" y="2976"/>
                  </a:lnTo>
                  <a:lnTo>
                    <a:pt x="988" y="3027"/>
                  </a:lnTo>
                  <a:lnTo>
                    <a:pt x="968" y="3076"/>
                  </a:lnTo>
                  <a:lnTo>
                    <a:pt x="944" y="3123"/>
                  </a:lnTo>
                  <a:lnTo>
                    <a:pt x="915" y="3165"/>
                  </a:lnTo>
                  <a:lnTo>
                    <a:pt x="882" y="3205"/>
                  </a:lnTo>
                  <a:lnTo>
                    <a:pt x="845" y="3242"/>
                  </a:lnTo>
                  <a:lnTo>
                    <a:pt x="805" y="3273"/>
                  </a:lnTo>
                  <a:lnTo>
                    <a:pt x="761" y="3301"/>
                  </a:lnTo>
                  <a:lnTo>
                    <a:pt x="715" y="3325"/>
                  </a:lnTo>
                  <a:lnTo>
                    <a:pt x="666" y="3344"/>
                  </a:lnTo>
                  <a:lnTo>
                    <a:pt x="614" y="3358"/>
                  </a:lnTo>
                  <a:lnTo>
                    <a:pt x="562" y="3367"/>
                  </a:lnTo>
                  <a:lnTo>
                    <a:pt x="508" y="3370"/>
                  </a:lnTo>
                  <a:lnTo>
                    <a:pt x="451" y="3367"/>
                  </a:lnTo>
                  <a:lnTo>
                    <a:pt x="398" y="3358"/>
                  </a:lnTo>
                  <a:lnTo>
                    <a:pt x="347" y="3344"/>
                  </a:lnTo>
                  <a:lnTo>
                    <a:pt x="296" y="3325"/>
                  </a:lnTo>
                  <a:lnTo>
                    <a:pt x="250" y="3301"/>
                  </a:lnTo>
                  <a:lnTo>
                    <a:pt x="207" y="3273"/>
                  </a:lnTo>
                  <a:lnTo>
                    <a:pt x="166" y="3242"/>
                  </a:lnTo>
                  <a:lnTo>
                    <a:pt x="130" y="3205"/>
                  </a:lnTo>
                  <a:lnTo>
                    <a:pt x="97" y="3165"/>
                  </a:lnTo>
                  <a:lnTo>
                    <a:pt x="69" y="3123"/>
                  </a:lnTo>
                  <a:lnTo>
                    <a:pt x="45" y="3076"/>
                  </a:lnTo>
                  <a:lnTo>
                    <a:pt x="26" y="3027"/>
                  </a:lnTo>
                  <a:lnTo>
                    <a:pt x="11" y="2976"/>
                  </a:lnTo>
                  <a:lnTo>
                    <a:pt x="3" y="2923"/>
                  </a:lnTo>
                  <a:lnTo>
                    <a:pt x="0" y="2868"/>
                  </a:lnTo>
                  <a:lnTo>
                    <a:pt x="0" y="2868"/>
                  </a:lnTo>
                  <a:lnTo>
                    <a:pt x="3" y="2813"/>
                  </a:lnTo>
                  <a:lnTo>
                    <a:pt x="11" y="2759"/>
                  </a:lnTo>
                  <a:lnTo>
                    <a:pt x="26" y="2708"/>
                  </a:lnTo>
                  <a:lnTo>
                    <a:pt x="45" y="2660"/>
                  </a:lnTo>
                  <a:lnTo>
                    <a:pt x="69" y="2614"/>
                  </a:lnTo>
                  <a:lnTo>
                    <a:pt x="97" y="2571"/>
                  </a:lnTo>
                  <a:lnTo>
                    <a:pt x="130" y="2531"/>
                  </a:lnTo>
                  <a:lnTo>
                    <a:pt x="166" y="2495"/>
                  </a:lnTo>
                  <a:lnTo>
                    <a:pt x="207" y="2462"/>
                  </a:lnTo>
                  <a:lnTo>
                    <a:pt x="250" y="2434"/>
                  </a:lnTo>
                  <a:lnTo>
                    <a:pt x="296" y="2411"/>
                  </a:lnTo>
                  <a:lnTo>
                    <a:pt x="347" y="2391"/>
                  </a:lnTo>
                  <a:lnTo>
                    <a:pt x="398" y="2378"/>
                  </a:lnTo>
                  <a:lnTo>
                    <a:pt x="451" y="2369"/>
                  </a:lnTo>
                  <a:lnTo>
                    <a:pt x="508" y="2366"/>
                  </a:lnTo>
                  <a:lnTo>
                    <a:pt x="564" y="2369"/>
                  </a:lnTo>
                  <a:lnTo>
                    <a:pt x="618" y="2378"/>
                  </a:lnTo>
                  <a:lnTo>
                    <a:pt x="671" y="2392"/>
                  </a:lnTo>
                  <a:lnTo>
                    <a:pt x="720" y="2412"/>
                  </a:lnTo>
                  <a:lnTo>
                    <a:pt x="767" y="2436"/>
                  </a:lnTo>
                  <a:lnTo>
                    <a:pt x="811" y="2465"/>
                  </a:lnTo>
                  <a:lnTo>
                    <a:pt x="1081" y="2195"/>
                  </a:lnTo>
                  <a:lnTo>
                    <a:pt x="1042" y="2142"/>
                  </a:lnTo>
                  <a:lnTo>
                    <a:pt x="1007" y="2086"/>
                  </a:lnTo>
                  <a:lnTo>
                    <a:pt x="976" y="2026"/>
                  </a:lnTo>
                  <a:lnTo>
                    <a:pt x="951" y="1963"/>
                  </a:lnTo>
                  <a:lnTo>
                    <a:pt x="931" y="1899"/>
                  </a:lnTo>
                  <a:lnTo>
                    <a:pt x="916" y="1832"/>
                  </a:lnTo>
                  <a:lnTo>
                    <a:pt x="907" y="1763"/>
                  </a:lnTo>
                  <a:lnTo>
                    <a:pt x="903" y="1693"/>
                  </a:lnTo>
                  <a:lnTo>
                    <a:pt x="907" y="1621"/>
                  </a:lnTo>
                  <a:lnTo>
                    <a:pt x="917" y="1550"/>
                  </a:lnTo>
                  <a:lnTo>
                    <a:pt x="932" y="1481"/>
                  </a:lnTo>
                  <a:lnTo>
                    <a:pt x="954" y="1415"/>
                  </a:lnTo>
                  <a:lnTo>
                    <a:pt x="980" y="1351"/>
                  </a:lnTo>
                  <a:lnTo>
                    <a:pt x="1012" y="1291"/>
                  </a:lnTo>
                  <a:lnTo>
                    <a:pt x="1049" y="1233"/>
                  </a:lnTo>
                  <a:lnTo>
                    <a:pt x="1091" y="1179"/>
                  </a:lnTo>
                  <a:lnTo>
                    <a:pt x="1137" y="1130"/>
                  </a:lnTo>
                  <a:lnTo>
                    <a:pt x="1188" y="1083"/>
                  </a:lnTo>
                  <a:lnTo>
                    <a:pt x="1241" y="1041"/>
                  </a:lnTo>
                  <a:lnTo>
                    <a:pt x="1298" y="1004"/>
                  </a:lnTo>
                  <a:lnTo>
                    <a:pt x="1359" y="973"/>
                  </a:lnTo>
                  <a:lnTo>
                    <a:pt x="1422" y="946"/>
                  </a:lnTo>
                  <a:lnTo>
                    <a:pt x="1489" y="924"/>
                  </a:lnTo>
                  <a:lnTo>
                    <a:pt x="1558" y="909"/>
                  </a:lnTo>
                  <a:lnTo>
                    <a:pt x="1629" y="899"/>
                  </a:lnTo>
                  <a:lnTo>
                    <a:pt x="1701" y="896"/>
                  </a:lnTo>
                  <a:lnTo>
                    <a:pt x="1772" y="899"/>
                  </a:lnTo>
                  <a:lnTo>
                    <a:pt x="1842" y="908"/>
                  </a:lnTo>
                  <a:lnTo>
                    <a:pt x="1910" y="923"/>
                  </a:lnTo>
                  <a:lnTo>
                    <a:pt x="1975" y="944"/>
                  </a:lnTo>
                  <a:lnTo>
                    <a:pt x="2038" y="971"/>
                  </a:lnTo>
                  <a:lnTo>
                    <a:pt x="2098" y="1001"/>
                  </a:lnTo>
                  <a:lnTo>
                    <a:pt x="2155" y="1037"/>
                  </a:lnTo>
                  <a:lnTo>
                    <a:pt x="2208" y="1078"/>
                  </a:lnTo>
                  <a:lnTo>
                    <a:pt x="2467" y="822"/>
                  </a:lnTo>
                  <a:lnTo>
                    <a:pt x="2438" y="783"/>
                  </a:lnTo>
                  <a:lnTo>
                    <a:pt x="2413" y="742"/>
                  </a:lnTo>
                  <a:lnTo>
                    <a:pt x="2391" y="699"/>
                  </a:lnTo>
                  <a:lnTo>
                    <a:pt x="2375" y="653"/>
                  </a:lnTo>
                  <a:lnTo>
                    <a:pt x="2363" y="603"/>
                  </a:lnTo>
                  <a:lnTo>
                    <a:pt x="2355" y="554"/>
                  </a:lnTo>
                  <a:lnTo>
                    <a:pt x="2353" y="502"/>
                  </a:lnTo>
                  <a:lnTo>
                    <a:pt x="2356" y="446"/>
                  </a:lnTo>
                  <a:lnTo>
                    <a:pt x="2364" y="393"/>
                  </a:lnTo>
                  <a:lnTo>
                    <a:pt x="2378" y="343"/>
                  </a:lnTo>
                  <a:lnTo>
                    <a:pt x="2397" y="294"/>
                  </a:lnTo>
                  <a:lnTo>
                    <a:pt x="2421" y="247"/>
                  </a:lnTo>
                  <a:lnTo>
                    <a:pt x="2450" y="204"/>
                  </a:lnTo>
                  <a:lnTo>
                    <a:pt x="2482" y="164"/>
                  </a:lnTo>
                  <a:lnTo>
                    <a:pt x="2519" y="128"/>
                  </a:lnTo>
                  <a:lnTo>
                    <a:pt x="2559" y="97"/>
                  </a:lnTo>
                  <a:lnTo>
                    <a:pt x="2603" y="68"/>
                  </a:lnTo>
                  <a:lnTo>
                    <a:pt x="2649" y="44"/>
                  </a:lnTo>
                  <a:lnTo>
                    <a:pt x="2698" y="26"/>
                  </a:lnTo>
                  <a:lnTo>
                    <a:pt x="2749" y="11"/>
                  </a:lnTo>
                  <a:lnTo>
                    <a:pt x="2804" y="3"/>
                  </a:lnTo>
                  <a:lnTo>
                    <a:pt x="2859" y="0"/>
                  </a:lnTo>
                  <a:close/>
                </a:path>
              </a:pathLst>
            </a:custGeom>
            <a:solidFill>
              <a:srgbClr val="E70022"/>
            </a:solidFill>
            <a:ln w="0">
              <a:noFill/>
              <a:prstDash val="solid"/>
              <a:round/>
            </a:ln>
          </p:spPr>
          <p:txBody>
            <a:bodyPr vert="horz" wrap="square" lIns="91440" tIns="45720" rIns="91440" bIns="45720" numCol="1" anchor="t" anchorCtr="0" compatLnSpc="1"/>
            <a:p>
              <a:pPr>
                <a:lnSpc>
                  <a:spcPct val="150000"/>
                </a:lnSpc>
              </a:pPr>
              <a:endParaRPr lang="en-US" sz="1600">
                <a:latin typeface="微软雅黑 Light" panose="020B0502040204020203" pitchFamily="34" charset="-122"/>
                <a:ea typeface="微软雅黑 Light" panose="020B0502040204020203" pitchFamily="34" charset="-122"/>
              </a:endParaRPr>
            </a:p>
          </p:txBody>
        </p:sp>
        <p:grpSp>
          <p:nvGrpSpPr>
            <p:cNvPr id="49" name="Group 79"/>
            <p:cNvGrpSpPr/>
            <p:nvPr/>
          </p:nvGrpSpPr>
          <p:grpSpPr>
            <a:xfrm>
              <a:off x="4826740" y="3842903"/>
              <a:ext cx="558297" cy="332889"/>
              <a:chOff x="7212013" y="3560763"/>
              <a:chExt cx="593725" cy="354013"/>
            </a:xfrm>
            <a:solidFill>
              <a:schemeClr val="accent1"/>
            </a:solidFill>
          </p:grpSpPr>
          <p:sp>
            <p:nvSpPr>
              <p:cNvPr id="50" name="Freeform 297"/>
              <p:cNvSpPr>
                <a:spLocks noEditPoints="1"/>
              </p:cNvSpPr>
              <p:nvPr/>
            </p:nvSpPr>
            <p:spPr bwMode="auto">
              <a:xfrm>
                <a:off x="7212013" y="3560763"/>
                <a:ext cx="593725" cy="354013"/>
              </a:xfrm>
              <a:custGeom>
                <a:avLst/>
                <a:gdLst>
                  <a:gd name="T0" fmla="*/ 1488 w 3365"/>
                  <a:gd name="T1" fmla="*/ 155 h 2009"/>
                  <a:gd name="T2" fmla="*/ 1205 w 3365"/>
                  <a:gd name="T3" fmla="*/ 210 h 2009"/>
                  <a:gd name="T4" fmla="*/ 936 w 3365"/>
                  <a:gd name="T5" fmla="*/ 309 h 2009"/>
                  <a:gd name="T6" fmla="*/ 687 w 3365"/>
                  <a:gd name="T7" fmla="*/ 450 h 2009"/>
                  <a:gd name="T8" fmla="*/ 464 w 3365"/>
                  <a:gd name="T9" fmla="*/ 630 h 2009"/>
                  <a:gd name="T10" fmla="*/ 270 w 3365"/>
                  <a:gd name="T11" fmla="*/ 844 h 2009"/>
                  <a:gd name="T12" fmla="*/ 213 w 3365"/>
                  <a:gd name="T13" fmla="*/ 1086 h 2009"/>
                  <a:gd name="T14" fmla="*/ 396 w 3365"/>
                  <a:gd name="T15" fmla="*/ 1312 h 2009"/>
                  <a:gd name="T16" fmla="*/ 610 w 3365"/>
                  <a:gd name="T17" fmla="*/ 1503 h 2009"/>
                  <a:gd name="T18" fmla="*/ 851 w 3365"/>
                  <a:gd name="T19" fmla="*/ 1657 h 2009"/>
                  <a:gd name="T20" fmla="*/ 1114 w 3365"/>
                  <a:gd name="T21" fmla="*/ 1770 h 2009"/>
                  <a:gd name="T22" fmla="*/ 1392 w 3365"/>
                  <a:gd name="T23" fmla="*/ 1841 h 2009"/>
                  <a:gd name="T24" fmla="*/ 1682 w 3365"/>
                  <a:gd name="T25" fmla="*/ 1864 h 2009"/>
                  <a:gd name="T26" fmla="*/ 1974 w 3365"/>
                  <a:gd name="T27" fmla="*/ 1841 h 2009"/>
                  <a:gd name="T28" fmla="*/ 2252 w 3365"/>
                  <a:gd name="T29" fmla="*/ 1770 h 2009"/>
                  <a:gd name="T30" fmla="*/ 2514 w 3365"/>
                  <a:gd name="T31" fmla="*/ 1657 h 2009"/>
                  <a:gd name="T32" fmla="*/ 2756 w 3365"/>
                  <a:gd name="T33" fmla="*/ 1503 h 2009"/>
                  <a:gd name="T34" fmla="*/ 2970 w 3365"/>
                  <a:gd name="T35" fmla="*/ 1312 h 2009"/>
                  <a:gd name="T36" fmla="*/ 3152 w 3365"/>
                  <a:gd name="T37" fmla="*/ 1086 h 2009"/>
                  <a:gd name="T38" fmla="*/ 3096 w 3365"/>
                  <a:gd name="T39" fmla="*/ 844 h 2009"/>
                  <a:gd name="T40" fmla="*/ 2902 w 3365"/>
                  <a:gd name="T41" fmla="*/ 630 h 2009"/>
                  <a:gd name="T42" fmla="*/ 2679 w 3365"/>
                  <a:gd name="T43" fmla="*/ 450 h 2009"/>
                  <a:gd name="T44" fmla="*/ 2430 w 3365"/>
                  <a:gd name="T45" fmla="*/ 309 h 2009"/>
                  <a:gd name="T46" fmla="*/ 2160 w 3365"/>
                  <a:gd name="T47" fmla="*/ 210 h 2009"/>
                  <a:gd name="T48" fmla="*/ 1878 w 3365"/>
                  <a:gd name="T49" fmla="*/ 155 h 2009"/>
                  <a:gd name="T50" fmla="*/ 1682 w 3365"/>
                  <a:gd name="T51" fmla="*/ 0 h 2009"/>
                  <a:gd name="T52" fmla="*/ 1987 w 3365"/>
                  <a:gd name="T53" fmla="*/ 25 h 2009"/>
                  <a:gd name="T54" fmla="*/ 2280 w 3365"/>
                  <a:gd name="T55" fmla="*/ 97 h 2009"/>
                  <a:gd name="T56" fmla="*/ 2557 w 3365"/>
                  <a:gd name="T57" fmla="*/ 213 h 2009"/>
                  <a:gd name="T58" fmla="*/ 2812 w 3365"/>
                  <a:gd name="T59" fmla="*/ 371 h 2009"/>
                  <a:gd name="T60" fmla="*/ 3043 w 3365"/>
                  <a:gd name="T61" fmla="*/ 566 h 2009"/>
                  <a:gd name="T62" fmla="*/ 3242 w 3365"/>
                  <a:gd name="T63" fmla="*/ 797 h 2009"/>
                  <a:gd name="T64" fmla="*/ 3362 w 3365"/>
                  <a:gd name="T65" fmla="*/ 982 h 2009"/>
                  <a:gd name="T66" fmla="*/ 3362 w 3365"/>
                  <a:gd name="T67" fmla="*/ 1027 h 2009"/>
                  <a:gd name="T68" fmla="*/ 3242 w 3365"/>
                  <a:gd name="T69" fmla="*/ 1212 h 2009"/>
                  <a:gd name="T70" fmla="*/ 3043 w 3365"/>
                  <a:gd name="T71" fmla="*/ 1443 h 2009"/>
                  <a:gd name="T72" fmla="*/ 2813 w 3365"/>
                  <a:gd name="T73" fmla="*/ 1638 h 2009"/>
                  <a:gd name="T74" fmla="*/ 2557 w 3365"/>
                  <a:gd name="T75" fmla="*/ 1796 h 2009"/>
                  <a:gd name="T76" fmla="*/ 2281 w 3365"/>
                  <a:gd name="T77" fmla="*/ 1912 h 2009"/>
                  <a:gd name="T78" fmla="*/ 1987 w 3365"/>
                  <a:gd name="T79" fmla="*/ 1983 h 2009"/>
                  <a:gd name="T80" fmla="*/ 1682 w 3365"/>
                  <a:gd name="T81" fmla="*/ 2009 h 2009"/>
                  <a:gd name="T82" fmla="*/ 1378 w 3365"/>
                  <a:gd name="T83" fmla="*/ 1983 h 2009"/>
                  <a:gd name="T84" fmla="*/ 1085 w 3365"/>
                  <a:gd name="T85" fmla="*/ 1912 h 2009"/>
                  <a:gd name="T86" fmla="*/ 809 w 3365"/>
                  <a:gd name="T87" fmla="*/ 1796 h 2009"/>
                  <a:gd name="T88" fmla="*/ 553 w 3365"/>
                  <a:gd name="T89" fmla="*/ 1638 h 2009"/>
                  <a:gd name="T90" fmla="*/ 323 w 3365"/>
                  <a:gd name="T91" fmla="*/ 1443 h 2009"/>
                  <a:gd name="T92" fmla="*/ 124 w 3365"/>
                  <a:gd name="T93" fmla="*/ 1212 h 2009"/>
                  <a:gd name="T94" fmla="*/ 4 w 3365"/>
                  <a:gd name="T95" fmla="*/ 1027 h 2009"/>
                  <a:gd name="T96" fmla="*/ 4 w 3365"/>
                  <a:gd name="T97" fmla="*/ 982 h 2009"/>
                  <a:gd name="T98" fmla="*/ 124 w 3365"/>
                  <a:gd name="T99" fmla="*/ 797 h 2009"/>
                  <a:gd name="T100" fmla="*/ 323 w 3365"/>
                  <a:gd name="T101" fmla="*/ 566 h 2009"/>
                  <a:gd name="T102" fmla="*/ 553 w 3365"/>
                  <a:gd name="T103" fmla="*/ 371 h 2009"/>
                  <a:gd name="T104" fmla="*/ 809 w 3365"/>
                  <a:gd name="T105" fmla="*/ 213 h 2009"/>
                  <a:gd name="T106" fmla="*/ 1085 w 3365"/>
                  <a:gd name="T107" fmla="*/ 97 h 2009"/>
                  <a:gd name="T108" fmla="*/ 1378 w 3365"/>
                  <a:gd name="T109" fmla="*/ 25 h 2009"/>
                  <a:gd name="T110" fmla="*/ 1682 w 3365"/>
                  <a:gd name="T111" fmla="*/ 0 h 200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Lst>
                <a:rect l="0" t="0" r="r" b="b"/>
                <a:pathLst>
                  <a:path w="3365" h="2009">
                    <a:moveTo>
                      <a:pt x="1682" y="143"/>
                    </a:moveTo>
                    <a:lnTo>
                      <a:pt x="1585" y="146"/>
                    </a:lnTo>
                    <a:lnTo>
                      <a:pt x="1488" y="155"/>
                    </a:lnTo>
                    <a:lnTo>
                      <a:pt x="1392" y="168"/>
                    </a:lnTo>
                    <a:lnTo>
                      <a:pt x="1297" y="186"/>
                    </a:lnTo>
                    <a:lnTo>
                      <a:pt x="1205" y="210"/>
                    </a:lnTo>
                    <a:lnTo>
                      <a:pt x="1114" y="239"/>
                    </a:lnTo>
                    <a:lnTo>
                      <a:pt x="1024" y="271"/>
                    </a:lnTo>
                    <a:lnTo>
                      <a:pt x="936" y="309"/>
                    </a:lnTo>
                    <a:lnTo>
                      <a:pt x="851" y="352"/>
                    </a:lnTo>
                    <a:lnTo>
                      <a:pt x="768" y="399"/>
                    </a:lnTo>
                    <a:lnTo>
                      <a:pt x="687" y="450"/>
                    </a:lnTo>
                    <a:lnTo>
                      <a:pt x="610" y="506"/>
                    </a:lnTo>
                    <a:lnTo>
                      <a:pt x="536" y="565"/>
                    </a:lnTo>
                    <a:lnTo>
                      <a:pt x="464" y="630"/>
                    </a:lnTo>
                    <a:lnTo>
                      <a:pt x="396" y="697"/>
                    </a:lnTo>
                    <a:lnTo>
                      <a:pt x="332" y="769"/>
                    </a:lnTo>
                    <a:lnTo>
                      <a:pt x="270" y="844"/>
                    </a:lnTo>
                    <a:lnTo>
                      <a:pt x="213" y="922"/>
                    </a:lnTo>
                    <a:lnTo>
                      <a:pt x="160" y="1004"/>
                    </a:lnTo>
                    <a:lnTo>
                      <a:pt x="213" y="1086"/>
                    </a:lnTo>
                    <a:lnTo>
                      <a:pt x="270" y="1165"/>
                    </a:lnTo>
                    <a:lnTo>
                      <a:pt x="332" y="1240"/>
                    </a:lnTo>
                    <a:lnTo>
                      <a:pt x="396" y="1312"/>
                    </a:lnTo>
                    <a:lnTo>
                      <a:pt x="464" y="1379"/>
                    </a:lnTo>
                    <a:lnTo>
                      <a:pt x="536" y="1443"/>
                    </a:lnTo>
                    <a:lnTo>
                      <a:pt x="610" y="1503"/>
                    </a:lnTo>
                    <a:lnTo>
                      <a:pt x="687" y="1558"/>
                    </a:lnTo>
                    <a:lnTo>
                      <a:pt x="768" y="1609"/>
                    </a:lnTo>
                    <a:lnTo>
                      <a:pt x="851" y="1657"/>
                    </a:lnTo>
                    <a:lnTo>
                      <a:pt x="936" y="1700"/>
                    </a:lnTo>
                    <a:lnTo>
                      <a:pt x="1024" y="1737"/>
                    </a:lnTo>
                    <a:lnTo>
                      <a:pt x="1114" y="1770"/>
                    </a:lnTo>
                    <a:lnTo>
                      <a:pt x="1205" y="1799"/>
                    </a:lnTo>
                    <a:lnTo>
                      <a:pt x="1297" y="1822"/>
                    </a:lnTo>
                    <a:lnTo>
                      <a:pt x="1392" y="1841"/>
                    </a:lnTo>
                    <a:lnTo>
                      <a:pt x="1488" y="1854"/>
                    </a:lnTo>
                    <a:lnTo>
                      <a:pt x="1585" y="1862"/>
                    </a:lnTo>
                    <a:lnTo>
                      <a:pt x="1682" y="1864"/>
                    </a:lnTo>
                    <a:lnTo>
                      <a:pt x="1781" y="1862"/>
                    </a:lnTo>
                    <a:lnTo>
                      <a:pt x="1878" y="1854"/>
                    </a:lnTo>
                    <a:lnTo>
                      <a:pt x="1974" y="1841"/>
                    </a:lnTo>
                    <a:lnTo>
                      <a:pt x="2068" y="1822"/>
                    </a:lnTo>
                    <a:lnTo>
                      <a:pt x="2160" y="1799"/>
                    </a:lnTo>
                    <a:lnTo>
                      <a:pt x="2252" y="1770"/>
                    </a:lnTo>
                    <a:lnTo>
                      <a:pt x="2342" y="1737"/>
                    </a:lnTo>
                    <a:lnTo>
                      <a:pt x="2430" y="1700"/>
                    </a:lnTo>
                    <a:lnTo>
                      <a:pt x="2514" y="1657"/>
                    </a:lnTo>
                    <a:lnTo>
                      <a:pt x="2598" y="1609"/>
                    </a:lnTo>
                    <a:lnTo>
                      <a:pt x="2679" y="1558"/>
                    </a:lnTo>
                    <a:lnTo>
                      <a:pt x="2756" y="1503"/>
                    </a:lnTo>
                    <a:lnTo>
                      <a:pt x="2831" y="1443"/>
                    </a:lnTo>
                    <a:lnTo>
                      <a:pt x="2902" y="1379"/>
                    </a:lnTo>
                    <a:lnTo>
                      <a:pt x="2970" y="1312"/>
                    </a:lnTo>
                    <a:lnTo>
                      <a:pt x="3035" y="1240"/>
                    </a:lnTo>
                    <a:lnTo>
                      <a:pt x="3096" y="1165"/>
                    </a:lnTo>
                    <a:lnTo>
                      <a:pt x="3152" y="1086"/>
                    </a:lnTo>
                    <a:lnTo>
                      <a:pt x="3205" y="1004"/>
                    </a:lnTo>
                    <a:lnTo>
                      <a:pt x="3152" y="922"/>
                    </a:lnTo>
                    <a:lnTo>
                      <a:pt x="3096" y="844"/>
                    </a:lnTo>
                    <a:lnTo>
                      <a:pt x="3035" y="769"/>
                    </a:lnTo>
                    <a:lnTo>
                      <a:pt x="2970" y="697"/>
                    </a:lnTo>
                    <a:lnTo>
                      <a:pt x="2902" y="630"/>
                    </a:lnTo>
                    <a:lnTo>
                      <a:pt x="2831" y="565"/>
                    </a:lnTo>
                    <a:lnTo>
                      <a:pt x="2756" y="506"/>
                    </a:lnTo>
                    <a:lnTo>
                      <a:pt x="2679" y="450"/>
                    </a:lnTo>
                    <a:lnTo>
                      <a:pt x="2598" y="399"/>
                    </a:lnTo>
                    <a:lnTo>
                      <a:pt x="2514" y="352"/>
                    </a:lnTo>
                    <a:lnTo>
                      <a:pt x="2430" y="309"/>
                    </a:lnTo>
                    <a:lnTo>
                      <a:pt x="2342" y="271"/>
                    </a:lnTo>
                    <a:lnTo>
                      <a:pt x="2252" y="239"/>
                    </a:lnTo>
                    <a:lnTo>
                      <a:pt x="2160" y="210"/>
                    </a:lnTo>
                    <a:lnTo>
                      <a:pt x="2068" y="186"/>
                    </a:lnTo>
                    <a:lnTo>
                      <a:pt x="1974" y="168"/>
                    </a:lnTo>
                    <a:lnTo>
                      <a:pt x="1878" y="155"/>
                    </a:lnTo>
                    <a:lnTo>
                      <a:pt x="1781" y="146"/>
                    </a:lnTo>
                    <a:lnTo>
                      <a:pt x="1682" y="143"/>
                    </a:lnTo>
                    <a:close/>
                    <a:moveTo>
                      <a:pt x="1682" y="0"/>
                    </a:moveTo>
                    <a:lnTo>
                      <a:pt x="1785" y="3"/>
                    </a:lnTo>
                    <a:lnTo>
                      <a:pt x="1887" y="11"/>
                    </a:lnTo>
                    <a:lnTo>
                      <a:pt x="1987" y="25"/>
                    </a:lnTo>
                    <a:lnTo>
                      <a:pt x="2086" y="44"/>
                    </a:lnTo>
                    <a:lnTo>
                      <a:pt x="2184" y="68"/>
                    </a:lnTo>
                    <a:lnTo>
                      <a:pt x="2280" y="97"/>
                    </a:lnTo>
                    <a:lnTo>
                      <a:pt x="2375" y="131"/>
                    </a:lnTo>
                    <a:lnTo>
                      <a:pt x="2466" y="170"/>
                    </a:lnTo>
                    <a:lnTo>
                      <a:pt x="2557" y="213"/>
                    </a:lnTo>
                    <a:lnTo>
                      <a:pt x="2645" y="261"/>
                    </a:lnTo>
                    <a:lnTo>
                      <a:pt x="2730" y="313"/>
                    </a:lnTo>
                    <a:lnTo>
                      <a:pt x="2812" y="371"/>
                    </a:lnTo>
                    <a:lnTo>
                      <a:pt x="2892" y="432"/>
                    </a:lnTo>
                    <a:lnTo>
                      <a:pt x="2969" y="497"/>
                    </a:lnTo>
                    <a:lnTo>
                      <a:pt x="3043" y="566"/>
                    </a:lnTo>
                    <a:lnTo>
                      <a:pt x="3112" y="639"/>
                    </a:lnTo>
                    <a:lnTo>
                      <a:pt x="3178" y="717"/>
                    </a:lnTo>
                    <a:lnTo>
                      <a:pt x="3242" y="797"/>
                    </a:lnTo>
                    <a:lnTo>
                      <a:pt x="3300" y="881"/>
                    </a:lnTo>
                    <a:lnTo>
                      <a:pt x="3355" y="969"/>
                    </a:lnTo>
                    <a:lnTo>
                      <a:pt x="3362" y="982"/>
                    </a:lnTo>
                    <a:lnTo>
                      <a:pt x="3365" y="997"/>
                    </a:lnTo>
                    <a:lnTo>
                      <a:pt x="3365" y="1012"/>
                    </a:lnTo>
                    <a:lnTo>
                      <a:pt x="3362" y="1027"/>
                    </a:lnTo>
                    <a:lnTo>
                      <a:pt x="3355" y="1040"/>
                    </a:lnTo>
                    <a:lnTo>
                      <a:pt x="3301" y="1128"/>
                    </a:lnTo>
                    <a:lnTo>
                      <a:pt x="3242" y="1212"/>
                    </a:lnTo>
                    <a:lnTo>
                      <a:pt x="3179" y="1292"/>
                    </a:lnTo>
                    <a:lnTo>
                      <a:pt x="3112" y="1370"/>
                    </a:lnTo>
                    <a:lnTo>
                      <a:pt x="3043" y="1443"/>
                    </a:lnTo>
                    <a:lnTo>
                      <a:pt x="2969" y="1512"/>
                    </a:lnTo>
                    <a:lnTo>
                      <a:pt x="2893" y="1577"/>
                    </a:lnTo>
                    <a:lnTo>
                      <a:pt x="2813" y="1638"/>
                    </a:lnTo>
                    <a:lnTo>
                      <a:pt x="2731" y="1694"/>
                    </a:lnTo>
                    <a:lnTo>
                      <a:pt x="2645" y="1748"/>
                    </a:lnTo>
                    <a:lnTo>
                      <a:pt x="2557" y="1796"/>
                    </a:lnTo>
                    <a:lnTo>
                      <a:pt x="2466" y="1839"/>
                    </a:lnTo>
                    <a:lnTo>
                      <a:pt x="2375" y="1878"/>
                    </a:lnTo>
                    <a:lnTo>
                      <a:pt x="2281" y="1912"/>
                    </a:lnTo>
                    <a:lnTo>
                      <a:pt x="2184" y="1941"/>
                    </a:lnTo>
                    <a:lnTo>
                      <a:pt x="2086" y="1965"/>
                    </a:lnTo>
                    <a:lnTo>
                      <a:pt x="1987" y="1983"/>
                    </a:lnTo>
                    <a:lnTo>
                      <a:pt x="1887" y="1998"/>
                    </a:lnTo>
                    <a:lnTo>
                      <a:pt x="1785" y="2006"/>
                    </a:lnTo>
                    <a:lnTo>
                      <a:pt x="1682" y="2009"/>
                    </a:lnTo>
                    <a:lnTo>
                      <a:pt x="1580" y="2006"/>
                    </a:lnTo>
                    <a:lnTo>
                      <a:pt x="1479" y="1998"/>
                    </a:lnTo>
                    <a:lnTo>
                      <a:pt x="1378" y="1983"/>
                    </a:lnTo>
                    <a:lnTo>
                      <a:pt x="1279" y="1965"/>
                    </a:lnTo>
                    <a:lnTo>
                      <a:pt x="1181" y="1941"/>
                    </a:lnTo>
                    <a:lnTo>
                      <a:pt x="1085" y="1912"/>
                    </a:lnTo>
                    <a:lnTo>
                      <a:pt x="991" y="1878"/>
                    </a:lnTo>
                    <a:lnTo>
                      <a:pt x="899" y="1839"/>
                    </a:lnTo>
                    <a:lnTo>
                      <a:pt x="809" y="1796"/>
                    </a:lnTo>
                    <a:lnTo>
                      <a:pt x="721" y="1748"/>
                    </a:lnTo>
                    <a:lnTo>
                      <a:pt x="635" y="1694"/>
                    </a:lnTo>
                    <a:lnTo>
                      <a:pt x="553" y="1638"/>
                    </a:lnTo>
                    <a:lnTo>
                      <a:pt x="473" y="1577"/>
                    </a:lnTo>
                    <a:lnTo>
                      <a:pt x="397" y="1512"/>
                    </a:lnTo>
                    <a:lnTo>
                      <a:pt x="323" y="1443"/>
                    </a:lnTo>
                    <a:lnTo>
                      <a:pt x="253" y="1370"/>
                    </a:lnTo>
                    <a:lnTo>
                      <a:pt x="187" y="1292"/>
                    </a:lnTo>
                    <a:lnTo>
                      <a:pt x="124" y="1212"/>
                    </a:lnTo>
                    <a:lnTo>
                      <a:pt x="65" y="1128"/>
                    </a:lnTo>
                    <a:lnTo>
                      <a:pt x="11" y="1040"/>
                    </a:lnTo>
                    <a:lnTo>
                      <a:pt x="4" y="1027"/>
                    </a:lnTo>
                    <a:lnTo>
                      <a:pt x="0" y="1012"/>
                    </a:lnTo>
                    <a:lnTo>
                      <a:pt x="0" y="997"/>
                    </a:lnTo>
                    <a:lnTo>
                      <a:pt x="4" y="982"/>
                    </a:lnTo>
                    <a:lnTo>
                      <a:pt x="11" y="969"/>
                    </a:lnTo>
                    <a:lnTo>
                      <a:pt x="65" y="881"/>
                    </a:lnTo>
                    <a:lnTo>
                      <a:pt x="124" y="797"/>
                    </a:lnTo>
                    <a:lnTo>
                      <a:pt x="187" y="717"/>
                    </a:lnTo>
                    <a:lnTo>
                      <a:pt x="253" y="639"/>
                    </a:lnTo>
                    <a:lnTo>
                      <a:pt x="323" y="566"/>
                    </a:lnTo>
                    <a:lnTo>
                      <a:pt x="397" y="497"/>
                    </a:lnTo>
                    <a:lnTo>
                      <a:pt x="473" y="432"/>
                    </a:lnTo>
                    <a:lnTo>
                      <a:pt x="553" y="371"/>
                    </a:lnTo>
                    <a:lnTo>
                      <a:pt x="635" y="313"/>
                    </a:lnTo>
                    <a:lnTo>
                      <a:pt x="721" y="261"/>
                    </a:lnTo>
                    <a:lnTo>
                      <a:pt x="809" y="213"/>
                    </a:lnTo>
                    <a:lnTo>
                      <a:pt x="899" y="170"/>
                    </a:lnTo>
                    <a:lnTo>
                      <a:pt x="991" y="131"/>
                    </a:lnTo>
                    <a:lnTo>
                      <a:pt x="1085" y="97"/>
                    </a:lnTo>
                    <a:lnTo>
                      <a:pt x="1181" y="68"/>
                    </a:lnTo>
                    <a:lnTo>
                      <a:pt x="1279" y="44"/>
                    </a:lnTo>
                    <a:lnTo>
                      <a:pt x="1378" y="25"/>
                    </a:lnTo>
                    <a:lnTo>
                      <a:pt x="1479" y="11"/>
                    </a:lnTo>
                    <a:lnTo>
                      <a:pt x="1580" y="3"/>
                    </a:lnTo>
                    <a:lnTo>
                      <a:pt x="1682" y="0"/>
                    </a:lnTo>
                    <a:close/>
                  </a:path>
                </a:pathLst>
              </a:custGeom>
              <a:solidFill>
                <a:srgbClr val="27313B"/>
              </a:solidFill>
              <a:ln w="0">
                <a:noFill/>
                <a:prstDash val="solid"/>
                <a:round/>
              </a:ln>
            </p:spPr>
            <p:txBody>
              <a:bodyPr vert="horz" wrap="square" lIns="91440" tIns="45720" rIns="91440" bIns="45720" numCol="1" anchor="t" anchorCtr="0" compatLnSpc="1"/>
              <a:p>
                <a:pPr>
                  <a:lnSpc>
                    <a:spcPct val="150000"/>
                  </a:lnSpc>
                </a:pPr>
                <a:endParaRPr lang="en-US" sz="1600">
                  <a:latin typeface="微软雅黑 Light" panose="020B0502040204020203" pitchFamily="34" charset="-122"/>
                  <a:ea typeface="微软雅黑 Light" panose="020B0502040204020203" pitchFamily="34" charset="-122"/>
                </a:endParaRPr>
              </a:p>
            </p:txBody>
          </p:sp>
          <p:sp>
            <p:nvSpPr>
              <p:cNvPr id="51" name="Freeform 298"/>
              <p:cNvSpPr>
                <a:spLocks noEditPoints="1"/>
              </p:cNvSpPr>
              <p:nvPr/>
            </p:nvSpPr>
            <p:spPr bwMode="auto">
              <a:xfrm>
                <a:off x="7394576" y="3624263"/>
                <a:ext cx="227013" cy="227013"/>
              </a:xfrm>
              <a:custGeom>
                <a:avLst/>
                <a:gdLst>
                  <a:gd name="T0" fmla="*/ 536 w 1287"/>
                  <a:gd name="T1" fmla="*/ 155 h 1290"/>
                  <a:gd name="T2" fmla="*/ 390 w 1287"/>
                  <a:gd name="T3" fmla="*/ 211 h 1290"/>
                  <a:gd name="T4" fmla="*/ 272 w 1287"/>
                  <a:gd name="T5" fmla="*/ 309 h 1290"/>
                  <a:gd name="T6" fmla="*/ 188 w 1287"/>
                  <a:gd name="T7" fmla="*/ 438 h 1290"/>
                  <a:gd name="T8" fmla="*/ 146 w 1287"/>
                  <a:gd name="T9" fmla="*/ 590 h 1290"/>
                  <a:gd name="T10" fmla="*/ 155 w 1287"/>
                  <a:gd name="T11" fmla="*/ 754 h 1290"/>
                  <a:gd name="T12" fmla="*/ 212 w 1287"/>
                  <a:gd name="T13" fmla="*/ 899 h 1290"/>
                  <a:gd name="T14" fmla="*/ 307 w 1287"/>
                  <a:gd name="T15" fmla="*/ 1019 h 1290"/>
                  <a:gd name="T16" fmla="*/ 436 w 1287"/>
                  <a:gd name="T17" fmla="*/ 1103 h 1290"/>
                  <a:gd name="T18" fmla="*/ 589 w 1287"/>
                  <a:gd name="T19" fmla="*/ 1144 h 1290"/>
                  <a:gd name="T20" fmla="*/ 752 w 1287"/>
                  <a:gd name="T21" fmla="*/ 1136 h 1290"/>
                  <a:gd name="T22" fmla="*/ 897 w 1287"/>
                  <a:gd name="T23" fmla="*/ 1080 h 1290"/>
                  <a:gd name="T24" fmla="*/ 1016 w 1287"/>
                  <a:gd name="T25" fmla="*/ 982 h 1290"/>
                  <a:gd name="T26" fmla="*/ 1100 w 1287"/>
                  <a:gd name="T27" fmla="*/ 853 h 1290"/>
                  <a:gd name="T28" fmla="*/ 1141 w 1287"/>
                  <a:gd name="T29" fmla="*/ 701 h 1290"/>
                  <a:gd name="T30" fmla="*/ 1133 w 1287"/>
                  <a:gd name="T31" fmla="*/ 537 h 1290"/>
                  <a:gd name="T32" fmla="*/ 1076 w 1287"/>
                  <a:gd name="T33" fmla="*/ 391 h 1290"/>
                  <a:gd name="T34" fmla="*/ 980 w 1287"/>
                  <a:gd name="T35" fmla="*/ 272 h 1290"/>
                  <a:gd name="T36" fmla="*/ 851 w 1287"/>
                  <a:gd name="T37" fmla="*/ 188 h 1290"/>
                  <a:gd name="T38" fmla="*/ 699 w 1287"/>
                  <a:gd name="T39" fmla="*/ 147 h 1290"/>
                  <a:gd name="T40" fmla="*/ 706 w 1287"/>
                  <a:gd name="T41" fmla="*/ 2 h 1290"/>
                  <a:gd name="T42" fmla="*/ 882 w 1287"/>
                  <a:gd name="T43" fmla="*/ 44 h 1290"/>
                  <a:gd name="T44" fmla="*/ 1034 w 1287"/>
                  <a:gd name="T45" fmla="*/ 130 h 1290"/>
                  <a:gd name="T46" fmla="*/ 1156 w 1287"/>
                  <a:gd name="T47" fmla="*/ 254 h 1290"/>
                  <a:gd name="T48" fmla="*/ 1242 w 1287"/>
                  <a:gd name="T49" fmla="*/ 407 h 1290"/>
                  <a:gd name="T50" fmla="*/ 1284 w 1287"/>
                  <a:gd name="T51" fmla="*/ 583 h 1290"/>
                  <a:gd name="T52" fmla="*/ 1275 w 1287"/>
                  <a:gd name="T53" fmla="*/ 768 h 1290"/>
                  <a:gd name="T54" fmla="*/ 1218 w 1287"/>
                  <a:gd name="T55" fmla="*/ 937 h 1290"/>
                  <a:gd name="T56" fmla="*/ 1119 w 1287"/>
                  <a:gd name="T57" fmla="*/ 1082 h 1290"/>
                  <a:gd name="T58" fmla="*/ 986 w 1287"/>
                  <a:gd name="T59" fmla="*/ 1193 h 1290"/>
                  <a:gd name="T60" fmla="*/ 826 w 1287"/>
                  <a:gd name="T61" fmla="*/ 1265 h 1290"/>
                  <a:gd name="T62" fmla="*/ 643 w 1287"/>
                  <a:gd name="T63" fmla="*/ 1290 h 1290"/>
                  <a:gd name="T64" fmla="*/ 462 w 1287"/>
                  <a:gd name="T65" fmla="*/ 1265 h 1290"/>
                  <a:gd name="T66" fmla="*/ 301 w 1287"/>
                  <a:gd name="T67" fmla="*/ 1193 h 1290"/>
                  <a:gd name="T68" fmla="*/ 169 w 1287"/>
                  <a:gd name="T69" fmla="*/ 1082 h 1290"/>
                  <a:gd name="T70" fmla="*/ 70 w 1287"/>
                  <a:gd name="T71" fmla="*/ 937 h 1290"/>
                  <a:gd name="T72" fmla="*/ 13 w 1287"/>
                  <a:gd name="T73" fmla="*/ 768 h 1290"/>
                  <a:gd name="T74" fmla="*/ 3 w 1287"/>
                  <a:gd name="T75" fmla="*/ 583 h 1290"/>
                  <a:gd name="T76" fmla="*/ 45 w 1287"/>
                  <a:gd name="T77" fmla="*/ 407 h 1290"/>
                  <a:gd name="T78" fmla="*/ 131 w 1287"/>
                  <a:gd name="T79" fmla="*/ 254 h 1290"/>
                  <a:gd name="T80" fmla="*/ 254 w 1287"/>
                  <a:gd name="T81" fmla="*/ 130 h 1290"/>
                  <a:gd name="T82" fmla="*/ 406 w 1287"/>
                  <a:gd name="T83" fmla="*/ 44 h 1290"/>
                  <a:gd name="T84" fmla="*/ 582 w 1287"/>
                  <a:gd name="T85" fmla="*/ 2 h 129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1287" h="1290">
                    <a:moveTo>
                      <a:pt x="643" y="144"/>
                    </a:moveTo>
                    <a:lnTo>
                      <a:pt x="589" y="147"/>
                    </a:lnTo>
                    <a:lnTo>
                      <a:pt x="536" y="155"/>
                    </a:lnTo>
                    <a:lnTo>
                      <a:pt x="485" y="168"/>
                    </a:lnTo>
                    <a:lnTo>
                      <a:pt x="436" y="188"/>
                    </a:lnTo>
                    <a:lnTo>
                      <a:pt x="390" y="211"/>
                    </a:lnTo>
                    <a:lnTo>
                      <a:pt x="347" y="240"/>
                    </a:lnTo>
                    <a:lnTo>
                      <a:pt x="308" y="272"/>
                    </a:lnTo>
                    <a:lnTo>
                      <a:pt x="272" y="309"/>
                    </a:lnTo>
                    <a:lnTo>
                      <a:pt x="240" y="348"/>
                    </a:lnTo>
                    <a:lnTo>
                      <a:pt x="212" y="391"/>
                    </a:lnTo>
                    <a:lnTo>
                      <a:pt x="188" y="438"/>
                    </a:lnTo>
                    <a:lnTo>
                      <a:pt x="169" y="486"/>
                    </a:lnTo>
                    <a:lnTo>
                      <a:pt x="155" y="537"/>
                    </a:lnTo>
                    <a:lnTo>
                      <a:pt x="146" y="590"/>
                    </a:lnTo>
                    <a:lnTo>
                      <a:pt x="144" y="645"/>
                    </a:lnTo>
                    <a:lnTo>
                      <a:pt x="146" y="701"/>
                    </a:lnTo>
                    <a:lnTo>
                      <a:pt x="155" y="754"/>
                    </a:lnTo>
                    <a:lnTo>
                      <a:pt x="169" y="805"/>
                    </a:lnTo>
                    <a:lnTo>
                      <a:pt x="188" y="853"/>
                    </a:lnTo>
                    <a:lnTo>
                      <a:pt x="212" y="899"/>
                    </a:lnTo>
                    <a:lnTo>
                      <a:pt x="239" y="942"/>
                    </a:lnTo>
                    <a:lnTo>
                      <a:pt x="272" y="982"/>
                    </a:lnTo>
                    <a:lnTo>
                      <a:pt x="307" y="1019"/>
                    </a:lnTo>
                    <a:lnTo>
                      <a:pt x="347" y="1051"/>
                    </a:lnTo>
                    <a:lnTo>
                      <a:pt x="390" y="1080"/>
                    </a:lnTo>
                    <a:lnTo>
                      <a:pt x="436" y="1103"/>
                    </a:lnTo>
                    <a:lnTo>
                      <a:pt x="485" y="1121"/>
                    </a:lnTo>
                    <a:lnTo>
                      <a:pt x="536" y="1136"/>
                    </a:lnTo>
                    <a:lnTo>
                      <a:pt x="589" y="1144"/>
                    </a:lnTo>
                    <a:lnTo>
                      <a:pt x="643" y="1147"/>
                    </a:lnTo>
                    <a:lnTo>
                      <a:pt x="699" y="1144"/>
                    </a:lnTo>
                    <a:lnTo>
                      <a:pt x="752" y="1136"/>
                    </a:lnTo>
                    <a:lnTo>
                      <a:pt x="803" y="1121"/>
                    </a:lnTo>
                    <a:lnTo>
                      <a:pt x="851" y="1103"/>
                    </a:lnTo>
                    <a:lnTo>
                      <a:pt x="897" y="1080"/>
                    </a:lnTo>
                    <a:lnTo>
                      <a:pt x="941" y="1051"/>
                    </a:lnTo>
                    <a:lnTo>
                      <a:pt x="980" y="1019"/>
                    </a:lnTo>
                    <a:lnTo>
                      <a:pt x="1016" y="982"/>
                    </a:lnTo>
                    <a:lnTo>
                      <a:pt x="1048" y="942"/>
                    </a:lnTo>
                    <a:lnTo>
                      <a:pt x="1076" y="899"/>
                    </a:lnTo>
                    <a:lnTo>
                      <a:pt x="1100" y="853"/>
                    </a:lnTo>
                    <a:lnTo>
                      <a:pt x="1118" y="805"/>
                    </a:lnTo>
                    <a:lnTo>
                      <a:pt x="1133" y="754"/>
                    </a:lnTo>
                    <a:lnTo>
                      <a:pt x="1141" y="701"/>
                    </a:lnTo>
                    <a:lnTo>
                      <a:pt x="1144" y="645"/>
                    </a:lnTo>
                    <a:lnTo>
                      <a:pt x="1141" y="590"/>
                    </a:lnTo>
                    <a:lnTo>
                      <a:pt x="1133" y="537"/>
                    </a:lnTo>
                    <a:lnTo>
                      <a:pt x="1118" y="486"/>
                    </a:lnTo>
                    <a:lnTo>
                      <a:pt x="1100" y="438"/>
                    </a:lnTo>
                    <a:lnTo>
                      <a:pt x="1076" y="391"/>
                    </a:lnTo>
                    <a:lnTo>
                      <a:pt x="1048" y="348"/>
                    </a:lnTo>
                    <a:lnTo>
                      <a:pt x="1015" y="309"/>
                    </a:lnTo>
                    <a:lnTo>
                      <a:pt x="980" y="272"/>
                    </a:lnTo>
                    <a:lnTo>
                      <a:pt x="940" y="240"/>
                    </a:lnTo>
                    <a:lnTo>
                      <a:pt x="897" y="211"/>
                    </a:lnTo>
                    <a:lnTo>
                      <a:pt x="851" y="188"/>
                    </a:lnTo>
                    <a:lnTo>
                      <a:pt x="803" y="168"/>
                    </a:lnTo>
                    <a:lnTo>
                      <a:pt x="752" y="155"/>
                    </a:lnTo>
                    <a:lnTo>
                      <a:pt x="699" y="147"/>
                    </a:lnTo>
                    <a:lnTo>
                      <a:pt x="643" y="144"/>
                    </a:lnTo>
                    <a:close/>
                    <a:moveTo>
                      <a:pt x="643" y="0"/>
                    </a:moveTo>
                    <a:lnTo>
                      <a:pt x="706" y="2"/>
                    </a:lnTo>
                    <a:lnTo>
                      <a:pt x="766" y="12"/>
                    </a:lnTo>
                    <a:lnTo>
                      <a:pt x="826" y="26"/>
                    </a:lnTo>
                    <a:lnTo>
                      <a:pt x="882" y="44"/>
                    </a:lnTo>
                    <a:lnTo>
                      <a:pt x="935" y="69"/>
                    </a:lnTo>
                    <a:lnTo>
                      <a:pt x="986" y="98"/>
                    </a:lnTo>
                    <a:lnTo>
                      <a:pt x="1034" y="130"/>
                    </a:lnTo>
                    <a:lnTo>
                      <a:pt x="1079" y="168"/>
                    </a:lnTo>
                    <a:lnTo>
                      <a:pt x="1119" y="209"/>
                    </a:lnTo>
                    <a:lnTo>
                      <a:pt x="1156" y="254"/>
                    </a:lnTo>
                    <a:lnTo>
                      <a:pt x="1190" y="302"/>
                    </a:lnTo>
                    <a:lnTo>
                      <a:pt x="1218" y="353"/>
                    </a:lnTo>
                    <a:lnTo>
                      <a:pt x="1242" y="407"/>
                    </a:lnTo>
                    <a:lnTo>
                      <a:pt x="1261" y="463"/>
                    </a:lnTo>
                    <a:lnTo>
                      <a:pt x="1275" y="523"/>
                    </a:lnTo>
                    <a:lnTo>
                      <a:pt x="1284" y="583"/>
                    </a:lnTo>
                    <a:lnTo>
                      <a:pt x="1287" y="645"/>
                    </a:lnTo>
                    <a:lnTo>
                      <a:pt x="1284" y="708"/>
                    </a:lnTo>
                    <a:lnTo>
                      <a:pt x="1275" y="768"/>
                    </a:lnTo>
                    <a:lnTo>
                      <a:pt x="1261" y="828"/>
                    </a:lnTo>
                    <a:lnTo>
                      <a:pt x="1242" y="884"/>
                    </a:lnTo>
                    <a:lnTo>
                      <a:pt x="1218" y="937"/>
                    </a:lnTo>
                    <a:lnTo>
                      <a:pt x="1190" y="988"/>
                    </a:lnTo>
                    <a:lnTo>
                      <a:pt x="1156" y="1037"/>
                    </a:lnTo>
                    <a:lnTo>
                      <a:pt x="1119" y="1082"/>
                    </a:lnTo>
                    <a:lnTo>
                      <a:pt x="1079" y="1123"/>
                    </a:lnTo>
                    <a:lnTo>
                      <a:pt x="1034" y="1159"/>
                    </a:lnTo>
                    <a:lnTo>
                      <a:pt x="986" y="1193"/>
                    </a:lnTo>
                    <a:lnTo>
                      <a:pt x="935" y="1222"/>
                    </a:lnTo>
                    <a:lnTo>
                      <a:pt x="882" y="1246"/>
                    </a:lnTo>
                    <a:lnTo>
                      <a:pt x="826" y="1265"/>
                    </a:lnTo>
                    <a:lnTo>
                      <a:pt x="766" y="1279"/>
                    </a:lnTo>
                    <a:lnTo>
                      <a:pt x="706" y="1287"/>
                    </a:lnTo>
                    <a:lnTo>
                      <a:pt x="643" y="1290"/>
                    </a:lnTo>
                    <a:lnTo>
                      <a:pt x="582" y="1287"/>
                    </a:lnTo>
                    <a:lnTo>
                      <a:pt x="521" y="1279"/>
                    </a:lnTo>
                    <a:lnTo>
                      <a:pt x="462" y="1265"/>
                    </a:lnTo>
                    <a:lnTo>
                      <a:pt x="406" y="1246"/>
                    </a:lnTo>
                    <a:lnTo>
                      <a:pt x="352" y="1222"/>
                    </a:lnTo>
                    <a:lnTo>
                      <a:pt x="301" y="1193"/>
                    </a:lnTo>
                    <a:lnTo>
                      <a:pt x="254" y="1159"/>
                    </a:lnTo>
                    <a:lnTo>
                      <a:pt x="209" y="1123"/>
                    </a:lnTo>
                    <a:lnTo>
                      <a:pt x="169" y="1082"/>
                    </a:lnTo>
                    <a:lnTo>
                      <a:pt x="131" y="1037"/>
                    </a:lnTo>
                    <a:lnTo>
                      <a:pt x="98" y="988"/>
                    </a:lnTo>
                    <a:lnTo>
                      <a:pt x="70" y="937"/>
                    </a:lnTo>
                    <a:lnTo>
                      <a:pt x="45" y="884"/>
                    </a:lnTo>
                    <a:lnTo>
                      <a:pt x="26" y="828"/>
                    </a:lnTo>
                    <a:lnTo>
                      <a:pt x="13" y="768"/>
                    </a:lnTo>
                    <a:lnTo>
                      <a:pt x="3" y="708"/>
                    </a:lnTo>
                    <a:lnTo>
                      <a:pt x="0" y="645"/>
                    </a:lnTo>
                    <a:lnTo>
                      <a:pt x="3" y="583"/>
                    </a:lnTo>
                    <a:lnTo>
                      <a:pt x="13" y="523"/>
                    </a:lnTo>
                    <a:lnTo>
                      <a:pt x="26" y="463"/>
                    </a:lnTo>
                    <a:lnTo>
                      <a:pt x="45" y="407"/>
                    </a:lnTo>
                    <a:lnTo>
                      <a:pt x="70" y="353"/>
                    </a:lnTo>
                    <a:lnTo>
                      <a:pt x="98" y="302"/>
                    </a:lnTo>
                    <a:lnTo>
                      <a:pt x="131" y="254"/>
                    </a:lnTo>
                    <a:lnTo>
                      <a:pt x="169" y="209"/>
                    </a:lnTo>
                    <a:lnTo>
                      <a:pt x="209" y="168"/>
                    </a:lnTo>
                    <a:lnTo>
                      <a:pt x="254" y="130"/>
                    </a:lnTo>
                    <a:lnTo>
                      <a:pt x="301" y="98"/>
                    </a:lnTo>
                    <a:lnTo>
                      <a:pt x="352" y="69"/>
                    </a:lnTo>
                    <a:lnTo>
                      <a:pt x="406" y="44"/>
                    </a:lnTo>
                    <a:lnTo>
                      <a:pt x="462" y="26"/>
                    </a:lnTo>
                    <a:lnTo>
                      <a:pt x="521" y="12"/>
                    </a:lnTo>
                    <a:lnTo>
                      <a:pt x="582" y="2"/>
                    </a:lnTo>
                    <a:lnTo>
                      <a:pt x="643" y="0"/>
                    </a:lnTo>
                    <a:close/>
                  </a:path>
                </a:pathLst>
              </a:custGeom>
              <a:solidFill>
                <a:srgbClr val="27313B"/>
              </a:solidFill>
              <a:ln w="0">
                <a:noFill/>
                <a:prstDash val="solid"/>
                <a:round/>
              </a:ln>
            </p:spPr>
            <p:txBody>
              <a:bodyPr vert="horz" wrap="square" lIns="91440" tIns="45720" rIns="91440" bIns="45720" numCol="1" anchor="t" anchorCtr="0" compatLnSpc="1"/>
              <a:p>
                <a:pPr>
                  <a:lnSpc>
                    <a:spcPct val="150000"/>
                  </a:lnSpc>
                </a:pPr>
                <a:endParaRPr lang="en-US" sz="1600">
                  <a:latin typeface="微软雅黑 Light" panose="020B0502040204020203" pitchFamily="34" charset="-122"/>
                  <a:ea typeface="微软雅黑 Light" panose="020B0502040204020203" pitchFamily="34" charset="-122"/>
                </a:endParaRPr>
              </a:p>
            </p:txBody>
          </p:sp>
          <p:sp>
            <p:nvSpPr>
              <p:cNvPr id="52" name="Freeform 299"/>
              <p:cNvSpPr/>
              <p:nvPr/>
            </p:nvSpPr>
            <p:spPr bwMode="auto">
              <a:xfrm>
                <a:off x="7458076" y="3687763"/>
                <a:ext cx="101600" cy="100013"/>
              </a:xfrm>
              <a:custGeom>
                <a:avLst/>
                <a:gdLst>
                  <a:gd name="T0" fmla="*/ 285 w 572"/>
                  <a:gd name="T1" fmla="*/ 0 h 573"/>
                  <a:gd name="T2" fmla="*/ 328 w 572"/>
                  <a:gd name="T3" fmla="*/ 3 h 573"/>
                  <a:gd name="T4" fmla="*/ 369 w 572"/>
                  <a:gd name="T5" fmla="*/ 12 h 573"/>
                  <a:gd name="T6" fmla="*/ 406 w 572"/>
                  <a:gd name="T7" fmla="*/ 26 h 573"/>
                  <a:gd name="T8" fmla="*/ 441 w 572"/>
                  <a:gd name="T9" fmla="*/ 46 h 573"/>
                  <a:gd name="T10" fmla="*/ 473 w 572"/>
                  <a:gd name="T11" fmla="*/ 70 h 573"/>
                  <a:gd name="T12" fmla="*/ 501 w 572"/>
                  <a:gd name="T13" fmla="*/ 98 h 573"/>
                  <a:gd name="T14" fmla="*/ 526 w 572"/>
                  <a:gd name="T15" fmla="*/ 131 h 573"/>
                  <a:gd name="T16" fmla="*/ 545 w 572"/>
                  <a:gd name="T17" fmla="*/ 166 h 573"/>
                  <a:gd name="T18" fmla="*/ 559 w 572"/>
                  <a:gd name="T19" fmla="*/ 203 h 573"/>
                  <a:gd name="T20" fmla="*/ 569 w 572"/>
                  <a:gd name="T21" fmla="*/ 244 h 573"/>
                  <a:gd name="T22" fmla="*/ 572 w 572"/>
                  <a:gd name="T23" fmla="*/ 286 h 573"/>
                  <a:gd name="T24" fmla="*/ 569 w 572"/>
                  <a:gd name="T25" fmla="*/ 328 h 573"/>
                  <a:gd name="T26" fmla="*/ 559 w 572"/>
                  <a:gd name="T27" fmla="*/ 369 h 573"/>
                  <a:gd name="T28" fmla="*/ 545 w 572"/>
                  <a:gd name="T29" fmla="*/ 407 h 573"/>
                  <a:gd name="T30" fmla="*/ 526 w 572"/>
                  <a:gd name="T31" fmla="*/ 442 h 573"/>
                  <a:gd name="T32" fmla="*/ 501 w 572"/>
                  <a:gd name="T33" fmla="*/ 475 h 573"/>
                  <a:gd name="T34" fmla="*/ 473 w 572"/>
                  <a:gd name="T35" fmla="*/ 502 h 573"/>
                  <a:gd name="T36" fmla="*/ 441 w 572"/>
                  <a:gd name="T37" fmla="*/ 527 h 573"/>
                  <a:gd name="T38" fmla="*/ 406 w 572"/>
                  <a:gd name="T39" fmla="*/ 546 h 573"/>
                  <a:gd name="T40" fmla="*/ 369 w 572"/>
                  <a:gd name="T41" fmla="*/ 561 h 573"/>
                  <a:gd name="T42" fmla="*/ 328 w 572"/>
                  <a:gd name="T43" fmla="*/ 570 h 573"/>
                  <a:gd name="T44" fmla="*/ 285 w 572"/>
                  <a:gd name="T45" fmla="*/ 573 h 573"/>
                  <a:gd name="T46" fmla="*/ 244 w 572"/>
                  <a:gd name="T47" fmla="*/ 570 h 573"/>
                  <a:gd name="T48" fmla="*/ 203 w 572"/>
                  <a:gd name="T49" fmla="*/ 561 h 573"/>
                  <a:gd name="T50" fmla="*/ 166 w 572"/>
                  <a:gd name="T51" fmla="*/ 546 h 573"/>
                  <a:gd name="T52" fmla="*/ 131 w 572"/>
                  <a:gd name="T53" fmla="*/ 527 h 573"/>
                  <a:gd name="T54" fmla="*/ 98 w 572"/>
                  <a:gd name="T55" fmla="*/ 502 h 573"/>
                  <a:gd name="T56" fmla="*/ 71 w 572"/>
                  <a:gd name="T57" fmla="*/ 475 h 573"/>
                  <a:gd name="T58" fmla="*/ 46 w 572"/>
                  <a:gd name="T59" fmla="*/ 442 h 573"/>
                  <a:gd name="T60" fmla="*/ 27 w 572"/>
                  <a:gd name="T61" fmla="*/ 407 h 573"/>
                  <a:gd name="T62" fmla="*/ 13 w 572"/>
                  <a:gd name="T63" fmla="*/ 369 h 573"/>
                  <a:gd name="T64" fmla="*/ 3 w 572"/>
                  <a:gd name="T65" fmla="*/ 328 h 573"/>
                  <a:gd name="T66" fmla="*/ 0 w 572"/>
                  <a:gd name="T67" fmla="*/ 286 h 573"/>
                  <a:gd name="T68" fmla="*/ 143 w 572"/>
                  <a:gd name="T69" fmla="*/ 286 h 573"/>
                  <a:gd name="T70" fmla="*/ 146 w 572"/>
                  <a:gd name="T71" fmla="*/ 315 h 573"/>
                  <a:gd name="T72" fmla="*/ 154 w 572"/>
                  <a:gd name="T73" fmla="*/ 342 h 573"/>
                  <a:gd name="T74" fmla="*/ 168 w 572"/>
                  <a:gd name="T75" fmla="*/ 366 h 573"/>
                  <a:gd name="T76" fmla="*/ 185 w 572"/>
                  <a:gd name="T77" fmla="*/ 388 h 573"/>
                  <a:gd name="T78" fmla="*/ 206 w 572"/>
                  <a:gd name="T79" fmla="*/ 405 h 573"/>
                  <a:gd name="T80" fmla="*/ 231 w 572"/>
                  <a:gd name="T81" fmla="*/ 418 h 573"/>
                  <a:gd name="T82" fmla="*/ 257 w 572"/>
                  <a:gd name="T83" fmla="*/ 427 h 573"/>
                  <a:gd name="T84" fmla="*/ 285 w 572"/>
                  <a:gd name="T85" fmla="*/ 430 h 573"/>
                  <a:gd name="T86" fmla="*/ 315 w 572"/>
                  <a:gd name="T87" fmla="*/ 427 h 573"/>
                  <a:gd name="T88" fmla="*/ 341 w 572"/>
                  <a:gd name="T89" fmla="*/ 418 h 573"/>
                  <a:gd name="T90" fmla="*/ 366 w 572"/>
                  <a:gd name="T91" fmla="*/ 405 h 573"/>
                  <a:gd name="T92" fmla="*/ 387 w 572"/>
                  <a:gd name="T93" fmla="*/ 388 h 573"/>
                  <a:gd name="T94" fmla="*/ 404 w 572"/>
                  <a:gd name="T95" fmla="*/ 366 h 573"/>
                  <a:gd name="T96" fmla="*/ 418 w 572"/>
                  <a:gd name="T97" fmla="*/ 342 h 573"/>
                  <a:gd name="T98" fmla="*/ 426 w 572"/>
                  <a:gd name="T99" fmla="*/ 315 h 573"/>
                  <a:gd name="T100" fmla="*/ 429 w 572"/>
                  <a:gd name="T101" fmla="*/ 286 h 573"/>
                  <a:gd name="T102" fmla="*/ 426 w 572"/>
                  <a:gd name="T103" fmla="*/ 258 h 573"/>
                  <a:gd name="T104" fmla="*/ 418 w 572"/>
                  <a:gd name="T105" fmla="*/ 231 h 573"/>
                  <a:gd name="T106" fmla="*/ 404 w 572"/>
                  <a:gd name="T107" fmla="*/ 207 h 573"/>
                  <a:gd name="T108" fmla="*/ 387 w 572"/>
                  <a:gd name="T109" fmla="*/ 185 h 573"/>
                  <a:gd name="T110" fmla="*/ 366 w 572"/>
                  <a:gd name="T111" fmla="*/ 168 h 573"/>
                  <a:gd name="T112" fmla="*/ 341 w 572"/>
                  <a:gd name="T113" fmla="*/ 154 h 573"/>
                  <a:gd name="T114" fmla="*/ 315 w 572"/>
                  <a:gd name="T115" fmla="*/ 146 h 573"/>
                  <a:gd name="T116" fmla="*/ 285 w 572"/>
                  <a:gd name="T117" fmla="*/ 143 h 573"/>
                  <a:gd name="T118" fmla="*/ 285 w 572"/>
                  <a:gd name="T119" fmla="*/ 0 h 57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Lst>
                <a:rect l="0" t="0" r="r" b="b"/>
                <a:pathLst>
                  <a:path w="572" h="573">
                    <a:moveTo>
                      <a:pt x="285" y="0"/>
                    </a:moveTo>
                    <a:lnTo>
                      <a:pt x="328" y="3"/>
                    </a:lnTo>
                    <a:lnTo>
                      <a:pt x="369" y="12"/>
                    </a:lnTo>
                    <a:lnTo>
                      <a:pt x="406" y="26"/>
                    </a:lnTo>
                    <a:lnTo>
                      <a:pt x="441" y="46"/>
                    </a:lnTo>
                    <a:lnTo>
                      <a:pt x="473" y="70"/>
                    </a:lnTo>
                    <a:lnTo>
                      <a:pt x="501" y="98"/>
                    </a:lnTo>
                    <a:lnTo>
                      <a:pt x="526" y="131"/>
                    </a:lnTo>
                    <a:lnTo>
                      <a:pt x="545" y="166"/>
                    </a:lnTo>
                    <a:lnTo>
                      <a:pt x="559" y="203"/>
                    </a:lnTo>
                    <a:lnTo>
                      <a:pt x="569" y="244"/>
                    </a:lnTo>
                    <a:lnTo>
                      <a:pt x="572" y="286"/>
                    </a:lnTo>
                    <a:lnTo>
                      <a:pt x="569" y="328"/>
                    </a:lnTo>
                    <a:lnTo>
                      <a:pt x="559" y="369"/>
                    </a:lnTo>
                    <a:lnTo>
                      <a:pt x="545" y="407"/>
                    </a:lnTo>
                    <a:lnTo>
                      <a:pt x="526" y="442"/>
                    </a:lnTo>
                    <a:lnTo>
                      <a:pt x="501" y="475"/>
                    </a:lnTo>
                    <a:lnTo>
                      <a:pt x="473" y="502"/>
                    </a:lnTo>
                    <a:lnTo>
                      <a:pt x="441" y="527"/>
                    </a:lnTo>
                    <a:lnTo>
                      <a:pt x="406" y="546"/>
                    </a:lnTo>
                    <a:lnTo>
                      <a:pt x="369" y="561"/>
                    </a:lnTo>
                    <a:lnTo>
                      <a:pt x="328" y="570"/>
                    </a:lnTo>
                    <a:lnTo>
                      <a:pt x="285" y="573"/>
                    </a:lnTo>
                    <a:lnTo>
                      <a:pt x="244" y="570"/>
                    </a:lnTo>
                    <a:lnTo>
                      <a:pt x="203" y="561"/>
                    </a:lnTo>
                    <a:lnTo>
                      <a:pt x="166" y="546"/>
                    </a:lnTo>
                    <a:lnTo>
                      <a:pt x="131" y="527"/>
                    </a:lnTo>
                    <a:lnTo>
                      <a:pt x="98" y="502"/>
                    </a:lnTo>
                    <a:lnTo>
                      <a:pt x="71" y="475"/>
                    </a:lnTo>
                    <a:lnTo>
                      <a:pt x="46" y="442"/>
                    </a:lnTo>
                    <a:lnTo>
                      <a:pt x="27" y="407"/>
                    </a:lnTo>
                    <a:lnTo>
                      <a:pt x="13" y="369"/>
                    </a:lnTo>
                    <a:lnTo>
                      <a:pt x="3" y="328"/>
                    </a:lnTo>
                    <a:lnTo>
                      <a:pt x="0" y="286"/>
                    </a:lnTo>
                    <a:lnTo>
                      <a:pt x="143" y="286"/>
                    </a:lnTo>
                    <a:lnTo>
                      <a:pt x="146" y="315"/>
                    </a:lnTo>
                    <a:lnTo>
                      <a:pt x="154" y="342"/>
                    </a:lnTo>
                    <a:lnTo>
                      <a:pt x="168" y="366"/>
                    </a:lnTo>
                    <a:lnTo>
                      <a:pt x="185" y="388"/>
                    </a:lnTo>
                    <a:lnTo>
                      <a:pt x="206" y="405"/>
                    </a:lnTo>
                    <a:lnTo>
                      <a:pt x="231" y="418"/>
                    </a:lnTo>
                    <a:lnTo>
                      <a:pt x="257" y="427"/>
                    </a:lnTo>
                    <a:lnTo>
                      <a:pt x="285" y="430"/>
                    </a:lnTo>
                    <a:lnTo>
                      <a:pt x="315" y="427"/>
                    </a:lnTo>
                    <a:lnTo>
                      <a:pt x="341" y="418"/>
                    </a:lnTo>
                    <a:lnTo>
                      <a:pt x="366" y="405"/>
                    </a:lnTo>
                    <a:lnTo>
                      <a:pt x="387" y="388"/>
                    </a:lnTo>
                    <a:lnTo>
                      <a:pt x="404" y="366"/>
                    </a:lnTo>
                    <a:lnTo>
                      <a:pt x="418" y="342"/>
                    </a:lnTo>
                    <a:lnTo>
                      <a:pt x="426" y="315"/>
                    </a:lnTo>
                    <a:lnTo>
                      <a:pt x="429" y="286"/>
                    </a:lnTo>
                    <a:lnTo>
                      <a:pt x="426" y="258"/>
                    </a:lnTo>
                    <a:lnTo>
                      <a:pt x="418" y="231"/>
                    </a:lnTo>
                    <a:lnTo>
                      <a:pt x="404" y="207"/>
                    </a:lnTo>
                    <a:lnTo>
                      <a:pt x="387" y="185"/>
                    </a:lnTo>
                    <a:lnTo>
                      <a:pt x="366" y="168"/>
                    </a:lnTo>
                    <a:lnTo>
                      <a:pt x="341" y="154"/>
                    </a:lnTo>
                    <a:lnTo>
                      <a:pt x="315" y="146"/>
                    </a:lnTo>
                    <a:lnTo>
                      <a:pt x="285" y="143"/>
                    </a:lnTo>
                    <a:lnTo>
                      <a:pt x="285" y="0"/>
                    </a:lnTo>
                    <a:close/>
                  </a:path>
                </a:pathLst>
              </a:custGeom>
              <a:grpFill/>
              <a:ln w="0">
                <a:noFill/>
                <a:prstDash val="solid"/>
                <a:round/>
              </a:ln>
            </p:spPr>
            <p:txBody>
              <a:bodyPr vert="horz" wrap="square" lIns="91440" tIns="45720" rIns="91440" bIns="45720" numCol="1" anchor="t" anchorCtr="0" compatLnSpc="1"/>
              <a:p>
                <a:pPr>
                  <a:lnSpc>
                    <a:spcPct val="150000"/>
                  </a:lnSpc>
                </a:pPr>
                <a:endParaRPr lang="en-US" sz="1600">
                  <a:latin typeface="微软雅黑 Light" panose="020B0502040204020203" pitchFamily="34" charset="-122"/>
                  <a:ea typeface="微软雅黑 Light" panose="020B0502040204020203" pitchFamily="34" charset="-122"/>
                </a:endParaRPr>
              </a:p>
            </p:txBody>
          </p:sp>
        </p:grpSp>
        <p:sp>
          <p:nvSpPr>
            <p:cNvPr id="55" name="Freeform 447"/>
            <p:cNvSpPr>
              <a:spLocks noEditPoints="1"/>
            </p:cNvSpPr>
            <p:nvPr/>
          </p:nvSpPr>
          <p:spPr bwMode="auto">
            <a:xfrm>
              <a:off x="3140283" y="3763351"/>
              <a:ext cx="505172" cy="503825"/>
            </a:xfrm>
            <a:custGeom>
              <a:avLst/>
              <a:gdLst>
                <a:gd name="T0" fmla="*/ 1761 w 3376"/>
                <a:gd name="T1" fmla="*/ 1402 h 3366"/>
                <a:gd name="T2" fmla="*/ 1372 w 3376"/>
                <a:gd name="T3" fmla="*/ 1612 h 3366"/>
                <a:gd name="T4" fmla="*/ 1134 w 3376"/>
                <a:gd name="T5" fmla="*/ 1931 h 3366"/>
                <a:gd name="T6" fmla="*/ 1097 w 3376"/>
                <a:gd name="T7" fmla="*/ 2315 h 3366"/>
                <a:gd name="T8" fmla="*/ 1274 w 3376"/>
                <a:gd name="T9" fmla="*/ 2662 h 3366"/>
                <a:gd name="T10" fmla="*/ 1618 w 3376"/>
                <a:gd name="T11" fmla="*/ 2913 h 3366"/>
                <a:gd name="T12" fmla="*/ 2078 w 3376"/>
                <a:gd name="T13" fmla="*/ 3026 h 3366"/>
                <a:gd name="T14" fmla="*/ 2491 w 3376"/>
                <a:gd name="T15" fmla="*/ 2985 h 3366"/>
                <a:gd name="T16" fmla="*/ 2910 w 3376"/>
                <a:gd name="T17" fmla="*/ 2790 h 3366"/>
                <a:gd name="T18" fmla="*/ 3012 w 3376"/>
                <a:gd name="T19" fmla="*/ 2701 h 3366"/>
                <a:gd name="T20" fmla="*/ 3151 w 3376"/>
                <a:gd name="T21" fmla="*/ 2514 h 3366"/>
                <a:gd name="T22" fmla="*/ 3238 w 3376"/>
                <a:gd name="T23" fmla="*/ 2239 h 3366"/>
                <a:gd name="T24" fmla="*/ 3163 w 3376"/>
                <a:gd name="T25" fmla="*/ 1872 h 3366"/>
                <a:gd name="T26" fmla="*/ 2896 w 3376"/>
                <a:gd name="T27" fmla="*/ 1568 h 3366"/>
                <a:gd name="T28" fmla="*/ 2488 w 3376"/>
                <a:gd name="T29" fmla="*/ 1381 h 3366"/>
                <a:gd name="T30" fmla="*/ 1137 w 3376"/>
                <a:gd name="T31" fmla="*/ 149 h 3366"/>
                <a:gd name="T32" fmla="*/ 678 w 3376"/>
                <a:gd name="T33" fmla="*/ 263 h 3366"/>
                <a:gd name="T34" fmla="*/ 333 w 3376"/>
                <a:gd name="T35" fmla="*/ 513 h 3366"/>
                <a:gd name="T36" fmla="*/ 157 w 3376"/>
                <a:gd name="T37" fmla="*/ 860 h 3366"/>
                <a:gd name="T38" fmla="*/ 176 w 3376"/>
                <a:gd name="T39" fmla="*/ 1193 h 3366"/>
                <a:gd name="T40" fmla="*/ 300 w 3376"/>
                <a:gd name="T41" fmla="*/ 1425 h 3366"/>
                <a:gd name="T42" fmla="*/ 434 w 3376"/>
                <a:gd name="T43" fmla="*/ 1564 h 3366"/>
                <a:gd name="T44" fmla="*/ 352 w 3376"/>
                <a:gd name="T45" fmla="*/ 1910 h 3366"/>
                <a:gd name="T46" fmla="*/ 817 w 3376"/>
                <a:gd name="T47" fmla="*/ 1765 h 3366"/>
                <a:gd name="T48" fmla="*/ 960 w 3376"/>
                <a:gd name="T49" fmla="*/ 1801 h 3366"/>
                <a:gd name="T50" fmla="*/ 1141 w 3376"/>
                <a:gd name="T51" fmla="*/ 1630 h 3366"/>
                <a:gd name="T52" fmla="*/ 1499 w 3376"/>
                <a:gd name="T53" fmla="*/ 1348 h 3366"/>
                <a:gd name="T54" fmla="*/ 1978 w 3376"/>
                <a:gd name="T55" fmla="*/ 1204 h 3366"/>
                <a:gd name="T56" fmla="*/ 2304 w 3376"/>
                <a:gd name="T57" fmla="*/ 1093 h 3366"/>
                <a:gd name="T58" fmla="*/ 2252 w 3376"/>
                <a:gd name="T59" fmla="*/ 720 h 3366"/>
                <a:gd name="T60" fmla="*/ 1985 w 3376"/>
                <a:gd name="T61" fmla="*/ 394 h 3366"/>
                <a:gd name="T62" fmla="*/ 1563 w 3376"/>
                <a:gd name="T63" fmla="*/ 190 h 3366"/>
                <a:gd name="T64" fmla="*/ 1313 w 3376"/>
                <a:gd name="T65" fmla="*/ 2 h 3366"/>
                <a:gd name="T66" fmla="*/ 1813 w 3376"/>
                <a:gd name="T67" fmla="*/ 123 h 3366"/>
                <a:gd name="T68" fmla="*/ 2197 w 3376"/>
                <a:gd name="T69" fmla="*/ 393 h 3366"/>
                <a:gd name="T70" fmla="*/ 2413 w 3376"/>
                <a:gd name="T71" fmla="*/ 768 h 3366"/>
                <a:gd name="T72" fmla="*/ 2422 w 3376"/>
                <a:gd name="T73" fmla="*/ 1158 h 3366"/>
                <a:gd name="T74" fmla="*/ 2811 w 3376"/>
                <a:gd name="T75" fmla="*/ 1349 h 3366"/>
                <a:gd name="T76" fmla="*/ 3176 w 3376"/>
                <a:gd name="T77" fmla="*/ 1639 h 3366"/>
                <a:gd name="T78" fmla="*/ 3363 w 3376"/>
                <a:gd name="T79" fmla="*/ 2032 h 3366"/>
                <a:gd name="T80" fmla="*/ 3334 w 3376"/>
                <a:gd name="T81" fmla="*/ 2434 h 3366"/>
                <a:gd name="T82" fmla="*/ 3120 w 3376"/>
                <a:gd name="T83" fmla="*/ 2781 h 3366"/>
                <a:gd name="T84" fmla="*/ 2341 w 3376"/>
                <a:gd name="T85" fmla="*/ 3151 h 3366"/>
                <a:gd name="T86" fmla="*/ 1802 w 3376"/>
                <a:gd name="T87" fmla="*/ 3119 h 3366"/>
                <a:gd name="T88" fmla="*/ 1353 w 3376"/>
                <a:gd name="T89" fmla="*/ 2919 h 3366"/>
                <a:gd name="T90" fmla="*/ 1047 w 3376"/>
                <a:gd name="T91" fmla="*/ 2592 h 3366"/>
                <a:gd name="T92" fmla="*/ 933 w 3376"/>
                <a:gd name="T93" fmla="*/ 2177 h 3366"/>
                <a:gd name="T94" fmla="*/ 828 w 3376"/>
                <a:gd name="T95" fmla="*/ 1916 h 3366"/>
                <a:gd name="T96" fmla="*/ 154 w 3376"/>
                <a:gd name="T97" fmla="*/ 1462 h 3366"/>
                <a:gd name="T98" fmla="*/ 3 w 3376"/>
                <a:gd name="T99" fmla="*/ 1057 h 3366"/>
                <a:gd name="T100" fmla="*/ 80 w 3376"/>
                <a:gd name="T101" fmla="*/ 634 h 3366"/>
                <a:gd name="T102" fmla="*/ 358 w 3376"/>
                <a:gd name="T103" fmla="*/ 288 h 3366"/>
                <a:gd name="T104" fmla="*/ 786 w 3376"/>
                <a:gd name="T105" fmla="*/ 64 h 33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3376" h="3366">
                  <a:moveTo>
                    <a:pt x="2162" y="1342"/>
                  </a:moveTo>
                  <a:lnTo>
                    <a:pt x="2078" y="1344"/>
                  </a:lnTo>
                  <a:lnTo>
                    <a:pt x="1995" y="1351"/>
                  </a:lnTo>
                  <a:lnTo>
                    <a:pt x="1915" y="1363"/>
                  </a:lnTo>
                  <a:lnTo>
                    <a:pt x="1837" y="1381"/>
                  </a:lnTo>
                  <a:lnTo>
                    <a:pt x="1761" y="1402"/>
                  </a:lnTo>
                  <a:lnTo>
                    <a:pt x="1687" y="1428"/>
                  </a:lnTo>
                  <a:lnTo>
                    <a:pt x="1618" y="1457"/>
                  </a:lnTo>
                  <a:lnTo>
                    <a:pt x="1551" y="1490"/>
                  </a:lnTo>
                  <a:lnTo>
                    <a:pt x="1488" y="1528"/>
                  </a:lnTo>
                  <a:lnTo>
                    <a:pt x="1429" y="1568"/>
                  </a:lnTo>
                  <a:lnTo>
                    <a:pt x="1372" y="1612"/>
                  </a:lnTo>
                  <a:lnTo>
                    <a:pt x="1321" y="1658"/>
                  </a:lnTo>
                  <a:lnTo>
                    <a:pt x="1274" y="1708"/>
                  </a:lnTo>
                  <a:lnTo>
                    <a:pt x="1232" y="1760"/>
                  </a:lnTo>
                  <a:lnTo>
                    <a:pt x="1194" y="1815"/>
                  </a:lnTo>
                  <a:lnTo>
                    <a:pt x="1162" y="1872"/>
                  </a:lnTo>
                  <a:lnTo>
                    <a:pt x="1134" y="1931"/>
                  </a:lnTo>
                  <a:lnTo>
                    <a:pt x="1113" y="1992"/>
                  </a:lnTo>
                  <a:lnTo>
                    <a:pt x="1097" y="2055"/>
                  </a:lnTo>
                  <a:lnTo>
                    <a:pt x="1088" y="2119"/>
                  </a:lnTo>
                  <a:lnTo>
                    <a:pt x="1085" y="2186"/>
                  </a:lnTo>
                  <a:lnTo>
                    <a:pt x="1088" y="2251"/>
                  </a:lnTo>
                  <a:lnTo>
                    <a:pt x="1097" y="2315"/>
                  </a:lnTo>
                  <a:lnTo>
                    <a:pt x="1113" y="2378"/>
                  </a:lnTo>
                  <a:lnTo>
                    <a:pt x="1134" y="2439"/>
                  </a:lnTo>
                  <a:lnTo>
                    <a:pt x="1162" y="2499"/>
                  </a:lnTo>
                  <a:lnTo>
                    <a:pt x="1194" y="2556"/>
                  </a:lnTo>
                  <a:lnTo>
                    <a:pt x="1232" y="2610"/>
                  </a:lnTo>
                  <a:lnTo>
                    <a:pt x="1274" y="2662"/>
                  </a:lnTo>
                  <a:lnTo>
                    <a:pt x="1321" y="2712"/>
                  </a:lnTo>
                  <a:lnTo>
                    <a:pt x="1372" y="2759"/>
                  </a:lnTo>
                  <a:lnTo>
                    <a:pt x="1429" y="2802"/>
                  </a:lnTo>
                  <a:lnTo>
                    <a:pt x="1488" y="2843"/>
                  </a:lnTo>
                  <a:lnTo>
                    <a:pt x="1551" y="2880"/>
                  </a:lnTo>
                  <a:lnTo>
                    <a:pt x="1618" y="2913"/>
                  </a:lnTo>
                  <a:lnTo>
                    <a:pt x="1687" y="2942"/>
                  </a:lnTo>
                  <a:lnTo>
                    <a:pt x="1761" y="2968"/>
                  </a:lnTo>
                  <a:lnTo>
                    <a:pt x="1837" y="2989"/>
                  </a:lnTo>
                  <a:lnTo>
                    <a:pt x="1915" y="3007"/>
                  </a:lnTo>
                  <a:lnTo>
                    <a:pt x="1995" y="3019"/>
                  </a:lnTo>
                  <a:lnTo>
                    <a:pt x="2078" y="3026"/>
                  </a:lnTo>
                  <a:lnTo>
                    <a:pt x="2162" y="3028"/>
                  </a:lnTo>
                  <a:lnTo>
                    <a:pt x="2227" y="3027"/>
                  </a:lnTo>
                  <a:lnTo>
                    <a:pt x="2293" y="3022"/>
                  </a:lnTo>
                  <a:lnTo>
                    <a:pt x="2360" y="3013"/>
                  </a:lnTo>
                  <a:lnTo>
                    <a:pt x="2426" y="3001"/>
                  </a:lnTo>
                  <a:lnTo>
                    <a:pt x="2491" y="2985"/>
                  </a:lnTo>
                  <a:lnTo>
                    <a:pt x="2554" y="2967"/>
                  </a:lnTo>
                  <a:lnTo>
                    <a:pt x="2614" y="2944"/>
                  </a:lnTo>
                  <a:lnTo>
                    <a:pt x="3031" y="3106"/>
                  </a:lnTo>
                  <a:lnTo>
                    <a:pt x="2902" y="2796"/>
                  </a:lnTo>
                  <a:lnTo>
                    <a:pt x="2904" y="2795"/>
                  </a:lnTo>
                  <a:lnTo>
                    <a:pt x="2910" y="2790"/>
                  </a:lnTo>
                  <a:lnTo>
                    <a:pt x="2921" y="2783"/>
                  </a:lnTo>
                  <a:lnTo>
                    <a:pt x="2934" y="2773"/>
                  </a:lnTo>
                  <a:lnTo>
                    <a:pt x="2950" y="2758"/>
                  </a:lnTo>
                  <a:lnTo>
                    <a:pt x="2969" y="2742"/>
                  </a:lnTo>
                  <a:lnTo>
                    <a:pt x="2989" y="2724"/>
                  </a:lnTo>
                  <a:lnTo>
                    <a:pt x="3012" y="2701"/>
                  </a:lnTo>
                  <a:lnTo>
                    <a:pt x="3035" y="2677"/>
                  </a:lnTo>
                  <a:lnTo>
                    <a:pt x="3058" y="2649"/>
                  </a:lnTo>
                  <a:lnTo>
                    <a:pt x="3083" y="2619"/>
                  </a:lnTo>
                  <a:lnTo>
                    <a:pt x="3106" y="2587"/>
                  </a:lnTo>
                  <a:lnTo>
                    <a:pt x="3130" y="2552"/>
                  </a:lnTo>
                  <a:lnTo>
                    <a:pt x="3151" y="2514"/>
                  </a:lnTo>
                  <a:lnTo>
                    <a:pt x="3173" y="2474"/>
                  </a:lnTo>
                  <a:lnTo>
                    <a:pt x="3191" y="2431"/>
                  </a:lnTo>
                  <a:lnTo>
                    <a:pt x="3208" y="2386"/>
                  </a:lnTo>
                  <a:lnTo>
                    <a:pt x="3221" y="2339"/>
                  </a:lnTo>
                  <a:lnTo>
                    <a:pt x="3230" y="2290"/>
                  </a:lnTo>
                  <a:lnTo>
                    <a:pt x="3238" y="2239"/>
                  </a:lnTo>
                  <a:lnTo>
                    <a:pt x="3240" y="2186"/>
                  </a:lnTo>
                  <a:lnTo>
                    <a:pt x="3237" y="2119"/>
                  </a:lnTo>
                  <a:lnTo>
                    <a:pt x="3226" y="2055"/>
                  </a:lnTo>
                  <a:lnTo>
                    <a:pt x="3211" y="1992"/>
                  </a:lnTo>
                  <a:lnTo>
                    <a:pt x="3189" y="1931"/>
                  </a:lnTo>
                  <a:lnTo>
                    <a:pt x="3163" y="1872"/>
                  </a:lnTo>
                  <a:lnTo>
                    <a:pt x="3130" y="1814"/>
                  </a:lnTo>
                  <a:lnTo>
                    <a:pt x="3093" y="1760"/>
                  </a:lnTo>
                  <a:lnTo>
                    <a:pt x="3050" y="1708"/>
                  </a:lnTo>
                  <a:lnTo>
                    <a:pt x="3003" y="1658"/>
                  </a:lnTo>
                  <a:lnTo>
                    <a:pt x="2951" y="1611"/>
                  </a:lnTo>
                  <a:lnTo>
                    <a:pt x="2896" y="1568"/>
                  </a:lnTo>
                  <a:lnTo>
                    <a:pt x="2837" y="1527"/>
                  </a:lnTo>
                  <a:lnTo>
                    <a:pt x="2773" y="1490"/>
                  </a:lnTo>
                  <a:lnTo>
                    <a:pt x="2706" y="1457"/>
                  </a:lnTo>
                  <a:lnTo>
                    <a:pt x="2637" y="1428"/>
                  </a:lnTo>
                  <a:lnTo>
                    <a:pt x="2563" y="1402"/>
                  </a:lnTo>
                  <a:lnTo>
                    <a:pt x="2488" y="1381"/>
                  </a:lnTo>
                  <a:lnTo>
                    <a:pt x="2409" y="1363"/>
                  </a:lnTo>
                  <a:lnTo>
                    <a:pt x="2329" y="1351"/>
                  </a:lnTo>
                  <a:lnTo>
                    <a:pt x="2246" y="1344"/>
                  </a:lnTo>
                  <a:lnTo>
                    <a:pt x="2162" y="1342"/>
                  </a:lnTo>
                  <a:close/>
                  <a:moveTo>
                    <a:pt x="1221" y="146"/>
                  </a:moveTo>
                  <a:lnTo>
                    <a:pt x="1137" y="149"/>
                  </a:lnTo>
                  <a:lnTo>
                    <a:pt x="1055" y="157"/>
                  </a:lnTo>
                  <a:lnTo>
                    <a:pt x="974" y="169"/>
                  </a:lnTo>
                  <a:lnTo>
                    <a:pt x="896" y="186"/>
                  </a:lnTo>
                  <a:lnTo>
                    <a:pt x="820" y="208"/>
                  </a:lnTo>
                  <a:lnTo>
                    <a:pt x="748" y="233"/>
                  </a:lnTo>
                  <a:lnTo>
                    <a:pt x="678" y="263"/>
                  </a:lnTo>
                  <a:lnTo>
                    <a:pt x="610" y="296"/>
                  </a:lnTo>
                  <a:lnTo>
                    <a:pt x="548" y="332"/>
                  </a:lnTo>
                  <a:lnTo>
                    <a:pt x="488" y="373"/>
                  </a:lnTo>
                  <a:lnTo>
                    <a:pt x="432" y="417"/>
                  </a:lnTo>
                  <a:lnTo>
                    <a:pt x="380" y="463"/>
                  </a:lnTo>
                  <a:lnTo>
                    <a:pt x="333" y="513"/>
                  </a:lnTo>
                  <a:lnTo>
                    <a:pt x="291" y="566"/>
                  </a:lnTo>
                  <a:lnTo>
                    <a:pt x="253" y="621"/>
                  </a:lnTo>
                  <a:lnTo>
                    <a:pt x="221" y="677"/>
                  </a:lnTo>
                  <a:lnTo>
                    <a:pt x="194" y="736"/>
                  </a:lnTo>
                  <a:lnTo>
                    <a:pt x="172" y="798"/>
                  </a:lnTo>
                  <a:lnTo>
                    <a:pt x="157" y="860"/>
                  </a:lnTo>
                  <a:lnTo>
                    <a:pt x="148" y="925"/>
                  </a:lnTo>
                  <a:lnTo>
                    <a:pt x="145" y="990"/>
                  </a:lnTo>
                  <a:lnTo>
                    <a:pt x="147" y="1044"/>
                  </a:lnTo>
                  <a:lnTo>
                    <a:pt x="153" y="1095"/>
                  </a:lnTo>
                  <a:lnTo>
                    <a:pt x="163" y="1145"/>
                  </a:lnTo>
                  <a:lnTo>
                    <a:pt x="176" y="1193"/>
                  </a:lnTo>
                  <a:lnTo>
                    <a:pt x="193" y="1238"/>
                  </a:lnTo>
                  <a:lnTo>
                    <a:pt x="211" y="1279"/>
                  </a:lnTo>
                  <a:lnTo>
                    <a:pt x="232" y="1319"/>
                  </a:lnTo>
                  <a:lnTo>
                    <a:pt x="254" y="1357"/>
                  </a:lnTo>
                  <a:lnTo>
                    <a:pt x="277" y="1392"/>
                  </a:lnTo>
                  <a:lnTo>
                    <a:pt x="300" y="1425"/>
                  </a:lnTo>
                  <a:lnTo>
                    <a:pt x="325" y="1454"/>
                  </a:lnTo>
                  <a:lnTo>
                    <a:pt x="349" y="1482"/>
                  </a:lnTo>
                  <a:lnTo>
                    <a:pt x="372" y="1507"/>
                  </a:lnTo>
                  <a:lnTo>
                    <a:pt x="394" y="1529"/>
                  </a:lnTo>
                  <a:lnTo>
                    <a:pt x="415" y="1547"/>
                  </a:lnTo>
                  <a:lnTo>
                    <a:pt x="434" y="1564"/>
                  </a:lnTo>
                  <a:lnTo>
                    <a:pt x="449" y="1577"/>
                  </a:lnTo>
                  <a:lnTo>
                    <a:pt x="464" y="1588"/>
                  </a:lnTo>
                  <a:lnTo>
                    <a:pt x="473" y="1595"/>
                  </a:lnTo>
                  <a:lnTo>
                    <a:pt x="480" y="1601"/>
                  </a:lnTo>
                  <a:lnTo>
                    <a:pt x="482" y="1602"/>
                  </a:lnTo>
                  <a:lnTo>
                    <a:pt x="352" y="1910"/>
                  </a:lnTo>
                  <a:lnTo>
                    <a:pt x="761" y="1750"/>
                  </a:lnTo>
                  <a:lnTo>
                    <a:pt x="764" y="1750"/>
                  </a:lnTo>
                  <a:lnTo>
                    <a:pt x="771" y="1753"/>
                  </a:lnTo>
                  <a:lnTo>
                    <a:pt x="783" y="1756"/>
                  </a:lnTo>
                  <a:lnTo>
                    <a:pt x="799" y="1760"/>
                  </a:lnTo>
                  <a:lnTo>
                    <a:pt x="817" y="1765"/>
                  </a:lnTo>
                  <a:lnTo>
                    <a:pt x="839" y="1771"/>
                  </a:lnTo>
                  <a:lnTo>
                    <a:pt x="861" y="1778"/>
                  </a:lnTo>
                  <a:lnTo>
                    <a:pt x="885" y="1784"/>
                  </a:lnTo>
                  <a:lnTo>
                    <a:pt x="911" y="1790"/>
                  </a:lnTo>
                  <a:lnTo>
                    <a:pt x="935" y="1796"/>
                  </a:lnTo>
                  <a:lnTo>
                    <a:pt x="960" y="1801"/>
                  </a:lnTo>
                  <a:lnTo>
                    <a:pt x="982" y="1805"/>
                  </a:lnTo>
                  <a:lnTo>
                    <a:pt x="1004" y="1808"/>
                  </a:lnTo>
                  <a:lnTo>
                    <a:pt x="1023" y="1810"/>
                  </a:lnTo>
                  <a:lnTo>
                    <a:pt x="1057" y="1748"/>
                  </a:lnTo>
                  <a:lnTo>
                    <a:pt x="1097" y="1688"/>
                  </a:lnTo>
                  <a:lnTo>
                    <a:pt x="1141" y="1630"/>
                  </a:lnTo>
                  <a:lnTo>
                    <a:pt x="1191" y="1575"/>
                  </a:lnTo>
                  <a:lnTo>
                    <a:pt x="1245" y="1524"/>
                  </a:lnTo>
                  <a:lnTo>
                    <a:pt x="1302" y="1475"/>
                  </a:lnTo>
                  <a:lnTo>
                    <a:pt x="1365" y="1429"/>
                  </a:lnTo>
                  <a:lnTo>
                    <a:pt x="1431" y="1387"/>
                  </a:lnTo>
                  <a:lnTo>
                    <a:pt x="1499" y="1348"/>
                  </a:lnTo>
                  <a:lnTo>
                    <a:pt x="1572" y="1313"/>
                  </a:lnTo>
                  <a:lnTo>
                    <a:pt x="1648" y="1283"/>
                  </a:lnTo>
                  <a:lnTo>
                    <a:pt x="1727" y="1256"/>
                  </a:lnTo>
                  <a:lnTo>
                    <a:pt x="1808" y="1234"/>
                  </a:lnTo>
                  <a:lnTo>
                    <a:pt x="1892" y="1217"/>
                  </a:lnTo>
                  <a:lnTo>
                    <a:pt x="1978" y="1204"/>
                  </a:lnTo>
                  <a:lnTo>
                    <a:pt x="2065" y="1197"/>
                  </a:lnTo>
                  <a:lnTo>
                    <a:pt x="2156" y="1194"/>
                  </a:lnTo>
                  <a:lnTo>
                    <a:pt x="2217" y="1195"/>
                  </a:lnTo>
                  <a:lnTo>
                    <a:pt x="2279" y="1199"/>
                  </a:lnTo>
                  <a:lnTo>
                    <a:pt x="2293" y="1147"/>
                  </a:lnTo>
                  <a:lnTo>
                    <a:pt x="2304" y="1093"/>
                  </a:lnTo>
                  <a:lnTo>
                    <a:pt x="2312" y="1039"/>
                  </a:lnTo>
                  <a:lnTo>
                    <a:pt x="2314" y="983"/>
                  </a:lnTo>
                  <a:lnTo>
                    <a:pt x="2307" y="915"/>
                  </a:lnTo>
                  <a:lnTo>
                    <a:pt x="2295" y="849"/>
                  </a:lnTo>
                  <a:lnTo>
                    <a:pt x="2277" y="783"/>
                  </a:lnTo>
                  <a:lnTo>
                    <a:pt x="2252" y="720"/>
                  </a:lnTo>
                  <a:lnTo>
                    <a:pt x="2220" y="660"/>
                  </a:lnTo>
                  <a:lnTo>
                    <a:pt x="2184" y="600"/>
                  </a:lnTo>
                  <a:lnTo>
                    <a:pt x="2142" y="544"/>
                  </a:lnTo>
                  <a:lnTo>
                    <a:pt x="2094" y="491"/>
                  </a:lnTo>
                  <a:lnTo>
                    <a:pt x="2043" y="441"/>
                  </a:lnTo>
                  <a:lnTo>
                    <a:pt x="1985" y="394"/>
                  </a:lnTo>
                  <a:lnTo>
                    <a:pt x="1925" y="350"/>
                  </a:lnTo>
                  <a:lnTo>
                    <a:pt x="1859" y="310"/>
                  </a:lnTo>
                  <a:lnTo>
                    <a:pt x="1791" y="273"/>
                  </a:lnTo>
                  <a:lnTo>
                    <a:pt x="1718" y="241"/>
                  </a:lnTo>
                  <a:lnTo>
                    <a:pt x="1642" y="213"/>
                  </a:lnTo>
                  <a:lnTo>
                    <a:pt x="1563" y="190"/>
                  </a:lnTo>
                  <a:lnTo>
                    <a:pt x="1481" y="171"/>
                  </a:lnTo>
                  <a:lnTo>
                    <a:pt x="1397" y="158"/>
                  </a:lnTo>
                  <a:lnTo>
                    <a:pt x="1311" y="149"/>
                  </a:lnTo>
                  <a:lnTo>
                    <a:pt x="1221" y="146"/>
                  </a:lnTo>
                  <a:close/>
                  <a:moveTo>
                    <a:pt x="1221" y="0"/>
                  </a:moveTo>
                  <a:lnTo>
                    <a:pt x="1313" y="2"/>
                  </a:lnTo>
                  <a:lnTo>
                    <a:pt x="1402" y="10"/>
                  </a:lnTo>
                  <a:lnTo>
                    <a:pt x="1489" y="24"/>
                  </a:lnTo>
                  <a:lnTo>
                    <a:pt x="1574" y="42"/>
                  </a:lnTo>
                  <a:lnTo>
                    <a:pt x="1656" y="64"/>
                  </a:lnTo>
                  <a:lnTo>
                    <a:pt x="1736" y="91"/>
                  </a:lnTo>
                  <a:lnTo>
                    <a:pt x="1813" y="123"/>
                  </a:lnTo>
                  <a:lnTo>
                    <a:pt x="1886" y="159"/>
                  </a:lnTo>
                  <a:lnTo>
                    <a:pt x="1957" y="198"/>
                  </a:lnTo>
                  <a:lnTo>
                    <a:pt x="2022" y="241"/>
                  </a:lnTo>
                  <a:lnTo>
                    <a:pt x="2085" y="288"/>
                  </a:lnTo>
                  <a:lnTo>
                    <a:pt x="2143" y="339"/>
                  </a:lnTo>
                  <a:lnTo>
                    <a:pt x="2197" y="393"/>
                  </a:lnTo>
                  <a:lnTo>
                    <a:pt x="2246" y="449"/>
                  </a:lnTo>
                  <a:lnTo>
                    <a:pt x="2290" y="508"/>
                  </a:lnTo>
                  <a:lnTo>
                    <a:pt x="2329" y="570"/>
                  </a:lnTo>
                  <a:lnTo>
                    <a:pt x="2363" y="634"/>
                  </a:lnTo>
                  <a:lnTo>
                    <a:pt x="2390" y="701"/>
                  </a:lnTo>
                  <a:lnTo>
                    <a:pt x="2413" y="768"/>
                  </a:lnTo>
                  <a:lnTo>
                    <a:pt x="2429" y="839"/>
                  </a:lnTo>
                  <a:lnTo>
                    <a:pt x="2439" y="910"/>
                  </a:lnTo>
                  <a:lnTo>
                    <a:pt x="2443" y="984"/>
                  </a:lnTo>
                  <a:lnTo>
                    <a:pt x="2440" y="1041"/>
                  </a:lnTo>
                  <a:lnTo>
                    <a:pt x="2434" y="1099"/>
                  </a:lnTo>
                  <a:lnTo>
                    <a:pt x="2422" y="1158"/>
                  </a:lnTo>
                  <a:lnTo>
                    <a:pt x="2407" y="1216"/>
                  </a:lnTo>
                  <a:lnTo>
                    <a:pt x="2493" y="1233"/>
                  </a:lnTo>
                  <a:lnTo>
                    <a:pt x="2577" y="1255"/>
                  </a:lnTo>
                  <a:lnTo>
                    <a:pt x="2658" y="1283"/>
                  </a:lnTo>
                  <a:lnTo>
                    <a:pt x="2736" y="1313"/>
                  </a:lnTo>
                  <a:lnTo>
                    <a:pt x="2811" y="1349"/>
                  </a:lnTo>
                  <a:lnTo>
                    <a:pt x="2882" y="1388"/>
                  </a:lnTo>
                  <a:lnTo>
                    <a:pt x="2949" y="1432"/>
                  </a:lnTo>
                  <a:lnTo>
                    <a:pt x="3012" y="1479"/>
                  </a:lnTo>
                  <a:lnTo>
                    <a:pt x="3071" y="1529"/>
                  </a:lnTo>
                  <a:lnTo>
                    <a:pt x="3126" y="1582"/>
                  </a:lnTo>
                  <a:lnTo>
                    <a:pt x="3176" y="1639"/>
                  </a:lnTo>
                  <a:lnTo>
                    <a:pt x="3221" y="1699"/>
                  </a:lnTo>
                  <a:lnTo>
                    <a:pt x="3260" y="1761"/>
                  </a:lnTo>
                  <a:lnTo>
                    <a:pt x="3295" y="1826"/>
                  </a:lnTo>
                  <a:lnTo>
                    <a:pt x="3324" y="1892"/>
                  </a:lnTo>
                  <a:lnTo>
                    <a:pt x="3346" y="1962"/>
                  </a:lnTo>
                  <a:lnTo>
                    <a:pt x="3363" y="2032"/>
                  </a:lnTo>
                  <a:lnTo>
                    <a:pt x="3372" y="2105"/>
                  </a:lnTo>
                  <a:lnTo>
                    <a:pt x="3376" y="2178"/>
                  </a:lnTo>
                  <a:lnTo>
                    <a:pt x="3373" y="2243"/>
                  </a:lnTo>
                  <a:lnTo>
                    <a:pt x="3365" y="2307"/>
                  </a:lnTo>
                  <a:lnTo>
                    <a:pt x="3352" y="2372"/>
                  </a:lnTo>
                  <a:lnTo>
                    <a:pt x="3334" y="2434"/>
                  </a:lnTo>
                  <a:lnTo>
                    <a:pt x="3310" y="2495"/>
                  </a:lnTo>
                  <a:lnTo>
                    <a:pt x="3282" y="2556"/>
                  </a:lnTo>
                  <a:lnTo>
                    <a:pt x="3249" y="2615"/>
                  </a:lnTo>
                  <a:lnTo>
                    <a:pt x="3210" y="2672"/>
                  </a:lnTo>
                  <a:lnTo>
                    <a:pt x="3167" y="2728"/>
                  </a:lnTo>
                  <a:lnTo>
                    <a:pt x="3120" y="2781"/>
                  </a:lnTo>
                  <a:lnTo>
                    <a:pt x="3066" y="2832"/>
                  </a:lnTo>
                  <a:lnTo>
                    <a:pt x="3289" y="3366"/>
                  </a:lnTo>
                  <a:lnTo>
                    <a:pt x="2614" y="3092"/>
                  </a:lnTo>
                  <a:lnTo>
                    <a:pt x="2524" y="3117"/>
                  </a:lnTo>
                  <a:lnTo>
                    <a:pt x="2433" y="3137"/>
                  </a:lnTo>
                  <a:lnTo>
                    <a:pt x="2341" y="3151"/>
                  </a:lnTo>
                  <a:lnTo>
                    <a:pt x="2248" y="3159"/>
                  </a:lnTo>
                  <a:lnTo>
                    <a:pt x="2155" y="3161"/>
                  </a:lnTo>
                  <a:lnTo>
                    <a:pt x="2063" y="3158"/>
                  </a:lnTo>
                  <a:lnTo>
                    <a:pt x="1974" y="3151"/>
                  </a:lnTo>
                  <a:lnTo>
                    <a:pt x="1887" y="3138"/>
                  </a:lnTo>
                  <a:lnTo>
                    <a:pt x="1802" y="3119"/>
                  </a:lnTo>
                  <a:lnTo>
                    <a:pt x="1719" y="3097"/>
                  </a:lnTo>
                  <a:lnTo>
                    <a:pt x="1640" y="3069"/>
                  </a:lnTo>
                  <a:lnTo>
                    <a:pt x="1563" y="3039"/>
                  </a:lnTo>
                  <a:lnTo>
                    <a:pt x="1489" y="3003"/>
                  </a:lnTo>
                  <a:lnTo>
                    <a:pt x="1419" y="2963"/>
                  </a:lnTo>
                  <a:lnTo>
                    <a:pt x="1353" y="2919"/>
                  </a:lnTo>
                  <a:lnTo>
                    <a:pt x="1291" y="2873"/>
                  </a:lnTo>
                  <a:lnTo>
                    <a:pt x="1233" y="2822"/>
                  </a:lnTo>
                  <a:lnTo>
                    <a:pt x="1179" y="2769"/>
                  </a:lnTo>
                  <a:lnTo>
                    <a:pt x="1130" y="2712"/>
                  </a:lnTo>
                  <a:lnTo>
                    <a:pt x="1086" y="2653"/>
                  </a:lnTo>
                  <a:lnTo>
                    <a:pt x="1047" y="2592"/>
                  </a:lnTo>
                  <a:lnTo>
                    <a:pt x="1013" y="2527"/>
                  </a:lnTo>
                  <a:lnTo>
                    <a:pt x="986" y="2461"/>
                  </a:lnTo>
                  <a:lnTo>
                    <a:pt x="963" y="2392"/>
                  </a:lnTo>
                  <a:lnTo>
                    <a:pt x="947" y="2323"/>
                  </a:lnTo>
                  <a:lnTo>
                    <a:pt x="937" y="2251"/>
                  </a:lnTo>
                  <a:lnTo>
                    <a:pt x="933" y="2177"/>
                  </a:lnTo>
                  <a:lnTo>
                    <a:pt x="936" y="2118"/>
                  </a:lnTo>
                  <a:lnTo>
                    <a:pt x="942" y="2060"/>
                  </a:lnTo>
                  <a:lnTo>
                    <a:pt x="953" y="2002"/>
                  </a:lnTo>
                  <a:lnTo>
                    <a:pt x="968" y="1945"/>
                  </a:lnTo>
                  <a:lnTo>
                    <a:pt x="897" y="1931"/>
                  </a:lnTo>
                  <a:lnTo>
                    <a:pt x="828" y="1916"/>
                  </a:lnTo>
                  <a:lnTo>
                    <a:pt x="761" y="1896"/>
                  </a:lnTo>
                  <a:lnTo>
                    <a:pt x="86" y="2170"/>
                  </a:lnTo>
                  <a:lnTo>
                    <a:pt x="309" y="1636"/>
                  </a:lnTo>
                  <a:lnTo>
                    <a:pt x="251" y="1581"/>
                  </a:lnTo>
                  <a:lnTo>
                    <a:pt x="200" y="1522"/>
                  </a:lnTo>
                  <a:lnTo>
                    <a:pt x="154" y="1462"/>
                  </a:lnTo>
                  <a:lnTo>
                    <a:pt x="113" y="1399"/>
                  </a:lnTo>
                  <a:lnTo>
                    <a:pt x="79" y="1334"/>
                  </a:lnTo>
                  <a:lnTo>
                    <a:pt x="51" y="1267"/>
                  </a:lnTo>
                  <a:lnTo>
                    <a:pt x="29" y="1199"/>
                  </a:lnTo>
                  <a:lnTo>
                    <a:pt x="13" y="1128"/>
                  </a:lnTo>
                  <a:lnTo>
                    <a:pt x="3" y="1057"/>
                  </a:lnTo>
                  <a:lnTo>
                    <a:pt x="0" y="984"/>
                  </a:lnTo>
                  <a:lnTo>
                    <a:pt x="3" y="910"/>
                  </a:lnTo>
                  <a:lnTo>
                    <a:pt x="13" y="839"/>
                  </a:lnTo>
                  <a:lnTo>
                    <a:pt x="30" y="768"/>
                  </a:lnTo>
                  <a:lnTo>
                    <a:pt x="52" y="701"/>
                  </a:lnTo>
                  <a:lnTo>
                    <a:pt x="80" y="634"/>
                  </a:lnTo>
                  <a:lnTo>
                    <a:pt x="114" y="570"/>
                  </a:lnTo>
                  <a:lnTo>
                    <a:pt x="153" y="508"/>
                  </a:lnTo>
                  <a:lnTo>
                    <a:pt x="197" y="449"/>
                  </a:lnTo>
                  <a:lnTo>
                    <a:pt x="246" y="393"/>
                  </a:lnTo>
                  <a:lnTo>
                    <a:pt x="299" y="339"/>
                  </a:lnTo>
                  <a:lnTo>
                    <a:pt x="358" y="288"/>
                  </a:lnTo>
                  <a:lnTo>
                    <a:pt x="419" y="241"/>
                  </a:lnTo>
                  <a:lnTo>
                    <a:pt x="486" y="198"/>
                  </a:lnTo>
                  <a:lnTo>
                    <a:pt x="556" y="159"/>
                  </a:lnTo>
                  <a:lnTo>
                    <a:pt x="630" y="123"/>
                  </a:lnTo>
                  <a:lnTo>
                    <a:pt x="706" y="91"/>
                  </a:lnTo>
                  <a:lnTo>
                    <a:pt x="786" y="64"/>
                  </a:lnTo>
                  <a:lnTo>
                    <a:pt x="868" y="42"/>
                  </a:lnTo>
                  <a:lnTo>
                    <a:pt x="953" y="24"/>
                  </a:lnTo>
                  <a:lnTo>
                    <a:pt x="1040" y="10"/>
                  </a:lnTo>
                  <a:lnTo>
                    <a:pt x="1130" y="2"/>
                  </a:lnTo>
                  <a:lnTo>
                    <a:pt x="1221" y="0"/>
                  </a:lnTo>
                  <a:close/>
                </a:path>
              </a:pathLst>
            </a:custGeom>
            <a:solidFill>
              <a:schemeClr val="accent2"/>
            </a:solidFill>
            <a:ln w="0">
              <a:noFill/>
              <a:prstDash val="solid"/>
              <a:round/>
            </a:ln>
          </p:spPr>
          <p:txBody>
            <a:bodyPr vert="horz" wrap="square" lIns="91440" tIns="45720" rIns="91440" bIns="45720" numCol="1" anchor="t" anchorCtr="0" compatLnSpc="1"/>
            <a:p>
              <a:pPr>
                <a:lnSpc>
                  <a:spcPct val="150000"/>
                </a:lnSpc>
              </a:pPr>
              <a:endParaRPr lang="en-US" sz="1600">
                <a:latin typeface="微软雅黑 Light" panose="020B0502040204020203" pitchFamily="34" charset="-122"/>
                <a:ea typeface="微软雅黑 Light" panose="020B0502040204020203" pitchFamily="34" charset="-122"/>
              </a:endParaRPr>
            </a:p>
          </p:txBody>
        </p:sp>
        <p:sp>
          <p:nvSpPr>
            <p:cNvPr id="56" name="文本框 55"/>
            <p:cNvSpPr txBox="1"/>
            <p:nvPr/>
          </p:nvSpPr>
          <p:spPr>
            <a:xfrm>
              <a:off x="1758560" y="2432967"/>
              <a:ext cx="2668306" cy="620334"/>
            </a:xfrm>
            <a:prstGeom prst="rect">
              <a:avLst/>
            </a:prstGeom>
            <a:noFill/>
          </p:spPr>
          <p:txBody>
            <a:bodyPr wrap="square" rtlCol="0">
              <a:spAutoFit/>
            </a:bodyPr>
            <a:p>
              <a:pPr>
                <a:lnSpc>
                  <a:spcPct val="150000"/>
                </a:lnSpc>
              </a:pPr>
              <a:r>
                <a:rPr lang="zh-CN" altLang="en-US" sz="1200" dirty="0">
                  <a:solidFill>
                    <a:schemeClr val="tx1">
                      <a:lumMod val="75000"/>
                      <a:lumOff val="25000"/>
                    </a:schemeClr>
                  </a:solidFill>
                  <a:latin typeface="微软雅黑 Light" panose="020B0502040204020203" pitchFamily="34" charset="-122"/>
                  <a:ea typeface="微软雅黑 Light" panose="020B0502040204020203" pitchFamily="34" charset="-122"/>
                </a:rPr>
                <a:t>点击文本框即可进行编辑输入相关内容点击文本框即可进行编辑输入相关内容</a:t>
              </a:r>
              <a:endParaRPr lang="zh-CN" altLang="en-US" sz="1200" dirty="0">
                <a:solidFill>
                  <a:schemeClr val="tx1">
                    <a:lumMod val="75000"/>
                    <a:lumOff val="25000"/>
                  </a:schemeClr>
                </a:solidFill>
                <a:latin typeface="微软雅黑 Light" panose="020B0502040204020203" pitchFamily="34" charset="-122"/>
                <a:ea typeface="微软雅黑 Light" panose="020B0502040204020203" pitchFamily="34" charset="-122"/>
              </a:endParaRPr>
            </a:p>
          </p:txBody>
        </p:sp>
        <p:sp>
          <p:nvSpPr>
            <p:cNvPr id="57" name="文本框 56"/>
            <p:cNvSpPr txBox="1"/>
            <p:nvPr/>
          </p:nvSpPr>
          <p:spPr>
            <a:xfrm>
              <a:off x="1758560" y="2078542"/>
              <a:ext cx="1337925" cy="398088"/>
            </a:xfrm>
            <a:prstGeom prst="rect">
              <a:avLst/>
            </a:prstGeom>
            <a:noFill/>
          </p:spPr>
          <p:txBody>
            <a:bodyPr wrap="square" rtlCol="0">
              <a:spAutoFit/>
            </a:bodyPr>
            <a:p>
              <a:pPr>
                <a:lnSpc>
                  <a:spcPct val="150000"/>
                </a:lnSpc>
              </a:pPr>
              <a:r>
                <a:rPr lang="zh-CN" altLang="en-US" sz="1400" b="1" dirty="0">
                  <a:solidFill>
                    <a:schemeClr val="tx1">
                      <a:lumMod val="75000"/>
                      <a:lumOff val="25000"/>
                    </a:schemeClr>
                  </a:solidFill>
                  <a:latin typeface="微软雅黑 Light" panose="020B0502040204020203" pitchFamily="34" charset="-122"/>
                  <a:ea typeface="微软雅黑 Light" panose="020B0502040204020203" pitchFamily="34" charset="-122"/>
                </a:rPr>
                <a:t>编辑标题</a:t>
              </a:r>
              <a:endParaRPr lang="zh-CN" altLang="en-US" sz="1400" b="1" dirty="0">
                <a:solidFill>
                  <a:schemeClr val="tx1">
                    <a:lumMod val="75000"/>
                    <a:lumOff val="25000"/>
                  </a:schemeClr>
                </a:solidFill>
                <a:latin typeface="微软雅黑 Light" panose="020B0502040204020203" pitchFamily="34" charset="-122"/>
                <a:ea typeface="微软雅黑 Light" panose="020B0502040204020203" pitchFamily="34" charset="-122"/>
              </a:endParaRPr>
            </a:p>
          </p:txBody>
        </p:sp>
        <p:sp>
          <p:nvSpPr>
            <p:cNvPr id="58" name="文本框 57"/>
            <p:cNvSpPr txBox="1"/>
            <p:nvPr/>
          </p:nvSpPr>
          <p:spPr>
            <a:xfrm>
              <a:off x="5198978" y="2432967"/>
              <a:ext cx="2668306" cy="620334"/>
            </a:xfrm>
            <a:prstGeom prst="rect">
              <a:avLst/>
            </a:prstGeom>
            <a:noFill/>
          </p:spPr>
          <p:txBody>
            <a:bodyPr wrap="square" rtlCol="0">
              <a:spAutoFit/>
            </a:bodyPr>
            <a:p>
              <a:pPr>
                <a:lnSpc>
                  <a:spcPct val="150000"/>
                </a:lnSpc>
              </a:pPr>
              <a:r>
                <a:rPr lang="zh-CN" altLang="en-US" sz="1200" dirty="0">
                  <a:solidFill>
                    <a:schemeClr val="tx1">
                      <a:lumMod val="75000"/>
                      <a:lumOff val="25000"/>
                    </a:schemeClr>
                  </a:solidFill>
                  <a:latin typeface="微软雅黑 Light" panose="020B0502040204020203" pitchFamily="34" charset="-122"/>
                  <a:ea typeface="微软雅黑 Light" panose="020B0502040204020203" pitchFamily="34" charset="-122"/>
                </a:rPr>
                <a:t>点击文本框即可进行编辑输入相关内容点击文本框即可进行编辑输入相关内容</a:t>
              </a:r>
              <a:endParaRPr lang="zh-CN" altLang="en-US" sz="1200" dirty="0">
                <a:solidFill>
                  <a:schemeClr val="tx1">
                    <a:lumMod val="75000"/>
                    <a:lumOff val="25000"/>
                  </a:schemeClr>
                </a:solidFill>
                <a:latin typeface="微软雅黑 Light" panose="020B0502040204020203" pitchFamily="34" charset="-122"/>
                <a:ea typeface="微软雅黑 Light" panose="020B0502040204020203" pitchFamily="34" charset="-122"/>
              </a:endParaRPr>
            </a:p>
          </p:txBody>
        </p:sp>
        <p:sp>
          <p:nvSpPr>
            <p:cNvPr id="59" name="文本框 58"/>
            <p:cNvSpPr txBox="1"/>
            <p:nvPr/>
          </p:nvSpPr>
          <p:spPr>
            <a:xfrm>
              <a:off x="5198978" y="2078542"/>
              <a:ext cx="1337925" cy="398088"/>
            </a:xfrm>
            <a:prstGeom prst="rect">
              <a:avLst/>
            </a:prstGeom>
            <a:noFill/>
          </p:spPr>
          <p:txBody>
            <a:bodyPr wrap="square" rtlCol="0">
              <a:spAutoFit/>
            </a:bodyPr>
            <a:p>
              <a:pPr>
                <a:lnSpc>
                  <a:spcPct val="150000"/>
                </a:lnSpc>
              </a:pPr>
              <a:r>
                <a:rPr lang="zh-CN" altLang="en-US" sz="1400" b="1" dirty="0">
                  <a:solidFill>
                    <a:schemeClr val="tx1">
                      <a:lumMod val="75000"/>
                      <a:lumOff val="25000"/>
                    </a:schemeClr>
                  </a:solidFill>
                  <a:latin typeface="微软雅黑 Light" panose="020B0502040204020203" pitchFamily="34" charset="-122"/>
                  <a:ea typeface="微软雅黑 Light" panose="020B0502040204020203" pitchFamily="34" charset="-122"/>
                </a:rPr>
                <a:t>编辑标题</a:t>
              </a:r>
              <a:endParaRPr lang="zh-CN" altLang="en-US" sz="1400" b="1" dirty="0">
                <a:solidFill>
                  <a:schemeClr val="tx1">
                    <a:lumMod val="75000"/>
                    <a:lumOff val="25000"/>
                  </a:schemeClr>
                </a:solidFill>
                <a:latin typeface="微软雅黑 Light" panose="020B0502040204020203" pitchFamily="34" charset="-122"/>
                <a:ea typeface="微软雅黑 Light" panose="020B0502040204020203" pitchFamily="34" charset="-122"/>
              </a:endParaRPr>
            </a:p>
          </p:txBody>
        </p:sp>
        <p:sp>
          <p:nvSpPr>
            <p:cNvPr id="60" name="文本框 59"/>
            <p:cNvSpPr txBox="1"/>
            <p:nvPr/>
          </p:nvSpPr>
          <p:spPr>
            <a:xfrm>
              <a:off x="8610644" y="2432967"/>
              <a:ext cx="2668306" cy="620334"/>
            </a:xfrm>
            <a:prstGeom prst="rect">
              <a:avLst/>
            </a:prstGeom>
            <a:noFill/>
          </p:spPr>
          <p:txBody>
            <a:bodyPr wrap="square" rtlCol="0">
              <a:spAutoFit/>
            </a:bodyPr>
            <a:p>
              <a:pPr>
                <a:lnSpc>
                  <a:spcPct val="150000"/>
                </a:lnSpc>
              </a:pPr>
              <a:r>
                <a:rPr lang="zh-CN" altLang="en-US" sz="1200" dirty="0">
                  <a:solidFill>
                    <a:schemeClr val="tx1">
                      <a:lumMod val="75000"/>
                      <a:lumOff val="25000"/>
                    </a:schemeClr>
                  </a:solidFill>
                  <a:latin typeface="微软雅黑 Light" panose="020B0502040204020203" pitchFamily="34" charset="-122"/>
                  <a:ea typeface="微软雅黑 Light" panose="020B0502040204020203" pitchFamily="34" charset="-122"/>
                </a:rPr>
                <a:t>点击文本框即可进行编辑输入相关内容点击文本框即可进行编辑输入相关内容</a:t>
              </a:r>
              <a:endParaRPr lang="zh-CN" altLang="en-US" sz="1200" dirty="0">
                <a:solidFill>
                  <a:schemeClr val="tx1">
                    <a:lumMod val="75000"/>
                    <a:lumOff val="25000"/>
                  </a:schemeClr>
                </a:solidFill>
                <a:latin typeface="微软雅黑 Light" panose="020B0502040204020203" pitchFamily="34" charset="-122"/>
                <a:ea typeface="微软雅黑 Light" panose="020B0502040204020203" pitchFamily="34" charset="-122"/>
              </a:endParaRPr>
            </a:p>
          </p:txBody>
        </p:sp>
        <p:sp>
          <p:nvSpPr>
            <p:cNvPr id="61" name="文本框 60"/>
            <p:cNvSpPr txBox="1"/>
            <p:nvPr/>
          </p:nvSpPr>
          <p:spPr>
            <a:xfrm>
              <a:off x="8610644" y="2078542"/>
              <a:ext cx="1337925" cy="398088"/>
            </a:xfrm>
            <a:prstGeom prst="rect">
              <a:avLst/>
            </a:prstGeom>
            <a:noFill/>
          </p:spPr>
          <p:txBody>
            <a:bodyPr wrap="square" rtlCol="0">
              <a:spAutoFit/>
            </a:bodyPr>
            <a:p>
              <a:pPr>
                <a:lnSpc>
                  <a:spcPct val="150000"/>
                </a:lnSpc>
              </a:pPr>
              <a:r>
                <a:rPr lang="zh-CN" altLang="en-US" sz="1400" b="1" dirty="0">
                  <a:solidFill>
                    <a:schemeClr val="tx1">
                      <a:lumMod val="75000"/>
                      <a:lumOff val="25000"/>
                    </a:schemeClr>
                  </a:solidFill>
                  <a:latin typeface="微软雅黑 Light" panose="020B0502040204020203" pitchFamily="34" charset="-122"/>
                  <a:ea typeface="微软雅黑 Light" panose="020B0502040204020203" pitchFamily="34" charset="-122"/>
                </a:rPr>
                <a:t>编辑标题</a:t>
              </a:r>
              <a:endParaRPr lang="zh-CN" altLang="en-US" sz="1400" b="1" dirty="0">
                <a:solidFill>
                  <a:schemeClr val="tx1">
                    <a:lumMod val="75000"/>
                    <a:lumOff val="25000"/>
                  </a:schemeClr>
                </a:solidFill>
                <a:latin typeface="微软雅黑 Light" panose="020B0502040204020203" pitchFamily="34" charset="-122"/>
                <a:ea typeface="微软雅黑 Light" panose="020B0502040204020203" pitchFamily="34" charset="-122"/>
              </a:endParaRPr>
            </a:p>
          </p:txBody>
        </p:sp>
        <p:sp>
          <p:nvSpPr>
            <p:cNvPr id="62" name="文本框 61"/>
            <p:cNvSpPr txBox="1"/>
            <p:nvPr/>
          </p:nvSpPr>
          <p:spPr>
            <a:xfrm>
              <a:off x="3500583" y="5339654"/>
              <a:ext cx="2668306" cy="620334"/>
            </a:xfrm>
            <a:prstGeom prst="rect">
              <a:avLst/>
            </a:prstGeom>
            <a:noFill/>
          </p:spPr>
          <p:txBody>
            <a:bodyPr wrap="square" rtlCol="0">
              <a:spAutoFit/>
            </a:bodyPr>
            <a:p>
              <a:pPr>
                <a:lnSpc>
                  <a:spcPct val="150000"/>
                </a:lnSpc>
              </a:pPr>
              <a:r>
                <a:rPr lang="zh-CN" altLang="en-US" sz="1200" dirty="0">
                  <a:solidFill>
                    <a:schemeClr val="tx1">
                      <a:lumMod val="75000"/>
                      <a:lumOff val="25000"/>
                    </a:schemeClr>
                  </a:solidFill>
                  <a:latin typeface="微软雅黑 Light" panose="020B0502040204020203" pitchFamily="34" charset="-122"/>
                  <a:ea typeface="微软雅黑 Light" panose="020B0502040204020203" pitchFamily="34" charset="-122"/>
                </a:rPr>
                <a:t>点击文本框即可进行编辑输入相关内容点击文本框即可进行编辑输入相关内容</a:t>
              </a:r>
              <a:endParaRPr lang="zh-CN" altLang="en-US" sz="1200" dirty="0">
                <a:solidFill>
                  <a:schemeClr val="tx1">
                    <a:lumMod val="75000"/>
                    <a:lumOff val="25000"/>
                  </a:schemeClr>
                </a:solidFill>
                <a:latin typeface="微软雅黑 Light" panose="020B0502040204020203" pitchFamily="34" charset="-122"/>
                <a:ea typeface="微软雅黑 Light" panose="020B0502040204020203" pitchFamily="34" charset="-122"/>
              </a:endParaRPr>
            </a:p>
          </p:txBody>
        </p:sp>
        <p:sp>
          <p:nvSpPr>
            <p:cNvPr id="63" name="文本框 62"/>
            <p:cNvSpPr txBox="1"/>
            <p:nvPr/>
          </p:nvSpPr>
          <p:spPr>
            <a:xfrm>
              <a:off x="3500583" y="4998039"/>
              <a:ext cx="1337925" cy="398088"/>
            </a:xfrm>
            <a:prstGeom prst="rect">
              <a:avLst/>
            </a:prstGeom>
            <a:noFill/>
          </p:spPr>
          <p:txBody>
            <a:bodyPr wrap="square" rtlCol="0">
              <a:spAutoFit/>
            </a:bodyPr>
            <a:p>
              <a:pPr>
                <a:lnSpc>
                  <a:spcPct val="150000"/>
                </a:lnSpc>
              </a:pPr>
              <a:r>
                <a:rPr lang="zh-CN" altLang="en-US" sz="1400" b="1" dirty="0">
                  <a:solidFill>
                    <a:schemeClr val="tx1">
                      <a:lumMod val="75000"/>
                      <a:lumOff val="25000"/>
                    </a:schemeClr>
                  </a:solidFill>
                  <a:latin typeface="微软雅黑 Light" panose="020B0502040204020203" pitchFamily="34" charset="-122"/>
                  <a:ea typeface="微软雅黑 Light" panose="020B0502040204020203" pitchFamily="34" charset="-122"/>
                </a:rPr>
                <a:t>编辑标题</a:t>
              </a:r>
              <a:endParaRPr lang="zh-CN" altLang="en-US" sz="1400" b="1" dirty="0">
                <a:solidFill>
                  <a:schemeClr val="tx1">
                    <a:lumMod val="75000"/>
                    <a:lumOff val="25000"/>
                  </a:schemeClr>
                </a:solidFill>
                <a:latin typeface="微软雅黑 Light" panose="020B0502040204020203" pitchFamily="34" charset="-122"/>
                <a:ea typeface="微软雅黑 Light" panose="020B0502040204020203" pitchFamily="34" charset="-122"/>
              </a:endParaRPr>
            </a:p>
          </p:txBody>
        </p:sp>
        <p:sp>
          <p:nvSpPr>
            <p:cNvPr id="64" name="文本框 63"/>
            <p:cNvSpPr txBox="1"/>
            <p:nvPr/>
          </p:nvSpPr>
          <p:spPr>
            <a:xfrm>
              <a:off x="6886344" y="5339657"/>
              <a:ext cx="2668306" cy="620334"/>
            </a:xfrm>
            <a:prstGeom prst="rect">
              <a:avLst/>
            </a:prstGeom>
            <a:noFill/>
          </p:spPr>
          <p:txBody>
            <a:bodyPr wrap="square" rtlCol="0">
              <a:spAutoFit/>
            </a:bodyPr>
            <a:p>
              <a:pPr>
                <a:lnSpc>
                  <a:spcPct val="150000"/>
                </a:lnSpc>
              </a:pPr>
              <a:r>
                <a:rPr lang="zh-CN" altLang="en-US" sz="1200" dirty="0">
                  <a:solidFill>
                    <a:schemeClr val="tx1">
                      <a:lumMod val="75000"/>
                      <a:lumOff val="25000"/>
                    </a:schemeClr>
                  </a:solidFill>
                  <a:latin typeface="微软雅黑 Light" panose="020B0502040204020203" pitchFamily="34" charset="-122"/>
                  <a:ea typeface="微软雅黑 Light" panose="020B0502040204020203" pitchFamily="34" charset="-122"/>
                </a:rPr>
                <a:t>点击文本框即可进行编辑输入相关内容点击文本框即可进行编辑输入相关内容</a:t>
              </a:r>
              <a:endParaRPr lang="zh-CN" altLang="en-US" sz="1200" dirty="0">
                <a:solidFill>
                  <a:schemeClr val="tx1">
                    <a:lumMod val="75000"/>
                    <a:lumOff val="25000"/>
                  </a:schemeClr>
                </a:solidFill>
                <a:latin typeface="微软雅黑 Light" panose="020B0502040204020203" pitchFamily="34" charset="-122"/>
                <a:ea typeface="微软雅黑 Light" panose="020B0502040204020203" pitchFamily="34" charset="-122"/>
              </a:endParaRPr>
            </a:p>
          </p:txBody>
        </p:sp>
        <p:sp>
          <p:nvSpPr>
            <p:cNvPr id="65" name="文本框 64"/>
            <p:cNvSpPr txBox="1"/>
            <p:nvPr/>
          </p:nvSpPr>
          <p:spPr>
            <a:xfrm>
              <a:off x="6886343" y="4998037"/>
              <a:ext cx="1337925" cy="398088"/>
            </a:xfrm>
            <a:prstGeom prst="rect">
              <a:avLst/>
            </a:prstGeom>
            <a:noFill/>
          </p:spPr>
          <p:txBody>
            <a:bodyPr wrap="square" rtlCol="0">
              <a:spAutoFit/>
            </a:bodyPr>
            <a:p>
              <a:pPr>
                <a:lnSpc>
                  <a:spcPct val="150000"/>
                </a:lnSpc>
              </a:pPr>
              <a:r>
                <a:rPr lang="zh-CN" altLang="en-US" sz="1400" b="1" dirty="0">
                  <a:solidFill>
                    <a:schemeClr val="tx1">
                      <a:lumMod val="75000"/>
                      <a:lumOff val="25000"/>
                    </a:schemeClr>
                  </a:solidFill>
                  <a:latin typeface="微软雅黑 Light" panose="020B0502040204020203" pitchFamily="34" charset="-122"/>
                  <a:ea typeface="微软雅黑 Light" panose="020B0502040204020203" pitchFamily="34" charset="-122"/>
                </a:rPr>
                <a:t>编辑标题</a:t>
              </a:r>
              <a:endParaRPr lang="zh-CN" altLang="en-US" sz="1400" b="1" dirty="0">
                <a:solidFill>
                  <a:schemeClr val="tx1">
                    <a:lumMod val="75000"/>
                    <a:lumOff val="25000"/>
                  </a:schemeClr>
                </a:solidFill>
                <a:latin typeface="微软雅黑 Light" panose="020B0502040204020203" pitchFamily="34" charset="-122"/>
                <a:ea typeface="微软雅黑 Light" panose="020B0502040204020203" pitchFamily="34" charset="-122"/>
              </a:endParaRPr>
            </a:p>
          </p:txBody>
        </p:sp>
      </p:grpSp>
    </p:spTree>
  </p:cSld>
  <p:clrMapOvr>
    <a:masterClrMapping/>
  </p:clrMapOvr>
  <mc:AlternateContent xmlns:mc="http://schemas.openxmlformats.org/markup-compatibility/2006">
    <mc:Choice xmlns:p14="http://schemas.microsoft.com/office/powerpoint/2010/main" Requires="p14">
      <p:transition spd="slow" p14:dur="1500" advClick="0" advTm="3000">
        <p:random/>
      </p:transition>
    </mc:Choice>
    <mc:Fallback>
      <p:transition spd="slow" advClick="0" advTm="3000">
        <p:random/>
      </p:transition>
    </mc:Fallback>
  </mc:AlternateContent>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图片 5" descr="预览图_千图网_编号34007730"/>
          <p:cNvPicPr>
            <a:picLocks noChangeAspect="1"/>
          </p:cNvPicPr>
          <p:nvPr/>
        </p:nvPicPr>
        <p:blipFill>
          <a:blip r:embed="rId1"/>
          <a:srcRect r="24058"/>
          <a:stretch>
            <a:fillRect/>
          </a:stretch>
        </p:blipFill>
        <p:spPr>
          <a:xfrm rot="5400000">
            <a:off x="2633345" y="-2667000"/>
            <a:ext cx="6925310" cy="12192000"/>
          </a:xfrm>
          <a:prstGeom prst="rect">
            <a:avLst/>
          </a:prstGeom>
        </p:spPr>
      </p:pic>
      <p:sp>
        <p:nvSpPr>
          <p:cNvPr id="3" name="矩形 2"/>
          <p:cNvSpPr/>
          <p:nvPr/>
        </p:nvSpPr>
        <p:spPr>
          <a:xfrm>
            <a:off x="541020" y="504825"/>
            <a:ext cx="11067415" cy="5749290"/>
          </a:xfrm>
          <a:prstGeom prst="rect">
            <a:avLst/>
          </a:prstGeom>
          <a:no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 name="矩形 3"/>
          <p:cNvSpPr/>
          <p:nvPr/>
        </p:nvSpPr>
        <p:spPr>
          <a:xfrm>
            <a:off x="2165985" y="1810385"/>
            <a:ext cx="7428865" cy="352679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微软雅黑" panose="020B0503020204020204" charset="-122"/>
              <a:ea typeface="微软雅黑" panose="020B0503020204020204" charset="-122"/>
            </a:endParaRPr>
          </a:p>
        </p:txBody>
      </p:sp>
      <p:sp>
        <p:nvSpPr>
          <p:cNvPr id="11" name="文本框 10"/>
          <p:cNvSpPr txBox="1"/>
          <p:nvPr/>
        </p:nvSpPr>
        <p:spPr>
          <a:xfrm>
            <a:off x="1902460" y="2253615"/>
            <a:ext cx="7955280" cy="1106805"/>
          </a:xfrm>
          <a:prstGeom prst="rect">
            <a:avLst/>
          </a:prstGeom>
          <a:noFill/>
        </p:spPr>
        <p:txBody>
          <a:bodyPr wrap="square" rtlCol="0">
            <a:spAutoFit/>
          </a:bodyPr>
          <a:lstStyle/>
          <a:p>
            <a:pPr algn="ctr"/>
            <a:r>
              <a:rPr lang="zh-CN" altLang="en-US" sz="6600" dirty="0">
                <a:solidFill>
                  <a:schemeClr val="tx1">
                    <a:lumMod val="85000"/>
                    <a:lumOff val="15000"/>
                  </a:schemeClr>
                </a:solidFill>
                <a:latin typeface="微软雅黑" panose="020B0503020204020204" charset="-122"/>
                <a:ea typeface="微软雅黑" panose="020B0503020204020204" charset="-122"/>
                <a:cs typeface="+mn-ea"/>
                <a:sym typeface="+mn-lt"/>
              </a:rPr>
              <a:t>感谢您的聆听！</a:t>
            </a:r>
            <a:endParaRPr lang="zh-CN" altLang="en-US" sz="6600" dirty="0">
              <a:solidFill>
                <a:schemeClr val="tx1">
                  <a:lumMod val="85000"/>
                  <a:lumOff val="15000"/>
                </a:schemeClr>
              </a:solidFill>
              <a:latin typeface="微软雅黑" panose="020B0503020204020204" charset="-122"/>
              <a:ea typeface="微软雅黑" panose="020B0503020204020204" charset="-122"/>
              <a:cs typeface="+mn-ea"/>
              <a:sym typeface="+mn-lt"/>
            </a:endParaRPr>
          </a:p>
        </p:txBody>
      </p:sp>
      <p:sp>
        <p:nvSpPr>
          <p:cNvPr id="5" name="TextBox 23"/>
          <p:cNvSpPr txBox="1"/>
          <p:nvPr/>
        </p:nvSpPr>
        <p:spPr>
          <a:xfrm>
            <a:off x="3761463" y="3977675"/>
            <a:ext cx="3716269" cy="337185"/>
          </a:xfrm>
          <a:prstGeom prst="rect">
            <a:avLst/>
          </a:prstGeom>
          <a:noFill/>
        </p:spPr>
        <p:txBody>
          <a:bodyPr wrap="square" rtlCol="0">
            <a:spAutoFit/>
          </a:bodyPr>
          <a:lstStyle/>
          <a:p>
            <a:pPr algn="ctr"/>
            <a:r>
              <a:rPr lang="en-US" altLang="zh-CN" sz="800" dirty="0">
                <a:solidFill>
                  <a:schemeClr val="tx1">
                    <a:lumMod val="50000"/>
                    <a:lumOff val="50000"/>
                  </a:schemeClr>
                </a:solidFill>
                <a:latin typeface="微软雅黑" panose="020B0503020204020204" charset="-122"/>
                <a:ea typeface="微软雅黑" panose="020B0503020204020204" charset="-122"/>
                <a:cs typeface="+mn-ea"/>
                <a:sym typeface="+mn-lt"/>
              </a:rPr>
              <a:t>Your content to play here, or through </a:t>
            </a:r>
            <a:r>
              <a:rPr lang="en-US" altLang="zh-CN" sz="800" dirty="0" err="1">
                <a:solidFill>
                  <a:schemeClr val="tx1">
                    <a:lumMod val="50000"/>
                    <a:lumOff val="50000"/>
                  </a:schemeClr>
                </a:solidFill>
                <a:latin typeface="微软雅黑" panose="020B0503020204020204" charset="-122"/>
                <a:ea typeface="微软雅黑" panose="020B0503020204020204" charset="-122"/>
                <a:cs typeface="+mn-ea"/>
                <a:sym typeface="+mn-lt"/>
              </a:rPr>
              <a:t>youy</a:t>
            </a:r>
            <a:r>
              <a:rPr lang="en-US" altLang="zh-CN" sz="800" dirty="0">
                <a:solidFill>
                  <a:schemeClr val="tx1">
                    <a:lumMod val="50000"/>
                    <a:lumOff val="50000"/>
                  </a:schemeClr>
                </a:solidFill>
                <a:latin typeface="微软雅黑" panose="020B0503020204020204" charset="-122"/>
                <a:ea typeface="微软雅黑" panose="020B0503020204020204" charset="-122"/>
                <a:cs typeface="+mn-ea"/>
                <a:sym typeface="+mn-lt"/>
              </a:rPr>
              <a:t>, content to play here, </a:t>
            </a:r>
            <a:endParaRPr lang="en-US" altLang="zh-CN" sz="800" dirty="0">
              <a:solidFill>
                <a:schemeClr val="tx1">
                  <a:lumMod val="50000"/>
                  <a:lumOff val="50000"/>
                </a:schemeClr>
              </a:solidFill>
              <a:latin typeface="微软雅黑" panose="020B0503020204020204" charset="-122"/>
              <a:ea typeface="微软雅黑" panose="020B0503020204020204" charset="-122"/>
              <a:cs typeface="+mn-ea"/>
              <a:sym typeface="+mn-lt"/>
            </a:endParaRPr>
          </a:p>
          <a:p>
            <a:pPr algn="ctr"/>
            <a:r>
              <a:rPr lang="en-US" altLang="zh-CN" sz="800" dirty="0">
                <a:solidFill>
                  <a:schemeClr val="tx1">
                    <a:lumMod val="50000"/>
                    <a:lumOff val="50000"/>
                  </a:schemeClr>
                </a:solidFill>
                <a:latin typeface="微软雅黑" panose="020B0503020204020204" charset="-122"/>
                <a:ea typeface="微软雅黑" panose="020B0503020204020204" charset="-122"/>
                <a:cs typeface="+mn-ea"/>
                <a:sym typeface="+mn-lt"/>
              </a:rPr>
              <a:t>or through your copy, paste in this box, and select paste in this box, and </a:t>
            </a:r>
            <a:endParaRPr lang="en-US" altLang="zh-CN" sz="800" dirty="0">
              <a:solidFill>
                <a:schemeClr val="tx1">
                  <a:lumMod val="50000"/>
                  <a:lumOff val="50000"/>
                </a:schemeClr>
              </a:solidFill>
              <a:latin typeface="微软雅黑" panose="020B0503020204020204" charset="-122"/>
              <a:ea typeface="微软雅黑" panose="020B0503020204020204" charset="-122"/>
              <a:cs typeface="+mn-ea"/>
              <a:sym typeface="+mn-lt"/>
            </a:endParaRPr>
          </a:p>
        </p:txBody>
      </p:sp>
      <p:sp>
        <p:nvSpPr>
          <p:cNvPr id="12" name="TextBox 4"/>
          <p:cNvSpPr txBox="1"/>
          <p:nvPr/>
        </p:nvSpPr>
        <p:spPr>
          <a:xfrm>
            <a:off x="3673958" y="3610375"/>
            <a:ext cx="3891280" cy="460375"/>
          </a:xfrm>
          <a:prstGeom prst="rect">
            <a:avLst/>
          </a:prstGeom>
          <a:noFill/>
        </p:spPr>
        <p:txBody>
          <a:bodyPr wrap="square" rtlCol="0">
            <a:spAutoFit/>
          </a:bodyPr>
          <a:lstStyle/>
          <a:p>
            <a:pPr algn="ctr"/>
            <a:r>
              <a:rPr lang="zh-CN" altLang="en-US" sz="2400" spc="300" dirty="0">
                <a:solidFill>
                  <a:schemeClr val="tx1">
                    <a:lumMod val="50000"/>
                    <a:lumOff val="50000"/>
                  </a:schemeClr>
                </a:solidFill>
                <a:latin typeface="微软雅黑" panose="020B0503020204020204" charset="-122"/>
                <a:ea typeface="微软雅黑" panose="020B0503020204020204" charset="-122"/>
                <a:cs typeface="+mn-ea"/>
                <a:sym typeface="+mn-lt"/>
              </a:rPr>
              <a:t>商</a:t>
            </a:r>
            <a:r>
              <a:rPr lang="en-US" altLang="zh-CN" sz="2400" spc="300" dirty="0">
                <a:solidFill>
                  <a:schemeClr val="tx1">
                    <a:lumMod val="50000"/>
                    <a:lumOff val="50000"/>
                  </a:schemeClr>
                </a:solidFill>
                <a:latin typeface="微软雅黑" panose="020B0503020204020204" charset="-122"/>
                <a:ea typeface="微软雅黑" panose="020B0503020204020204" charset="-122"/>
                <a:cs typeface="+mn-ea"/>
                <a:sym typeface="+mn-lt"/>
              </a:rPr>
              <a:t>/</a:t>
            </a:r>
            <a:r>
              <a:rPr lang="zh-CN" altLang="en-US" sz="2400" spc="300" dirty="0">
                <a:solidFill>
                  <a:schemeClr val="tx1">
                    <a:lumMod val="50000"/>
                    <a:lumOff val="50000"/>
                  </a:schemeClr>
                </a:solidFill>
                <a:latin typeface="微软雅黑" panose="020B0503020204020204" charset="-122"/>
                <a:ea typeface="微软雅黑" panose="020B0503020204020204" charset="-122"/>
                <a:cs typeface="+mn-ea"/>
                <a:sym typeface="+mn-lt"/>
              </a:rPr>
              <a:t>务</a:t>
            </a:r>
            <a:r>
              <a:rPr lang="en-US" altLang="zh-CN" sz="2400" spc="300" dirty="0">
                <a:solidFill>
                  <a:schemeClr val="tx1">
                    <a:lumMod val="50000"/>
                    <a:lumOff val="50000"/>
                  </a:schemeClr>
                </a:solidFill>
                <a:latin typeface="微软雅黑" panose="020B0503020204020204" charset="-122"/>
                <a:ea typeface="微软雅黑" panose="020B0503020204020204" charset="-122"/>
                <a:cs typeface="+mn-ea"/>
                <a:sym typeface="+mn-lt"/>
              </a:rPr>
              <a:t>/</a:t>
            </a:r>
            <a:r>
              <a:rPr lang="zh-CN" altLang="en-US" sz="2400" spc="300" dirty="0">
                <a:solidFill>
                  <a:schemeClr val="tx1">
                    <a:lumMod val="50000"/>
                    <a:lumOff val="50000"/>
                  </a:schemeClr>
                </a:solidFill>
                <a:latin typeface="微软雅黑" panose="020B0503020204020204" charset="-122"/>
                <a:ea typeface="微软雅黑" panose="020B0503020204020204" charset="-122"/>
                <a:cs typeface="+mn-ea"/>
                <a:sym typeface="+mn-lt"/>
              </a:rPr>
              <a:t>通</a:t>
            </a:r>
            <a:r>
              <a:rPr lang="en-US" altLang="zh-CN" sz="2400" spc="300" dirty="0">
                <a:solidFill>
                  <a:schemeClr val="tx1">
                    <a:lumMod val="50000"/>
                    <a:lumOff val="50000"/>
                  </a:schemeClr>
                </a:solidFill>
                <a:latin typeface="微软雅黑" panose="020B0503020204020204" charset="-122"/>
                <a:ea typeface="微软雅黑" panose="020B0503020204020204" charset="-122"/>
                <a:cs typeface="+mn-ea"/>
                <a:sym typeface="+mn-lt"/>
              </a:rPr>
              <a:t>/</a:t>
            </a:r>
            <a:r>
              <a:rPr lang="zh-CN" altLang="en-US" sz="2400" spc="300" dirty="0">
                <a:solidFill>
                  <a:schemeClr val="tx1">
                    <a:lumMod val="50000"/>
                    <a:lumOff val="50000"/>
                  </a:schemeClr>
                </a:solidFill>
                <a:latin typeface="微软雅黑" panose="020B0503020204020204" charset="-122"/>
                <a:ea typeface="微软雅黑" panose="020B0503020204020204" charset="-122"/>
                <a:cs typeface="+mn-ea"/>
                <a:sym typeface="+mn-lt"/>
              </a:rPr>
              <a:t>用</a:t>
            </a:r>
            <a:r>
              <a:rPr lang="en-US" altLang="zh-CN" sz="2400" spc="300" dirty="0">
                <a:solidFill>
                  <a:schemeClr val="tx1">
                    <a:lumMod val="50000"/>
                    <a:lumOff val="50000"/>
                  </a:schemeClr>
                </a:solidFill>
                <a:latin typeface="微软雅黑" panose="020B0503020204020204" charset="-122"/>
                <a:ea typeface="微软雅黑" panose="020B0503020204020204" charset="-122"/>
                <a:cs typeface="+mn-ea"/>
                <a:sym typeface="+mn-lt"/>
              </a:rPr>
              <a:t>/</a:t>
            </a:r>
            <a:r>
              <a:rPr lang="zh-CN" altLang="en-US" sz="2400" spc="300" dirty="0">
                <a:solidFill>
                  <a:schemeClr val="tx1">
                    <a:lumMod val="50000"/>
                    <a:lumOff val="50000"/>
                  </a:schemeClr>
                </a:solidFill>
                <a:latin typeface="微软雅黑" panose="020B0503020204020204" charset="-122"/>
                <a:ea typeface="微软雅黑" panose="020B0503020204020204" charset="-122"/>
                <a:cs typeface="+mn-ea"/>
                <a:sym typeface="+mn-lt"/>
              </a:rPr>
              <a:t>系</a:t>
            </a:r>
            <a:r>
              <a:rPr lang="en-US" altLang="zh-CN" sz="2400" spc="300" dirty="0">
                <a:solidFill>
                  <a:schemeClr val="tx1">
                    <a:lumMod val="50000"/>
                    <a:lumOff val="50000"/>
                  </a:schemeClr>
                </a:solidFill>
                <a:latin typeface="微软雅黑" panose="020B0503020204020204" charset="-122"/>
                <a:ea typeface="微软雅黑" panose="020B0503020204020204" charset="-122"/>
                <a:cs typeface="+mn-ea"/>
                <a:sym typeface="+mn-lt"/>
              </a:rPr>
              <a:t>/</a:t>
            </a:r>
            <a:r>
              <a:rPr lang="zh-CN" altLang="en-US" sz="2400" spc="300" dirty="0">
                <a:solidFill>
                  <a:schemeClr val="tx1">
                    <a:lumMod val="50000"/>
                    <a:lumOff val="50000"/>
                  </a:schemeClr>
                </a:solidFill>
                <a:latin typeface="微软雅黑" panose="020B0503020204020204" charset="-122"/>
                <a:ea typeface="微软雅黑" panose="020B0503020204020204" charset="-122"/>
                <a:cs typeface="+mn-ea"/>
                <a:sym typeface="+mn-lt"/>
              </a:rPr>
              <a:t>列</a:t>
            </a:r>
            <a:endParaRPr lang="en-US" altLang="zh-CN" sz="2400" spc="300" dirty="0">
              <a:solidFill>
                <a:schemeClr val="tx1">
                  <a:lumMod val="50000"/>
                  <a:lumOff val="50000"/>
                </a:schemeClr>
              </a:solidFill>
              <a:latin typeface="微软雅黑" panose="020B0503020204020204" charset="-122"/>
              <a:ea typeface="微软雅黑" panose="020B0503020204020204" charset="-122"/>
              <a:cs typeface="+mn-ea"/>
              <a:sym typeface="+mn-lt"/>
            </a:endParaRPr>
          </a:p>
        </p:txBody>
      </p:sp>
      <p:sp>
        <p:nvSpPr>
          <p:cNvPr id="13" name="Rectangle 395"/>
          <p:cNvSpPr>
            <a:spLocks noChangeArrowheads="1"/>
          </p:cNvSpPr>
          <p:nvPr/>
        </p:nvSpPr>
        <p:spPr bwMode="auto">
          <a:xfrm>
            <a:off x="3690985" y="4615323"/>
            <a:ext cx="1785984" cy="337022"/>
          </a:xfrm>
          <a:prstGeom prst="rect">
            <a:avLst/>
          </a:prstGeom>
          <a:solidFill>
            <a:schemeClr val="tx1">
              <a:lumMod val="65000"/>
              <a:lumOff val="35000"/>
            </a:schemeClr>
          </a:solidFill>
          <a:ln>
            <a:noFill/>
          </a:ln>
          <a:effectLst/>
        </p:spPr>
        <p:txBody>
          <a:bodyPr wrap="none" anchor="ctr"/>
          <a:lstStyle>
            <a:lvl1pPr>
              <a:spcBef>
                <a:spcPct val="20000"/>
              </a:spcBef>
              <a:buChar char="•"/>
              <a:defRPr sz="3200">
                <a:solidFill>
                  <a:schemeClr val="tx1"/>
                </a:solidFill>
                <a:latin typeface="Arial" panose="020B0604020202020204" pitchFamily="34" charset="0"/>
                <a:ea typeface="宋体" panose="02010600030101010101" pitchFamily="2" charset="-122"/>
              </a:defRPr>
            </a:lvl1pPr>
            <a:lvl2pPr marL="742950" indent="-285750">
              <a:spcBef>
                <a:spcPct val="20000"/>
              </a:spcBef>
              <a:buChar char="–"/>
              <a:defRPr sz="2800">
                <a:solidFill>
                  <a:schemeClr val="tx1"/>
                </a:solidFill>
                <a:latin typeface="Arial" panose="020B0604020202020204" pitchFamily="34" charset="0"/>
                <a:ea typeface="宋体" panose="02010600030101010101" pitchFamily="2" charset="-122"/>
              </a:defRPr>
            </a:lvl2pPr>
            <a:lvl3pPr marL="1143000" indent="-228600">
              <a:spcBef>
                <a:spcPct val="20000"/>
              </a:spcBef>
              <a:buChar char="•"/>
              <a:defRPr sz="2400">
                <a:solidFill>
                  <a:schemeClr val="tx1"/>
                </a:solidFill>
                <a:latin typeface="Arial" panose="020B0604020202020204" pitchFamily="34" charset="0"/>
                <a:ea typeface="宋体" panose="02010600030101010101" pitchFamily="2" charset="-122"/>
              </a:defRPr>
            </a:lvl3pPr>
            <a:lvl4pPr marL="1600200" indent="-228600">
              <a:spcBef>
                <a:spcPct val="20000"/>
              </a:spcBef>
              <a:buChar char="–"/>
              <a:defRPr sz="2000">
                <a:solidFill>
                  <a:schemeClr val="tx1"/>
                </a:solidFill>
                <a:latin typeface="Arial" panose="020B0604020202020204" pitchFamily="34" charset="0"/>
                <a:ea typeface="宋体" panose="02010600030101010101" pitchFamily="2" charset="-122"/>
              </a:defRPr>
            </a:lvl4pPr>
            <a:lvl5pPr marL="2057400" indent="-228600">
              <a:spcBef>
                <a:spcPct val="20000"/>
              </a:spcBef>
              <a:buChar char="»"/>
              <a:defRPr sz="20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9pPr>
          </a:lstStyle>
          <a:p>
            <a:pPr algn="ctr">
              <a:spcBef>
                <a:spcPct val="0"/>
              </a:spcBef>
              <a:buNone/>
            </a:pPr>
            <a:r>
              <a:rPr lang="zh-CN" altLang="en-US" sz="1335" dirty="0">
                <a:solidFill>
                  <a:schemeClr val="bg1"/>
                </a:solidFill>
                <a:latin typeface="微软雅黑" panose="020B0503020204020204" charset="-122"/>
                <a:ea typeface="微软雅黑" panose="020B0503020204020204" charset="-122"/>
                <a:cs typeface="+mn-ea"/>
                <a:sym typeface="+mn-lt"/>
              </a:rPr>
              <a:t>汇报人</a:t>
            </a:r>
            <a:r>
              <a:rPr lang="zh-CN" altLang="en-US" sz="1335" dirty="0" smtClean="0">
                <a:solidFill>
                  <a:schemeClr val="bg1"/>
                </a:solidFill>
                <a:latin typeface="微软雅黑" panose="020B0503020204020204" charset="-122"/>
                <a:ea typeface="微软雅黑" panose="020B0503020204020204" charset="-122"/>
                <a:cs typeface="+mn-ea"/>
                <a:sym typeface="+mn-lt"/>
              </a:rPr>
              <a:t>：</a:t>
            </a:r>
            <a:r>
              <a:rPr lang="en-US" altLang="zh-CN" sz="1335" dirty="0">
                <a:solidFill>
                  <a:schemeClr val="bg1"/>
                </a:solidFill>
                <a:latin typeface="微软雅黑" panose="020B0503020204020204" charset="-122"/>
                <a:ea typeface="微软雅黑" panose="020B0503020204020204" charset="-122"/>
                <a:cs typeface="+mn-ea"/>
                <a:sym typeface="+mn-lt"/>
              </a:rPr>
              <a:t>XX</a:t>
            </a:r>
            <a:endParaRPr lang="en-US" altLang="zh-CN" sz="1335" dirty="0">
              <a:solidFill>
                <a:schemeClr val="bg1"/>
              </a:solidFill>
              <a:latin typeface="微软雅黑" panose="020B0503020204020204" charset="-122"/>
              <a:ea typeface="微软雅黑" panose="020B0503020204020204" charset="-122"/>
              <a:cs typeface="+mn-ea"/>
              <a:sym typeface="+mn-lt"/>
            </a:endParaRPr>
          </a:p>
        </p:txBody>
      </p:sp>
      <p:sp>
        <p:nvSpPr>
          <p:cNvPr id="14" name="Rectangle 396"/>
          <p:cNvSpPr>
            <a:spLocks noChangeArrowheads="1"/>
          </p:cNvSpPr>
          <p:nvPr/>
        </p:nvSpPr>
        <p:spPr bwMode="auto">
          <a:xfrm>
            <a:off x="6568169" y="4648343"/>
            <a:ext cx="1236255" cy="270960"/>
          </a:xfrm>
          <a:prstGeom prst="rect">
            <a:avLst/>
          </a:prstGeom>
          <a:solidFill>
            <a:schemeClr val="tx1">
              <a:lumMod val="65000"/>
              <a:lumOff val="35000"/>
            </a:schemeClr>
          </a:solidFill>
          <a:ln>
            <a:noFill/>
          </a:ln>
          <a:effectLst/>
        </p:spPr>
        <p:txBody>
          <a:bodyPr wrap="none" anchor="ctr"/>
          <a:lstStyle>
            <a:lvl1pPr>
              <a:spcBef>
                <a:spcPct val="20000"/>
              </a:spcBef>
              <a:buChar char="•"/>
              <a:defRPr sz="3200">
                <a:solidFill>
                  <a:schemeClr val="tx1"/>
                </a:solidFill>
                <a:latin typeface="Arial" panose="020B0604020202020204" pitchFamily="34" charset="0"/>
                <a:ea typeface="宋体" panose="02010600030101010101" pitchFamily="2" charset="-122"/>
              </a:defRPr>
            </a:lvl1pPr>
            <a:lvl2pPr marL="742950" indent="-285750">
              <a:spcBef>
                <a:spcPct val="20000"/>
              </a:spcBef>
              <a:buChar char="–"/>
              <a:defRPr sz="2800">
                <a:solidFill>
                  <a:schemeClr val="tx1"/>
                </a:solidFill>
                <a:latin typeface="Arial" panose="020B0604020202020204" pitchFamily="34" charset="0"/>
                <a:ea typeface="宋体" panose="02010600030101010101" pitchFamily="2" charset="-122"/>
              </a:defRPr>
            </a:lvl2pPr>
            <a:lvl3pPr marL="1143000" indent="-228600">
              <a:spcBef>
                <a:spcPct val="20000"/>
              </a:spcBef>
              <a:buChar char="•"/>
              <a:defRPr sz="2400">
                <a:solidFill>
                  <a:schemeClr val="tx1"/>
                </a:solidFill>
                <a:latin typeface="Arial" panose="020B0604020202020204" pitchFamily="34" charset="0"/>
                <a:ea typeface="宋体" panose="02010600030101010101" pitchFamily="2" charset="-122"/>
              </a:defRPr>
            </a:lvl3pPr>
            <a:lvl4pPr marL="1600200" indent="-228600">
              <a:spcBef>
                <a:spcPct val="20000"/>
              </a:spcBef>
              <a:buChar char="–"/>
              <a:defRPr sz="2000">
                <a:solidFill>
                  <a:schemeClr val="tx1"/>
                </a:solidFill>
                <a:latin typeface="Arial" panose="020B0604020202020204" pitchFamily="34" charset="0"/>
                <a:ea typeface="宋体" panose="02010600030101010101" pitchFamily="2" charset="-122"/>
              </a:defRPr>
            </a:lvl4pPr>
            <a:lvl5pPr marL="2057400" indent="-228600">
              <a:spcBef>
                <a:spcPct val="20000"/>
              </a:spcBef>
              <a:buChar char="»"/>
              <a:defRPr sz="20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9pPr>
          </a:lstStyle>
          <a:p>
            <a:pPr algn="ctr" eaLnBrk="1" hangingPunct="1">
              <a:spcBef>
                <a:spcPct val="0"/>
              </a:spcBef>
              <a:buFontTx/>
              <a:buNone/>
            </a:pPr>
            <a:r>
              <a:rPr lang="zh-CN" altLang="zh-CN" sz="1335" dirty="0">
                <a:solidFill>
                  <a:schemeClr val="bg1"/>
                </a:solidFill>
                <a:latin typeface="微软雅黑" panose="020B0503020204020204" charset="-122"/>
                <a:ea typeface="微软雅黑" panose="020B0503020204020204" charset="-122"/>
                <a:cs typeface="+mn-ea"/>
                <a:sym typeface="+mn-lt"/>
              </a:rPr>
              <a:t>20</a:t>
            </a:r>
            <a:r>
              <a:rPr lang="en-US" altLang="zh-CN" sz="1335" dirty="0">
                <a:solidFill>
                  <a:schemeClr val="bg1"/>
                </a:solidFill>
                <a:latin typeface="微软雅黑" panose="020B0503020204020204" charset="-122"/>
                <a:ea typeface="微软雅黑" panose="020B0503020204020204" charset="-122"/>
                <a:cs typeface="+mn-ea"/>
                <a:sym typeface="+mn-lt"/>
              </a:rPr>
              <a:t>2</a:t>
            </a:r>
            <a:r>
              <a:rPr lang="en-US" altLang="zh-CN" sz="1335" dirty="0">
                <a:solidFill>
                  <a:schemeClr val="bg1"/>
                </a:solidFill>
                <a:latin typeface="微软雅黑" panose="020B0503020204020204" charset="-122"/>
                <a:ea typeface="微软雅黑" panose="020B0503020204020204" charset="-122"/>
                <a:cs typeface="+mn-ea"/>
                <a:sym typeface="+mn-lt"/>
              </a:rPr>
              <a:t>X</a:t>
            </a:r>
            <a:r>
              <a:rPr lang="zh-CN" altLang="zh-CN" sz="1335" dirty="0">
                <a:solidFill>
                  <a:schemeClr val="bg1"/>
                </a:solidFill>
                <a:latin typeface="微软雅黑" panose="020B0503020204020204" charset="-122"/>
                <a:ea typeface="微软雅黑" panose="020B0503020204020204" charset="-122"/>
                <a:cs typeface="+mn-ea"/>
                <a:sym typeface="+mn-lt"/>
              </a:rPr>
              <a:t>.</a:t>
            </a:r>
            <a:r>
              <a:rPr lang="en-US" altLang="zh-CN" sz="1335" dirty="0">
                <a:solidFill>
                  <a:schemeClr val="bg1"/>
                </a:solidFill>
                <a:latin typeface="微软雅黑" panose="020B0503020204020204" charset="-122"/>
                <a:ea typeface="微软雅黑" panose="020B0503020204020204" charset="-122"/>
                <a:cs typeface="+mn-ea"/>
                <a:sym typeface="+mn-lt"/>
              </a:rPr>
              <a:t>XX</a:t>
            </a:r>
            <a:r>
              <a:rPr lang="zh-CN" altLang="zh-CN" sz="1335" dirty="0">
                <a:solidFill>
                  <a:schemeClr val="bg1"/>
                </a:solidFill>
                <a:latin typeface="微软雅黑" panose="020B0503020204020204" charset="-122"/>
                <a:ea typeface="微软雅黑" panose="020B0503020204020204" charset="-122"/>
                <a:cs typeface="+mn-ea"/>
                <a:sym typeface="+mn-lt"/>
              </a:rPr>
              <a:t>.</a:t>
            </a:r>
            <a:r>
              <a:rPr lang="en-US" altLang="zh-CN" sz="1335" dirty="0">
                <a:solidFill>
                  <a:schemeClr val="bg1"/>
                </a:solidFill>
                <a:latin typeface="微软雅黑" panose="020B0503020204020204" charset="-122"/>
                <a:ea typeface="微软雅黑" panose="020B0503020204020204" charset="-122"/>
                <a:cs typeface="+mn-ea"/>
                <a:sym typeface="+mn-lt"/>
              </a:rPr>
              <a:t>XX</a:t>
            </a:r>
            <a:endParaRPr lang="en-US" altLang="zh-CN" sz="1335" dirty="0">
              <a:solidFill>
                <a:schemeClr val="bg1"/>
              </a:solidFill>
              <a:latin typeface="微软雅黑" panose="020B0503020204020204" charset="-122"/>
              <a:ea typeface="微软雅黑" panose="020B0503020204020204" charset="-122"/>
              <a:cs typeface="+mn-ea"/>
              <a:sym typeface="+mn-lt"/>
            </a:endParaRPr>
          </a:p>
        </p:txBody>
      </p:sp>
      <p:pic>
        <p:nvPicPr>
          <p:cNvPr id="7" name="图片 6" descr="图片1"/>
          <p:cNvPicPr>
            <a:picLocks noChangeAspect="1"/>
          </p:cNvPicPr>
          <p:nvPr/>
        </p:nvPicPr>
        <p:blipFill>
          <a:blip r:embed="rId2"/>
          <a:stretch>
            <a:fillRect/>
          </a:stretch>
        </p:blipFill>
        <p:spPr>
          <a:xfrm>
            <a:off x="10129520" y="-33655"/>
            <a:ext cx="1971675" cy="476250"/>
          </a:xfrm>
          <a:prstGeom prst="rect">
            <a:avLst/>
          </a:prstGeom>
        </p:spPr>
      </p:pic>
    </p:spTree>
  </p:cSld>
  <p:clrMapOvr>
    <a:masterClrMapping/>
  </p:clrMapOvr>
  <mc:AlternateContent xmlns:mc="http://schemas.openxmlformats.org/markup-compatibility/2006">
    <mc:Choice xmlns:p14="http://schemas.microsoft.com/office/powerpoint/2010/main" Requires="p14">
      <p:transition spd="slow" p14:dur="1500" advClick="0" advTm="3000">
        <p:random/>
      </p:transition>
    </mc:Choice>
    <mc:Fallback>
      <p:transition spd="slow" advClick="0" advTm="3000">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afterEffect">
                                  <p:stCondLst>
                                    <p:cond delay="0"/>
                                  </p:stCondLst>
                                  <p:childTnLst>
                                    <p:set>
                                      <p:cBhvr>
                                        <p:cTn id="6" dur="1" fill="hold">
                                          <p:stCondLst>
                                            <p:cond delay="0"/>
                                          </p:stCondLst>
                                        </p:cTn>
                                        <p:tgtEl>
                                          <p:spTgt spid="11"/>
                                        </p:tgtEl>
                                        <p:attrNameLst>
                                          <p:attrName>style.visibility</p:attrName>
                                        </p:attrNameLst>
                                      </p:cBhvr>
                                      <p:to>
                                        <p:strVal val="visible"/>
                                      </p:to>
                                    </p:set>
                                    <p:anim calcmode="lin" valueType="num">
                                      <p:cBhvr additive="base">
                                        <p:cTn id="7" dur="500" fill="hold"/>
                                        <p:tgtEl>
                                          <p:spTgt spid="11"/>
                                        </p:tgtEl>
                                        <p:attrNameLst>
                                          <p:attrName>ppt_x</p:attrName>
                                        </p:attrNameLst>
                                      </p:cBhvr>
                                      <p:tavLst>
                                        <p:tav tm="0">
                                          <p:val>
                                            <p:strVal val="0-#ppt_w/2"/>
                                          </p:val>
                                        </p:tav>
                                        <p:tav tm="100000">
                                          <p:val>
                                            <p:strVal val="#ppt_x"/>
                                          </p:val>
                                        </p:tav>
                                      </p:tavLst>
                                    </p:anim>
                                    <p:anim calcmode="lin" valueType="num">
                                      <p:cBhvr additive="base">
                                        <p:cTn id="8" dur="500" fill="hold"/>
                                        <p:tgtEl>
                                          <p:spTgt spid="11"/>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14" presetClass="entr" presetSubtype="10" fill="hold" grpId="0" nodeType="afterEffect">
                                  <p:stCondLst>
                                    <p:cond delay="0"/>
                                  </p:stCondLst>
                                  <p:iterate type="lt">
                                    <p:tmPct val="30000"/>
                                  </p:iterate>
                                  <p:childTnLst>
                                    <p:set>
                                      <p:cBhvr>
                                        <p:cTn id="11" dur="1" fill="hold">
                                          <p:stCondLst>
                                            <p:cond delay="0"/>
                                          </p:stCondLst>
                                        </p:cTn>
                                        <p:tgtEl>
                                          <p:spTgt spid="12"/>
                                        </p:tgtEl>
                                        <p:attrNameLst>
                                          <p:attrName>style.visibility</p:attrName>
                                        </p:attrNameLst>
                                      </p:cBhvr>
                                      <p:to>
                                        <p:strVal val="visible"/>
                                      </p:to>
                                    </p:set>
                                    <p:animEffect transition="in" filter="randombar(horizontal)">
                                      <p:cBhvr>
                                        <p:cTn id="12" dur="250"/>
                                        <p:tgtEl>
                                          <p:spTgt spid="12"/>
                                        </p:tgtEl>
                                      </p:cBhvr>
                                    </p:animEffect>
                                  </p:childTnLst>
                                </p:cTn>
                              </p:par>
                            </p:childTnLst>
                          </p:cTn>
                        </p:par>
                        <p:par>
                          <p:cTn id="13" fill="hold">
                            <p:stCondLst>
                              <p:cond delay="1500"/>
                            </p:stCondLst>
                            <p:childTnLst>
                              <p:par>
                                <p:cTn id="14" presetID="22" presetClass="entr" presetSubtype="8" fill="hold" grpId="0" nodeType="afterEffect">
                                  <p:stCondLst>
                                    <p:cond delay="0"/>
                                  </p:stCondLst>
                                  <p:iterate type="lt">
                                    <p:tmPct val="30000"/>
                                  </p:iterate>
                                  <p:childTnLst>
                                    <p:set>
                                      <p:cBhvr>
                                        <p:cTn id="15" dur="1" fill="hold">
                                          <p:stCondLst>
                                            <p:cond delay="0"/>
                                          </p:stCondLst>
                                        </p:cTn>
                                        <p:tgtEl>
                                          <p:spTgt spid="5"/>
                                        </p:tgtEl>
                                        <p:attrNameLst>
                                          <p:attrName>style.visibility</p:attrName>
                                        </p:attrNameLst>
                                      </p:cBhvr>
                                      <p:to>
                                        <p:strVal val="visible"/>
                                      </p:to>
                                    </p:set>
                                    <p:animEffect transition="in" filter="wipe(left)">
                                      <p:cBhvr>
                                        <p:cTn id="16" dur="20"/>
                                        <p:tgtEl>
                                          <p:spTgt spid="5"/>
                                        </p:tgtEl>
                                      </p:cBhvr>
                                    </p:animEffect>
                                  </p:childTnLst>
                                </p:cTn>
                              </p:par>
                            </p:childTnLst>
                          </p:cTn>
                        </p:par>
                        <p:par>
                          <p:cTn id="17" fill="hold">
                            <p:stCondLst>
                              <p:cond delay="2359"/>
                            </p:stCondLst>
                            <p:childTnLst>
                              <p:par>
                                <p:cTn id="18" presetID="4" presetClass="entr" presetSubtype="32" fill="hold" grpId="0" nodeType="afterEffect">
                                  <p:stCondLst>
                                    <p:cond delay="0"/>
                                  </p:stCondLst>
                                  <p:childTnLst>
                                    <p:set>
                                      <p:cBhvr>
                                        <p:cTn id="19" dur="1" fill="hold">
                                          <p:stCondLst>
                                            <p:cond delay="0"/>
                                          </p:stCondLst>
                                        </p:cTn>
                                        <p:tgtEl>
                                          <p:spTgt spid="13"/>
                                        </p:tgtEl>
                                        <p:attrNameLst>
                                          <p:attrName>style.visibility</p:attrName>
                                        </p:attrNameLst>
                                      </p:cBhvr>
                                      <p:to>
                                        <p:strVal val="visible"/>
                                      </p:to>
                                    </p:set>
                                    <p:animEffect transition="in" filter="box(out)">
                                      <p:cBhvr>
                                        <p:cTn id="20" dur="500"/>
                                        <p:tgtEl>
                                          <p:spTgt spid="13"/>
                                        </p:tgtEl>
                                      </p:cBhvr>
                                    </p:animEffect>
                                  </p:childTnLst>
                                </p:cTn>
                              </p:par>
                            </p:childTnLst>
                          </p:cTn>
                        </p:par>
                        <p:par>
                          <p:cTn id="21" fill="hold">
                            <p:stCondLst>
                              <p:cond delay="2859"/>
                            </p:stCondLst>
                            <p:childTnLst>
                              <p:par>
                                <p:cTn id="22" presetID="4" presetClass="entr" presetSubtype="32" fill="hold" grpId="0" nodeType="afterEffect">
                                  <p:stCondLst>
                                    <p:cond delay="0"/>
                                  </p:stCondLst>
                                  <p:childTnLst>
                                    <p:set>
                                      <p:cBhvr>
                                        <p:cTn id="23" dur="1" fill="hold">
                                          <p:stCondLst>
                                            <p:cond delay="0"/>
                                          </p:stCondLst>
                                        </p:cTn>
                                        <p:tgtEl>
                                          <p:spTgt spid="14"/>
                                        </p:tgtEl>
                                        <p:attrNameLst>
                                          <p:attrName>style.visibility</p:attrName>
                                        </p:attrNameLst>
                                      </p:cBhvr>
                                      <p:to>
                                        <p:strVal val="visible"/>
                                      </p:to>
                                    </p:set>
                                    <p:animEffect transition="in" filter="box(out)">
                                      <p:cBhvr>
                                        <p:cTn id="24" dur="50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p:bldP spid="5" grpId="0"/>
      <p:bldP spid="12" grpId="0"/>
      <p:bldP spid="13" grpId="0" bldLvl="0" animBg="1"/>
      <p:bldP spid="14" grpId="0" bldLvl="0" animBg="1"/>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图片 4" descr="图片2"/>
          <p:cNvPicPr>
            <a:picLocks noChangeAspect="1"/>
          </p:cNvPicPr>
          <p:nvPr/>
        </p:nvPicPr>
        <p:blipFill>
          <a:blip r:embed="rId1"/>
          <a:stretch>
            <a:fillRect/>
          </a:stretch>
        </p:blipFill>
        <p:spPr>
          <a:xfrm>
            <a:off x="-175895" y="-103505"/>
            <a:ext cx="12543790" cy="7065645"/>
          </a:xfrm>
          <a:prstGeom prst="rect">
            <a:avLst/>
          </a:prstGeom>
        </p:spPr>
      </p:pic>
    </p:spTree>
  </p:cSld>
  <p:clrMapOvr>
    <a:masterClrMapping/>
  </p:clrMapOvr>
  <mc:AlternateContent xmlns:mc="http://schemas.openxmlformats.org/markup-compatibility/2006">
    <mc:Choice xmlns:p14="http://schemas.microsoft.com/office/powerpoint/2010/main" Requires="p14">
      <p:transition spd="slow" p14:dur="1500" advClick="0" advTm="3000">
        <p:random/>
      </p:transition>
    </mc:Choice>
    <mc:Fallback>
      <p:transition spd="slow" advClick="0" advTm="3000">
        <p:random/>
      </p:transition>
    </mc:Fallback>
  </mc:AlternateContent>
  <p:timing>
    <p:tnLst>
      <p:par>
        <p:cTn id="1" dur="indefinite" restart="never" nodeType="tmRoot"/>
      </p:par>
    </p:tnLst>
  </p:timing>
</p:sld>
</file>

<file path=ppt/tags/tag1.xml><?xml version="1.0" encoding="utf-8"?>
<p:tagLst xmlns:p="http://schemas.openxmlformats.org/presentationml/2006/main">
  <p:tag name="PA" val="v3.0.0"/>
</p:tagLst>
</file>

<file path=ppt/tags/tag2.xml><?xml version="1.0" encoding="utf-8"?>
<p:tagLst xmlns:p="http://schemas.openxmlformats.org/presentationml/2006/main">
  <p:tag name="PA" val="v3.0.0"/>
</p:tagLst>
</file>

<file path=ppt/tags/tag3.xml><?xml version="1.0" encoding="utf-8"?>
<p:tagLst xmlns:p="http://schemas.openxmlformats.org/presentationml/2006/main">
  <p:tag name="PA" val="v3.0.0"/>
</p:tagLst>
</file>

<file path=ppt/tags/tag4.xml><?xml version="1.0" encoding="utf-8"?>
<p:tagLst xmlns:p="http://schemas.openxmlformats.org/presentationml/2006/main">
  <p:tag name="PA" val="v3.0.0"/>
</p:tagLst>
</file>

<file path=ppt/tags/tag5.xml><?xml version="1.0" encoding="utf-8"?>
<p:tagLst xmlns:p="http://schemas.openxmlformats.org/presentationml/2006/main">
  <p:tag name="ISPRING_PRESENTATION_TITLE" val="PowerPoint 演示文稿1"/>
</p:tagLst>
</file>

<file path=ppt/theme/theme1.xml><?xml version="1.0" encoding="utf-8"?>
<a:theme xmlns:a="http://schemas.openxmlformats.org/drawingml/2006/main" name="Office 主题">
  <a:themeElements>
    <a:clrScheme name="Office">
      <a:dk1>
        <a:srgbClr val="000000"/>
      </a:dk1>
      <a:lt1>
        <a:srgbClr val="FFFFFF"/>
      </a:lt1>
      <a:dk2>
        <a:srgbClr val="44546A"/>
      </a:dk2>
      <a:lt2>
        <a:srgbClr val="E7E6E6"/>
      </a:lt2>
      <a:accent1>
        <a:srgbClr val="8DB884"/>
      </a:accent1>
      <a:accent2>
        <a:srgbClr val="E99B33"/>
      </a:accent2>
      <a:accent3>
        <a:srgbClr val="27313B"/>
      </a:accent3>
      <a:accent4>
        <a:srgbClr val="8DB884"/>
      </a:accent4>
      <a:accent5>
        <a:srgbClr val="E99B33"/>
      </a:accent5>
      <a:accent6>
        <a:srgbClr val="27313B"/>
      </a:accent6>
      <a:hlink>
        <a:srgbClr val="0563C1"/>
      </a:hlink>
      <a:folHlink>
        <a:srgbClr val="954F72"/>
      </a:folHlink>
    </a:clrScheme>
    <a:fontScheme name="zt4ipmfn">
      <a:majorFont>
        <a:latin typeface="Arial"/>
        <a:ea typeface="方正黑体_GBK"/>
        <a:cs typeface=""/>
      </a:majorFont>
      <a:minorFont>
        <a:latin typeface="Arial"/>
        <a:ea typeface="方正黑体_GBK"/>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自定义设计方案">
  <a:themeElements>
    <a:clrScheme name="Office">
      <a:dk1>
        <a:srgbClr val="000000"/>
      </a:dk1>
      <a:lt1>
        <a:srgbClr val="FFFFFF"/>
      </a:lt1>
      <a:dk2>
        <a:srgbClr val="44546A"/>
      </a:dk2>
      <a:lt2>
        <a:srgbClr val="E7E6E6"/>
      </a:lt2>
      <a:accent1>
        <a:srgbClr val="8DB884"/>
      </a:accent1>
      <a:accent2>
        <a:srgbClr val="E99B33"/>
      </a:accent2>
      <a:accent3>
        <a:srgbClr val="27313B"/>
      </a:accent3>
      <a:accent4>
        <a:srgbClr val="8DB884"/>
      </a:accent4>
      <a:accent5>
        <a:srgbClr val="E99B33"/>
      </a:accent5>
      <a:accent6>
        <a:srgbClr val="27313B"/>
      </a:accent6>
      <a:hlink>
        <a:srgbClr val="0563C1"/>
      </a:hlink>
      <a:folHlink>
        <a:srgbClr val="954F72"/>
      </a:folHlink>
    </a:clrScheme>
    <a:fontScheme name="zt4ipmfn">
      <a:majorFont>
        <a:latin typeface="Arial"/>
        <a:ea typeface="方正黑体_GBK"/>
        <a:cs typeface=""/>
      </a:majorFont>
      <a:minorFont>
        <a:latin typeface="Arial"/>
        <a:ea typeface="方正黑体_GBK"/>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1_自定义设计方案">
  <a:themeElements>
    <a:clrScheme name="Office">
      <a:dk1>
        <a:srgbClr val="000000"/>
      </a:dk1>
      <a:lt1>
        <a:srgbClr val="FFFFFF"/>
      </a:lt1>
      <a:dk2>
        <a:srgbClr val="44546A"/>
      </a:dk2>
      <a:lt2>
        <a:srgbClr val="E7E6E6"/>
      </a:lt2>
      <a:accent1>
        <a:srgbClr val="8DB884"/>
      </a:accent1>
      <a:accent2>
        <a:srgbClr val="E99B33"/>
      </a:accent2>
      <a:accent3>
        <a:srgbClr val="27313B"/>
      </a:accent3>
      <a:accent4>
        <a:srgbClr val="8DB884"/>
      </a:accent4>
      <a:accent5>
        <a:srgbClr val="E99B33"/>
      </a:accent5>
      <a:accent6>
        <a:srgbClr val="27313B"/>
      </a:accent6>
      <a:hlink>
        <a:srgbClr val="0563C1"/>
      </a:hlink>
      <a:folHlink>
        <a:srgbClr val="954F72"/>
      </a:folHlink>
    </a:clrScheme>
    <a:fontScheme name="zt4ipmfn">
      <a:majorFont>
        <a:latin typeface="Arial"/>
        <a:ea typeface="方正黑体_GBK"/>
        <a:cs typeface=""/>
      </a:majorFont>
      <a:minorFont>
        <a:latin typeface="Arial"/>
        <a:ea typeface="方正黑体_GBK"/>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等线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等线"/>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ppt/theme/themeOverride1.xml><?xml version="1.0" encoding="utf-8"?>
<a:themeOverride xmlns:a="http://schemas.openxmlformats.org/drawingml/2006/main">
  <a:clrScheme name="Office">
    <a:dk1>
      <a:srgbClr val="000000"/>
    </a:dk1>
    <a:lt1>
      <a:srgbClr val="FFFFFF"/>
    </a:lt1>
    <a:dk2>
      <a:srgbClr val="44546A"/>
    </a:dk2>
    <a:lt2>
      <a:srgbClr val="E7E6E6"/>
    </a:lt2>
    <a:accent1>
      <a:srgbClr val="8DB884"/>
    </a:accent1>
    <a:accent2>
      <a:srgbClr val="E99B33"/>
    </a:accent2>
    <a:accent3>
      <a:srgbClr val="27313B"/>
    </a:accent3>
    <a:accent4>
      <a:srgbClr val="8DB884"/>
    </a:accent4>
    <a:accent5>
      <a:srgbClr val="E99B33"/>
    </a:accent5>
    <a:accent6>
      <a:srgbClr val="27313B"/>
    </a:accent6>
    <a:hlink>
      <a:srgbClr val="0563C1"/>
    </a:hlink>
    <a:folHlink>
      <a:srgbClr val="954F72"/>
    </a:folHlink>
  </a:clrScheme>
</a:themeOverride>
</file>

<file path=ppt/theme/themeOverride2.xml><?xml version="1.0" encoding="utf-8"?>
<a:themeOverride xmlns:a="http://schemas.openxmlformats.org/drawingml/2006/main">
  <a:clrScheme name="Office">
    <a:dk1>
      <a:srgbClr val="000000"/>
    </a:dk1>
    <a:lt1>
      <a:srgbClr val="FFFFFF"/>
    </a:lt1>
    <a:dk2>
      <a:srgbClr val="44546A"/>
    </a:dk2>
    <a:lt2>
      <a:srgbClr val="E7E6E6"/>
    </a:lt2>
    <a:accent1>
      <a:srgbClr val="8DB884"/>
    </a:accent1>
    <a:accent2>
      <a:srgbClr val="E99B33"/>
    </a:accent2>
    <a:accent3>
      <a:srgbClr val="27313B"/>
    </a:accent3>
    <a:accent4>
      <a:srgbClr val="8DB884"/>
    </a:accent4>
    <a:accent5>
      <a:srgbClr val="E99B33"/>
    </a:accent5>
    <a:accent6>
      <a:srgbClr val="27313B"/>
    </a:accent6>
    <a:hlink>
      <a:srgbClr val="0563C1"/>
    </a:hlink>
    <a:folHlink>
      <a:srgbClr val="954F72"/>
    </a:folHlink>
  </a:clrScheme>
</a:themeOverride>
</file>

<file path=ppt/theme/themeOverride3.xml><?xml version="1.0" encoding="utf-8"?>
<a:themeOverride xmlns:a="http://schemas.openxmlformats.org/drawingml/2006/main">
  <a:clrScheme name="Office">
    <a:dk1>
      <a:srgbClr val="000000"/>
    </a:dk1>
    <a:lt1>
      <a:srgbClr val="FFFFFF"/>
    </a:lt1>
    <a:dk2>
      <a:srgbClr val="44546A"/>
    </a:dk2>
    <a:lt2>
      <a:srgbClr val="E7E6E6"/>
    </a:lt2>
    <a:accent1>
      <a:srgbClr val="8DB884"/>
    </a:accent1>
    <a:accent2>
      <a:srgbClr val="E99B33"/>
    </a:accent2>
    <a:accent3>
      <a:srgbClr val="27313B"/>
    </a:accent3>
    <a:accent4>
      <a:srgbClr val="8DB884"/>
    </a:accent4>
    <a:accent5>
      <a:srgbClr val="E99B33"/>
    </a:accent5>
    <a:accent6>
      <a:srgbClr val="27313B"/>
    </a:accent6>
    <a:hlink>
      <a:srgbClr val="0563C1"/>
    </a:hlink>
    <a:folHlink>
      <a:srgbClr val="954F72"/>
    </a:folHlink>
  </a:clrScheme>
</a:themeOverride>
</file>

<file path=ppt/theme/themeOverride4.xml><?xml version="1.0" encoding="utf-8"?>
<a:themeOverride xmlns:a="http://schemas.openxmlformats.org/drawingml/2006/main">
  <a:clrScheme name="Office">
    <a:dk1>
      <a:srgbClr val="000000"/>
    </a:dk1>
    <a:lt1>
      <a:srgbClr val="FFFFFF"/>
    </a:lt1>
    <a:dk2>
      <a:srgbClr val="44546A"/>
    </a:dk2>
    <a:lt2>
      <a:srgbClr val="E7E6E6"/>
    </a:lt2>
    <a:accent1>
      <a:srgbClr val="8DB884"/>
    </a:accent1>
    <a:accent2>
      <a:srgbClr val="E99B33"/>
    </a:accent2>
    <a:accent3>
      <a:srgbClr val="27313B"/>
    </a:accent3>
    <a:accent4>
      <a:srgbClr val="8DB884"/>
    </a:accent4>
    <a:accent5>
      <a:srgbClr val="E99B33"/>
    </a:accent5>
    <a:accent6>
      <a:srgbClr val="27313B"/>
    </a:accent6>
    <a:hlink>
      <a:srgbClr val="0563C1"/>
    </a:hlink>
    <a:folHlink>
      <a:srgbClr val="954F72"/>
    </a:folHlink>
  </a:clrScheme>
</a:themeOverride>
</file>

<file path=ppt/theme/themeOverride5.xml><?xml version="1.0" encoding="utf-8"?>
<a:themeOverride xmlns:a="http://schemas.openxmlformats.org/drawingml/2006/main">
  <a:clrScheme name="Office">
    <a:dk1>
      <a:srgbClr val="000000"/>
    </a:dk1>
    <a:lt1>
      <a:srgbClr val="FFFFFF"/>
    </a:lt1>
    <a:dk2>
      <a:srgbClr val="44546A"/>
    </a:dk2>
    <a:lt2>
      <a:srgbClr val="E7E6E6"/>
    </a:lt2>
    <a:accent1>
      <a:srgbClr val="8DB884"/>
    </a:accent1>
    <a:accent2>
      <a:srgbClr val="E99B33"/>
    </a:accent2>
    <a:accent3>
      <a:srgbClr val="27313B"/>
    </a:accent3>
    <a:accent4>
      <a:srgbClr val="8DB884"/>
    </a:accent4>
    <a:accent5>
      <a:srgbClr val="E99B33"/>
    </a:accent5>
    <a:accent6>
      <a:srgbClr val="27313B"/>
    </a:accent6>
    <a:hlink>
      <a:srgbClr val="0563C1"/>
    </a:hlink>
    <a:folHlink>
      <a:srgbClr val="954F72"/>
    </a:folHlink>
  </a:clrScheme>
</a:themeOverride>
</file>

<file path=ppt/theme/themeOverride6.xml><?xml version="1.0" encoding="utf-8"?>
<a:themeOverride xmlns:a="http://schemas.openxmlformats.org/drawingml/2006/main">
  <a:clrScheme name="Office">
    <a:dk1>
      <a:srgbClr val="000000"/>
    </a:dk1>
    <a:lt1>
      <a:srgbClr val="FFFFFF"/>
    </a:lt1>
    <a:dk2>
      <a:srgbClr val="44546A"/>
    </a:dk2>
    <a:lt2>
      <a:srgbClr val="E7E6E6"/>
    </a:lt2>
    <a:accent1>
      <a:srgbClr val="8DB884"/>
    </a:accent1>
    <a:accent2>
      <a:srgbClr val="E99B33"/>
    </a:accent2>
    <a:accent3>
      <a:srgbClr val="27313B"/>
    </a:accent3>
    <a:accent4>
      <a:srgbClr val="8DB884"/>
    </a:accent4>
    <a:accent5>
      <a:srgbClr val="E99B33"/>
    </a:accent5>
    <a:accent6>
      <a:srgbClr val="27313B"/>
    </a:accent6>
    <a:hlink>
      <a:srgbClr val="0563C1"/>
    </a:hlink>
    <a:folHlink>
      <a:srgbClr val="954F72"/>
    </a:folHlink>
  </a:clrScheme>
</a:themeOverride>
</file>

<file path=ppt/theme/themeOverride7.xml><?xml version="1.0" encoding="utf-8"?>
<a:themeOverride xmlns:a="http://schemas.openxmlformats.org/drawingml/2006/main">
  <a:clrScheme name="Office">
    <a:dk1>
      <a:srgbClr val="000000"/>
    </a:dk1>
    <a:lt1>
      <a:srgbClr val="FFFFFF"/>
    </a:lt1>
    <a:dk2>
      <a:srgbClr val="44546A"/>
    </a:dk2>
    <a:lt2>
      <a:srgbClr val="E7E6E6"/>
    </a:lt2>
    <a:accent1>
      <a:srgbClr val="8DB884"/>
    </a:accent1>
    <a:accent2>
      <a:srgbClr val="E99B33"/>
    </a:accent2>
    <a:accent3>
      <a:srgbClr val="27313B"/>
    </a:accent3>
    <a:accent4>
      <a:srgbClr val="8DB884"/>
    </a:accent4>
    <a:accent5>
      <a:srgbClr val="E99B33"/>
    </a:accent5>
    <a:accent6>
      <a:srgbClr val="27313B"/>
    </a:accent6>
    <a:hlink>
      <a:srgbClr val="0563C1"/>
    </a:hlink>
    <a:folHlink>
      <a:srgbClr val="954F72"/>
    </a:folHlink>
  </a:clrScheme>
</a:themeOverride>
</file>

<file path=ppt/theme/themeOverride8.xml><?xml version="1.0" encoding="utf-8"?>
<a:themeOverride xmlns:a="http://schemas.openxmlformats.org/drawingml/2006/main">
  <a:clrScheme name="Office">
    <a:dk1>
      <a:srgbClr val="000000"/>
    </a:dk1>
    <a:lt1>
      <a:srgbClr val="FFFFFF"/>
    </a:lt1>
    <a:dk2>
      <a:srgbClr val="44546A"/>
    </a:dk2>
    <a:lt2>
      <a:srgbClr val="E7E6E6"/>
    </a:lt2>
    <a:accent1>
      <a:srgbClr val="8DB884"/>
    </a:accent1>
    <a:accent2>
      <a:srgbClr val="E99B33"/>
    </a:accent2>
    <a:accent3>
      <a:srgbClr val="27313B"/>
    </a:accent3>
    <a:accent4>
      <a:srgbClr val="8DB884"/>
    </a:accent4>
    <a:accent5>
      <a:srgbClr val="E99B33"/>
    </a:accent5>
    <a:accent6>
      <a:srgbClr val="27313B"/>
    </a:accent6>
    <a:hlink>
      <a:srgbClr val="0563C1"/>
    </a:hlink>
    <a:folHlink>
      <a:srgbClr val="954F72"/>
    </a:folHlink>
  </a:clrScheme>
</a:themeOverride>
</file>

<file path=ppt/theme/themeOverride9.xml><?xml version="1.0" encoding="utf-8"?>
<a:themeOverride xmlns:a="http://schemas.openxmlformats.org/drawingml/2006/main">
  <a:clrScheme name="Office">
    <a:dk1>
      <a:srgbClr val="000000"/>
    </a:dk1>
    <a:lt1>
      <a:srgbClr val="FFFFFF"/>
    </a:lt1>
    <a:dk2>
      <a:srgbClr val="44546A"/>
    </a:dk2>
    <a:lt2>
      <a:srgbClr val="E7E6E6"/>
    </a:lt2>
    <a:accent1>
      <a:srgbClr val="8DB884"/>
    </a:accent1>
    <a:accent2>
      <a:srgbClr val="E99B33"/>
    </a:accent2>
    <a:accent3>
      <a:srgbClr val="27313B"/>
    </a:accent3>
    <a:accent4>
      <a:srgbClr val="8DB884"/>
    </a:accent4>
    <a:accent5>
      <a:srgbClr val="E99B33"/>
    </a:accent5>
    <a:accent6>
      <a:srgbClr val="27313B"/>
    </a:accent6>
    <a:hlink>
      <a:srgbClr val="0563C1"/>
    </a:hlink>
    <a:folHlink>
      <a:srgbClr val="954F72"/>
    </a:folHlink>
  </a:clrScheme>
</a:themeOverride>
</file>

<file path=ppt/theme/themeOverride10.xml><?xml version="1.0" encoding="utf-8"?>
<a:themeOverride xmlns:a="http://schemas.openxmlformats.org/drawingml/2006/main">
  <a:clrScheme name="Office">
    <a:dk1>
      <a:srgbClr val="000000"/>
    </a:dk1>
    <a:lt1>
      <a:srgbClr val="FFFFFF"/>
    </a:lt1>
    <a:dk2>
      <a:srgbClr val="44546A"/>
    </a:dk2>
    <a:lt2>
      <a:srgbClr val="E7E6E6"/>
    </a:lt2>
    <a:accent1>
      <a:srgbClr val="8DB884"/>
    </a:accent1>
    <a:accent2>
      <a:srgbClr val="E99B33"/>
    </a:accent2>
    <a:accent3>
      <a:srgbClr val="27313B"/>
    </a:accent3>
    <a:accent4>
      <a:srgbClr val="8DB884"/>
    </a:accent4>
    <a:accent5>
      <a:srgbClr val="E99B33"/>
    </a:accent5>
    <a:accent6>
      <a:srgbClr val="27313B"/>
    </a:accent6>
    <a:hlink>
      <a:srgbClr val="0563C1"/>
    </a:hlink>
    <a:folHlink>
      <a:srgbClr val="954F72"/>
    </a:folHlink>
  </a:clrScheme>
</a:themeOverride>
</file>

<file path=ppt/theme/themeOverride11.xml><?xml version="1.0" encoding="utf-8"?>
<a:themeOverride xmlns:a="http://schemas.openxmlformats.org/drawingml/2006/main">
  <a:clrScheme name="Office">
    <a:dk1>
      <a:srgbClr val="000000"/>
    </a:dk1>
    <a:lt1>
      <a:srgbClr val="FFFFFF"/>
    </a:lt1>
    <a:dk2>
      <a:srgbClr val="44546A"/>
    </a:dk2>
    <a:lt2>
      <a:srgbClr val="E7E6E6"/>
    </a:lt2>
    <a:accent1>
      <a:srgbClr val="8DB884"/>
    </a:accent1>
    <a:accent2>
      <a:srgbClr val="E99B33"/>
    </a:accent2>
    <a:accent3>
      <a:srgbClr val="27313B"/>
    </a:accent3>
    <a:accent4>
      <a:srgbClr val="8DB884"/>
    </a:accent4>
    <a:accent5>
      <a:srgbClr val="E99B33"/>
    </a:accent5>
    <a:accent6>
      <a:srgbClr val="27313B"/>
    </a:accent6>
    <a:hlink>
      <a:srgbClr val="0563C1"/>
    </a:hlink>
    <a:folHlink>
      <a:srgbClr val="954F72"/>
    </a:folHlink>
  </a:clrScheme>
</a:themeOverride>
</file>

<file path=ppt/theme/themeOverride12.xml><?xml version="1.0" encoding="utf-8"?>
<a:themeOverride xmlns:a="http://schemas.openxmlformats.org/drawingml/2006/main">
  <a:clrScheme name="Office">
    <a:dk1>
      <a:srgbClr val="000000"/>
    </a:dk1>
    <a:lt1>
      <a:srgbClr val="FFFFFF"/>
    </a:lt1>
    <a:dk2>
      <a:srgbClr val="44546A"/>
    </a:dk2>
    <a:lt2>
      <a:srgbClr val="E7E6E6"/>
    </a:lt2>
    <a:accent1>
      <a:srgbClr val="8DB884"/>
    </a:accent1>
    <a:accent2>
      <a:srgbClr val="E99B33"/>
    </a:accent2>
    <a:accent3>
      <a:srgbClr val="27313B"/>
    </a:accent3>
    <a:accent4>
      <a:srgbClr val="8DB884"/>
    </a:accent4>
    <a:accent5>
      <a:srgbClr val="E99B33"/>
    </a:accent5>
    <a:accent6>
      <a:srgbClr val="27313B"/>
    </a:accent6>
    <a:hlink>
      <a:srgbClr val="0563C1"/>
    </a:hlink>
    <a:folHlink>
      <a:srgbClr val="954F72"/>
    </a:folHlink>
  </a:clrScheme>
</a:themeOverride>
</file>

<file path=ppt/theme/themeOverride13.xml><?xml version="1.0" encoding="utf-8"?>
<a:themeOverride xmlns:a="http://schemas.openxmlformats.org/drawingml/2006/main">
  <a:clrScheme name="Office">
    <a:dk1>
      <a:srgbClr val="000000"/>
    </a:dk1>
    <a:lt1>
      <a:srgbClr val="FFFFFF"/>
    </a:lt1>
    <a:dk2>
      <a:srgbClr val="44546A"/>
    </a:dk2>
    <a:lt2>
      <a:srgbClr val="E7E6E6"/>
    </a:lt2>
    <a:accent1>
      <a:srgbClr val="8DB884"/>
    </a:accent1>
    <a:accent2>
      <a:srgbClr val="E99B33"/>
    </a:accent2>
    <a:accent3>
      <a:srgbClr val="27313B"/>
    </a:accent3>
    <a:accent4>
      <a:srgbClr val="8DB884"/>
    </a:accent4>
    <a:accent5>
      <a:srgbClr val="E99B33"/>
    </a:accent5>
    <a:accent6>
      <a:srgbClr val="27313B"/>
    </a:accent6>
    <a:hlink>
      <a:srgbClr val="0563C1"/>
    </a:hlink>
    <a:folHlink>
      <a:srgbClr val="954F72"/>
    </a:folHlink>
  </a:clrScheme>
</a:themeOverride>
</file>

<file path=ppt/theme/themeOverride14.xml><?xml version="1.0" encoding="utf-8"?>
<a:themeOverride xmlns:a="http://schemas.openxmlformats.org/drawingml/2006/main">
  <a:clrScheme name="Office">
    <a:dk1>
      <a:srgbClr val="000000"/>
    </a:dk1>
    <a:lt1>
      <a:srgbClr val="FFFFFF"/>
    </a:lt1>
    <a:dk2>
      <a:srgbClr val="44546A"/>
    </a:dk2>
    <a:lt2>
      <a:srgbClr val="E7E6E6"/>
    </a:lt2>
    <a:accent1>
      <a:srgbClr val="8DB884"/>
    </a:accent1>
    <a:accent2>
      <a:srgbClr val="E99B33"/>
    </a:accent2>
    <a:accent3>
      <a:srgbClr val="27313B"/>
    </a:accent3>
    <a:accent4>
      <a:srgbClr val="8DB884"/>
    </a:accent4>
    <a:accent5>
      <a:srgbClr val="E99B33"/>
    </a:accent5>
    <a:accent6>
      <a:srgbClr val="27313B"/>
    </a:accent6>
    <a:hlink>
      <a:srgbClr val="0563C1"/>
    </a:hlink>
    <a:folHlink>
      <a:srgbClr val="954F72"/>
    </a:folHlink>
  </a:clrScheme>
</a:themeOverride>
</file>

<file path=ppt/theme/themeOverride15.xml><?xml version="1.0" encoding="utf-8"?>
<a:themeOverride xmlns:a="http://schemas.openxmlformats.org/drawingml/2006/main">
  <a:clrScheme name="Office">
    <a:dk1>
      <a:srgbClr val="000000"/>
    </a:dk1>
    <a:lt1>
      <a:srgbClr val="FFFFFF"/>
    </a:lt1>
    <a:dk2>
      <a:srgbClr val="44546A"/>
    </a:dk2>
    <a:lt2>
      <a:srgbClr val="E7E6E6"/>
    </a:lt2>
    <a:accent1>
      <a:srgbClr val="8DB884"/>
    </a:accent1>
    <a:accent2>
      <a:srgbClr val="E99B33"/>
    </a:accent2>
    <a:accent3>
      <a:srgbClr val="27313B"/>
    </a:accent3>
    <a:accent4>
      <a:srgbClr val="8DB884"/>
    </a:accent4>
    <a:accent5>
      <a:srgbClr val="E99B33"/>
    </a:accent5>
    <a:accent6>
      <a:srgbClr val="27313B"/>
    </a:accent6>
    <a:hlink>
      <a:srgbClr val="0563C1"/>
    </a:hlink>
    <a:folHlink>
      <a:srgbClr val="954F72"/>
    </a:folHlink>
  </a:clrScheme>
</a:themeOverride>
</file>

<file path=ppt/theme/themeOverride16.xml><?xml version="1.0" encoding="utf-8"?>
<a:themeOverride xmlns:a="http://schemas.openxmlformats.org/drawingml/2006/main">
  <a:clrScheme name="Office">
    <a:dk1>
      <a:srgbClr val="000000"/>
    </a:dk1>
    <a:lt1>
      <a:srgbClr val="FFFFFF"/>
    </a:lt1>
    <a:dk2>
      <a:srgbClr val="44546A"/>
    </a:dk2>
    <a:lt2>
      <a:srgbClr val="E7E6E6"/>
    </a:lt2>
    <a:accent1>
      <a:srgbClr val="8DB884"/>
    </a:accent1>
    <a:accent2>
      <a:srgbClr val="E99B33"/>
    </a:accent2>
    <a:accent3>
      <a:srgbClr val="27313B"/>
    </a:accent3>
    <a:accent4>
      <a:srgbClr val="8DB884"/>
    </a:accent4>
    <a:accent5>
      <a:srgbClr val="E99B33"/>
    </a:accent5>
    <a:accent6>
      <a:srgbClr val="27313B"/>
    </a:accent6>
    <a:hlink>
      <a:srgbClr val="0563C1"/>
    </a:hlink>
    <a:folHlink>
      <a:srgbClr val="954F72"/>
    </a:folHlink>
  </a:clrScheme>
</a:themeOverride>
</file>

<file path=ppt/theme/themeOverride17.xml><?xml version="1.0" encoding="utf-8"?>
<a:themeOverride xmlns:a="http://schemas.openxmlformats.org/drawingml/2006/main">
  <a:clrScheme name="Office">
    <a:dk1>
      <a:srgbClr val="000000"/>
    </a:dk1>
    <a:lt1>
      <a:srgbClr val="FFFFFF"/>
    </a:lt1>
    <a:dk2>
      <a:srgbClr val="44546A"/>
    </a:dk2>
    <a:lt2>
      <a:srgbClr val="E7E6E6"/>
    </a:lt2>
    <a:accent1>
      <a:srgbClr val="8DB884"/>
    </a:accent1>
    <a:accent2>
      <a:srgbClr val="E99B33"/>
    </a:accent2>
    <a:accent3>
      <a:srgbClr val="27313B"/>
    </a:accent3>
    <a:accent4>
      <a:srgbClr val="8DB884"/>
    </a:accent4>
    <a:accent5>
      <a:srgbClr val="E99B33"/>
    </a:accent5>
    <a:accent6>
      <a:srgbClr val="27313B"/>
    </a:accent6>
    <a:hlink>
      <a:srgbClr val="0563C1"/>
    </a:hlink>
    <a:folHlink>
      <a:srgbClr val="954F72"/>
    </a:folHlink>
  </a:clrScheme>
</a:themeOverride>
</file>

<file path=ppt/theme/themeOverride18.xml><?xml version="1.0" encoding="utf-8"?>
<a:themeOverride xmlns:a="http://schemas.openxmlformats.org/drawingml/2006/main">
  <a:clrScheme name="Office">
    <a:dk1>
      <a:srgbClr val="000000"/>
    </a:dk1>
    <a:lt1>
      <a:srgbClr val="FFFFFF"/>
    </a:lt1>
    <a:dk2>
      <a:srgbClr val="44546A"/>
    </a:dk2>
    <a:lt2>
      <a:srgbClr val="E7E6E6"/>
    </a:lt2>
    <a:accent1>
      <a:srgbClr val="8DB884"/>
    </a:accent1>
    <a:accent2>
      <a:srgbClr val="E99B33"/>
    </a:accent2>
    <a:accent3>
      <a:srgbClr val="27313B"/>
    </a:accent3>
    <a:accent4>
      <a:srgbClr val="8DB884"/>
    </a:accent4>
    <a:accent5>
      <a:srgbClr val="E99B33"/>
    </a:accent5>
    <a:accent6>
      <a:srgbClr val="27313B"/>
    </a:accent6>
    <a:hlink>
      <a:srgbClr val="0563C1"/>
    </a:hlink>
    <a:folHlink>
      <a:srgbClr val="954F72"/>
    </a:folHlink>
  </a:clrScheme>
</a:themeOverride>
</file>

<file path=ppt/theme/themeOverride19.xml><?xml version="1.0" encoding="utf-8"?>
<a:themeOverride xmlns:a="http://schemas.openxmlformats.org/drawingml/2006/main">
  <a:clrScheme name="Office">
    <a:dk1>
      <a:srgbClr val="000000"/>
    </a:dk1>
    <a:lt1>
      <a:srgbClr val="FFFFFF"/>
    </a:lt1>
    <a:dk2>
      <a:srgbClr val="44546A"/>
    </a:dk2>
    <a:lt2>
      <a:srgbClr val="E7E6E6"/>
    </a:lt2>
    <a:accent1>
      <a:srgbClr val="8DB884"/>
    </a:accent1>
    <a:accent2>
      <a:srgbClr val="E99B33"/>
    </a:accent2>
    <a:accent3>
      <a:srgbClr val="27313B"/>
    </a:accent3>
    <a:accent4>
      <a:srgbClr val="8DB884"/>
    </a:accent4>
    <a:accent5>
      <a:srgbClr val="E99B33"/>
    </a:accent5>
    <a:accent6>
      <a:srgbClr val="27313B"/>
    </a:accent6>
    <a:hlink>
      <a:srgbClr val="0563C1"/>
    </a:hlink>
    <a:folHlink>
      <a:srgbClr val="954F72"/>
    </a:folHlink>
  </a:clrScheme>
</a:themeOverride>
</file>

<file path=ppt/theme/themeOverride20.xml><?xml version="1.0" encoding="utf-8"?>
<a:themeOverride xmlns:a="http://schemas.openxmlformats.org/drawingml/2006/main">
  <a:clrScheme name="Office">
    <a:dk1>
      <a:srgbClr val="000000"/>
    </a:dk1>
    <a:lt1>
      <a:srgbClr val="FFFFFF"/>
    </a:lt1>
    <a:dk2>
      <a:srgbClr val="44546A"/>
    </a:dk2>
    <a:lt2>
      <a:srgbClr val="E7E6E6"/>
    </a:lt2>
    <a:accent1>
      <a:srgbClr val="8DB884"/>
    </a:accent1>
    <a:accent2>
      <a:srgbClr val="E99B33"/>
    </a:accent2>
    <a:accent3>
      <a:srgbClr val="27313B"/>
    </a:accent3>
    <a:accent4>
      <a:srgbClr val="8DB884"/>
    </a:accent4>
    <a:accent5>
      <a:srgbClr val="E99B33"/>
    </a:accent5>
    <a:accent6>
      <a:srgbClr val="27313B"/>
    </a:accent6>
    <a:hlink>
      <a:srgbClr val="0563C1"/>
    </a:hlink>
    <a:folHlink>
      <a:srgbClr val="954F72"/>
    </a:folHlink>
  </a:clrScheme>
</a:themeOverride>
</file>

<file path=docProps/app.xml><?xml version="1.0" encoding="utf-8"?>
<Properties xmlns="http://schemas.openxmlformats.org/officeDocument/2006/extended-properties" xmlns:vt="http://schemas.openxmlformats.org/officeDocument/2006/docPropsVTypes">
  <TotalTime>0</TotalTime>
  <Words>3537</Words>
  <Application>WPS 演示</Application>
  <PresentationFormat>宽屏</PresentationFormat>
  <Paragraphs>309</Paragraphs>
  <Slides>20</Slides>
  <Notes>25</Notes>
  <HiddenSlides>0</HiddenSlides>
  <MMClips>0</MMClips>
  <ScaleCrop>false</ScaleCrop>
  <HeadingPairs>
    <vt:vector size="6" baseType="variant">
      <vt:variant>
        <vt:lpstr>已用的字体</vt:lpstr>
      </vt:variant>
      <vt:variant>
        <vt:i4>20</vt:i4>
      </vt:variant>
      <vt:variant>
        <vt:lpstr>主题</vt:lpstr>
      </vt:variant>
      <vt:variant>
        <vt:i4>3</vt:i4>
      </vt:variant>
      <vt:variant>
        <vt:lpstr>幻灯片标题</vt:lpstr>
      </vt:variant>
      <vt:variant>
        <vt:i4>20</vt:i4>
      </vt:variant>
    </vt:vector>
  </HeadingPairs>
  <TitlesOfParts>
    <vt:vector size="43" baseType="lpstr">
      <vt:lpstr>Arial</vt:lpstr>
      <vt:lpstr>宋体</vt:lpstr>
      <vt:lpstr>Wingdings</vt:lpstr>
      <vt:lpstr>微软雅黑</vt:lpstr>
      <vt:lpstr>Arial Unicode MS</vt:lpstr>
      <vt:lpstr>方正黑体_GBK</vt:lpstr>
      <vt:lpstr>等线</vt:lpstr>
      <vt:lpstr>Calibri</vt:lpstr>
      <vt:lpstr>Agency FB</vt:lpstr>
      <vt:lpstr>仿宋_GB2312</vt:lpstr>
      <vt:lpstr>Segoe Print</vt:lpstr>
      <vt:lpstr>仿宋</vt:lpstr>
      <vt:lpstr>Clear Sans Light</vt:lpstr>
      <vt:lpstr>NumberOnly</vt:lpstr>
      <vt:lpstr>字语坊岚烟行楷</vt:lpstr>
      <vt:lpstr>汉仪锐智简</vt:lpstr>
      <vt:lpstr>汉仪细秀体简 L</vt:lpstr>
      <vt:lpstr>微软雅黑 Light</vt:lpstr>
      <vt:lpstr>黑体</vt:lpstr>
      <vt:lpstr>新宋体</vt:lpstr>
      <vt:lpstr>Office 主题</vt:lpstr>
      <vt:lpstr>自定义设计方案</vt:lpstr>
      <vt:lpstr>1_自定义设计方案</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LinksUpToDate>false</LinksUpToDate>
  <SharedDoc>false</SharedDoc>
  <HyperlinksChanged>false</HyperlinksChanged>
  <AppVersion>14.0000</AppVersion>
  <Manager>chenying0907</Manager>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chenying0907</dc:title>
  <dc:creator>chenying0907</dc:creator>
  <dc:description>chenying0907</dc:description>
  <dc:subject>chenying0907</dc:subject>
  <cp:lastModifiedBy>罗祉璇</cp:lastModifiedBy>
  <cp:revision>4</cp:revision>
  <dcterms:created xsi:type="dcterms:W3CDTF">2017-12-20T07:52:00Z</dcterms:created>
  <dcterms:modified xsi:type="dcterms:W3CDTF">2020-04-14T08:12:41Z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KSOProductBuildVer">
    <vt:lpwstr>2052-11.1.0.9339</vt:lpwstr>
  </property>
</Properties>
</file>