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76" r:id="rId5"/>
    <p:sldId id="260" r:id="rId6"/>
    <p:sldId id="259" r:id="rId7"/>
    <p:sldId id="275" r:id="rId8"/>
    <p:sldId id="261" r:id="rId9"/>
    <p:sldId id="262" r:id="rId10"/>
    <p:sldId id="282" r:id="rId11"/>
    <p:sldId id="283" r:id="rId12"/>
    <p:sldId id="284" r:id="rId13"/>
    <p:sldId id="285" r:id="rId14"/>
    <p:sldId id="263" r:id="rId15"/>
    <p:sldId id="264" r:id="rId16"/>
    <p:sldId id="265" r:id="rId17"/>
    <p:sldId id="266" r:id="rId18"/>
    <p:sldId id="286" r:id="rId19"/>
    <p:sldId id="287" r:id="rId20"/>
    <p:sldId id="288" r:id="rId21"/>
    <p:sldId id="289" r:id="rId22"/>
    <p:sldId id="269" r:id="rId23"/>
    <p:sldId id="267" r:id="rId24"/>
    <p:sldId id="268" r:id="rId25"/>
    <p:sldId id="271" r:id="rId26"/>
    <p:sldId id="277" r:id="rId27"/>
    <p:sldId id="278" r:id="rId28"/>
    <p:sldId id="279" r:id="rId29"/>
    <p:sldId id="280" r:id="rId30"/>
    <p:sldId id="281" r:id="rId31"/>
    <p:sldId id="272" r:id="rId32"/>
    <p:sldId id="273" r:id="rId33"/>
    <p:sldId id="274" r:id="rId34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72" userDrawn="1">
          <p15:clr>
            <a:srgbClr val="A4A3A4"/>
          </p15:clr>
        </p15:guide>
        <p15:guide id="4" pos="5488" userDrawn="1">
          <p15:clr>
            <a:srgbClr val="A4A3A4"/>
          </p15:clr>
        </p15:guide>
        <p15:guide id="5" orient="horz" pos="1620" userDrawn="1">
          <p15:clr>
            <a:srgbClr val="A4A3A4"/>
          </p15:clr>
        </p15:guide>
        <p15:guide id="6" orient="horz" pos="3162" userDrawn="1">
          <p15:clr>
            <a:srgbClr val="A4A3A4"/>
          </p15:clr>
        </p15:guide>
        <p15:guide id="7" orient="horz" pos="17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8743"/>
    <a:srgbClr val="FEC160"/>
    <a:srgbClr val="92951D"/>
    <a:srgbClr val="FF7862"/>
    <a:srgbClr val="F4E9E5"/>
    <a:srgbClr val="7F7E30"/>
    <a:srgbClr val="21B37A"/>
    <a:srgbClr val="FFFFFF"/>
    <a:srgbClr val="0C674E"/>
    <a:srgbClr val="D9B6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100"/>
        <p:guide pos="2880"/>
        <p:guide pos="272"/>
        <p:guide pos="5488"/>
        <p:guide orient="horz" pos="1620"/>
        <p:guide orient="horz" pos="3162"/>
        <p:guide orient="horz" pos="17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3082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B9D10-E8FB-4D02-840A-71DC6B10B07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13031-F953-48DA-BD81-EFC398A6D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59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92AB8-60FF-4094-90A4-E991C81925F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F4748A-6E3F-4106-BA91-A0D52DEA30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82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765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948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489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02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112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003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756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581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633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7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13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707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262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320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3402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826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8408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517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6626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394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8802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553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2418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0993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1543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6747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68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3845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50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449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1820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6704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996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25400" y="-351206"/>
            <a:ext cx="9169400" cy="1958976"/>
            <a:chOff x="-25400" y="-351206"/>
            <a:chExt cx="9169400" cy="1958976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32675" y="56160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8763000" y="17901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6481763" y="83942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5053013" y="106802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>
              <a:off x="4021138" y="380632"/>
              <a:ext cx="690563" cy="965200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>
              <a:off x="4773613" y="894982"/>
              <a:ext cx="349250" cy="338138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>
              <a:off x="5297488" y="26791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>
              <a:off x="4519613" y="159969"/>
              <a:ext cx="1027113" cy="657225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>
              <a:off x="6183313" y="-24181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>
              <a:off x="6248400" y="9170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>
              <a:off x="4595813" y="-162293"/>
              <a:ext cx="392113" cy="484188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>
              <a:off x="4324350" y="-24181"/>
              <a:ext cx="546100" cy="498475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>
              <a:off x="4402138" y="-59106"/>
              <a:ext cx="141288" cy="339725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>
              <a:off x="4418013" y="301257"/>
              <a:ext cx="342900" cy="150813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1"/>
            <p:cNvSpPr>
              <a:spLocks/>
            </p:cNvSpPr>
            <p:nvPr/>
          </p:nvSpPr>
          <p:spPr bwMode="auto">
            <a:xfrm>
              <a:off x="7556500" y="37745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2"/>
            <p:cNvSpPr>
              <a:spLocks/>
            </p:cNvSpPr>
            <p:nvPr/>
          </p:nvSpPr>
          <p:spPr bwMode="auto">
            <a:xfrm>
              <a:off x="7394575" y="35840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6710016" y="528269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6221413" y="69972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/>
            <p:cNvSpPr>
              <a:spLocks/>
            </p:cNvSpPr>
            <p:nvPr/>
          </p:nvSpPr>
          <p:spPr bwMode="auto">
            <a:xfrm>
              <a:off x="6338888" y="66638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"/>
            <p:cNvSpPr>
              <a:spLocks/>
            </p:cNvSpPr>
            <p:nvPr/>
          </p:nvSpPr>
          <p:spPr bwMode="auto">
            <a:xfrm>
              <a:off x="6297613" y="89180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7"/>
            <p:cNvSpPr>
              <a:spLocks/>
            </p:cNvSpPr>
            <p:nvPr/>
          </p:nvSpPr>
          <p:spPr bwMode="auto">
            <a:xfrm>
              <a:off x="8255000" y="75210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910513" y="1233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9"/>
            <p:cNvSpPr>
              <a:spLocks/>
            </p:cNvSpPr>
            <p:nvPr/>
          </p:nvSpPr>
          <p:spPr bwMode="auto">
            <a:xfrm>
              <a:off x="7462838" y="9488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6999288" y="-47993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1"/>
            <p:cNvSpPr>
              <a:spLocks/>
            </p:cNvSpPr>
            <p:nvPr/>
          </p:nvSpPr>
          <p:spPr bwMode="auto">
            <a:xfrm>
              <a:off x="5073650" y="106802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2"/>
            <p:cNvSpPr>
              <a:spLocks/>
            </p:cNvSpPr>
            <p:nvPr/>
          </p:nvSpPr>
          <p:spPr bwMode="auto">
            <a:xfrm>
              <a:off x="5141913" y="105690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3"/>
            <p:cNvSpPr>
              <a:spLocks/>
            </p:cNvSpPr>
            <p:nvPr/>
          </p:nvSpPr>
          <p:spPr bwMode="auto">
            <a:xfrm>
              <a:off x="5802313" y="81243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4"/>
            <p:cNvSpPr>
              <a:spLocks/>
            </p:cNvSpPr>
            <p:nvPr/>
          </p:nvSpPr>
          <p:spPr bwMode="auto">
            <a:xfrm>
              <a:off x="7659688" y="-35293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6"/>
            <p:cNvSpPr>
              <a:spLocks/>
            </p:cNvSpPr>
            <p:nvPr/>
          </p:nvSpPr>
          <p:spPr bwMode="auto">
            <a:xfrm>
              <a:off x="4735513" y="691782"/>
              <a:ext cx="244475" cy="361950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7"/>
            <p:cNvSpPr>
              <a:spLocks/>
            </p:cNvSpPr>
            <p:nvPr/>
          </p:nvSpPr>
          <p:spPr bwMode="auto">
            <a:xfrm>
              <a:off x="90488" y="325069"/>
              <a:ext cx="8956675" cy="723900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8"/>
            <p:cNvSpPr>
              <a:spLocks/>
            </p:cNvSpPr>
            <p:nvPr/>
          </p:nvSpPr>
          <p:spPr bwMode="auto">
            <a:xfrm>
              <a:off x="5180013" y="90292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9"/>
            <p:cNvSpPr>
              <a:spLocks/>
            </p:cNvSpPr>
            <p:nvPr/>
          </p:nvSpPr>
          <p:spPr bwMode="auto">
            <a:xfrm>
              <a:off x="6092825" y="18854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0"/>
            <p:cNvSpPr>
              <a:spLocks/>
            </p:cNvSpPr>
            <p:nvPr/>
          </p:nvSpPr>
          <p:spPr bwMode="auto">
            <a:xfrm>
              <a:off x="8559800" y="27109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1"/>
            <p:cNvSpPr>
              <a:spLocks/>
            </p:cNvSpPr>
            <p:nvPr/>
          </p:nvSpPr>
          <p:spPr bwMode="auto">
            <a:xfrm>
              <a:off x="8469313" y="31713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Group 74"/>
          <p:cNvGrpSpPr>
            <a:grpSpLocks noChangeAspect="1"/>
          </p:cNvGrpSpPr>
          <p:nvPr userDrawn="1"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373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 flipH="1">
            <a:off x="5948945" y="3843759"/>
            <a:ext cx="3279754" cy="1396812"/>
            <a:chOff x="-25400" y="-351206"/>
            <a:chExt cx="4521456" cy="1925639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 rot="1800000">
              <a:off x="4250178" y="13867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91173" y="333414"/>
              <a:ext cx="4404883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4883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cubicBezTo>
                    <a:pt x="3214181" y="170567"/>
                    <a:pt x="3214181" y="170567"/>
                    <a:pt x="3216921" y="170567"/>
                  </a:cubicBez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404883" y="209367"/>
                  </a:lnTo>
                  <a:lnTo>
                    <a:pt x="4404883" y="226059"/>
                  </a:ln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cubicBezTo>
                    <a:pt x="2056" y="49458"/>
                    <a:pt x="2056" y="49458"/>
                    <a:pt x="4797" y="49458"/>
                  </a:cubicBez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cubicBezTo>
                    <a:pt x="385757" y="10923"/>
                    <a:pt x="385757" y="10923"/>
                    <a:pt x="393979" y="10923"/>
                  </a:cubicBez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 userDrawn="1"/>
        </p:nvGrpSpPr>
        <p:grpSpPr>
          <a:xfrm>
            <a:off x="-142845" y="-250537"/>
            <a:ext cx="4466146" cy="1842344"/>
            <a:chOff x="-142846" y="-250538"/>
            <a:chExt cx="4668067" cy="1925639"/>
          </a:xfrm>
        </p:grpSpPr>
        <p:sp>
          <p:nvSpPr>
            <p:cNvPr id="47" name="Freeform 12"/>
            <p:cNvSpPr>
              <a:spLocks/>
            </p:cNvSpPr>
            <p:nvPr/>
          </p:nvSpPr>
          <p:spPr bwMode="auto">
            <a:xfrm>
              <a:off x="1693892" y="1438563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1038254" y="628937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2674967" y="1163925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-142846" y="-250538"/>
              <a:ext cx="4668067" cy="1782764"/>
              <a:chOff x="-142846" y="-250538"/>
              <a:chExt cx="4668067" cy="1782764"/>
            </a:xfrm>
          </p:grpSpPr>
          <p:sp>
            <p:nvSpPr>
              <p:cNvPr id="51" name="Freeform 6"/>
              <p:cNvSpPr>
                <a:spLocks/>
              </p:cNvSpPr>
              <p:nvPr/>
            </p:nvSpPr>
            <p:spPr bwMode="auto">
              <a:xfrm>
                <a:off x="3267104" y="35212"/>
                <a:ext cx="350838" cy="338138"/>
              </a:xfrm>
              <a:custGeom>
                <a:avLst/>
                <a:gdLst>
                  <a:gd name="T0" fmla="*/ 125 w 128"/>
                  <a:gd name="T1" fmla="*/ 55 h 123"/>
                  <a:gd name="T2" fmla="*/ 95 w 128"/>
                  <a:gd name="T3" fmla="*/ 48 h 123"/>
                  <a:gd name="T4" fmla="*/ 65 w 128"/>
                  <a:gd name="T5" fmla="*/ 22 h 123"/>
                  <a:gd name="T6" fmla="*/ 44 w 128"/>
                  <a:gd name="T7" fmla="*/ 2 h 123"/>
                  <a:gd name="T8" fmla="*/ 12 w 128"/>
                  <a:gd name="T9" fmla="*/ 26 h 123"/>
                  <a:gd name="T10" fmla="*/ 3 w 128"/>
                  <a:gd name="T11" fmla="*/ 70 h 123"/>
                  <a:gd name="T12" fmla="*/ 19 w 128"/>
                  <a:gd name="T13" fmla="*/ 106 h 123"/>
                  <a:gd name="T14" fmla="*/ 58 w 128"/>
                  <a:gd name="T15" fmla="*/ 122 h 123"/>
                  <a:gd name="T16" fmla="*/ 109 w 128"/>
                  <a:gd name="T17" fmla="*/ 100 h 123"/>
                  <a:gd name="T18" fmla="*/ 125 w 128"/>
                  <a:gd name="T19" fmla="*/ 5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123">
                    <a:moveTo>
                      <a:pt x="125" y="55"/>
                    </a:moveTo>
                    <a:cubicBezTo>
                      <a:pt x="122" y="39"/>
                      <a:pt x="106" y="40"/>
                      <a:pt x="95" y="48"/>
                    </a:cubicBezTo>
                    <a:cubicBezTo>
                      <a:pt x="98" y="30"/>
                      <a:pt x="82" y="13"/>
                      <a:pt x="65" y="22"/>
                    </a:cubicBezTo>
                    <a:cubicBezTo>
                      <a:pt x="62" y="12"/>
                      <a:pt x="56" y="0"/>
                      <a:pt x="44" y="2"/>
                    </a:cubicBezTo>
                    <a:cubicBezTo>
                      <a:pt x="30" y="4"/>
                      <a:pt x="19" y="16"/>
                      <a:pt x="12" y="26"/>
                    </a:cubicBezTo>
                    <a:cubicBezTo>
                      <a:pt x="2" y="40"/>
                      <a:pt x="0" y="54"/>
                      <a:pt x="3" y="70"/>
                    </a:cubicBezTo>
                    <a:cubicBezTo>
                      <a:pt x="5" y="78"/>
                      <a:pt x="10" y="98"/>
                      <a:pt x="19" y="106"/>
                    </a:cubicBezTo>
                    <a:cubicBezTo>
                      <a:pt x="23" y="122"/>
                      <a:pt x="44" y="123"/>
                      <a:pt x="58" y="122"/>
                    </a:cubicBezTo>
                    <a:cubicBezTo>
                      <a:pt x="76" y="120"/>
                      <a:pt x="97" y="113"/>
                      <a:pt x="109" y="100"/>
                    </a:cubicBezTo>
                    <a:cubicBezTo>
                      <a:pt x="120" y="89"/>
                      <a:pt x="128" y="70"/>
                      <a:pt x="125" y="55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7"/>
              <p:cNvSpPr>
                <a:spLocks/>
              </p:cNvSpPr>
              <p:nvPr/>
            </p:nvSpPr>
            <p:spPr bwMode="auto">
              <a:xfrm>
                <a:off x="169892" y="887700"/>
                <a:ext cx="260350" cy="298450"/>
              </a:xfrm>
              <a:custGeom>
                <a:avLst/>
                <a:gdLst>
                  <a:gd name="T0" fmla="*/ 40 w 95"/>
                  <a:gd name="T1" fmla="*/ 1 h 108"/>
                  <a:gd name="T2" fmla="*/ 39 w 95"/>
                  <a:gd name="T3" fmla="*/ 2 h 108"/>
                  <a:gd name="T4" fmla="*/ 39 w 95"/>
                  <a:gd name="T5" fmla="*/ 2 h 108"/>
                  <a:gd name="T6" fmla="*/ 38 w 95"/>
                  <a:gd name="T7" fmla="*/ 3 h 108"/>
                  <a:gd name="T8" fmla="*/ 37 w 95"/>
                  <a:gd name="T9" fmla="*/ 3 h 108"/>
                  <a:gd name="T10" fmla="*/ 3 w 95"/>
                  <a:gd name="T11" fmla="*/ 76 h 108"/>
                  <a:gd name="T12" fmla="*/ 11 w 95"/>
                  <a:gd name="T13" fmla="*/ 102 h 108"/>
                  <a:gd name="T14" fmla="*/ 27 w 95"/>
                  <a:gd name="T15" fmla="*/ 95 h 108"/>
                  <a:gd name="T16" fmla="*/ 36 w 95"/>
                  <a:gd name="T17" fmla="*/ 103 h 108"/>
                  <a:gd name="T18" fmla="*/ 52 w 95"/>
                  <a:gd name="T19" fmla="*/ 97 h 108"/>
                  <a:gd name="T20" fmla="*/ 66 w 95"/>
                  <a:gd name="T21" fmla="*/ 105 h 108"/>
                  <a:gd name="T22" fmla="*/ 78 w 95"/>
                  <a:gd name="T23" fmla="*/ 95 h 108"/>
                  <a:gd name="T24" fmla="*/ 78 w 95"/>
                  <a:gd name="T25" fmla="*/ 93 h 108"/>
                  <a:gd name="T26" fmla="*/ 40 w 95"/>
                  <a:gd name="T27" fmla="*/ 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5" h="108">
                    <a:moveTo>
                      <a:pt x="40" y="1"/>
                    </a:moveTo>
                    <a:cubicBezTo>
                      <a:pt x="39" y="0"/>
                      <a:pt x="38" y="1"/>
                      <a:pt x="39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3"/>
                      <a:pt x="38" y="3"/>
                    </a:cubicBezTo>
                    <a:cubicBezTo>
                      <a:pt x="38" y="3"/>
                      <a:pt x="37" y="2"/>
                      <a:pt x="37" y="3"/>
                    </a:cubicBezTo>
                    <a:cubicBezTo>
                      <a:pt x="9" y="15"/>
                      <a:pt x="0" y="48"/>
                      <a:pt x="3" y="76"/>
                    </a:cubicBezTo>
                    <a:cubicBezTo>
                      <a:pt x="4" y="84"/>
                      <a:pt x="4" y="96"/>
                      <a:pt x="11" y="102"/>
                    </a:cubicBezTo>
                    <a:cubicBezTo>
                      <a:pt x="16" y="108"/>
                      <a:pt x="23" y="100"/>
                      <a:pt x="27" y="95"/>
                    </a:cubicBezTo>
                    <a:cubicBezTo>
                      <a:pt x="29" y="99"/>
                      <a:pt x="31" y="103"/>
                      <a:pt x="36" y="103"/>
                    </a:cubicBezTo>
                    <a:cubicBezTo>
                      <a:pt x="42" y="103"/>
                      <a:pt x="44" y="95"/>
                      <a:pt x="52" y="97"/>
                    </a:cubicBezTo>
                    <a:cubicBezTo>
                      <a:pt x="57" y="98"/>
                      <a:pt x="61" y="105"/>
                      <a:pt x="66" y="105"/>
                    </a:cubicBezTo>
                    <a:cubicBezTo>
                      <a:pt x="72" y="105"/>
                      <a:pt x="75" y="100"/>
                      <a:pt x="78" y="95"/>
                    </a:cubicBezTo>
                    <a:cubicBezTo>
                      <a:pt x="79" y="95"/>
                      <a:pt x="78" y="94"/>
                      <a:pt x="78" y="93"/>
                    </a:cubicBezTo>
                    <a:cubicBezTo>
                      <a:pt x="95" y="61"/>
                      <a:pt x="71" y="15"/>
                      <a:pt x="40" y="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8"/>
              <p:cNvSpPr>
                <a:spLocks/>
              </p:cNvSpPr>
              <p:nvPr/>
            </p:nvSpPr>
            <p:spPr bwMode="auto">
              <a:xfrm>
                <a:off x="573117" y="822613"/>
                <a:ext cx="182563" cy="195263"/>
              </a:xfrm>
              <a:custGeom>
                <a:avLst/>
                <a:gdLst>
                  <a:gd name="T0" fmla="*/ 13 w 67"/>
                  <a:gd name="T1" fmla="*/ 0 h 71"/>
                  <a:gd name="T2" fmla="*/ 11 w 67"/>
                  <a:gd name="T3" fmla="*/ 0 h 71"/>
                  <a:gd name="T4" fmla="*/ 11 w 67"/>
                  <a:gd name="T5" fmla="*/ 0 h 71"/>
                  <a:gd name="T6" fmla="*/ 10 w 67"/>
                  <a:gd name="T7" fmla="*/ 1 h 71"/>
                  <a:gd name="T8" fmla="*/ 11 w 67"/>
                  <a:gd name="T9" fmla="*/ 0 h 71"/>
                  <a:gd name="T10" fmla="*/ 10 w 67"/>
                  <a:gd name="T11" fmla="*/ 0 h 71"/>
                  <a:gd name="T12" fmla="*/ 9 w 67"/>
                  <a:gd name="T13" fmla="*/ 3 h 71"/>
                  <a:gd name="T14" fmla="*/ 9 w 67"/>
                  <a:gd name="T15" fmla="*/ 4 h 71"/>
                  <a:gd name="T16" fmla="*/ 4 w 67"/>
                  <a:gd name="T17" fmla="*/ 53 h 71"/>
                  <a:gd name="T18" fmla="*/ 38 w 67"/>
                  <a:gd name="T19" fmla="*/ 65 h 71"/>
                  <a:gd name="T20" fmla="*/ 13 w 67"/>
                  <a:gd name="T2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71">
                    <a:moveTo>
                      <a:pt x="13" y="0"/>
                    </a:moveTo>
                    <a:cubicBezTo>
                      <a:pt x="12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1"/>
                      <a:pt x="10" y="1"/>
                    </a:cubicBezTo>
                    <a:cubicBezTo>
                      <a:pt x="10" y="1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1"/>
                      <a:pt x="10" y="2"/>
                      <a:pt x="9" y="3"/>
                    </a:cubicBezTo>
                    <a:cubicBezTo>
                      <a:pt x="9" y="3"/>
                      <a:pt x="9" y="4"/>
                      <a:pt x="9" y="4"/>
                    </a:cubicBezTo>
                    <a:cubicBezTo>
                      <a:pt x="4" y="20"/>
                      <a:pt x="0" y="37"/>
                      <a:pt x="4" y="53"/>
                    </a:cubicBezTo>
                    <a:cubicBezTo>
                      <a:pt x="8" y="67"/>
                      <a:pt x="25" y="71"/>
                      <a:pt x="38" y="65"/>
                    </a:cubicBezTo>
                    <a:cubicBezTo>
                      <a:pt x="67" y="51"/>
                      <a:pt x="32" y="7"/>
                      <a:pt x="13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2228879" y="390812"/>
                <a:ext cx="360363" cy="373063"/>
              </a:xfrm>
              <a:custGeom>
                <a:avLst/>
                <a:gdLst>
                  <a:gd name="T0" fmla="*/ 67 w 132"/>
                  <a:gd name="T1" fmla="*/ 125 h 136"/>
                  <a:gd name="T2" fmla="*/ 15 w 132"/>
                  <a:gd name="T3" fmla="*/ 125 h 136"/>
                  <a:gd name="T4" fmla="*/ 0 w 132"/>
                  <a:gd name="T5" fmla="*/ 85 h 136"/>
                  <a:gd name="T6" fmla="*/ 16 w 132"/>
                  <a:gd name="T7" fmla="*/ 37 h 136"/>
                  <a:gd name="T8" fmla="*/ 16 w 132"/>
                  <a:gd name="T9" fmla="*/ 36 h 136"/>
                  <a:gd name="T10" fmla="*/ 39 w 132"/>
                  <a:gd name="T11" fmla="*/ 13 h 136"/>
                  <a:gd name="T12" fmla="*/ 61 w 132"/>
                  <a:gd name="T13" fmla="*/ 1 h 136"/>
                  <a:gd name="T14" fmla="*/ 71 w 132"/>
                  <a:gd name="T15" fmla="*/ 25 h 136"/>
                  <a:gd name="T16" fmla="*/ 76 w 132"/>
                  <a:gd name="T17" fmla="*/ 26 h 136"/>
                  <a:gd name="T18" fmla="*/ 76 w 132"/>
                  <a:gd name="T19" fmla="*/ 24 h 136"/>
                  <a:gd name="T20" fmla="*/ 76 w 132"/>
                  <a:gd name="T21" fmla="*/ 24 h 136"/>
                  <a:gd name="T22" fmla="*/ 82 w 132"/>
                  <a:gd name="T23" fmla="*/ 17 h 136"/>
                  <a:gd name="T24" fmla="*/ 92 w 132"/>
                  <a:gd name="T25" fmla="*/ 12 h 136"/>
                  <a:gd name="T26" fmla="*/ 104 w 132"/>
                  <a:gd name="T27" fmla="*/ 32 h 136"/>
                  <a:gd name="T28" fmla="*/ 107 w 132"/>
                  <a:gd name="T29" fmla="*/ 34 h 136"/>
                  <a:gd name="T30" fmla="*/ 107 w 132"/>
                  <a:gd name="T31" fmla="*/ 34 h 136"/>
                  <a:gd name="T32" fmla="*/ 109 w 132"/>
                  <a:gd name="T33" fmla="*/ 33 h 136"/>
                  <a:gd name="T34" fmla="*/ 123 w 132"/>
                  <a:gd name="T35" fmla="*/ 29 h 136"/>
                  <a:gd name="T36" fmla="*/ 130 w 132"/>
                  <a:gd name="T37" fmla="*/ 41 h 136"/>
                  <a:gd name="T38" fmla="*/ 127 w 132"/>
                  <a:gd name="T39" fmla="*/ 66 h 136"/>
                  <a:gd name="T40" fmla="*/ 115 w 132"/>
                  <a:gd name="T41" fmla="*/ 87 h 136"/>
                  <a:gd name="T42" fmla="*/ 115 w 132"/>
                  <a:gd name="T43" fmla="*/ 87 h 136"/>
                  <a:gd name="T44" fmla="*/ 67 w 132"/>
                  <a:gd name="T45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2" h="136">
                    <a:moveTo>
                      <a:pt x="67" y="125"/>
                    </a:moveTo>
                    <a:cubicBezTo>
                      <a:pt x="51" y="131"/>
                      <a:pt x="31" y="136"/>
                      <a:pt x="15" y="125"/>
                    </a:cubicBezTo>
                    <a:cubicBezTo>
                      <a:pt x="3" y="116"/>
                      <a:pt x="0" y="99"/>
                      <a:pt x="0" y="85"/>
                    </a:cubicBezTo>
                    <a:cubicBezTo>
                      <a:pt x="0" y="67"/>
                      <a:pt x="8" y="53"/>
                      <a:pt x="16" y="37"/>
                    </a:cubicBezTo>
                    <a:cubicBezTo>
                      <a:pt x="16" y="37"/>
                      <a:pt x="16" y="36"/>
                      <a:pt x="16" y="36"/>
                    </a:cubicBezTo>
                    <a:cubicBezTo>
                      <a:pt x="23" y="28"/>
                      <a:pt x="31" y="20"/>
                      <a:pt x="39" y="13"/>
                    </a:cubicBezTo>
                    <a:cubicBezTo>
                      <a:pt x="46" y="8"/>
                      <a:pt x="53" y="3"/>
                      <a:pt x="61" y="1"/>
                    </a:cubicBezTo>
                    <a:cubicBezTo>
                      <a:pt x="73" y="0"/>
                      <a:pt x="72" y="18"/>
                      <a:pt x="71" y="25"/>
                    </a:cubicBezTo>
                    <a:cubicBezTo>
                      <a:pt x="71" y="28"/>
                      <a:pt x="76" y="28"/>
                      <a:pt x="76" y="26"/>
                    </a:cubicBezTo>
                    <a:cubicBezTo>
                      <a:pt x="76" y="25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9" y="22"/>
                      <a:pt x="80" y="19"/>
                      <a:pt x="82" y="17"/>
                    </a:cubicBezTo>
                    <a:cubicBezTo>
                      <a:pt x="85" y="14"/>
                      <a:pt x="89" y="13"/>
                      <a:pt x="92" y="12"/>
                    </a:cubicBezTo>
                    <a:cubicBezTo>
                      <a:pt x="104" y="10"/>
                      <a:pt x="105" y="24"/>
                      <a:pt x="104" y="32"/>
                    </a:cubicBezTo>
                    <a:cubicBezTo>
                      <a:pt x="104" y="33"/>
                      <a:pt x="105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8" y="34"/>
                      <a:pt x="109" y="33"/>
                      <a:pt x="109" y="33"/>
                    </a:cubicBezTo>
                    <a:cubicBezTo>
                      <a:pt x="113" y="29"/>
                      <a:pt x="118" y="25"/>
                      <a:pt x="123" y="29"/>
                    </a:cubicBezTo>
                    <a:cubicBezTo>
                      <a:pt x="127" y="32"/>
                      <a:pt x="128" y="37"/>
                      <a:pt x="130" y="41"/>
                    </a:cubicBezTo>
                    <a:cubicBezTo>
                      <a:pt x="132" y="49"/>
                      <a:pt x="130" y="58"/>
                      <a:pt x="127" y="66"/>
                    </a:cubicBezTo>
                    <a:cubicBezTo>
                      <a:pt x="124" y="73"/>
                      <a:pt x="119" y="80"/>
                      <a:pt x="115" y="87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103" y="106"/>
                      <a:pt x="89" y="117"/>
                      <a:pt x="67" y="125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4"/>
              <p:cNvSpPr>
                <a:spLocks/>
              </p:cNvSpPr>
              <p:nvPr/>
            </p:nvSpPr>
            <p:spPr bwMode="auto">
              <a:xfrm>
                <a:off x="344517" y="-250538"/>
                <a:ext cx="750888" cy="585788"/>
              </a:xfrm>
              <a:custGeom>
                <a:avLst/>
                <a:gdLst>
                  <a:gd name="T0" fmla="*/ 267 w 274"/>
                  <a:gd name="T1" fmla="*/ 142 h 213"/>
                  <a:gd name="T2" fmla="*/ 236 w 274"/>
                  <a:gd name="T3" fmla="*/ 131 h 213"/>
                  <a:gd name="T4" fmla="*/ 233 w 274"/>
                  <a:gd name="T5" fmla="*/ 99 h 213"/>
                  <a:gd name="T6" fmla="*/ 210 w 274"/>
                  <a:gd name="T7" fmla="*/ 92 h 213"/>
                  <a:gd name="T8" fmla="*/ 200 w 274"/>
                  <a:gd name="T9" fmla="*/ 52 h 213"/>
                  <a:gd name="T10" fmla="*/ 166 w 274"/>
                  <a:gd name="T11" fmla="*/ 52 h 213"/>
                  <a:gd name="T12" fmla="*/ 162 w 274"/>
                  <a:gd name="T13" fmla="*/ 19 h 213"/>
                  <a:gd name="T14" fmla="*/ 111 w 274"/>
                  <a:gd name="T15" fmla="*/ 36 h 213"/>
                  <a:gd name="T16" fmla="*/ 56 w 274"/>
                  <a:gd name="T17" fmla="*/ 26 h 213"/>
                  <a:gd name="T18" fmla="*/ 26 w 274"/>
                  <a:gd name="T19" fmla="*/ 19 h 213"/>
                  <a:gd name="T20" fmla="*/ 0 w 274"/>
                  <a:gd name="T21" fmla="*/ 75 h 213"/>
                  <a:gd name="T22" fmla="*/ 25 w 274"/>
                  <a:gd name="T23" fmla="*/ 139 h 213"/>
                  <a:gd name="T24" fmla="*/ 79 w 274"/>
                  <a:gd name="T25" fmla="*/ 182 h 213"/>
                  <a:gd name="T26" fmla="*/ 79 w 274"/>
                  <a:gd name="T27" fmla="*/ 183 h 213"/>
                  <a:gd name="T28" fmla="*/ 143 w 274"/>
                  <a:gd name="T29" fmla="*/ 204 h 213"/>
                  <a:gd name="T30" fmla="*/ 221 w 274"/>
                  <a:gd name="T31" fmla="*/ 209 h 213"/>
                  <a:gd name="T32" fmla="*/ 269 w 274"/>
                  <a:gd name="T33" fmla="*/ 176 h 213"/>
                  <a:gd name="T34" fmla="*/ 267 w 274"/>
                  <a:gd name="T35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13">
                    <a:moveTo>
                      <a:pt x="267" y="142"/>
                    </a:moveTo>
                    <a:cubicBezTo>
                      <a:pt x="260" y="132"/>
                      <a:pt x="248" y="130"/>
                      <a:pt x="236" y="131"/>
                    </a:cubicBezTo>
                    <a:cubicBezTo>
                      <a:pt x="242" y="122"/>
                      <a:pt x="237" y="107"/>
                      <a:pt x="233" y="99"/>
                    </a:cubicBezTo>
                    <a:cubicBezTo>
                      <a:pt x="228" y="90"/>
                      <a:pt x="219" y="88"/>
                      <a:pt x="210" y="92"/>
                    </a:cubicBezTo>
                    <a:cubicBezTo>
                      <a:pt x="213" y="78"/>
                      <a:pt x="210" y="63"/>
                      <a:pt x="200" y="52"/>
                    </a:cubicBezTo>
                    <a:cubicBezTo>
                      <a:pt x="191" y="42"/>
                      <a:pt x="176" y="44"/>
                      <a:pt x="166" y="52"/>
                    </a:cubicBezTo>
                    <a:cubicBezTo>
                      <a:pt x="171" y="41"/>
                      <a:pt x="173" y="27"/>
                      <a:pt x="162" y="19"/>
                    </a:cubicBezTo>
                    <a:cubicBezTo>
                      <a:pt x="144" y="6"/>
                      <a:pt x="123" y="23"/>
                      <a:pt x="111" y="36"/>
                    </a:cubicBezTo>
                    <a:cubicBezTo>
                      <a:pt x="102" y="12"/>
                      <a:pt x="69" y="0"/>
                      <a:pt x="56" y="26"/>
                    </a:cubicBezTo>
                    <a:cubicBezTo>
                      <a:pt x="51" y="14"/>
                      <a:pt x="39" y="12"/>
                      <a:pt x="26" y="19"/>
                    </a:cubicBezTo>
                    <a:cubicBezTo>
                      <a:pt x="7" y="29"/>
                      <a:pt x="0" y="54"/>
                      <a:pt x="0" y="75"/>
                    </a:cubicBezTo>
                    <a:cubicBezTo>
                      <a:pt x="0" y="97"/>
                      <a:pt x="11" y="121"/>
                      <a:pt x="25" y="139"/>
                    </a:cubicBezTo>
                    <a:cubicBezTo>
                      <a:pt x="38" y="158"/>
                      <a:pt x="58" y="172"/>
                      <a:pt x="79" y="182"/>
                    </a:cubicBezTo>
                    <a:cubicBezTo>
                      <a:pt x="79" y="182"/>
                      <a:pt x="79" y="183"/>
                      <a:pt x="79" y="183"/>
                    </a:cubicBezTo>
                    <a:cubicBezTo>
                      <a:pt x="97" y="195"/>
                      <a:pt x="122" y="200"/>
                      <a:pt x="143" y="204"/>
                    </a:cubicBezTo>
                    <a:cubicBezTo>
                      <a:pt x="168" y="210"/>
                      <a:pt x="195" y="213"/>
                      <a:pt x="221" y="209"/>
                    </a:cubicBezTo>
                    <a:cubicBezTo>
                      <a:pt x="242" y="206"/>
                      <a:pt x="261" y="196"/>
                      <a:pt x="269" y="176"/>
                    </a:cubicBezTo>
                    <a:cubicBezTo>
                      <a:pt x="273" y="166"/>
                      <a:pt x="274" y="151"/>
                      <a:pt x="267" y="142"/>
                    </a:cubicBezTo>
                    <a:close/>
                  </a:path>
                </a:pathLst>
              </a:custGeom>
              <a:solidFill>
                <a:srgbClr val="E5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5"/>
              <p:cNvSpPr>
                <a:spLocks/>
              </p:cNvSpPr>
              <p:nvPr/>
            </p:nvSpPr>
            <p:spPr bwMode="auto">
              <a:xfrm>
                <a:off x="358804" y="-112425"/>
                <a:ext cx="657225" cy="444500"/>
              </a:xfrm>
              <a:custGeom>
                <a:avLst/>
                <a:gdLst>
                  <a:gd name="T0" fmla="*/ 214 w 240"/>
                  <a:gd name="T1" fmla="*/ 117 h 162"/>
                  <a:gd name="T2" fmla="*/ 214 w 240"/>
                  <a:gd name="T3" fmla="*/ 93 h 162"/>
                  <a:gd name="T4" fmla="*/ 187 w 240"/>
                  <a:gd name="T5" fmla="*/ 91 h 162"/>
                  <a:gd name="T6" fmla="*/ 164 w 240"/>
                  <a:gd name="T7" fmla="*/ 52 h 162"/>
                  <a:gd name="T8" fmla="*/ 156 w 240"/>
                  <a:gd name="T9" fmla="*/ 27 h 162"/>
                  <a:gd name="T10" fmla="*/ 127 w 240"/>
                  <a:gd name="T11" fmla="*/ 33 h 162"/>
                  <a:gd name="T12" fmla="*/ 86 w 240"/>
                  <a:gd name="T13" fmla="*/ 19 h 162"/>
                  <a:gd name="T14" fmla="*/ 65 w 240"/>
                  <a:gd name="T15" fmla="*/ 2 h 162"/>
                  <a:gd name="T16" fmla="*/ 46 w 240"/>
                  <a:gd name="T17" fmla="*/ 15 h 162"/>
                  <a:gd name="T18" fmla="*/ 46 w 240"/>
                  <a:gd name="T19" fmla="*/ 15 h 162"/>
                  <a:gd name="T20" fmla="*/ 10 w 240"/>
                  <a:gd name="T21" fmla="*/ 9 h 162"/>
                  <a:gd name="T22" fmla="*/ 2 w 240"/>
                  <a:gd name="T23" fmla="*/ 47 h 162"/>
                  <a:gd name="T24" fmla="*/ 24 w 240"/>
                  <a:gd name="T25" fmla="*/ 96 h 162"/>
                  <a:gd name="T26" fmla="*/ 68 w 240"/>
                  <a:gd name="T27" fmla="*/ 134 h 162"/>
                  <a:gd name="T28" fmla="*/ 69 w 240"/>
                  <a:gd name="T29" fmla="*/ 133 h 162"/>
                  <a:gd name="T30" fmla="*/ 92 w 240"/>
                  <a:gd name="T31" fmla="*/ 143 h 162"/>
                  <a:gd name="T32" fmla="*/ 132 w 240"/>
                  <a:gd name="T33" fmla="*/ 155 h 162"/>
                  <a:gd name="T34" fmla="*/ 197 w 240"/>
                  <a:gd name="T35" fmla="*/ 160 h 162"/>
                  <a:gd name="T36" fmla="*/ 238 w 240"/>
                  <a:gd name="T37" fmla="*/ 134 h 162"/>
                  <a:gd name="T38" fmla="*/ 214 w 240"/>
                  <a:gd name="T39" fmla="*/ 117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40" h="162">
                    <a:moveTo>
                      <a:pt x="214" y="117"/>
                    </a:moveTo>
                    <a:cubicBezTo>
                      <a:pt x="219" y="109"/>
                      <a:pt x="221" y="100"/>
                      <a:pt x="214" y="93"/>
                    </a:cubicBezTo>
                    <a:cubicBezTo>
                      <a:pt x="207" y="87"/>
                      <a:pt x="196" y="88"/>
                      <a:pt x="187" y="91"/>
                    </a:cubicBezTo>
                    <a:cubicBezTo>
                      <a:pt x="195" y="71"/>
                      <a:pt x="185" y="39"/>
                      <a:pt x="164" y="52"/>
                    </a:cubicBezTo>
                    <a:cubicBezTo>
                      <a:pt x="167" y="43"/>
                      <a:pt x="167" y="32"/>
                      <a:pt x="156" y="27"/>
                    </a:cubicBezTo>
                    <a:cubicBezTo>
                      <a:pt x="147" y="22"/>
                      <a:pt x="135" y="26"/>
                      <a:pt x="127" y="33"/>
                    </a:cubicBezTo>
                    <a:cubicBezTo>
                      <a:pt x="127" y="9"/>
                      <a:pt x="101" y="5"/>
                      <a:pt x="86" y="19"/>
                    </a:cubicBezTo>
                    <a:cubicBezTo>
                      <a:pt x="82" y="10"/>
                      <a:pt x="75" y="3"/>
                      <a:pt x="65" y="2"/>
                    </a:cubicBezTo>
                    <a:cubicBezTo>
                      <a:pt x="56" y="0"/>
                      <a:pt x="47" y="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36" y="7"/>
                      <a:pt x="22" y="0"/>
                      <a:pt x="10" y="9"/>
                    </a:cubicBezTo>
                    <a:cubicBezTo>
                      <a:pt x="0" y="17"/>
                      <a:pt x="0" y="35"/>
                      <a:pt x="2" y="47"/>
                    </a:cubicBezTo>
                    <a:cubicBezTo>
                      <a:pt x="4" y="65"/>
                      <a:pt x="13" y="82"/>
                      <a:pt x="24" y="96"/>
                    </a:cubicBezTo>
                    <a:cubicBezTo>
                      <a:pt x="35" y="111"/>
                      <a:pt x="50" y="128"/>
                      <a:pt x="68" y="134"/>
                    </a:cubicBezTo>
                    <a:cubicBezTo>
                      <a:pt x="69" y="134"/>
                      <a:pt x="69" y="134"/>
                      <a:pt x="69" y="133"/>
                    </a:cubicBezTo>
                    <a:cubicBezTo>
                      <a:pt x="75" y="138"/>
                      <a:pt x="86" y="141"/>
                      <a:pt x="92" y="143"/>
                    </a:cubicBezTo>
                    <a:cubicBezTo>
                      <a:pt x="105" y="148"/>
                      <a:pt x="119" y="152"/>
                      <a:pt x="132" y="155"/>
                    </a:cubicBezTo>
                    <a:cubicBezTo>
                      <a:pt x="153" y="159"/>
                      <a:pt x="175" y="162"/>
                      <a:pt x="197" y="160"/>
                    </a:cubicBezTo>
                    <a:cubicBezTo>
                      <a:pt x="213" y="158"/>
                      <a:pt x="235" y="152"/>
                      <a:pt x="238" y="134"/>
                    </a:cubicBezTo>
                    <a:cubicBezTo>
                      <a:pt x="240" y="120"/>
                      <a:pt x="225" y="115"/>
                      <a:pt x="214" y="117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422304" y="-10825"/>
                <a:ext cx="452438" cy="327025"/>
              </a:xfrm>
              <a:custGeom>
                <a:avLst/>
                <a:gdLst>
                  <a:gd name="T0" fmla="*/ 160 w 165"/>
                  <a:gd name="T1" fmla="*/ 91 h 119"/>
                  <a:gd name="T2" fmla="*/ 140 w 165"/>
                  <a:gd name="T3" fmla="*/ 86 h 119"/>
                  <a:gd name="T4" fmla="*/ 124 w 165"/>
                  <a:gd name="T5" fmla="*/ 66 h 119"/>
                  <a:gd name="T6" fmla="*/ 102 w 165"/>
                  <a:gd name="T7" fmla="*/ 44 h 119"/>
                  <a:gd name="T8" fmla="*/ 66 w 165"/>
                  <a:gd name="T9" fmla="*/ 29 h 119"/>
                  <a:gd name="T10" fmla="*/ 38 w 165"/>
                  <a:gd name="T11" fmla="*/ 16 h 119"/>
                  <a:gd name="T12" fmla="*/ 14 w 165"/>
                  <a:gd name="T13" fmla="*/ 2 h 119"/>
                  <a:gd name="T14" fmla="*/ 1 w 165"/>
                  <a:gd name="T15" fmla="*/ 23 h 119"/>
                  <a:gd name="T16" fmla="*/ 47 w 165"/>
                  <a:gd name="T17" fmla="*/ 96 h 119"/>
                  <a:gd name="T18" fmla="*/ 48 w 165"/>
                  <a:gd name="T19" fmla="*/ 98 h 119"/>
                  <a:gd name="T20" fmla="*/ 147 w 165"/>
                  <a:gd name="T21" fmla="*/ 110 h 119"/>
                  <a:gd name="T22" fmla="*/ 160 w 165"/>
                  <a:gd name="T23" fmla="*/ 9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5" h="119">
                    <a:moveTo>
                      <a:pt x="160" y="91"/>
                    </a:moveTo>
                    <a:cubicBezTo>
                      <a:pt x="155" y="85"/>
                      <a:pt x="147" y="84"/>
                      <a:pt x="140" y="86"/>
                    </a:cubicBezTo>
                    <a:cubicBezTo>
                      <a:pt x="147" y="75"/>
                      <a:pt x="136" y="63"/>
                      <a:pt x="124" y="66"/>
                    </a:cubicBezTo>
                    <a:cubicBezTo>
                      <a:pt x="131" y="55"/>
                      <a:pt x="117" y="38"/>
                      <a:pt x="102" y="44"/>
                    </a:cubicBezTo>
                    <a:cubicBezTo>
                      <a:pt x="107" y="23"/>
                      <a:pt x="82" y="16"/>
                      <a:pt x="66" y="29"/>
                    </a:cubicBezTo>
                    <a:cubicBezTo>
                      <a:pt x="61" y="16"/>
                      <a:pt x="47" y="1"/>
                      <a:pt x="38" y="16"/>
                    </a:cubicBezTo>
                    <a:cubicBezTo>
                      <a:pt x="32" y="9"/>
                      <a:pt x="23" y="0"/>
                      <a:pt x="14" y="2"/>
                    </a:cubicBezTo>
                    <a:cubicBezTo>
                      <a:pt x="3" y="4"/>
                      <a:pt x="0" y="13"/>
                      <a:pt x="1" y="23"/>
                    </a:cubicBezTo>
                    <a:cubicBezTo>
                      <a:pt x="2" y="53"/>
                      <a:pt x="25" y="77"/>
                      <a:pt x="47" y="96"/>
                    </a:cubicBezTo>
                    <a:cubicBezTo>
                      <a:pt x="46" y="97"/>
                      <a:pt x="46" y="98"/>
                      <a:pt x="48" y="98"/>
                    </a:cubicBezTo>
                    <a:cubicBezTo>
                      <a:pt x="79" y="107"/>
                      <a:pt x="114" y="119"/>
                      <a:pt x="147" y="110"/>
                    </a:cubicBezTo>
                    <a:cubicBezTo>
                      <a:pt x="153" y="108"/>
                      <a:pt x="165" y="99"/>
                      <a:pt x="160" y="91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7"/>
              <p:cNvSpPr>
                <a:spLocks/>
              </p:cNvSpPr>
              <p:nvPr/>
            </p:nvSpPr>
            <p:spPr bwMode="auto">
              <a:xfrm>
                <a:off x="287367" y="79662"/>
                <a:ext cx="441325" cy="387350"/>
              </a:xfrm>
              <a:custGeom>
                <a:avLst/>
                <a:gdLst>
                  <a:gd name="T0" fmla="*/ 157 w 161"/>
                  <a:gd name="T1" fmla="*/ 50 h 141"/>
                  <a:gd name="T2" fmla="*/ 141 w 161"/>
                  <a:gd name="T3" fmla="*/ 46 h 141"/>
                  <a:gd name="T4" fmla="*/ 135 w 161"/>
                  <a:gd name="T5" fmla="*/ 31 h 141"/>
                  <a:gd name="T6" fmla="*/ 119 w 161"/>
                  <a:gd name="T7" fmla="*/ 32 h 141"/>
                  <a:gd name="T8" fmla="*/ 110 w 161"/>
                  <a:gd name="T9" fmla="*/ 16 h 141"/>
                  <a:gd name="T10" fmla="*/ 95 w 161"/>
                  <a:gd name="T11" fmla="*/ 18 h 141"/>
                  <a:gd name="T12" fmla="*/ 95 w 161"/>
                  <a:gd name="T13" fmla="*/ 17 h 141"/>
                  <a:gd name="T14" fmla="*/ 64 w 161"/>
                  <a:gd name="T15" fmla="*/ 8 h 141"/>
                  <a:gd name="T16" fmla="*/ 63 w 161"/>
                  <a:gd name="T17" fmla="*/ 9 h 141"/>
                  <a:gd name="T18" fmla="*/ 94 w 161"/>
                  <a:gd name="T19" fmla="*/ 63 h 141"/>
                  <a:gd name="T20" fmla="*/ 13 w 161"/>
                  <a:gd name="T21" fmla="*/ 129 h 141"/>
                  <a:gd name="T22" fmla="*/ 0 w 161"/>
                  <a:gd name="T23" fmla="*/ 138 h 141"/>
                  <a:gd name="T24" fmla="*/ 3 w 161"/>
                  <a:gd name="T25" fmla="*/ 141 h 141"/>
                  <a:gd name="T26" fmla="*/ 26 w 161"/>
                  <a:gd name="T27" fmla="*/ 125 h 141"/>
                  <a:gd name="T28" fmla="*/ 96 w 161"/>
                  <a:gd name="T29" fmla="*/ 65 h 141"/>
                  <a:gd name="T30" fmla="*/ 157 w 161"/>
                  <a:gd name="T31" fmla="*/ 65 h 141"/>
                  <a:gd name="T32" fmla="*/ 157 w 161"/>
                  <a:gd name="T33" fmla="*/ 5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1" h="141">
                    <a:moveTo>
                      <a:pt x="157" y="50"/>
                    </a:moveTo>
                    <a:cubicBezTo>
                      <a:pt x="153" y="46"/>
                      <a:pt x="147" y="45"/>
                      <a:pt x="141" y="46"/>
                    </a:cubicBezTo>
                    <a:cubicBezTo>
                      <a:pt x="142" y="41"/>
                      <a:pt x="140" y="34"/>
                      <a:pt x="135" y="31"/>
                    </a:cubicBezTo>
                    <a:cubicBezTo>
                      <a:pt x="131" y="28"/>
                      <a:pt x="124" y="29"/>
                      <a:pt x="119" y="32"/>
                    </a:cubicBezTo>
                    <a:cubicBezTo>
                      <a:pt x="119" y="26"/>
                      <a:pt x="115" y="19"/>
                      <a:pt x="110" y="16"/>
                    </a:cubicBezTo>
                    <a:cubicBezTo>
                      <a:pt x="105" y="12"/>
                      <a:pt x="99" y="13"/>
                      <a:pt x="95" y="18"/>
                    </a:cubicBezTo>
                    <a:cubicBezTo>
                      <a:pt x="95" y="18"/>
                      <a:pt x="95" y="17"/>
                      <a:pt x="95" y="17"/>
                    </a:cubicBezTo>
                    <a:cubicBezTo>
                      <a:pt x="89" y="8"/>
                      <a:pt x="74" y="0"/>
                      <a:pt x="64" y="8"/>
                    </a:cubicBezTo>
                    <a:cubicBezTo>
                      <a:pt x="63" y="8"/>
                      <a:pt x="63" y="8"/>
                      <a:pt x="63" y="9"/>
                    </a:cubicBezTo>
                    <a:cubicBezTo>
                      <a:pt x="59" y="30"/>
                      <a:pt x="78" y="51"/>
                      <a:pt x="94" y="63"/>
                    </a:cubicBezTo>
                    <a:cubicBezTo>
                      <a:pt x="72" y="92"/>
                      <a:pt x="42" y="110"/>
                      <a:pt x="13" y="129"/>
                    </a:cubicBezTo>
                    <a:cubicBezTo>
                      <a:pt x="9" y="132"/>
                      <a:pt x="5" y="135"/>
                      <a:pt x="0" y="138"/>
                    </a:cubicBezTo>
                    <a:cubicBezTo>
                      <a:pt x="1" y="140"/>
                      <a:pt x="2" y="141"/>
                      <a:pt x="3" y="141"/>
                    </a:cubicBezTo>
                    <a:cubicBezTo>
                      <a:pt x="10" y="136"/>
                      <a:pt x="18" y="130"/>
                      <a:pt x="26" y="125"/>
                    </a:cubicBezTo>
                    <a:cubicBezTo>
                      <a:pt x="51" y="109"/>
                      <a:pt x="81" y="92"/>
                      <a:pt x="96" y="65"/>
                    </a:cubicBezTo>
                    <a:cubicBezTo>
                      <a:pt x="112" y="72"/>
                      <a:pt x="145" y="85"/>
                      <a:pt x="157" y="65"/>
                    </a:cubicBezTo>
                    <a:cubicBezTo>
                      <a:pt x="160" y="61"/>
                      <a:pt x="161" y="54"/>
                      <a:pt x="157" y="50"/>
                    </a:cubicBezTo>
                    <a:close/>
                  </a:path>
                </a:pathLst>
              </a:custGeom>
              <a:solidFill>
                <a:srgbClr val="F6C1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8"/>
              <p:cNvSpPr>
                <a:spLocks/>
              </p:cNvSpPr>
              <p:nvPr/>
            </p:nvSpPr>
            <p:spPr bwMode="auto">
              <a:xfrm>
                <a:off x="150842" y="470187"/>
                <a:ext cx="227013" cy="528638"/>
              </a:xfrm>
              <a:custGeom>
                <a:avLst/>
                <a:gdLst>
                  <a:gd name="T0" fmla="*/ 49 w 83"/>
                  <a:gd name="T1" fmla="*/ 152 h 192"/>
                  <a:gd name="T2" fmla="*/ 50 w 83"/>
                  <a:gd name="T3" fmla="*/ 113 h 192"/>
                  <a:gd name="T4" fmla="*/ 45 w 83"/>
                  <a:gd name="T5" fmla="*/ 65 h 192"/>
                  <a:gd name="T6" fmla="*/ 1 w 83"/>
                  <a:gd name="T7" fmla="*/ 0 h 192"/>
                  <a:gd name="T8" fmla="*/ 0 w 83"/>
                  <a:gd name="T9" fmla="*/ 1 h 192"/>
                  <a:gd name="T10" fmla="*/ 42 w 83"/>
                  <a:gd name="T11" fmla="*/ 71 h 192"/>
                  <a:gd name="T12" fmla="*/ 46 w 83"/>
                  <a:gd name="T13" fmla="*/ 116 h 192"/>
                  <a:gd name="T14" fmla="*/ 45 w 83"/>
                  <a:gd name="T15" fmla="*/ 153 h 192"/>
                  <a:gd name="T16" fmla="*/ 18 w 83"/>
                  <a:gd name="T17" fmla="*/ 181 h 192"/>
                  <a:gd name="T18" fmla="*/ 21 w 83"/>
                  <a:gd name="T19" fmla="*/ 184 h 192"/>
                  <a:gd name="T20" fmla="*/ 34 w 83"/>
                  <a:gd name="T21" fmla="*/ 177 h 192"/>
                  <a:gd name="T22" fmla="*/ 41 w 83"/>
                  <a:gd name="T23" fmla="*/ 187 h 192"/>
                  <a:gd name="T24" fmla="*/ 45 w 83"/>
                  <a:gd name="T25" fmla="*/ 187 h 192"/>
                  <a:gd name="T26" fmla="*/ 49 w 83"/>
                  <a:gd name="T27" fmla="*/ 181 h 192"/>
                  <a:gd name="T28" fmla="*/ 54 w 83"/>
                  <a:gd name="T29" fmla="*/ 187 h 192"/>
                  <a:gd name="T30" fmla="*/ 58 w 83"/>
                  <a:gd name="T31" fmla="*/ 187 h 192"/>
                  <a:gd name="T32" fmla="*/ 61 w 83"/>
                  <a:gd name="T33" fmla="*/ 180 h 192"/>
                  <a:gd name="T34" fmla="*/ 78 w 83"/>
                  <a:gd name="T35" fmla="*/ 182 h 192"/>
                  <a:gd name="T36" fmla="*/ 49 w 83"/>
                  <a:gd name="T37" fmla="*/ 15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192">
                    <a:moveTo>
                      <a:pt x="49" y="152"/>
                    </a:moveTo>
                    <a:cubicBezTo>
                      <a:pt x="52" y="140"/>
                      <a:pt x="51" y="126"/>
                      <a:pt x="50" y="113"/>
                    </a:cubicBezTo>
                    <a:cubicBezTo>
                      <a:pt x="50" y="97"/>
                      <a:pt x="48" y="81"/>
                      <a:pt x="45" y="65"/>
                    </a:cubicBezTo>
                    <a:cubicBezTo>
                      <a:pt x="40" y="40"/>
                      <a:pt x="28" y="8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27" y="16"/>
                      <a:pt x="37" y="43"/>
                      <a:pt x="42" y="71"/>
                    </a:cubicBezTo>
                    <a:cubicBezTo>
                      <a:pt x="45" y="86"/>
                      <a:pt x="46" y="101"/>
                      <a:pt x="46" y="116"/>
                    </a:cubicBezTo>
                    <a:cubicBezTo>
                      <a:pt x="46" y="128"/>
                      <a:pt x="44" y="141"/>
                      <a:pt x="45" y="153"/>
                    </a:cubicBezTo>
                    <a:cubicBezTo>
                      <a:pt x="31" y="157"/>
                      <a:pt x="21" y="168"/>
                      <a:pt x="18" y="181"/>
                    </a:cubicBezTo>
                    <a:cubicBezTo>
                      <a:pt x="17" y="183"/>
                      <a:pt x="19" y="185"/>
                      <a:pt x="21" y="184"/>
                    </a:cubicBezTo>
                    <a:cubicBezTo>
                      <a:pt x="25" y="181"/>
                      <a:pt x="30" y="180"/>
                      <a:pt x="34" y="177"/>
                    </a:cubicBezTo>
                    <a:cubicBezTo>
                      <a:pt x="36" y="181"/>
                      <a:pt x="40" y="183"/>
                      <a:pt x="41" y="187"/>
                    </a:cubicBezTo>
                    <a:cubicBezTo>
                      <a:pt x="42" y="189"/>
                      <a:pt x="44" y="188"/>
                      <a:pt x="45" y="187"/>
                    </a:cubicBezTo>
                    <a:cubicBezTo>
                      <a:pt x="46" y="185"/>
                      <a:pt x="48" y="183"/>
                      <a:pt x="49" y="181"/>
                    </a:cubicBezTo>
                    <a:cubicBezTo>
                      <a:pt x="51" y="183"/>
                      <a:pt x="52" y="185"/>
                      <a:pt x="54" y="187"/>
                    </a:cubicBezTo>
                    <a:cubicBezTo>
                      <a:pt x="55" y="189"/>
                      <a:pt x="57" y="189"/>
                      <a:pt x="58" y="187"/>
                    </a:cubicBezTo>
                    <a:cubicBezTo>
                      <a:pt x="59" y="185"/>
                      <a:pt x="60" y="182"/>
                      <a:pt x="61" y="180"/>
                    </a:cubicBezTo>
                    <a:cubicBezTo>
                      <a:pt x="65" y="186"/>
                      <a:pt x="75" y="192"/>
                      <a:pt x="78" y="182"/>
                    </a:cubicBezTo>
                    <a:cubicBezTo>
                      <a:pt x="83" y="166"/>
                      <a:pt x="60" y="155"/>
                      <a:pt x="49" y="15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9"/>
              <p:cNvSpPr>
                <a:spLocks/>
              </p:cNvSpPr>
              <p:nvPr/>
            </p:nvSpPr>
            <p:spPr bwMode="auto">
              <a:xfrm>
                <a:off x="446117" y="443200"/>
                <a:ext cx="241300" cy="485775"/>
              </a:xfrm>
              <a:custGeom>
                <a:avLst/>
                <a:gdLst>
                  <a:gd name="T0" fmla="*/ 60 w 88"/>
                  <a:gd name="T1" fmla="*/ 136 h 177"/>
                  <a:gd name="T2" fmla="*/ 59 w 88"/>
                  <a:gd name="T3" fmla="*/ 136 h 177"/>
                  <a:gd name="T4" fmla="*/ 56 w 88"/>
                  <a:gd name="T5" fmla="*/ 102 h 177"/>
                  <a:gd name="T6" fmla="*/ 48 w 88"/>
                  <a:gd name="T7" fmla="*/ 57 h 177"/>
                  <a:gd name="T8" fmla="*/ 1 w 88"/>
                  <a:gd name="T9" fmla="*/ 0 h 177"/>
                  <a:gd name="T10" fmla="*/ 1 w 88"/>
                  <a:gd name="T11" fmla="*/ 2 h 177"/>
                  <a:gd name="T12" fmla="*/ 47 w 88"/>
                  <a:gd name="T13" fmla="*/ 65 h 177"/>
                  <a:gd name="T14" fmla="*/ 53 w 88"/>
                  <a:gd name="T15" fmla="*/ 107 h 177"/>
                  <a:gd name="T16" fmla="*/ 55 w 88"/>
                  <a:gd name="T17" fmla="*/ 136 h 177"/>
                  <a:gd name="T18" fmla="*/ 53 w 88"/>
                  <a:gd name="T19" fmla="*/ 168 h 177"/>
                  <a:gd name="T20" fmla="*/ 59 w 88"/>
                  <a:gd name="T21" fmla="*/ 177 h 177"/>
                  <a:gd name="T22" fmla="*/ 72 w 88"/>
                  <a:gd name="T23" fmla="*/ 174 h 177"/>
                  <a:gd name="T24" fmla="*/ 60 w 88"/>
                  <a:gd name="T25" fmla="*/ 136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177">
                    <a:moveTo>
                      <a:pt x="60" y="136"/>
                    </a:moveTo>
                    <a:cubicBezTo>
                      <a:pt x="59" y="136"/>
                      <a:pt x="59" y="136"/>
                      <a:pt x="59" y="136"/>
                    </a:cubicBezTo>
                    <a:cubicBezTo>
                      <a:pt x="59" y="125"/>
                      <a:pt x="57" y="113"/>
                      <a:pt x="56" y="102"/>
                    </a:cubicBezTo>
                    <a:cubicBezTo>
                      <a:pt x="55" y="87"/>
                      <a:pt x="52" y="72"/>
                      <a:pt x="48" y="57"/>
                    </a:cubicBezTo>
                    <a:cubicBezTo>
                      <a:pt x="42" y="32"/>
                      <a:pt x="28" y="7"/>
                      <a:pt x="1" y="0"/>
                    </a:cubicBezTo>
                    <a:cubicBezTo>
                      <a:pt x="0" y="0"/>
                      <a:pt x="0" y="2"/>
                      <a:pt x="1" y="2"/>
                    </a:cubicBezTo>
                    <a:cubicBezTo>
                      <a:pt x="28" y="13"/>
                      <a:pt x="40" y="38"/>
                      <a:pt x="47" y="65"/>
                    </a:cubicBezTo>
                    <a:cubicBezTo>
                      <a:pt x="50" y="79"/>
                      <a:pt x="52" y="93"/>
                      <a:pt x="53" y="107"/>
                    </a:cubicBezTo>
                    <a:cubicBezTo>
                      <a:pt x="54" y="116"/>
                      <a:pt x="53" y="127"/>
                      <a:pt x="55" y="136"/>
                    </a:cubicBezTo>
                    <a:cubicBezTo>
                      <a:pt x="52" y="147"/>
                      <a:pt x="50" y="158"/>
                      <a:pt x="53" y="168"/>
                    </a:cubicBezTo>
                    <a:cubicBezTo>
                      <a:pt x="54" y="170"/>
                      <a:pt x="56" y="176"/>
                      <a:pt x="59" y="177"/>
                    </a:cubicBezTo>
                    <a:cubicBezTo>
                      <a:pt x="64" y="177"/>
                      <a:pt x="68" y="176"/>
                      <a:pt x="72" y="174"/>
                    </a:cubicBezTo>
                    <a:cubicBezTo>
                      <a:pt x="88" y="167"/>
                      <a:pt x="66" y="142"/>
                      <a:pt x="60" y="136"/>
                    </a:cubicBezTo>
                    <a:close/>
                  </a:path>
                </a:pathLst>
              </a:custGeom>
              <a:solidFill>
                <a:srgbClr val="198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0"/>
              <p:cNvSpPr>
                <a:spLocks/>
              </p:cNvSpPr>
              <p:nvPr/>
            </p:nvSpPr>
            <p:spPr bwMode="auto">
              <a:xfrm>
                <a:off x="408017" y="519400"/>
                <a:ext cx="166688" cy="382588"/>
              </a:xfrm>
              <a:custGeom>
                <a:avLst/>
                <a:gdLst>
                  <a:gd name="T0" fmla="*/ 48 w 61"/>
                  <a:gd name="T1" fmla="*/ 3 h 139"/>
                  <a:gd name="T2" fmla="*/ 49 w 61"/>
                  <a:gd name="T3" fmla="*/ 1 h 139"/>
                  <a:gd name="T4" fmla="*/ 48 w 61"/>
                  <a:gd name="T5" fmla="*/ 1 h 139"/>
                  <a:gd name="T6" fmla="*/ 47 w 61"/>
                  <a:gd name="T7" fmla="*/ 3 h 139"/>
                  <a:gd name="T8" fmla="*/ 47 w 61"/>
                  <a:gd name="T9" fmla="*/ 3 h 139"/>
                  <a:gd name="T10" fmla="*/ 4 w 61"/>
                  <a:gd name="T11" fmla="*/ 138 h 139"/>
                  <a:gd name="T12" fmla="*/ 6 w 61"/>
                  <a:gd name="T13" fmla="*/ 139 h 139"/>
                  <a:gd name="T14" fmla="*/ 7 w 61"/>
                  <a:gd name="T15" fmla="*/ 139 h 139"/>
                  <a:gd name="T16" fmla="*/ 50 w 61"/>
                  <a:gd name="T17" fmla="*/ 79 h 139"/>
                  <a:gd name="T18" fmla="*/ 48 w 61"/>
                  <a:gd name="T1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139">
                    <a:moveTo>
                      <a:pt x="48" y="3"/>
                    </a:moveTo>
                    <a:cubicBezTo>
                      <a:pt x="49" y="2"/>
                      <a:pt x="49" y="2"/>
                      <a:pt x="49" y="1"/>
                    </a:cubicBezTo>
                    <a:cubicBezTo>
                      <a:pt x="49" y="1"/>
                      <a:pt x="49" y="0"/>
                      <a:pt x="48" y="1"/>
                    </a:cubicBezTo>
                    <a:cubicBezTo>
                      <a:pt x="48" y="1"/>
                      <a:pt x="48" y="2"/>
                      <a:pt x="47" y="3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22" y="43"/>
                      <a:pt x="0" y="89"/>
                      <a:pt x="4" y="138"/>
                    </a:cubicBezTo>
                    <a:cubicBezTo>
                      <a:pt x="4" y="139"/>
                      <a:pt x="5" y="139"/>
                      <a:pt x="6" y="139"/>
                    </a:cubicBezTo>
                    <a:cubicBezTo>
                      <a:pt x="6" y="139"/>
                      <a:pt x="7" y="139"/>
                      <a:pt x="7" y="139"/>
                    </a:cubicBezTo>
                    <a:cubicBezTo>
                      <a:pt x="29" y="126"/>
                      <a:pt x="42" y="102"/>
                      <a:pt x="50" y="79"/>
                    </a:cubicBezTo>
                    <a:cubicBezTo>
                      <a:pt x="58" y="55"/>
                      <a:pt x="61" y="26"/>
                      <a:pt x="48" y="3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1"/>
              <p:cNvSpPr>
                <a:spLocks/>
              </p:cNvSpPr>
              <p:nvPr/>
            </p:nvSpPr>
            <p:spPr bwMode="auto">
              <a:xfrm>
                <a:off x="773142" y="474950"/>
                <a:ext cx="112713" cy="400050"/>
              </a:xfrm>
              <a:custGeom>
                <a:avLst/>
                <a:gdLst>
                  <a:gd name="T0" fmla="*/ 36 w 41"/>
                  <a:gd name="T1" fmla="*/ 61 h 145"/>
                  <a:gd name="T2" fmla="*/ 1 w 41"/>
                  <a:gd name="T3" fmla="*/ 0 h 145"/>
                  <a:gd name="T4" fmla="*/ 0 w 41"/>
                  <a:gd name="T5" fmla="*/ 0 h 145"/>
                  <a:gd name="T6" fmla="*/ 34 w 41"/>
                  <a:gd name="T7" fmla="*/ 68 h 145"/>
                  <a:gd name="T8" fmla="*/ 37 w 41"/>
                  <a:gd name="T9" fmla="*/ 143 h 145"/>
                  <a:gd name="T10" fmla="*/ 40 w 41"/>
                  <a:gd name="T11" fmla="*/ 143 h 145"/>
                  <a:gd name="T12" fmla="*/ 36 w 41"/>
                  <a:gd name="T13" fmla="*/ 6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45">
                    <a:moveTo>
                      <a:pt x="36" y="61"/>
                    </a:moveTo>
                    <a:cubicBezTo>
                      <a:pt x="32" y="39"/>
                      <a:pt x="24" y="9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6"/>
                      <a:pt x="30" y="42"/>
                      <a:pt x="34" y="68"/>
                    </a:cubicBezTo>
                    <a:cubicBezTo>
                      <a:pt x="38" y="92"/>
                      <a:pt x="38" y="118"/>
                      <a:pt x="37" y="143"/>
                    </a:cubicBezTo>
                    <a:cubicBezTo>
                      <a:pt x="37" y="145"/>
                      <a:pt x="40" y="145"/>
                      <a:pt x="40" y="143"/>
                    </a:cubicBezTo>
                    <a:cubicBezTo>
                      <a:pt x="41" y="116"/>
                      <a:pt x="41" y="88"/>
                      <a:pt x="36" y="6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"/>
              <p:cNvSpPr>
                <a:spLocks/>
              </p:cNvSpPr>
              <p:nvPr/>
            </p:nvSpPr>
            <p:spPr bwMode="auto">
              <a:xfrm>
                <a:off x="765204" y="852775"/>
                <a:ext cx="223838" cy="219075"/>
              </a:xfrm>
              <a:custGeom>
                <a:avLst/>
                <a:gdLst>
                  <a:gd name="T0" fmla="*/ 44 w 82"/>
                  <a:gd name="T1" fmla="*/ 2 h 80"/>
                  <a:gd name="T2" fmla="*/ 43 w 82"/>
                  <a:gd name="T3" fmla="*/ 1 h 80"/>
                  <a:gd name="T4" fmla="*/ 40 w 82"/>
                  <a:gd name="T5" fmla="*/ 3 h 80"/>
                  <a:gd name="T6" fmla="*/ 0 w 82"/>
                  <a:gd name="T7" fmla="*/ 55 h 80"/>
                  <a:gd name="T8" fmla="*/ 7 w 82"/>
                  <a:gd name="T9" fmla="*/ 68 h 80"/>
                  <a:gd name="T10" fmla="*/ 22 w 82"/>
                  <a:gd name="T11" fmla="*/ 59 h 80"/>
                  <a:gd name="T12" fmla="*/ 29 w 82"/>
                  <a:gd name="T13" fmla="*/ 79 h 80"/>
                  <a:gd name="T14" fmla="*/ 31 w 82"/>
                  <a:gd name="T15" fmla="*/ 79 h 80"/>
                  <a:gd name="T16" fmla="*/ 45 w 82"/>
                  <a:gd name="T17" fmla="*/ 63 h 80"/>
                  <a:gd name="T18" fmla="*/ 56 w 82"/>
                  <a:gd name="T19" fmla="*/ 76 h 80"/>
                  <a:gd name="T20" fmla="*/ 70 w 82"/>
                  <a:gd name="T21" fmla="*/ 66 h 80"/>
                  <a:gd name="T22" fmla="*/ 44 w 82"/>
                  <a:gd name="T23" fmla="*/ 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80">
                    <a:moveTo>
                      <a:pt x="44" y="2"/>
                    </a:moveTo>
                    <a:cubicBezTo>
                      <a:pt x="44" y="1"/>
                      <a:pt x="43" y="0"/>
                      <a:pt x="43" y="1"/>
                    </a:cubicBezTo>
                    <a:cubicBezTo>
                      <a:pt x="41" y="0"/>
                      <a:pt x="40" y="1"/>
                      <a:pt x="40" y="3"/>
                    </a:cubicBezTo>
                    <a:cubicBezTo>
                      <a:pt x="22" y="15"/>
                      <a:pt x="2" y="32"/>
                      <a:pt x="0" y="55"/>
                    </a:cubicBezTo>
                    <a:cubicBezTo>
                      <a:pt x="0" y="60"/>
                      <a:pt x="2" y="66"/>
                      <a:pt x="7" y="68"/>
                    </a:cubicBezTo>
                    <a:cubicBezTo>
                      <a:pt x="13" y="70"/>
                      <a:pt x="18" y="64"/>
                      <a:pt x="22" y="59"/>
                    </a:cubicBezTo>
                    <a:cubicBezTo>
                      <a:pt x="22" y="67"/>
                      <a:pt x="24" y="73"/>
                      <a:pt x="29" y="79"/>
                    </a:cubicBezTo>
                    <a:cubicBezTo>
                      <a:pt x="29" y="80"/>
                      <a:pt x="31" y="80"/>
                      <a:pt x="31" y="79"/>
                    </a:cubicBezTo>
                    <a:cubicBezTo>
                      <a:pt x="37" y="75"/>
                      <a:pt x="42" y="69"/>
                      <a:pt x="45" y="63"/>
                    </a:cubicBezTo>
                    <a:cubicBezTo>
                      <a:pt x="47" y="69"/>
                      <a:pt x="50" y="74"/>
                      <a:pt x="56" y="76"/>
                    </a:cubicBezTo>
                    <a:cubicBezTo>
                      <a:pt x="62" y="77"/>
                      <a:pt x="68" y="71"/>
                      <a:pt x="70" y="66"/>
                    </a:cubicBezTo>
                    <a:cubicBezTo>
                      <a:pt x="82" y="42"/>
                      <a:pt x="60" y="16"/>
                      <a:pt x="44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4"/>
              <p:cNvSpPr>
                <a:spLocks/>
              </p:cNvSpPr>
              <p:nvPr/>
            </p:nvSpPr>
            <p:spPr bwMode="auto">
              <a:xfrm>
                <a:off x="-33308" y="470187"/>
                <a:ext cx="173038" cy="382588"/>
              </a:xfrm>
              <a:custGeom>
                <a:avLst/>
                <a:gdLst>
                  <a:gd name="T0" fmla="*/ 61 w 63"/>
                  <a:gd name="T1" fmla="*/ 135 h 139"/>
                  <a:gd name="T2" fmla="*/ 3 w 63"/>
                  <a:gd name="T3" fmla="*/ 6 h 139"/>
                  <a:gd name="T4" fmla="*/ 3 w 63"/>
                  <a:gd name="T5" fmla="*/ 7 h 139"/>
                  <a:gd name="T6" fmla="*/ 2 w 63"/>
                  <a:gd name="T7" fmla="*/ 8 h 139"/>
                  <a:gd name="T8" fmla="*/ 58 w 63"/>
                  <a:gd name="T9" fmla="*/ 137 h 139"/>
                  <a:gd name="T10" fmla="*/ 58 w 63"/>
                  <a:gd name="T11" fmla="*/ 137 h 139"/>
                  <a:gd name="T12" fmla="*/ 61 w 63"/>
                  <a:gd name="T13" fmla="*/ 137 h 139"/>
                  <a:gd name="T14" fmla="*/ 61 w 63"/>
                  <a:gd name="T15" fmla="*/ 136 h 139"/>
                  <a:gd name="T16" fmla="*/ 61 w 63"/>
                  <a:gd name="T17" fmla="*/ 13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39">
                    <a:moveTo>
                      <a:pt x="61" y="135"/>
                    </a:moveTo>
                    <a:cubicBezTo>
                      <a:pt x="63" y="96"/>
                      <a:pt x="62" y="0"/>
                      <a:pt x="3" y="6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2" y="7"/>
                      <a:pt x="2" y="7"/>
                      <a:pt x="2" y="8"/>
                    </a:cubicBezTo>
                    <a:cubicBezTo>
                      <a:pt x="0" y="56"/>
                      <a:pt x="22" y="104"/>
                      <a:pt x="58" y="137"/>
                    </a:cubicBezTo>
                    <a:cubicBezTo>
                      <a:pt x="58" y="137"/>
                      <a:pt x="58" y="137"/>
                      <a:pt x="58" y="137"/>
                    </a:cubicBezTo>
                    <a:cubicBezTo>
                      <a:pt x="58" y="139"/>
                      <a:pt x="61" y="139"/>
                      <a:pt x="61" y="137"/>
                    </a:cubicBezTo>
                    <a:cubicBezTo>
                      <a:pt x="61" y="137"/>
                      <a:pt x="61" y="136"/>
                      <a:pt x="61" y="136"/>
                    </a:cubicBezTo>
                    <a:cubicBezTo>
                      <a:pt x="61" y="136"/>
                      <a:pt x="61" y="136"/>
                      <a:pt x="61" y="135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5"/>
              <p:cNvSpPr>
                <a:spLocks/>
              </p:cNvSpPr>
              <p:nvPr/>
            </p:nvSpPr>
            <p:spPr bwMode="auto">
              <a:xfrm>
                <a:off x="920779" y="41562"/>
                <a:ext cx="954088" cy="541338"/>
              </a:xfrm>
              <a:custGeom>
                <a:avLst/>
                <a:gdLst>
                  <a:gd name="T0" fmla="*/ 323 w 348"/>
                  <a:gd name="T1" fmla="*/ 51 h 197"/>
                  <a:gd name="T2" fmla="*/ 323 w 348"/>
                  <a:gd name="T3" fmla="*/ 52 h 197"/>
                  <a:gd name="T4" fmla="*/ 289 w 348"/>
                  <a:gd name="T5" fmla="*/ 55 h 197"/>
                  <a:gd name="T6" fmla="*/ 327 w 348"/>
                  <a:gd name="T7" fmla="*/ 27 h 197"/>
                  <a:gd name="T8" fmla="*/ 318 w 348"/>
                  <a:gd name="T9" fmla="*/ 5 h 197"/>
                  <a:gd name="T10" fmla="*/ 314 w 348"/>
                  <a:gd name="T11" fmla="*/ 15 h 197"/>
                  <a:gd name="T12" fmla="*/ 257 w 348"/>
                  <a:gd name="T13" fmla="*/ 71 h 197"/>
                  <a:gd name="T14" fmla="*/ 276 w 348"/>
                  <a:gd name="T15" fmla="*/ 25 h 197"/>
                  <a:gd name="T16" fmla="*/ 249 w 348"/>
                  <a:gd name="T17" fmla="*/ 25 h 197"/>
                  <a:gd name="T18" fmla="*/ 261 w 348"/>
                  <a:gd name="T19" fmla="*/ 36 h 197"/>
                  <a:gd name="T20" fmla="*/ 255 w 348"/>
                  <a:gd name="T21" fmla="*/ 73 h 197"/>
                  <a:gd name="T22" fmla="*/ 178 w 348"/>
                  <a:gd name="T23" fmla="*/ 117 h 197"/>
                  <a:gd name="T24" fmla="*/ 218 w 348"/>
                  <a:gd name="T25" fmla="*/ 64 h 197"/>
                  <a:gd name="T26" fmla="*/ 200 w 348"/>
                  <a:gd name="T27" fmla="*/ 44 h 197"/>
                  <a:gd name="T28" fmla="*/ 200 w 348"/>
                  <a:gd name="T29" fmla="*/ 61 h 197"/>
                  <a:gd name="T30" fmla="*/ 175 w 348"/>
                  <a:gd name="T31" fmla="*/ 118 h 197"/>
                  <a:gd name="T32" fmla="*/ 95 w 348"/>
                  <a:gd name="T33" fmla="*/ 152 h 197"/>
                  <a:gd name="T34" fmla="*/ 156 w 348"/>
                  <a:gd name="T35" fmla="*/ 103 h 197"/>
                  <a:gd name="T36" fmla="*/ 136 w 348"/>
                  <a:gd name="T37" fmla="*/ 87 h 197"/>
                  <a:gd name="T38" fmla="*/ 134 w 348"/>
                  <a:gd name="T39" fmla="*/ 102 h 197"/>
                  <a:gd name="T40" fmla="*/ 50 w 348"/>
                  <a:gd name="T41" fmla="*/ 168 h 197"/>
                  <a:gd name="T42" fmla="*/ 38 w 348"/>
                  <a:gd name="T43" fmla="*/ 154 h 197"/>
                  <a:gd name="T44" fmla="*/ 61 w 348"/>
                  <a:gd name="T45" fmla="*/ 134 h 197"/>
                  <a:gd name="T46" fmla="*/ 43 w 348"/>
                  <a:gd name="T47" fmla="*/ 115 h 197"/>
                  <a:gd name="T48" fmla="*/ 46 w 348"/>
                  <a:gd name="T49" fmla="*/ 134 h 197"/>
                  <a:gd name="T50" fmla="*/ 0 w 348"/>
                  <a:gd name="T51" fmla="*/ 181 h 197"/>
                  <a:gd name="T52" fmla="*/ 44 w 348"/>
                  <a:gd name="T53" fmla="*/ 174 h 197"/>
                  <a:gd name="T54" fmla="*/ 104 w 348"/>
                  <a:gd name="T55" fmla="*/ 181 h 197"/>
                  <a:gd name="T56" fmla="*/ 121 w 348"/>
                  <a:gd name="T57" fmla="*/ 196 h 197"/>
                  <a:gd name="T58" fmla="*/ 112 w 348"/>
                  <a:gd name="T59" fmla="*/ 169 h 197"/>
                  <a:gd name="T60" fmla="*/ 106 w 348"/>
                  <a:gd name="T61" fmla="*/ 177 h 197"/>
                  <a:gd name="T62" fmla="*/ 58 w 348"/>
                  <a:gd name="T63" fmla="*/ 170 h 197"/>
                  <a:gd name="T64" fmla="*/ 143 w 348"/>
                  <a:gd name="T65" fmla="*/ 138 h 197"/>
                  <a:gd name="T66" fmla="*/ 188 w 348"/>
                  <a:gd name="T67" fmla="*/ 170 h 197"/>
                  <a:gd name="T68" fmla="*/ 203 w 348"/>
                  <a:gd name="T69" fmla="*/ 179 h 197"/>
                  <a:gd name="T70" fmla="*/ 198 w 348"/>
                  <a:gd name="T71" fmla="*/ 154 h 197"/>
                  <a:gd name="T72" fmla="*/ 145 w 348"/>
                  <a:gd name="T73" fmla="*/ 137 h 197"/>
                  <a:gd name="T74" fmla="*/ 221 w 348"/>
                  <a:gd name="T75" fmla="*/ 100 h 197"/>
                  <a:gd name="T76" fmla="*/ 256 w 348"/>
                  <a:gd name="T77" fmla="*/ 123 h 197"/>
                  <a:gd name="T78" fmla="*/ 277 w 348"/>
                  <a:gd name="T79" fmla="*/ 113 h 197"/>
                  <a:gd name="T80" fmla="*/ 267 w 348"/>
                  <a:gd name="T81" fmla="*/ 107 h 197"/>
                  <a:gd name="T82" fmla="*/ 262 w 348"/>
                  <a:gd name="T83" fmla="*/ 108 h 197"/>
                  <a:gd name="T84" fmla="*/ 259 w 348"/>
                  <a:gd name="T85" fmla="*/ 111 h 197"/>
                  <a:gd name="T86" fmla="*/ 288 w 348"/>
                  <a:gd name="T87" fmla="*/ 57 h 197"/>
                  <a:gd name="T88" fmla="*/ 324 w 348"/>
                  <a:gd name="T89" fmla="*/ 57 h 197"/>
                  <a:gd name="T90" fmla="*/ 347 w 348"/>
                  <a:gd name="T91" fmla="*/ 55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8" h="197">
                    <a:moveTo>
                      <a:pt x="336" y="40"/>
                    </a:moveTo>
                    <a:cubicBezTo>
                      <a:pt x="330" y="41"/>
                      <a:pt x="325" y="46"/>
                      <a:pt x="323" y="51"/>
                    </a:cubicBezTo>
                    <a:cubicBezTo>
                      <a:pt x="323" y="51"/>
                      <a:pt x="323" y="51"/>
                      <a:pt x="323" y="52"/>
                    </a:cubicBezTo>
                    <a:cubicBezTo>
                      <a:pt x="323" y="52"/>
                      <a:pt x="323" y="52"/>
                      <a:pt x="323" y="52"/>
                    </a:cubicBezTo>
                    <a:cubicBezTo>
                      <a:pt x="323" y="53"/>
                      <a:pt x="322" y="54"/>
                      <a:pt x="322" y="54"/>
                    </a:cubicBezTo>
                    <a:cubicBezTo>
                      <a:pt x="311" y="54"/>
                      <a:pt x="300" y="54"/>
                      <a:pt x="289" y="55"/>
                    </a:cubicBezTo>
                    <a:cubicBezTo>
                      <a:pt x="300" y="46"/>
                      <a:pt x="310" y="37"/>
                      <a:pt x="319" y="26"/>
                    </a:cubicBezTo>
                    <a:cubicBezTo>
                      <a:pt x="321" y="28"/>
                      <a:pt x="324" y="28"/>
                      <a:pt x="327" y="27"/>
                    </a:cubicBezTo>
                    <a:cubicBezTo>
                      <a:pt x="333" y="25"/>
                      <a:pt x="338" y="19"/>
                      <a:pt x="336" y="12"/>
                    </a:cubicBezTo>
                    <a:cubicBezTo>
                      <a:pt x="335" y="5"/>
                      <a:pt x="324" y="0"/>
                      <a:pt x="318" y="5"/>
                    </a:cubicBezTo>
                    <a:cubicBezTo>
                      <a:pt x="316" y="7"/>
                      <a:pt x="314" y="10"/>
                      <a:pt x="315" y="14"/>
                    </a:cubicBezTo>
                    <a:cubicBezTo>
                      <a:pt x="314" y="14"/>
                      <a:pt x="314" y="14"/>
                      <a:pt x="314" y="15"/>
                    </a:cubicBezTo>
                    <a:cubicBezTo>
                      <a:pt x="314" y="18"/>
                      <a:pt x="315" y="21"/>
                      <a:pt x="317" y="24"/>
                    </a:cubicBezTo>
                    <a:cubicBezTo>
                      <a:pt x="298" y="41"/>
                      <a:pt x="278" y="57"/>
                      <a:pt x="257" y="71"/>
                    </a:cubicBezTo>
                    <a:cubicBezTo>
                      <a:pt x="261" y="60"/>
                      <a:pt x="263" y="48"/>
                      <a:pt x="264" y="36"/>
                    </a:cubicBezTo>
                    <a:cubicBezTo>
                      <a:pt x="270" y="36"/>
                      <a:pt x="275" y="31"/>
                      <a:pt x="276" y="25"/>
                    </a:cubicBezTo>
                    <a:cubicBezTo>
                      <a:pt x="277" y="18"/>
                      <a:pt x="272" y="13"/>
                      <a:pt x="266" y="12"/>
                    </a:cubicBezTo>
                    <a:cubicBezTo>
                      <a:pt x="259" y="11"/>
                      <a:pt x="247" y="16"/>
                      <a:pt x="249" y="25"/>
                    </a:cubicBezTo>
                    <a:cubicBezTo>
                      <a:pt x="250" y="30"/>
                      <a:pt x="255" y="34"/>
                      <a:pt x="260" y="35"/>
                    </a:cubicBezTo>
                    <a:cubicBezTo>
                      <a:pt x="260" y="35"/>
                      <a:pt x="260" y="36"/>
                      <a:pt x="261" y="36"/>
                    </a:cubicBezTo>
                    <a:cubicBezTo>
                      <a:pt x="261" y="36"/>
                      <a:pt x="261" y="36"/>
                      <a:pt x="261" y="36"/>
                    </a:cubicBezTo>
                    <a:cubicBezTo>
                      <a:pt x="260" y="49"/>
                      <a:pt x="257" y="61"/>
                      <a:pt x="255" y="73"/>
                    </a:cubicBezTo>
                    <a:cubicBezTo>
                      <a:pt x="231" y="89"/>
                      <a:pt x="206" y="104"/>
                      <a:pt x="179" y="117"/>
                    </a:cubicBezTo>
                    <a:cubicBezTo>
                      <a:pt x="178" y="117"/>
                      <a:pt x="178" y="117"/>
                      <a:pt x="178" y="117"/>
                    </a:cubicBezTo>
                    <a:cubicBezTo>
                      <a:pt x="185" y="99"/>
                      <a:pt x="195" y="83"/>
                      <a:pt x="205" y="67"/>
                    </a:cubicBezTo>
                    <a:cubicBezTo>
                      <a:pt x="209" y="69"/>
                      <a:pt x="215" y="69"/>
                      <a:pt x="218" y="64"/>
                    </a:cubicBezTo>
                    <a:cubicBezTo>
                      <a:pt x="223" y="59"/>
                      <a:pt x="225" y="49"/>
                      <a:pt x="221" y="43"/>
                    </a:cubicBezTo>
                    <a:cubicBezTo>
                      <a:pt x="216" y="36"/>
                      <a:pt x="205" y="37"/>
                      <a:pt x="200" y="44"/>
                    </a:cubicBezTo>
                    <a:cubicBezTo>
                      <a:pt x="197" y="48"/>
                      <a:pt x="197" y="55"/>
                      <a:pt x="200" y="60"/>
                    </a:cubicBezTo>
                    <a:cubicBezTo>
                      <a:pt x="200" y="60"/>
                      <a:pt x="200" y="60"/>
                      <a:pt x="200" y="61"/>
                    </a:cubicBezTo>
                    <a:cubicBezTo>
                      <a:pt x="201" y="63"/>
                      <a:pt x="202" y="64"/>
                      <a:pt x="203" y="65"/>
                    </a:cubicBezTo>
                    <a:cubicBezTo>
                      <a:pt x="193" y="82"/>
                      <a:pt x="181" y="99"/>
                      <a:pt x="175" y="118"/>
                    </a:cubicBezTo>
                    <a:cubicBezTo>
                      <a:pt x="150" y="130"/>
                      <a:pt x="125" y="141"/>
                      <a:pt x="99" y="151"/>
                    </a:cubicBezTo>
                    <a:cubicBezTo>
                      <a:pt x="97" y="151"/>
                      <a:pt x="96" y="152"/>
                      <a:pt x="95" y="152"/>
                    </a:cubicBezTo>
                    <a:cubicBezTo>
                      <a:pt x="107" y="134"/>
                      <a:pt x="121" y="119"/>
                      <a:pt x="135" y="104"/>
                    </a:cubicBezTo>
                    <a:cubicBezTo>
                      <a:pt x="141" y="109"/>
                      <a:pt x="151" y="109"/>
                      <a:pt x="156" y="103"/>
                    </a:cubicBezTo>
                    <a:cubicBezTo>
                      <a:pt x="160" y="98"/>
                      <a:pt x="160" y="89"/>
                      <a:pt x="156" y="84"/>
                    </a:cubicBezTo>
                    <a:cubicBezTo>
                      <a:pt x="151" y="77"/>
                      <a:pt x="141" y="81"/>
                      <a:pt x="136" y="87"/>
                    </a:cubicBezTo>
                    <a:cubicBezTo>
                      <a:pt x="136" y="87"/>
                      <a:pt x="136" y="87"/>
                      <a:pt x="136" y="88"/>
                    </a:cubicBezTo>
                    <a:cubicBezTo>
                      <a:pt x="133" y="92"/>
                      <a:pt x="131" y="97"/>
                      <a:pt x="134" y="102"/>
                    </a:cubicBezTo>
                    <a:cubicBezTo>
                      <a:pt x="117" y="116"/>
                      <a:pt x="103" y="133"/>
                      <a:pt x="93" y="153"/>
                    </a:cubicBezTo>
                    <a:cubicBezTo>
                      <a:pt x="79" y="158"/>
                      <a:pt x="65" y="163"/>
                      <a:pt x="50" y="168"/>
                    </a:cubicBezTo>
                    <a:cubicBezTo>
                      <a:pt x="43" y="170"/>
                      <a:pt x="36" y="171"/>
                      <a:pt x="29" y="173"/>
                    </a:cubicBezTo>
                    <a:cubicBezTo>
                      <a:pt x="32" y="167"/>
                      <a:pt x="35" y="160"/>
                      <a:pt x="38" y="154"/>
                    </a:cubicBezTo>
                    <a:cubicBezTo>
                      <a:pt x="42" y="148"/>
                      <a:pt x="45" y="142"/>
                      <a:pt x="49" y="136"/>
                    </a:cubicBezTo>
                    <a:cubicBezTo>
                      <a:pt x="53" y="138"/>
                      <a:pt x="57" y="137"/>
                      <a:pt x="61" y="134"/>
                    </a:cubicBezTo>
                    <a:cubicBezTo>
                      <a:pt x="67" y="130"/>
                      <a:pt x="69" y="120"/>
                      <a:pt x="64" y="114"/>
                    </a:cubicBezTo>
                    <a:cubicBezTo>
                      <a:pt x="58" y="107"/>
                      <a:pt x="48" y="107"/>
                      <a:pt x="43" y="115"/>
                    </a:cubicBezTo>
                    <a:cubicBezTo>
                      <a:pt x="40" y="119"/>
                      <a:pt x="40" y="127"/>
                      <a:pt x="44" y="130"/>
                    </a:cubicBezTo>
                    <a:cubicBezTo>
                      <a:pt x="44" y="132"/>
                      <a:pt x="45" y="133"/>
                      <a:pt x="46" y="134"/>
                    </a:cubicBezTo>
                    <a:cubicBezTo>
                      <a:pt x="37" y="145"/>
                      <a:pt x="31" y="160"/>
                      <a:pt x="26" y="174"/>
                    </a:cubicBezTo>
                    <a:cubicBezTo>
                      <a:pt x="17" y="175"/>
                      <a:pt x="8" y="177"/>
                      <a:pt x="0" y="181"/>
                    </a:cubicBezTo>
                    <a:cubicBezTo>
                      <a:pt x="0" y="181"/>
                      <a:pt x="0" y="181"/>
                      <a:pt x="0" y="182"/>
                    </a:cubicBezTo>
                    <a:cubicBezTo>
                      <a:pt x="14" y="183"/>
                      <a:pt x="30" y="178"/>
                      <a:pt x="44" y="174"/>
                    </a:cubicBezTo>
                    <a:cubicBezTo>
                      <a:pt x="47" y="173"/>
                      <a:pt x="51" y="172"/>
                      <a:pt x="55" y="171"/>
                    </a:cubicBezTo>
                    <a:cubicBezTo>
                      <a:pt x="70" y="177"/>
                      <a:pt x="88" y="181"/>
                      <a:pt x="104" y="181"/>
                    </a:cubicBezTo>
                    <a:cubicBezTo>
                      <a:pt x="104" y="182"/>
                      <a:pt x="104" y="183"/>
                      <a:pt x="104" y="185"/>
                    </a:cubicBezTo>
                    <a:cubicBezTo>
                      <a:pt x="104" y="194"/>
                      <a:pt x="113" y="197"/>
                      <a:pt x="121" y="196"/>
                    </a:cubicBezTo>
                    <a:cubicBezTo>
                      <a:pt x="128" y="195"/>
                      <a:pt x="132" y="189"/>
                      <a:pt x="131" y="181"/>
                    </a:cubicBezTo>
                    <a:cubicBezTo>
                      <a:pt x="129" y="174"/>
                      <a:pt x="120" y="166"/>
                      <a:pt x="112" y="169"/>
                    </a:cubicBezTo>
                    <a:cubicBezTo>
                      <a:pt x="112" y="169"/>
                      <a:pt x="111" y="170"/>
                      <a:pt x="112" y="171"/>
                    </a:cubicBezTo>
                    <a:cubicBezTo>
                      <a:pt x="109" y="172"/>
                      <a:pt x="107" y="174"/>
                      <a:pt x="106" y="177"/>
                    </a:cubicBezTo>
                    <a:cubicBezTo>
                      <a:pt x="98" y="176"/>
                      <a:pt x="90" y="176"/>
                      <a:pt x="82" y="175"/>
                    </a:cubicBezTo>
                    <a:cubicBezTo>
                      <a:pt x="74" y="174"/>
                      <a:pt x="66" y="172"/>
                      <a:pt x="58" y="170"/>
                    </a:cubicBezTo>
                    <a:cubicBezTo>
                      <a:pt x="71" y="166"/>
                      <a:pt x="83" y="161"/>
                      <a:pt x="96" y="157"/>
                    </a:cubicBezTo>
                    <a:cubicBezTo>
                      <a:pt x="112" y="151"/>
                      <a:pt x="128" y="145"/>
                      <a:pt x="143" y="138"/>
                    </a:cubicBezTo>
                    <a:cubicBezTo>
                      <a:pt x="157" y="148"/>
                      <a:pt x="171" y="157"/>
                      <a:pt x="188" y="162"/>
                    </a:cubicBezTo>
                    <a:cubicBezTo>
                      <a:pt x="187" y="165"/>
                      <a:pt x="187" y="167"/>
                      <a:pt x="188" y="170"/>
                    </a:cubicBezTo>
                    <a:cubicBezTo>
                      <a:pt x="188" y="170"/>
                      <a:pt x="188" y="171"/>
                      <a:pt x="189" y="171"/>
                    </a:cubicBezTo>
                    <a:cubicBezTo>
                      <a:pt x="191" y="176"/>
                      <a:pt x="197" y="180"/>
                      <a:pt x="203" y="179"/>
                    </a:cubicBezTo>
                    <a:cubicBezTo>
                      <a:pt x="211" y="178"/>
                      <a:pt x="219" y="170"/>
                      <a:pt x="216" y="161"/>
                    </a:cubicBezTo>
                    <a:cubicBezTo>
                      <a:pt x="213" y="155"/>
                      <a:pt x="204" y="153"/>
                      <a:pt x="198" y="154"/>
                    </a:cubicBezTo>
                    <a:cubicBezTo>
                      <a:pt x="194" y="154"/>
                      <a:pt x="191" y="156"/>
                      <a:pt x="189" y="159"/>
                    </a:cubicBezTo>
                    <a:cubicBezTo>
                      <a:pt x="173" y="154"/>
                      <a:pt x="159" y="146"/>
                      <a:pt x="145" y="137"/>
                    </a:cubicBezTo>
                    <a:cubicBezTo>
                      <a:pt x="155" y="133"/>
                      <a:pt x="165" y="128"/>
                      <a:pt x="175" y="123"/>
                    </a:cubicBezTo>
                    <a:cubicBezTo>
                      <a:pt x="190" y="116"/>
                      <a:pt x="206" y="109"/>
                      <a:pt x="221" y="100"/>
                    </a:cubicBezTo>
                    <a:cubicBezTo>
                      <a:pt x="231" y="108"/>
                      <a:pt x="244" y="112"/>
                      <a:pt x="257" y="114"/>
                    </a:cubicBezTo>
                    <a:cubicBezTo>
                      <a:pt x="256" y="117"/>
                      <a:pt x="255" y="120"/>
                      <a:pt x="256" y="123"/>
                    </a:cubicBezTo>
                    <a:cubicBezTo>
                      <a:pt x="258" y="130"/>
                      <a:pt x="269" y="134"/>
                      <a:pt x="275" y="129"/>
                    </a:cubicBezTo>
                    <a:cubicBezTo>
                      <a:pt x="279" y="125"/>
                      <a:pt x="280" y="118"/>
                      <a:pt x="277" y="113"/>
                    </a:cubicBezTo>
                    <a:cubicBezTo>
                      <a:pt x="275" y="109"/>
                      <a:pt x="271" y="107"/>
                      <a:pt x="266" y="107"/>
                    </a:cubicBezTo>
                    <a:cubicBezTo>
                      <a:pt x="266" y="107"/>
                      <a:pt x="267" y="107"/>
                      <a:pt x="267" y="107"/>
                    </a:cubicBezTo>
                    <a:cubicBezTo>
                      <a:pt x="267" y="107"/>
                      <a:pt x="267" y="106"/>
                      <a:pt x="266" y="107"/>
                    </a:cubicBezTo>
                    <a:cubicBezTo>
                      <a:pt x="265" y="107"/>
                      <a:pt x="264" y="108"/>
                      <a:pt x="262" y="108"/>
                    </a:cubicBezTo>
                    <a:cubicBezTo>
                      <a:pt x="261" y="109"/>
                      <a:pt x="260" y="109"/>
                      <a:pt x="259" y="110"/>
                    </a:cubicBezTo>
                    <a:cubicBezTo>
                      <a:pt x="259" y="110"/>
                      <a:pt x="259" y="111"/>
                      <a:pt x="259" y="111"/>
                    </a:cubicBezTo>
                    <a:cubicBezTo>
                      <a:pt x="246" y="108"/>
                      <a:pt x="235" y="105"/>
                      <a:pt x="223" y="99"/>
                    </a:cubicBezTo>
                    <a:cubicBezTo>
                      <a:pt x="246" y="87"/>
                      <a:pt x="268" y="73"/>
                      <a:pt x="288" y="57"/>
                    </a:cubicBezTo>
                    <a:cubicBezTo>
                      <a:pt x="300" y="57"/>
                      <a:pt x="312" y="58"/>
                      <a:pt x="324" y="57"/>
                    </a:cubicBezTo>
                    <a:cubicBezTo>
                      <a:pt x="324" y="57"/>
                      <a:pt x="324" y="57"/>
                      <a:pt x="324" y="57"/>
                    </a:cubicBezTo>
                    <a:cubicBezTo>
                      <a:pt x="326" y="61"/>
                      <a:pt x="330" y="64"/>
                      <a:pt x="334" y="65"/>
                    </a:cubicBezTo>
                    <a:cubicBezTo>
                      <a:pt x="340" y="65"/>
                      <a:pt x="346" y="62"/>
                      <a:pt x="347" y="55"/>
                    </a:cubicBezTo>
                    <a:cubicBezTo>
                      <a:pt x="348" y="48"/>
                      <a:pt x="344" y="39"/>
                      <a:pt x="336" y="40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6"/>
              <p:cNvSpPr>
                <a:spLocks/>
              </p:cNvSpPr>
              <p:nvPr/>
            </p:nvSpPr>
            <p:spPr bwMode="auto">
              <a:xfrm>
                <a:off x="1192242" y="286037"/>
                <a:ext cx="1027113" cy="657225"/>
              </a:xfrm>
              <a:custGeom>
                <a:avLst/>
                <a:gdLst>
                  <a:gd name="T0" fmla="*/ 372 w 375"/>
                  <a:gd name="T1" fmla="*/ 33 h 239"/>
                  <a:gd name="T2" fmla="*/ 331 w 375"/>
                  <a:gd name="T3" fmla="*/ 50 h 239"/>
                  <a:gd name="T4" fmla="*/ 291 w 375"/>
                  <a:gd name="T5" fmla="*/ 64 h 239"/>
                  <a:gd name="T6" fmla="*/ 235 w 375"/>
                  <a:gd name="T7" fmla="*/ 113 h 239"/>
                  <a:gd name="T8" fmla="*/ 211 w 375"/>
                  <a:gd name="T9" fmla="*/ 121 h 239"/>
                  <a:gd name="T10" fmla="*/ 137 w 375"/>
                  <a:gd name="T11" fmla="*/ 138 h 239"/>
                  <a:gd name="T12" fmla="*/ 162 w 375"/>
                  <a:gd name="T13" fmla="*/ 117 h 239"/>
                  <a:gd name="T14" fmla="*/ 171 w 375"/>
                  <a:gd name="T15" fmla="*/ 108 h 239"/>
                  <a:gd name="T16" fmla="*/ 241 w 375"/>
                  <a:gd name="T17" fmla="*/ 5 h 239"/>
                  <a:gd name="T18" fmla="*/ 243 w 375"/>
                  <a:gd name="T19" fmla="*/ 3 h 239"/>
                  <a:gd name="T20" fmla="*/ 241 w 375"/>
                  <a:gd name="T21" fmla="*/ 1 h 239"/>
                  <a:gd name="T22" fmla="*/ 218 w 375"/>
                  <a:gd name="T23" fmla="*/ 26 h 239"/>
                  <a:gd name="T24" fmla="*/ 191 w 375"/>
                  <a:gd name="T25" fmla="*/ 51 h 239"/>
                  <a:gd name="T26" fmla="*/ 167 w 375"/>
                  <a:gd name="T27" fmla="*/ 106 h 239"/>
                  <a:gd name="T28" fmla="*/ 167 w 375"/>
                  <a:gd name="T29" fmla="*/ 106 h 239"/>
                  <a:gd name="T30" fmla="*/ 162 w 375"/>
                  <a:gd name="T31" fmla="*/ 112 h 239"/>
                  <a:gd name="T32" fmla="*/ 131 w 375"/>
                  <a:gd name="T33" fmla="*/ 139 h 239"/>
                  <a:gd name="T34" fmla="*/ 90 w 375"/>
                  <a:gd name="T35" fmla="*/ 146 h 239"/>
                  <a:gd name="T36" fmla="*/ 90 w 375"/>
                  <a:gd name="T37" fmla="*/ 146 h 239"/>
                  <a:gd name="T38" fmla="*/ 89 w 375"/>
                  <a:gd name="T39" fmla="*/ 146 h 239"/>
                  <a:gd name="T40" fmla="*/ 67 w 375"/>
                  <a:gd name="T41" fmla="*/ 149 h 239"/>
                  <a:gd name="T42" fmla="*/ 1 w 375"/>
                  <a:gd name="T43" fmla="*/ 148 h 239"/>
                  <a:gd name="T44" fmla="*/ 1 w 375"/>
                  <a:gd name="T45" fmla="*/ 149 h 239"/>
                  <a:gd name="T46" fmla="*/ 58 w 375"/>
                  <a:gd name="T47" fmla="*/ 154 h 239"/>
                  <a:gd name="T48" fmla="*/ 90 w 375"/>
                  <a:gd name="T49" fmla="*/ 150 h 239"/>
                  <a:gd name="T50" fmla="*/ 144 w 375"/>
                  <a:gd name="T51" fmla="*/ 186 h 239"/>
                  <a:gd name="T52" fmla="*/ 193 w 375"/>
                  <a:gd name="T53" fmla="*/ 202 h 239"/>
                  <a:gd name="T54" fmla="*/ 296 w 375"/>
                  <a:gd name="T55" fmla="*/ 185 h 239"/>
                  <a:gd name="T56" fmla="*/ 296 w 375"/>
                  <a:gd name="T57" fmla="*/ 184 h 239"/>
                  <a:gd name="T58" fmla="*/ 297 w 375"/>
                  <a:gd name="T59" fmla="*/ 184 h 239"/>
                  <a:gd name="T60" fmla="*/ 297 w 375"/>
                  <a:gd name="T61" fmla="*/ 181 h 239"/>
                  <a:gd name="T62" fmla="*/ 192 w 375"/>
                  <a:gd name="T63" fmla="*/ 197 h 239"/>
                  <a:gd name="T64" fmla="*/ 192 w 375"/>
                  <a:gd name="T65" fmla="*/ 198 h 239"/>
                  <a:gd name="T66" fmla="*/ 150 w 375"/>
                  <a:gd name="T67" fmla="*/ 185 h 239"/>
                  <a:gd name="T68" fmla="*/ 92 w 375"/>
                  <a:gd name="T69" fmla="*/ 149 h 239"/>
                  <a:gd name="T70" fmla="*/ 127 w 375"/>
                  <a:gd name="T71" fmla="*/ 144 h 239"/>
                  <a:gd name="T72" fmla="*/ 235 w 375"/>
                  <a:gd name="T73" fmla="*/ 119 h 239"/>
                  <a:gd name="T74" fmla="*/ 235 w 375"/>
                  <a:gd name="T75" fmla="*/ 119 h 239"/>
                  <a:gd name="T76" fmla="*/ 313 w 375"/>
                  <a:gd name="T77" fmla="*/ 123 h 239"/>
                  <a:gd name="T78" fmla="*/ 350 w 375"/>
                  <a:gd name="T79" fmla="*/ 87 h 239"/>
                  <a:gd name="T80" fmla="*/ 372 w 375"/>
                  <a:gd name="T81" fmla="*/ 36 h 239"/>
                  <a:gd name="T82" fmla="*/ 374 w 375"/>
                  <a:gd name="T83" fmla="*/ 35 h 239"/>
                  <a:gd name="T84" fmla="*/ 372 w 375"/>
                  <a:gd name="T85" fmla="*/ 33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2" y="33"/>
                    </a:moveTo>
                    <a:cubicBezTo>
                      <a:pt x="359" y="39"/>
                      <a:pt x="346" y="45"/>
                      <a:pt x="331" y="50"/>
                    </a:cubicBezTo>
                    <a:cubicBezTo>
                      <a:pt x="317" y="54"/>
                      <a:pt x="304" y="58"/>
                      <a:pt x="291" y="64"/>
                    </a:cubicBezTo>
                    <a:cubicBezTo>
                      <a:pt x="267" y="74"/>
                      <a:pt x="249" y="93"/>
                      <a:pt x="235" y="113"/>
                    </a:cubicBezTo>
                    <a:cubicBezTo>
                      <a:pt x="227" y="116"/>
                      <a:pt x="219" y="119"/>
                      <a:pt x="211" y="121"/>
                    </a:cubicBezTo>
                    <a:cubicBezTo>
                      <a:pt x="187" y="129"/>
                      <a:pt x="162" y="134"/>
                      <a:pt x="137" y="138"/>
                    </a:cubicBezTo>
                    <a:cubicBezTo>
                      <a:pt x="146" y="133"/>
                      <a:pt x="155" y="124"/>
                      <a:pt x="162" y="117"/>
                    </a:cubicBezTo>
                    <a:cubicBezTo>
                      <a:pt x="165" y="114"/>
                      <a:pt x="168" y="111"/>
                      <a:pt x="171" y="108"/>
                    </a:cubicBezTo>
                    <a:cubicBezTo>
                      <a:pt x="226" y="117"/>
                      <a:pt x="233" y="44"/>
                      <a:pt x="241" y="5"/>
                    </a:cubicBezTo>
                    <a:cubicBezTo>
                      <a:pt x="242" y="4"/>
                      <a:pt x="242" y="3"/>
                      <a:pt x="243" y="3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233" y="10"/>
                      <a:pt x="226" y="18"/>
                      <a:pt x="218" y="26"/>
                    </a:cubicBezTo>
                    <a:cubicBezTo>
                      <a:pt x="209" y="34"/>
                      <a:pt x="199" y="42"/>
                      <a:pt x="191" y="51"/>
                    </a:cubicBezTo>
                    <a:cubicBezTo>
                      <a:pt x="176" y="65"/>
                      <a:pt x="164" y="85"/>
                      <a:pt x="167" y="106"/>
                    </a:cubicBezTo>
                    <a:cubicBezTo>
                      <a:pt x="167" y="106"/>
                      <a:pt x="167" y="106"/>
                      <a:pt x="167" y="106"/>
                    </a:cubicBezTo>
                    <a:cubicBezTo>
                      <a:pt x="165" y="108"/>
                      <a:pt x="164" y="110"/>
                      <a:pt x="162" y="112"/>
                    </a:cubicBezTo>
                    <a:cubicBezTo>
                      <a:pt x="153" y="123"/>
                      <a:pt x="142" y="131"/>
                      <a:pt x="131" y="139"/>
                    </a:cubicBezTo>
                    <a:cubicBezTo>
                      <a:pt x="117" y="142"/>
                      <a:pt x="103" y="144"/>
                      <a:pt x="90" y="146"/>
                    </a:cubicBezTo>
                    <a:cubicBezTo>
                      <a:pt x="90" y="146"/>
                      <a:pt x="90" y="146"/>
                      <a:pt x="90" y="146"/>
                    </a:cubicBezTo>
                    <a:cubicBezTo>
                      <a:pt x="89" y="145"/>
                      <a:pt x="89" y="146"/>
                      <a:pt x="89" y="146"/>
                    </a:cubicBezTo>
                    <a:cubicBezTo>
                      <a:pt x="82" y="147"/>
                      <a:pt x="74" y="148"/>
                      <a:pt x="67" y="149"/>
                    </a:cubicBezTo>
                    <a:cubicBezTo>
                      <a:pt x="45" y="153"/>
                      <a:pt x="23" y="154"/>
                      <a:pt x="1" y="148"/>
                    </a:cubicBezTo>
                    <a:cubicBezTo>
                      <a:pt x="1" y="147"/>
                      <a:pt x="0" y="148"/>
                      <a:pt x="1" y="149"/>
                    </a:cubicBezTo>
                    <a:cubicBezTo>
                      <a:pt x="17" y="159"/>
                      <a:pt x="41" y="156"/>
                      <a:pt x="58" y="154"/>
                    </a:cubicBezTo>
                    <a:cubicBezTo>
                      <a:pt x="69" y="153"/>
                      <a:pt x="80" y="151"/>
                      <a:pt x="90" y="150"/>
                    </a:cubicBezTo>
                    <a:cubicBezTo>
                      <a:pt x="101" y="168"/>
                      <a:pt x="126" y="179"/>
                      <a:pt x="144" y="186"/>
                    </a:cubicBezTo>
                    <a:cubicBezTo>
                      <a:pt x="159" y="193"/>
                      <a:pt x="176" y="199"/>
                      <a:pt x="193" y="202"/>
                    </a:cubicBezTo>
                    <a:cubicBezTo>
                      <a:pt x="214" y="239"/>
                      <a:pt x="285" y="223"/>
                      <a:pt x="296" y="185"/>
                    </a:cubicBezTo>
                    <a:cubicBezTo>
                      <a:pt x="296" y="184"/>
                      <a:pt x="296" y="184"/>
                      <a:pt x="296" y="184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9" y="183"/>
                      <a:pt x="299" y="180"/>
                      <a:pt x="297" y="181"/>
                    </a:cubicBezTo>
                    <a:cubicBezTo>
                      <a:pt x="263" y="184"/>
                      <a:pt x="218" y="166"/>
                      <a:pt x="192" y="197"/>
                    </a:cubicBezTo>
                    <a:cubicBezTo>
                      <a:pt x="192" y="198"/>
                      <a:pt x="192" y="198"/>
                      <a:pt x="192" y="198"/>
                    </a:cubicBezTo>
                    <a:cubicBezTo>
                      <a:pt x="178" y="195"/>
                      <a:pt x="164" y="190"/>
                      <a:pt x="150" y="185"/>
                    </a:cubicBezTo>
                    <a:cubicBezTo>
                      <a:pt x="130" y="178"/>
                      <a:pt x="106" y="167"/>
                      <a:pt x="92" y="149"/>
                    </a:cubicBezTo>
                    <a:cubicBezTo>
                      <a:pt x="104" y="148"/>
                      <a:pt x="115" y="146"/>
                      <a:pt x="127" y="144"/>
                    </a:cubicBezTo>
                    <a:cubicBezTo>
                      <a:pt x="162" y="138"/>
                      <a:pt x="200" y="131"/>
                      <a:pt x="235" y="119"/>
                    </a:cubicBezTo>
                    <a:cubicBezTo>
                      <a:pt x="235" y="119"/>
                      <a:pt x="235" y="119"/>
                      <a:pt x="235" y="119"/>
                    </a:cubicBezTo>
                    <a:cubicBezTo>
                      <a:pt x="253" y="141"/>
                      <a:pt x="291" y="133"/>
                      <a:pt x="313" y="123"/>
                    </a:cubicBezTo>
                    <a:cubicBezTo>
                      <a:pt x="329" y="116"/>
                      <a:pt x="340" y="101"/>
                      <a:pt x="350" y="87"/>
                    </a:cubicBezTo>
                    <a:cubicBezTo>
                      <a:pt x="360" y="73"/>
                      <a:pt x="370" y="54"/>
                      <a:pt x="372" y="36"/>
                    </a:cubicBezTo>
                    <a:cubicBezTo>
                      <a:pt x="373" y="36"/>
                      <a:pt x="373" y="35"/>
                      <a:pt x="374" y="35"/>
                    </a:cubicBezTo>
                    <a:cubicBezTo>
                      <a:pt x="375" y="34"/>
                      <a:pt x="374" y="32"/>
                      <a:pt x="372" y="33"/>
                    </a:cubicBezTo>
                    <a:close/>
                  </a:path>
                </a:pathLst>
              </a:custGeom>
              <a:solidFill>
                <a:srgbClr val="B287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7"/>
              <p:cNvSpPr>
                <a:spLocks/>
              </p:cNvSpPr>
              <p:nvPr/>
            </p:nvSpPr>
            <p:spPr bwMode="auto">
              <a:xfrm>
                <a:off x="1614517" y="962313"/>
                <a:ext cx="241300" cy="544513"/>
              </a:xfrm>
              <a:custGeom>
                <a:avLst/>
                <a:gdLst>
                  <a:gd name="T0" fmla="*/ 87 w 88"/>
                  <a:gd name="T1" fmla="*/ 183 h 198"/>
                  <a:gd name="T2" fmla="*/ 79 w 88"/>
                  <a:gd name="T3" fmla="*/ 177 h 198"/>
                  <a:gd name="T4" fmla="*/ 68 w 88"/>
                  <a:gd name="T5" fmla="*/ 170 h 198"/>
                  <a:gd name="T6" fmla="*/ 68 w 88"/>
                  <a:gd name="T7" fmla="*/ 170 h 198"/>
                  <a:gd name="T8" fmla="*/ 54 w 88"/>
                  <a:gd name="T9" fmla="*/ 80 h 198"/>
                  <a:gd name="T10" fmla="*/ 33 w 88"/>
                  <a:gd name="T11" fmla="*/ 29 h 198"/>
                  <a:gd name="T12" fmla="*/ 1 w 88"/>
                  <a:gd name="T13" fmla="*/ 0 h 198"/>
                  <a:gd name="T14" fmla="*/ 0 w 88"/>
                  <a:gd name="T15" fmla="*/ 1 h 198"/>
                  <a:gd name="T16" fmla="*/ 32 w 88"/>
                  <a:gd name="T17" fmla="*/ 35 h 198"/>
                  <a:gd name="T18" fmla="*/ 51 w 88"/>
                  <a:gd name="T19" fmla="*/ 86 h 198"/>
                  <a:gd name="T20" fmla="*/ 63 w 88"/>
                  <a:gd name="T21" fmla="*/ 171 h 198"/>
                  <a:gd name="T22" fmla="*/ 49 w 88"/>
                  <a:gd name="T23" fmla="*/ 187 h 198"/>
                  <a:gd name="T24" fmla="*/ 49 w 88"/>
                  <a:gd name="T25" fmla="*/ 190 h 198"/>
                  <a:gd name="T26" fmla="*/ 70 w 88"/>
                  <a:gd name="T27" fmla="*/ 197 h 198"/>
                  <a:gd name="T28" fmla="*/ 86 w 88"/>
                  <a:gd name="T29" fmla="*/ 186 h 198"/>
                  <a:gd name="T30" fmla="*/ 87 w 88"/>
                  <a:gd name="T31" fmla="*/ 18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98">
                    <a:moveTo>
                      <a:pt x="87" y="183"/>
                    </a:moveTo>
                    <a:cubicBezTo>
                      <a:pt x="85" y="181"/>
                      <a:pt x="82" y="179"/>
                      <a:pt x="79" y="177"/>
                    </a:cubicBezTo>
                    <a:cubicBezTo>
                      <a:pt x="75" y="175"/>
                      <a:pt x="72" y="172"/>
                      <a:pt x="68" y="170"/>
                    </a:cubicBezTo>
                    <a:cubicBezTo>
                      <a:pt x="68" y="170"/>
                      <a:pt x="68" y="170"/>
                      <a:pt x="68" y="170"/>
                    </a:cubicBezTo>
                    <a:cubicBezTo>
                      <a:pt x="68" y="140"/>
                      <a:pt x="62" y="108"/>
                      <a:pt x="54" y="80"/>
                    </a:cubicBezTo>
                    <a:cubicBezTo>
                      <a:pt x="50" y="62"/>
                      <a:pt x="43" y="45"/>
                      <a:pt x="33" y="29"/>
                    </a:cubicBezTo>
                    <a:cubicBezTo>
                      <a:pt x="26" y="18"/>
                      <a:pt x="15" y="4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3" y="12"/>
                      <a:pt x="23" y="20"/>
                      <a:pt x="32" y="35"/>
                    </a:cubicBezTo>
                    <a:cubicBezTo>
                      <a:pt x="41" y="51"/>
                      <a:pt x="47" y="69"/>
                      <a:pt x="51" y="86"/>
                    </a:cubicBezTo>
                    <a:cubicBezTo>
                      <a:pt x="58" y="114"/>
                      <a:pt x="60" y="142"/>
                      <a:pt x="63" y="171"/>
                    </a:cubicBezTo>
                    <a:cubicBezTo>
                      <a:pt x="58" y="176"/>
                      <a:pt x="54" y="182"/>
                      <a:pt x="49" y="187"/>
                    </a:cubicBezTo>
                    <a:cubicBezTo>
                      <a:pt x="49" y="188"/>
                      <a:pt x="49" y="189"/>
                      <a:pt x="49" y="190"/>
                    </a:cubicBezTo>
                    <a:cubicBezTo>
                      <a:pt x="55" y="196"/>
                      <a:pt x="62" y="198"/>
                      <a:pt x="70" y="197"/>
                    </a:cubicBezTo>
                    <a:cubicBezTo>
                      <a:pt x="77" y="196"/>
                      <a:pt x="84" y="192"/>
                      <a:pt x="86" y="186"/>
                    </a:cubicBezTo>
                    <a:cubicBezTo>
                      <a:pt x="87" y="185"/>
                      <a:pt x="88" y="184"/>
                      <a:pt x="87" y="183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8"/>
              <p:cNvSpPr>
                <a:spLocks/>
              </p:cNvSpPr>
              <p:nvPr/>
            </p:nvSpPr>
            <p:spPr bwMode="auto">
              <a:xfrm>
                <a:off x="1890742" y="1086138"/>
                <a:ext cx="417513" cy="446088"/>
              </a:xfrm>
              <a:custGeom>
                <a:avLst/>
                <a:gdLst>
                  <a:gd name="T0" fmla="*/ 142 w 152"/>
                  <a:gd name="T1" fmla="*/ 103 h 162"/>
                  <a:gd name="T2" fmla="*/ 129 w 152"/>
                  <a:gd name="T3" fmla="*/ 105 h 162"/>
                  <a:gd name="T4" fmla="*/ 88 w 152"/>
                  <a:gd name="T5" fmla="*/ 89 h 162"/>
                  <a:gd name="T6" fmla="*/ 88 w 152"/>
                  <a:gd name="T7" fmla="*/ 89 h 162"/>
                  <a:gd name="T8" fmla="*/ 60 w 152"/>
                  <a:gd name="T9" fmla="*/ 45 h 162"/>
                  <a:gd name="T10" fmla="*/ 102 w 152"/>
                  <a:gd name="T11" fmla="*/ 55 h 162"/>
                  <a:gd name="T12" fmla="*/ 101 w 152"/>
                  <a:gd name="T13" fmla="*/ 63 h 162"/>
                  <a:gd name="T14" fmla="*/ 120 w 152"/>
                  <a:gd name="T15" fmla="*/ 69 h 162"/>
                  <a:gd name="T16" fmla="*/ 125 w 152"/>
                  <a:gd name="T17" fmla="*/ 49 h 162"/>
                  <a:gd name="T18" fmla="*/ 106 w 152"/>
                  <a:gd name="T19" fmla="*/ 45 h 162"/>
                  <a:gd name="T20" fmla="*/ 106 w 152"/>
                  <a:gd name="T21" fmla="*/ 46 h 162"/>
                  <a:gd name="T22" fmla="*/ 103 w 152"/>
                  <a:gd name="T23" fmla="*/ 51 h 162"/>
                  <a:gd name="T24" fmla="*/ 82 w 152"/>
                  <a:gd name="T25" fmla="*/ 49 h 162"/>
                  <a:gd name="T26" fmla="*/ 56 w 152"/>
                  <a:gd name="T27" fmla="*/ 39 h 162"/>
                  <a:gd name="T28" fmla="*/ 20 w 152"/>
                  <a:gd name="T29" fmla="*/ 1 h 162"/>
                  <a:gd name="T30" fmla="*/ 19 w 152"/>
                  <a:gd name="T31" fmla="*/ 2 h 162"/>
                  <a:gd name="T32" fmla="*/ 36 w 152"/>
                  <a:gd name="T33" fmla="*/ 22 h 162"/>
                  <a:gd name="T34" fmla="*/ 19 w 152"/>
                  <a:gd name="T35" fmla="*/ 77 h 162"/>
                  <a:gd name="T36" fmla="*/ 5 w 152"/>
                  <a:gd name="T37" fmla="*/ 78 h 162"/>
                  <a:gd name="T38" fmla="*/ 6 w 152"/>
                  <a:gd name="T39" fmla="*/ 96 h 162"/>
                  <a:gd name="T40" fmla="*/ 20 w 152"/>
                  <a:gd name="T41" fmla="*/ 96 h 162"/>
                  <a:gd name="T42" fmla="*/ 22 w 152"/>
                  <a:gd name="T43" fmla="*/ 80 h 162"/>
                  <a:gd name="T44" fmla="*/ 38 w 152"/>
                  <a:gd name="T45" fmla="*/ 24 h 162"/>
                  <a:gd name="T46" fmla="*/ 70 w 152"/>
                  <a:gd name="T47" fmla="*/ 66 h 162"/>
                  <a:gd name="T48" fmla="*/ 54 w 152"/>
                  <a:gd name="T49" fmla="*/ 115 h 162"/>
                  <a:gd name="T50" fmla="*/ 52 w 152"/>
                  <a:gd name="T51" fmla="*/ 114 h 162"/>
                  <a:gd name="T52" fmla="*/ 50 w 152"/>
                  <a:gd name="T53" fmla="*/ 115 h 162"/>
                  <a:gd name="T54" fmla="*/ 37 w 152"/>
                  <a:gd name="T55" fmla="*/ 118 h 162"/>
                  <a:gd name="T56" fmla="*/ 41 w 152"/>
                  <a:gd name="T57" fmla="*/ 135 h 162"/>
                  <a:gd name="T58" fmla="*/ 57 w 152"/>
                  <a:gd name="T59" fmla="*/ 132 h 162"/>
                  <a:gd name="T60" fmla="*/ 56 w 152"/>
                  <a:gd name="T61" fmla="*/ 118 h 162"/>
                  <a:gd name="T62" fmla="*/ 72 w 152"/>
                  <a:gd name="T63" fmla="*/ 69 h 162"/>
                  <a:gd name="T64" fmla="*/ 94 w 152"/>
                  <a:gd name="T65" fmla="*/ 115 h 162"/>
                  <a:gd name="T66" fmla="*/ 85 w 152"/>
                  <a:gd name="T67" fmla="*/ 136 h 162"/>
                  <a:gd name="T68" fmla="*/ 84 w 152"/>
                  <a:gd name="T69" fmla="*/ 135 h 162"/>
                  <a:gd name="T70" fmla="*/ 72 w 152"/>
                  <a:gd name="T71" fmla="*/ 144 h 162"/>
                  <a:gd name="T72" fmla="*/ 79 w 152"/>
                  <a:gd name="T73" fmla="*/ 157 h 162"/>
                  <a:gd name="T74" fmla="*/ 89 w 152"/>
                  <a:gd name="T75" fmla="*/ 150 h 162"/>
                  <a:gd name="T76" fmla="*/ 87 w 152"/>
                  <a:gd name="T77" fmla="*/ 138 h 162"/>
                  <a:gd name="T78" fmla="*/ 96 w 152"/>
                  <a:gd name="T79" fmla="*/ 118 h 162"/>
                  <a:gd name="T80" fmla="*/ 105 w 152"/>
                  <a:gd name="T81" fmla="*/ 144 h 162"/>
                  <a:gd name="T82" fmla="*/ 104 w 152"/>
                  <a:gd name="T83" fmla="*/ 155 h 162"/>
                  <a:gd name="T84" fmla="*/ 118 w 152"/>
                  <a:gd name="T85" fmla="*/ 158 h 162"/>
                  <a:gd name="T86" fmla="*/ 122 w 152"/>
                  <a:gd name="T87" fmla="*/ 146 h 162"/>
                  <a:gd name="T88" fmla="*/ 108 w 152"/>
                  <a:gd name="T89" fmla="*/ 141 h 162"/>
                  <a:gd name="T90" fmla="*/ 90 w 152"/>
                  <a:gd name="T91" fmla="*/ 94 h 162"/>
                  <a:gd name="T92" fmla="*/ 126 w 152"/>
                  <a:gd name="T93" fmla="*/ 110 h 162"/>
                  <a:gd name="T94" fmla="*/ 125 w 152"/>
                  <a:gd name="T95" fmla="*/ 111 h 162"/>
                  <a:gd name="T96" fmla="*/ 125 w 152"/>
                  <a:gd name="T97" fmla="*/ 112 h 162"/>
                  <a:gd name="T98" fmla="*/ 132 w 152"/>
                  <a:gd name="T99" fmla="*/ 126 h 162"/>
                  <a:gd name="T100" fmla="*/ 151 w 152"/>
                  <a:gd name="T101" fmla="*/ 117 h 162"/>
                  <a:gd name="T102" fmla="*/ 142 w 152"/>
                  <a:gd name="T103" fmla="*/ 10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62">
                    <a:moveTo>
                      <a:pt x="142" y="103"/>
                    </a:moveTo>
                    <a:cubicBezTo>
                      <a:pt x="137" y="101"/>
                      <a:pt x="132" y="102"/>
                      <a:pt x="129" y="105"/>
                    </a:cubicBezTo>
                    <a:cubicBezTo>
                      <a:pt x="114" y="102"/>
                      <a:pt x="101" y="99"/>
                      <a:pt x="88" y="89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0" y="74"/>
                      <a:pt x="71" y="59"/>
                      <a:pt x="60" y="45"/>
                    </a:cubicBezTo>
                    <a:cubicBezTo>
                      <a:pt x="72" y="52"/>
                      <a:pt x="88" y="55"/>
                      <a:pt x="102" y="55"/>
                    </a:cubicBezTo>
                    <a:cubicBezTo>
                      <a:pt x="101" y="58"/>
                      <a:pt x="101" y="61"/>
                      <a:pt x="101" y="63"/>
                    </a:cubicBezTo>
                    <a:cubicBezTo>
                      <a:pt x="103" y="72"/>
                      <a:pt x="114" y="74"/>
                      <a:pt x="120" y="69"/>
                    </a:cubicBezTo>
                    <a:cubicBezTo>
                      <a:pt x="126" y="65"/>
                      <a:pt x="127" y="55"/>
                      <a:pt x="125" y="49"/>
                    </a:cubicBezTo>
                    <a:cubicBezTo>
                      <a:pt x="122" y="41"/>
                      <a:pt x="113" y="39"/>
                      <a:pt x="106" y="45"/>
                    </a:cubicBezTo>
                    <a:cubicBezTo>
                      <a:pt x="106" y="45"/>
                      <a:pt x="106" y="46"/>
                      <a:pt x="106" y="46"/>
                    </a:cubicBezTo>
                    <a:cubicBezTo>
                      <a:pt x="105" y="48"/>
                      <a:pt x="104" y="49"/>
                      <a:pt x="103" y="51"/>
                    </a:cubicBezTo>
                    <a:cubicBezTo>
                      <a:pt x="96" y="50"/>
                      <a:pt x="89" y="50"/>
                      <a:pt x="82" y="49"/>
                    </a:cubicBezTo>
                    <a:cubicBezTo>
                      <a:pt x="72" y="47"/>
                      <a:pt x="64" y="44"/>
                      <a:pt x="56" y="39"/>
                    </a:cubicBezTo>
                    <a:cubicBezTo>
                      <a:pt x="45" y="25"/>
                      <a:pt x="33" y="12"/>
                      <a:pt x="20" y="1"/>
                    </a:cubicBezTo>
                    <a:cubicBezTo>
                      <a:pt x="19" y="0"/>
                      <a:pt x="19" y="1"/>
                      <a:pt x="19" y="2"/>
                    </a:cubicBezTo>
                    <a:cubicBezTo>
                      <a:pt x="25" y="9"/>
                      <a:pt x="30" y="15"/>
                      <a:pt x="36" y="22"/>
                    </a:cubicBezTo>
                    <a:cubicBezTo>
                      <a:pt x="36" y="42"/>
                      <a:pt x="26" y="59"/>
                      <a:pt x="19" y="77"/>
                    </a:cubicBezTo>
                    <a:cubicBezTo>
                      <a:pt x="15" y="74"/>
                      <a:pt x="9" y="74"/>
                      <a:pt x="5" y="78"/>
                    </a:cubicBezTo>
                    <a:cubicBezTo>
                      <a:pt x="1" y="83"/>
                      <a:pt x="0" y="92"/>
                      <a:pt x="6" y="96"/>
                    </a:cubicBezTo>
                    <a:cubicBezTo>
                      <a:pt x="10" y="99"/>
                      <a:pt x="16" y="99"/>
                      <a:pt x="20" y="96"/>
                    </a:cubicBezTo>
                    <a:cubicBezTo>
                      <a:pt x="24" y="92"/>
                      <a:pt x="25" y="84"/>
                      <a:pt x="22" y="80"/>
                    </a:cubicBezTo>
                    <a:cubicBezTo>
                      <a:pt x="31" y="64"/>
                      <a:pt x="39" y="42"/>
                      <a:pt x="38" y="24"/>
                    </a:cubicBezTo>
                    <a:cubicBezTo>
                      <a:pt x="49" y="37"/>
                      <a:pt x="60" y="51"/>
                      <a:pt x="70" y="66"/>
                    </a:cubicBezTo>
                    <a:cubicBezTo>
                      <a:pt x="71" y="85"/>
                      <a:pt x="62" y="100"/>
                      <a:pt x="54" y="115"/>
                    </a:cubicBezTo>
                    <a:cubicBezTo>
                      <a:pt x="53" y="115"/>
                      <a:pt x="53" y="115"/>
                      <a:pt x="52" y="114"/>
                    </a:cubicBezTo>
                    <a:cubicBezTo>
                      <a:pt x="51" y="114"/>
                      <a:pt x="51" y="114"/>
                      <a:pt x="50" y="115"/>
                    </a:cubicBezTo>
                    <a:cubicBezTo>
                      <a:pt x="46" y="114"/>
                      <a:pt x="40" y="115"/>
                      <a:pt x="37" y="118"/>
                    </a:cubicBezTo>
                    <a:cubicBezTo>
                      <a:pt x="32" y="123"/>
                      <a:pt x="37" y="131"/>
                      <a:pt x="41" y="135"/>
                    </a:cubicBezTo>
                    <a:cubicBezTo>
                      <a:pt x="46" y="138"/>
                      <a:pt x="53" y="136"/>
                      <a:pt x="57" y="132"/>
                    </a:cubicBezTo>
                    <a:cubicBezTo>
                      <a:pt x="60" y="127"/>
                      <a:pt x="59" y="122"/>
                      <a:pt x="56" y="118"/>
                    </a:cubicBezTo>
                    <a:cubicBezTo>
                      <a:pt x="66" y="104"/>
                      <a:pt x="74" y="86"/>
                      <a:pt x="72" y="69"/>
                    </a:cubicBezTo>
                    <a:cubicBezTo>
                      <a:pt x="81" y="84"/>
                      <a:pt x="88" y="99"/>
                      <a:pt x="94" y="115"/>
                    </a:cubicBezTo>
                    <a:cubicBezTo>
                      <a:pt x="92" y="122"/>
                      <a:pt x="88" y="129"/>
                      <a:pt x="85" y="136"/>
                    </a:cubicBezTo>
                    <a:cubicBezTo>
                      <a:pt x="85" y="136"/>
                      <a:pt x="85" y="135"/>
                      <a:pt x="84" y="135"/>
                    </a:cubicBezTo>
                    <a:cubicBezTo>
                      <a:pt x="79" y="135"/>
                      <a:pt x="73" y="139"/>
                      <a:pt x="72" y="144"/>
                    </a:cubicBezTo>
                    <a:cubicBezTo>
                      <a:pt x="72" y="149"/>
                      <a:pt x="74" y="156"/>
                      <a:pt x="79" y="157"/>
                    </a:cubicBezTo>
                    <a:cubicBezTo>
                      <a:pt x="83" y="157"/>
                      <a:pt x="87" y="154"/>
                      <a:pt x="89" y="150"/>
                    </a:cubicBezTo>
                    <a:cubicBezTo>
                      <a:pt x="91" y="146"/>
                      <a:pt x="90" y="141"/>
                      <a:pt x="87" y="138"/>
                    </a:cubicBezTo>
                    <a:cubicBezTo>
                      <a:pt x="91" y="132"/>
                      <a:pt x="94" y="125"/>
                      <a:pt x="96" y="118"/>
                    </a:cubicBezTo>
                    <a:cubicBezTo>
                      <a:pt x="99" y="126"/>
                      <a:pt x="102" y="135"/>
                      <a:pt x="105" y="144"/>
                    </a:cubicBezTo>
                    <a:cubicBezTo>
                      <a:pt x="102" y="147"/>
                      <a:pt x="101" y="151"/>
                      <a:pt x="104" y="155"/>
                    </a:cubicBezTo>
                    <a:cubicBezTo>
                      <a:pt x="108" y="160"/>
                      <a:pt x="113" y="162"/>
                      <a:pt x="118" y="158"/>
                    </a:cubicBezTo>
                    <a:cubicBezTo>
                      <a:pt x="121" y="155"/>
                      <a:pt x="123" y="150"/>
                      <a:pt x="122" y="146"/>
                    </a:cubicBezTo>
                    <a:cubicBezTo>
                      <a:pt x="120" y="140"/>
                      <a:pt x="113" y="140"/>
                      <a:pt x="108" y="141"/>
                    </a:cubicBezTo>
                    <a:cubicBezTo>
                      <a:pt x="103" y="125"/>
                      <a:pt x="97" y="109"/>
                      <a:pt x="90" y="94"/>
                    </a:cubicBezTo>
                    <a:cubicBezTo>
                      <a:pt x="100" y="102"/>
                      <a:pt x="113" y="108"/>
                      <a:pt x="126" y="110"/>
                    </a:cubicBezTo>
                    <a:cubicBezTo>
                      <a:pt x="126" y="110"/>
                      <a:pt x="125" y="111"/>
                      <a:pt x="125" y="111"/>
                    </a:cubicBezTo>
                    <a:cubicBezTo>
                      <a:pt x="125" y="111"/>
                      <a:pt x="125" y="112"/>
                      <a:pt x="125" y="112"/>
                    </a:cubicBezTo>
                    <a:cubicBezTo>
                      <a:pt x="124" y="118"/>
                      <a:pt x="126" y="124"/>
                      <a:pt x="132" y="126"/>
                    </a:cubicBezTo>
                    <a:cubicBezTo>
                      <a:pt x="139" y="128"/>
                      <a:pt x="150" y="125"/>
                      <a:pt x="151" y="117"/>
                    </a:cubicBezTo>
                    <a:cubicBezTo>
                      <a:pt x="152" y="111"/>
                      <a:pt x="147" y="105"/>
                      <a:pt x="142" y="10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9"/>
              <p:cNvSpPr>
                <a:spLocks/>
              </p:cNvSpPr>
              <p:nvPr/>
            </p:nvSpPr>
            <p:spPr bwMode="auto">
              <a:xfrm>
                <a:off x="1868517" y="538450"/>
                <a:ext cx="655638" cy="533400"/>
              </a:xfrm>
              <a:custGeom>
                <a:avLst/>
                <a:gdLst>
                  <a:gd name="T0" fmla="*/ 237 w 239"/>
                  <a:gd name="T1" fmla="*/ 42 h 194"/>
                  <a:gd name="T2" fmla="*/ 188 w 239"/>
                  <a:gd name="T3" fmla="*/ 43 h 194"/>
                  <a:gd name="T4" fmla="*/ 153 w 239"/>
                  <a:gd name="T5" fmla="*/ 64 h 194"/>
                  <a:gd name="T6" fmla="*/ 140 w 239"/>
                  <a:gd name="T7" fmla="*/ 1 h 194"/>
                  <a:gd name="T8" fmla="*/ 137 w 239"/>
                  <a:gd name="T9" fmla="*/ 1 h 194"/>
                  <a:gd name="T10" fmla="*/ 143 w 239"/>
                  <a:gd name="T11" fmla="*/ 79 h 194"/>
                  <a:gd name="T12" fmla="*/ 143 w 239"/>
                  <a:gd name="T13" fmla="*/ 81 h 194"/>
                  <a:gd name="T14" fmla="*/ 142 w 239"/>
                  <a:gd name="T15" fmla="*/ 82 h 194"/>
                  <a:gd name="T16" fmla="*/ 115 w 239"/>
                  <a:gd name="T17" fmla="*/ 115 h 194"/>
                  <a:gd name="T18" fmla="*/ 83 w 239"/>
                  <a:gd name="T19" fmla="*/ 147 h 194"/>
                  <a:gd name="T20" fmla="*/ 1 w 239"/>
                  <a:gd name="T21" fmla="*/ 192 h 194"/>
                  <a:gd name="T22" fmla="*/ 1 w 239"/>
                  <a:gd name="T23" fmla="*/ 194 h 194"/>
                  <a:gd name="T24" fmla="*/ 81 w 239"/>
                  <a:gd name="T25" fmla="*/ 155 h 194"/>
                  <a:gd name="T26" fmla="*/ 116 w 239"/>
                  <a:gd name="T27" fmla="*/ 120 h 194"/>
                  <a:gd name="T28" fmla="*/ 145 w 239"/>
                  <a:gd name="T29" fmla="*/ 83 h 194"/>
                  <a:gd name="T30" fmla="*/ 146 w 239"/>
                  <a:gd name="T31" fmla="*/ 83 h 194"/>
                  <a:gd name="T32" fmla="*/ 146 w 239"/>
                  <a:gd name="T33" fmla="*/ 83 h 194"/>
                  <a:gd name="T34" fmla="*/ 147 w 239"/>
                  <a:gd name="T35" fmla="*/ 81 h 194"/>
                  <a:gd name="T36" fmla="*/ 200 w 239"/>
                  <a:gd name="T37" fmla="*/ 79 h 194"/>
                  <a:gd name="T38" fmla="*/ 239 w 239"/>
                  <a:gd name="T39" fmla="*/ 44 h 194"/>
                  <a:gd name="T40" fmla="*/ 237 w 239"/>
                  <a:gd name="T41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194">
                    <a:moveTo>
                      <a:pt x="237" y="42"/>
                    </a:moveTo>
                    <a:cubicBezTo>
                      <a:pt x="223" y="34"/>
                      <a:pt x="202" y="38"/>
                      <a:pt x="188" y="43"/>
                    </a:cubicBezTo>
                    <a:cubicBezTo>
                      <a:pt x="175" y="47"/>
                      <a:pt x="163" y="55"/>
                      <a:pt x="153" y="64"/>
                    </a:cubicBezTo>
                    <a:cubicBezTo>
                      <a:pt x="158" y="42"/>
                      <a:pt x="154" y="15"/>
                      <a:pt x="140" y="1"/>
                    </a:cubicBezTo>
                    <a:cubicBezTo>
                      <a:pt x="139" y="0"/>
                      <a:pt x="138" y="0"/>
                      <a:pt x="137" y="1"/>
                    </a:cubicBezTo>
                    <a:cubicBezTo>
                      <a:pt x="123" y="22"/>
                      <a:pt x="123" y="62"/>
                      <a:pt x="143" y="79"/>
                    </a:cubicBezTo>
                    <a:cubicBezTo>
                      <a:pt x="143" y="80"/>
                      <a:pt x="143" y="80"/>
                      <a:pt x="143" y="81"/>
                    </a:cubicBezTo>
                    <a:cubicBezTo>
                      <a:pt x="142" y="81"/>
                      <a:pt x="142" y="82"/>
                      <a:pt x="142" y="82"/>
                    </a:cubicBezTo>
                    <a:cubicBezTo>
                      <a:pt x="133" y="93"/>
                      <a:pt x="125" y="104"/>
                      <a:pt x="115" y="115"/>
                    </a:cubicBezTo>
                    <a:cubicBezTo>
                      <a:pt x="105" y="126"/>
                      <a:pt x="94" y="137"/>
                      <a:pt x="83" y="147"/>
                    </a:cubicBezTo>
                    <a:cubicBezTo>
                      <a:pt x="58" y="169"/>
                      <a:pt x="32" y="183"/>
                      <a:pt x="1" y="192"/>
                    </a:cubicBezTo>
                    <a:cubicBezTo>
                      <a:pt x="0" y="192"/>
                      <a:pt x="0" y="194"/>
                      <a:pt x="1" y="194"/>
                    </a:cubicBezTo>
                    <a:cubicBezTo>
                      <a:pt x="31" y="192"/>
                      <a:pt x="59" y="173"/>
                      <a:pt x="81" y="155"/>
                    </a:cubicBezTo>
                    <a:cubicBezTo>
                      <a:pt x="93" y="144"/>
                      <a:pt x="105" y="132"/>
                      <a:pt x="116" y="120"/>
                    </a:cubicBezTo>
                    <a:cubicBezTo>
                      <a:pt x="126" y="109"/>
                      <a:pt x="137" y="97"/>
                      <a:pt x="145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2"/>
                      <a:pt x="146" y="81"/>
                      <a:pt x="147" y="81"/>
                    </a:cubicBezTo>
                    <a:cubicBezTo>
                      <a:pt x="164" y="87"/>
                      <a:pt x="183" y="86"/>
                      <a:pt x="200" y="79"/>
                    </a:cubicBezTo>
                    <a:cubicBezTo>
                      <a:pt x="215" y="73"/>
                      <a:pt x="233" y="60"/>
                      <a:pt x="239" y="44"/>
                    </a:cubicBezTo>
                    <a:cubicBezTo>
                      <a:pt x="239" y="43"/>
                      <a:pt x="238" y="42"/>
                      <a:pt x="237" y="4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0"/>
              <p:cNvSpPr>
                <a:spLocks/>
              </p:cNvSpPr>
              <p:nvPr/>
            </p:nvSpPr>
            <p:spPr bwMode="auto">
              <a:xfrm>
                <a:off x="2449542" y="82837"/>
                <a:ext cx="693738" cy="965200"/>
              </a:xfrm>
              <a:custGeom>
                <a:avLst/>
                <a:gdLst>
                  <a:gd name="T0" fmla="*/ 236 w 253"/>
                  <a:gd name="T1" fmla="*/ 151 h 351"/>
                  <a:gd name="T2" fmla="*/ 169 w 253"/>
                  <a:gd name="T3" fmla="*/ 159 h 351"/>
                  <a:gd name="T4" fmla="*/ 128 w 253"/>
                  <a:gd name="T5" fmla="*/ 189 h 351"/>
                  <a:gd name="T6" fmla="*/ 116 w 253"/>
                  <a:gd name="T7" fmla="*/ 202 h 351"/>
                  <a:gd name="T8" fmla="*/ 128 w 253"/>
                  <a:gd name="T9" fmla="*/ 165 h 351"/>
                  <a:gd name="T10" fmla="*/ 128 w 253"/>
                  <a:gd name="T11" fmla="*/ 165 h 351"/>
                  <a:gd name="T12" fmla="*/ 129 w 253"/>
                  <a:gd name="T13" fmla="*/ 165 h 351"/>
                  <a:gd name="T14" fmla="*/ 130 w 253"/>
                  <a:gd name="T15" fmla="*/ 165 h 351"/>
                  <a:gd name="T16" fmla="*/ 213 w 253"/>
                  <a:gd name="T17" fmla="*/ 62 h 351"/>
                  <a:gd name="T18" fmla="*/ 208 w 253"/>
                  <a:gd name="T19" fmla="*/ 16 h 351"/>
                  <a:gd name="T20" fmla="*/ 167 w 253"/>
                  <a:gd name="T21" fmla="*/ 3 h 351"/>
                  <a:gd name="T22" fmla="*/ 112 w 253"/>
                  <a:gd name="T23" fmla="*/ 72 h 351"/>
                  <a:gd name="T24" fmla="*/ 127 w 253"/>
                  <a:gd name="T25" fmla="*/ 164 h 351"/>
                  <a:gd name="T26" fmla="*/ 126 w 253"/>
                  <a:gd name="T27" fmla="*/ 164 h 351"/>
                  <a:gd name="T28" fmla="*/ 105 w 253"/>
                  <a:gd name="T29" fmla="*/ 213 h 351"/>
                  <a:gd name="T30" fmla="*/ 80 w 253"/>
                  <a:gd name="T31" fmla="*/ 266 h 351"/>
                  <a:gd name="T32" fmla="*/ 1 w 253"/>
                  <a:gd name="T33" fmla="*/ 350 h 351"/>
                  <a:gd name="T34" fmla="*/ 1 w 253"/>
                  <a:gd name="T35" fmla="*/ 351 h 351"/>
                  <a:gd name="T36" fmla="*/ 81 w 253"/>
                  <a:gd name="T37" fmla="*/ 273 h 351"/>
                  <a:gd name="T38" fmla="*/ 107 w 253"/>
                  <a:gd name="T39" fmla="*/ 221 h 351"/>
                  <a:gd name="T40" fmla="*/ 110 w 253"/>
                  <a:gd name="T41" fmla="*/ 214 h 351"/>
                  <a:gd name="T42" fmla="*/ 204 w 253"/>
                  <a:gd name="T43" fmla="*/ 221 h 351"/>
                  <a:gd name="T44" fmla="*/ 236 w 253"/>
                  <a:gd name="T45" fmla="*/ 1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53" h="351">
                    <a:moveTo>
                      <a:pt x="236" y="151"/>
                    </a:moveTo>
                    <a:cubicBezTo>
                      <a:pt x="222" y="129"/>
                      <a:pt x="184" y="150"/>
                      <a:pt x="169" y="159"/>
                    </a:cubicBezTo>
                    <a:cubicBezTo>
                      <a:pt x="154" y="167"/>
                      <a:pt x="140" y="177"/>
                      <a:pt x="128" y="189"/>
                    </a:cubicBezTo>
                    <a:cubicBezTo>
                      <a:pt x="124" y="193"/>
                      <a:pt x="119" y="197"/>
                      <a:pt x="116" y="202"/>
                    </a:cubicBezTo>
                    <a:cubicBezTo>
                      <a:pt x="121" y="190"/>
                      <a:pt x="125" y="178"/>
                      <a:pt x="128" y="165"/>
                    </a:cubicBezTo>
                    <a:cubicBezTo>
                      <a:pt x="128" y="165"/>
                      <a:pt x="128" y="165"/>
                      <a:pt x="128" y="165"/>
                    </a:cubicBezTo>
                    <a:cubicBezTo>
                      <a:pt x="128" y="165"/>
                      <a:pt x="129" y="165"/>
                      <a:pt x="129" y="165"/>
                    </a:cubicBezTo>
                    <a:cubicBezTo>
                      <a:pt x="129" y="165"/>
                      <a:pt x="130" y="165"/>
                      <a:pt x="130" y="165"/>
                    </a:cubicBezTo>
                    <a:cubicBezTo>
                      <a:pt x="168" y="139"/>
                      <a:pt x="203" y="108"/>
                      <a:pt x="213" y="62"/>
                    </a:cubicBezTo>
                    <a:cubicBezTo>
                      <a:pt x="216" y="47"/>
                      <a:pt x="216" y="30"/>
                      <a:pt x="208" y="16"/>
                    </a:cubicBezTo>
                    <a:cubicBezTo>
                      <a:pt x="199" y="2"/>
                      <a:pt x="182" y="0"/>
                      <a:pt x="167" y="3"/>
                    </a:cubicBezTo>
                    <a:cubicBezTo>
                      <a:pt x="133" y="8"/>
                      <a:pt x="117" y="42"/>
                      <a:pt x="112" y="72"/>
                    </a:cubicBezTo>
                    <a:cubicBezTo>
                      <a:pt x="107" y="101"/>
                      <a:pt x="108" y="139"/>
                      <a:pt x="127" y="164"/>
                    </a:cubicBezTo>
                    <a:cubicBezTo>
                      <a:pt x="126" y="164"/>
                      <a:pt x="126" y="164"/>
                      <a:pt x="126" y="164"/>
                    </a:cubicBezTo>
                    <a:cubicBezTo>
                      <a:pt x="118" y="180"/>
                      <a:pt x="112" y="197"/>
                      <a:pt x="105" y="213"/>
                    </a:cubicBezTo>
                    <a:cubicBezTo>
                      <a:pt x="98" y="231"/>
                      <a:pt x="90" y="249"/>
                      <a:pt x="80" y="266"/>
                    </a:cubicBezTo>
                    <a:cubicBezTo>
                      <a:pt x="61" y="301"/>
                      <a:pt x="34" y="328"/>
                      <a:pt x="1" y="350"/>
                    </a:cubicBezTo>
                    <a:cubicBezTo>
                      <a:pt x="0" y="350"/>
                      <a:pt x="1" y="351"/>
                      <a:pt x="1" y="351"/>
                    </a:cubicBezTo>
                    <a:cubicBezTo>
                      <a:pt x="36" y="335"/>
                      <a:pt x="62" y="305"/>
                      <a:pt x="81" y="273"/>
                    </a:cubicBezTo>
                    <a:cubicBezTo>
                      <a:pt x="91" y="257"/>
                      <a:pt x="100" y="239"/>
                      <a:pt x="107" y="221"/>
                    </a:cubicBezTo>
                    <a:cubicBezTo>
                      <a:pt x="108" y="219"/>
                      <a:pt x="109" y="216"/>
                      <a:pt x="110" y="214"/>
                    </a:cubicBezTo>
                    <a:cubicBezTo>
                      <a:pt x="136" y="233"/>
                      <a:pt x="176" y="233"/>
                      <a:pt x="204" y="221"/>
                    </a:cubicBezTo>
                    <a:cubicBezTo>
                      <a:pt x="229" y="211"/>
                      <a:pt x="253" y="178"/>
                      <a:pt x="236" y="15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1"/>
              <p:cNvSpPr>
                <a:spLocks/>
              </p:cNvSpPr>
              <p:nvPr/>
            </p:nvSpPr>
            <p:spPr bwMode="auto">
              <a:xfrm>
                <a:off x="2527329" y="114170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2362229" y="1071850"/>
                <a:ext cx="573088" cy="442913"/>
              </a:xfrm>
              <a:custGeom>
                <a:avLst/>
                <a:gdLst>
                  <a:gd name="T0" fmla="*/ 186 w 209"/>
                  <a:gd name="T1" fmla="*/ 57 h 161"/>
                  <a:gd name="T2" fmla="*/ 162 w 209"/>
                  <a:gd name="T3" fmla="*/ 69 h 161"/>
                  <a:gd name="T4" fmla="*/ 144 w 209"/>
                  <a:gd name="T5" fmla="*/ 86 h 161"/>
                  <a:gd name="T6" fmla="*/ 82 w 209"/>
                  <a:gd name="T7" fmla="*/ 35 h 161"/>
                  <a:gd name="T8" fmla="*/ 2 w 209"/>
                  <a:gd name="T9" fmla="*/ 0 h 161"/>
                  <a:gd name="T10" fmla="*/ 1 w 209"/>
                  <a:gd name="T11" fmla="*/ 2 h 161"/>
                  <a:gd name="T12" fmla="*/ 29 w 209"/>
                  <a:gd name="T13" fmla="*/ 17 h 161"/>
                  <a:gd name="T14" fmla="*/ 71 w 209"/>
                  <a:gd name="T15" fmla="*/ 34 h 161"/>
                  <a:gd name="T16" fmla="*/ 110 w 209"/>
                  <a:gd name="T17" fmla="*/ 59 h 161"/>
                  <a:gd name="T18" fmla="*/ 142 w 209"/>
                  <a:gd name="T19" fmla="*/ 89 h 161"/>
                  <a:gd name="T20" fmla="*/ 142 w 209"/>
                  <a:gd name="T21" fmla="*/ 89 h 161"/>
                  <a:gd name="T22" fmla="*/ 141 w 209"/>
                  <a:gd name="T23" fmla="*/ 91 h 161"/>
                  <a:gd name="T24" fmla="*/ 140 w 209"/>
                  <a:gd name="T25" fmla="*/ 148 h 161"/>
                  <a:gd name="T26" fmla="*/ 166 w 209"/>
                  <a:gd name="T27" fmla="*/ 131 h 161"/>
                  <a:gd name="T28" fmla="*/ 187 w 209"/>
                  <a:gd name="T29" fmla="*/ 118 h 161"/>
                  <a:gd name="T30" fmla="*/ 187 w 209"/>
                  <a:gd name="T31" fmla="*/ 92 h 161"/>
                  <a:gd name="T32" fmla="*/ 186 w 209"/>
                  <a:gd name="T33" fmla="*/ 5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9" h="161">
                    <a:moveTo>
                      <a:pt x="186" y="57"/>
                    </a:moveTo>
                    <a:cubicBezTo>
                      <a:pt x="177" y="57"/>
                      <a:pt x="168" y="64"/>
                      <a:pt x="162" y="69"/>
                    </a:cubicBezTo>
                    <a:cubicBezTo>
                      <a:pt x="156" y="74"/>
                      <a:pt x="149" y="80"/>
                      <a:pt x="144" y="86"/>
                    </a:cubicBezTo>
                    <a:cubicBezTo>
                      <a:pt x="129" y="65"/>
                      <a:pt x="105" y="48"/>
                      <a:pt x="82" y="35"/>
                    </a:cubicBezTo>
                    <a:cubicBezTo>
                      <a:pt x="57" y="21"/>
                      <a:pt x="28" y="14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9" y="9"/>
                      <a:pt x="19" y="13"/>
                      <a:pt x="29" y="17"/>
                    </a:cubicBezTo>
                    <a:cubicBezTo>
                      <a:pt x="43" y="22"/>
                      <a:pt x="58" y="27"/>
                      <a:pt x="71" y="34"/>
                    </a:cubicBezTo>
                    <a:cubicBezTo>
                      <a:pt x="85" y="41"/>
                      <a:pt x="98" y="49"/>
                      <a:pt x="110" y="59"/>
                    </a:cubicBezTo>
                    <a:cubicBezTo>
                      <a:pt x="122" y="68"/>
                      <a:pt x="131" y="79"/>
                      <a:pt x="142" y="89"/>
                    </a:cubicBezTo>
                    <a:cubicBezTo>
                      <a:pt x="142" y="89"/>
                      <a:pt x="142" y="89"/>
                      <a:pt x="142" y="89"/>
                    </a:cubicBezTo>
                    <a:cubicBezTo>
                      <a:pt x="141" y="90"/>
                      <a:pt x="141" y="90"/>
                      <a:pt x="141" y="91"/>
                    </a:cubicBezTo>
                    <a:cubicBezTo>
                      <a:pt x="133" y="109"/>
                      <a:pt x="125" y="132"/>
                      <a:pt x="140" y="148"/>
                    </a:cubicBezTo>
                    <a:cubicBezTo>
                      <a:pt x="152" y="161"/>
                      <a:pt x="166" y="144"/>
                      <a:pt x="166" y="131"/>
                    </a:cubicBezTo>
                    <a:cubicBezTo>
                      <a:pt x="175" y="131"/>
                      <a:pt x="182" y="125"/>
                      <a:pt x="187" y="118"/>
                    </a:cubicBezTo>
                    <a:cubicBezTo>
                      <a:pt x="192" y="111"/>
                      <a:pt x="194" y="99"/>
                      <a:pt x="187" y="92"/>
                    </a:cubicBezTo>
                    <a:cubicBezTo>
                      <a:pt x="197" y="83"/>
                      <a:pt x="209" y="57"/>
                      <a:pt x="186" y="57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4"/>
              <p:cNvSpPr>
                <a:spLocks/>
              </p:cNvSpPr>
              <p:nvPr/>
            </p:nvSpPr>
            <p:spPr bwMode="auto">
              <a:xfrm>
                <a:off x="2440017" y="1141700"/>
                <a:ext cx="139700" cy="341313"/>
              </a:xfrm>
              <a:custGeom>
                <a:avLst/>
                <a:gdLst>
                  <a:gd name="T0" fmla="*/ 35 w 51"/>
                  <a:gd name="T1" fmla="*/ 2 h 124"/>
                  <a:gd name="T2" fmla="*/ 34 w 51"/>
                  <a:gd name="T3" fmla="*/ 0 h 124"/>
                  <a:gd name="T4" fmla="*/ 32 w 51"/>
                  <a:gd name="T5" fmla="*/ 2 h 124"/>
                  <a:gd name="T6" fmla="*/ 2 w 51"/>
                  <a:gd name="T7" fmla="*/ 58 h 124"/>
                  <a:gd name="T8" fmla="*/ 13 w 51"/>
                  <a:gd name="T9" fmla="*/ 122 h 124"/>
                  <a:gd name="T10" fmla="*/ 16 w 51"/>
                  <a:gd name="T11" fmla="*/ 121 h 124"/>
                  <a:gd name="T12" fmla="*/ 48 w 51"/>
                  <a:gd name="T13" fmla="*/ 65 h 124"/>
                  <a:gd name="T14" fmla="*/ 35 w 51"/>
                  <a:gd name="T15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24">
                    <a:moveTo>
                      <a:pt x="35" y="2"/>
                    </a:moveTo>
                    <a:cubicBezTo>
                      <a:pt x="35" y="1"/>
                      <a:pt x="35" y="0"/>
                      <a:pt x="34" y="0"/>
                    </a:cubicBezTo>
                    <a:cubicBezTo>
                      <a:pt x="32" y="0"/>
                      <a:pt x="32" y="1"/>
                      <a:pt x="32" y="2"/>
                    </a:cubicBezTo>
                    <a:cubicBezTo>
                      <a:pt x="13" y="14"/>
                      <a:pt x="5" y="37"/>
                      <a:pt x="2" y="58"/>
                    </a:cubicBezTo>
                    <a:cubicBezTo>
                      <a:pt x="0" y="79"/>
                      <a:pt x="1" y="105"/>
                      <a:pt x="13" y="122"/>
                    </a:cubicBezTo>
                    <a:cubicBezTo>
                      <a:pt x="14" y="124"/>
                      <a:pt x="17" y="122"/>
                      <a:pt x="16" y="121"/>
                    </a:cubicBezTo>
                    <a:cubicBezTo>
                      <a:pt x="34" y="109"/>
                      <a:pt x="44" y="85"/>
                      <a:pt x="48" y="65"/>
                    </a:cubicBezTo>
                    <a:cubicBezTo>
                      <a:pt x="51" y="46"/>
                      <a:pt x="50" y="17"/>
                      <a:pt x="35" y="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5"/>
              <p:cNvSpPr>
                <a:spLocks/>
              </p:cNvSpPr>
              <p:nvPr/>
            </p:nvSpPr>
            <p:spPr bwMode="auto">
              <a:xfrm>
                <a:off x="2598767" y="1017875"/>
                <a:ext cx="309563" cy="195263"/>
              </a:xfrm>
              <a:custGeom>
                <a:avLst/>
                <a:gdLst>
                  <a:gd name="T0" fmla="*/ 110 w 113"/>
                  <a:gd name="T1" fmla="*/ 3 h 71"/>
                  <a:gd name="T2" fmla="*/ 108 w 113"/>
                  <a:gd name="T3" fmla="*/ 1 h 71"/>
                  <a:gd name="T4" fmla="*/ 1 w 113"/>
                  <a:gd name="T5" fmla="*/ 58 h 71"/>
                  <a:gd name="T6" fmla="*/ 1 w 113"/>
                  <a:gd name="T7" fmla="*/ 58 h 71"/>
                  <a:gd name="T8" fmla="*/ 0 w 113"/>
                  <a:gd name="T9" fmla="*/ 59 h 71"/>
                  <a:gd name="T10" fmla="*/ 2 w 113"/>
                  <a:gd name="T11" fmla="*/ 60 h 71"/>
                  <a:gd name="T12" fmla="*/ 2 w 113"/>
                  <a:gd name="T13" fmla="*/ 59 h 71"/>
                  <a:gd name="T14" fmla="*/ 61 w 113"/>
                  <a:gd name="T15" fmla="*/ 52 h 71"/>
                  <a:gd name="T16" fmla="*/ 112 w 113"/>
                  <a:gd name="T17" fmla="*/ 6 h 71"/>
                  <a:gd name="T18" fmla="*/ 110 w 113"/>
                  <a:gd name="T19" fmla="*/ 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3" h="71">
                    <a:moveTo>
                      <a:pt x="110" y="3"/>
                    </a:moveTo>
                    <a:cubicBezTo>
                      <a:pt x="110" y="2"/>
                      <a:pt x="109" y="1"/>
                      <a:pt x="108" y="1"/>
                    </a:cubicBezTo>
                    <a:cubicBezTo>
                      <a:pt x="66" y="0"/>
                      <a:pt x="18" y="16"/>
                      <a:pt x="1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1" y="58"/>
                      <a:pt x="1" y="59"/>
                      <a:pt x="0" y="59"/>
                    </a:cubicBezTo>
                    <a:cubicBezTo>
                      <a:pt x="0" y="60"/>
                      <a:pt x="1" y="60"/>
                      <a:pt x="2" y="60"/>
                    </a:cubicBezTo>
                    <a:cubicBezTo>
                      <a:pt x="2" y="59"/>
                      <a:pt x="2" y="59"/>
                      <a:pt x="2" y="59"/>
                    </a:cubicBezTo>
                    <a:cubicBezTo>
                      <a:pt x="19" y="71"/>
                      <a:pt x="45" y="60"/>
                      <a:pt x="61" y="52"/>
                    </a:cubicBezTo>
                    <a:cubicBezTo>
                      <a:pt x="81" y="42"/>
                      <a:pt x="101" y="26"/>
                      <a:pt x="112" y="6"/>
                    </a:cubicBezTo>
                    <a:cubicBezTo>
                      <a:pt x="113" y="4"/>
                      <a:pt x="111" y="3"/>
                      <a:pt x="110" y="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6"/>
              <p:cNvSpPr>
                <a:spLocks/>
              </p:cNvSpPr>
              <p:nvPr/>
            </p:nvSpPr>
            <p:spPr bwMode="auto">
              <a:xfrm>
                <a:off x="3232179" y="214600"/>
                <a:ext cx="239713" cy="363538"/>
              </a:xfrm>
              <a:custGeom>
                <a:avLst/>
                <a:gdLst>
                  <a:gd name="T0" fmla="*/ 83 w 88"/>
                  <a:gd name="T1" fmla="*/ 29 h 132"/>
                  <a:gd name="T2" fmla="*/ 68 w 88"/>
                  <a:gd name="T3" fmla="*/ 29 h 132"/>
                  <a:gd name="T4" fmla="*/ 70 w 88"/>
                  <a:gd name="T5" fmla="*/ 14 h 132"/>
                  <a:gd name="T6" fmla="*/ 68 w 88"/>
                  <a:gd name="T7" fmla="*/ 12 h 132"/>
                  <a:gd name="T8" fmla="*/ 47 w 88"/>
                  <a:gd name="T9" fmla="*/ 20 h 132"/>
                  <a:gd name="T10" fmla="*/ 28 w 88"/>
                  <a:gd name="T11" fmla="*/ 9 h 132"/>
                  <a:gd name="T12" fmla="*/ 32 w 88"/>
                  <a:gd name="T13" fmla="*/ 46 h 132"/>
                  <a:gd name="T14" fmla="*/ 32 w 88"/>
                  <a:gd name="T15" fmla="*/ 48 h 132"/>
                  <a:gd name="T16" fmla="*/ 15 w 88"/>
                  <a:gd name="T17" fmla="*/ 84 h 132"/>
                  <a:gd name="T18" fmla="*/ 0 w 88"/>
                  <a:gd name="T19" fmla="*/ 131 h 132"/>
                  <a:gd name="T20" fmla="*/ 2 w 88"/>
                  <a:gd name="T21" fmla="*/ 131 h 132"/>
                  <a:gd name="T22" fmla="*/ 17 w 88"/>
                  <a:gd name="T23" fmla="*/ 89 h 132"/>
                  <a:gd name="T24" fmla="*/ 34 w 88"/>
                  <a:gd name="T25" fmla="*/ 51 h 132"/>
                  <a:gd name="T26" fmla="*/ 85 w 88"/>
                  <a:gd name="T27" fmla="*/ 44 h 132"/>
                  <a:gd name="T28" fmla="*/ 83 w 88"/>
                  <a:gd name="T29" fmla="*/ 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132">
                    <a:moveTo>
                      <a:pt x="83" y="29"/>
                    </a:moveTo>
                    <a:cubicBezTo>
                      <a:pt x="78" y="26"/>
                      <a:pt x="73" y="27"/>
                      <a:pt x="68" y="29"/>
                    </a:cubicBezTo>
                    <a:cubicBezTo>
                      <a:pt x="70" y="24"/>
                      <a:pt x="70" y="20"/>
                      <a:pt x="70" y="14"/>
                    </a:cubicBezTo>
                    <a:cubicBezTo>
                      <a:pt x="71" y="13"/>
                      <a:pt x="69" y="12"/>
                      <a:pt x="68" y="12"/>
                    </a:cubicBezTo>
                    <a:cubicBezTo>
                      <a:pt x="59" y="11"/>
                      <a:pt x="52" y="14"/>
                      <a:pt x="47" y="20"/>
                    </a:cubicBezTo>
                    <a:cubicBezTo>
                      <a:pt x="45" y="11"/>
                      <a:pt x="38" y="0"/>
                      <a:pt x="28" y="9"/>
                    </a:cubicBezTo>
                    <a:cubicBezTo>
                      <a:pt x="17" y="19"/>
                      <a:pt x="21" y="37"/>
                      <a:pt x="32" y="46"/>
                    </a:cubicBezTo>
                    <a:cubicBezTo>
                      <a:pt x="31" y="47"/>
                      <a:pt x="31" y="48"/>
                      <a:pt x="32" y="48"/>
                    </a:cubicBezTo>
                    <a:cubicBezTo>
                      <a:pt x="25" y="60"/>
                      <a:pt x="20" y="72"/>
                      <a:pt x="15" y="84"/>
                    </a:cubicBezTo>
                    <a:cubicBezTo>
                      <a:pt x="9" y="99"/>
                      <a:pt x="3" y="115"/>
                      <a:pt x="0" y="131"/>
                    </a:cubicBezTo>
                    <a:cubicBezTo>
                      <a:pt x="0" y="132"/>
                      <a:pt x="2" y="132"/>
                      <a:pt x="2" y="131"/>
                    </a:cubicBezTo>
                    <a:cubicBezTo>
                      <a:pt x="7" y="117"/>
                      <a:pt x="11" y="103"/>
                      <a:pt x="17" y="89"/>
                    </a:cubicBezTo>
                    <a:cubicBezTo>
                      <a:pt x="22" y="76"/>
                      <a:pt x="29" y="64"/>
                      <a:pt x="34" y="51"/>
                    </a:cubicBezTo>
                    <a:cubicBezTo>
                      <a:pt x="48" y="65"/>
                      <a:pt x="74" y="62"/>
                      <a:pt x="85" y="44"/>
                    </a:cubicBezTo>
                    <a:cubicBezTo>
                      <a:pt x="88" y="40"/>
                      <a:pt x="88" y="32"/>
                      <a:pt x="83" y="29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7"/>
              <p:cNvSpPr>
                <a:spLocks/>
              </p:cNvSpPr>
              <p:nvPr/>
            </p:nvSpPr>
            <p:spPr bwMode="auto">
              <a:xfrm>
                <a:off x="3702079" y="-40988"/>
                <a:ext cx="417513" cy="514350"/>
              </a:xfrm>
              <a:custGeom>
                <a:avLst/>
                <a:gdLst>
                  <a:gd name="T0" fmla="*/ 70 w 152"/>
                  <a:gd name="T1" fmla="*/ 16 h 187"/>
                  <a:gd name="T2" fmla="*/ 77 w 152"/>
                  <a:gd name="T3" fmla="*/ 30 h 187"/>
                  <a:gd name="T4" fmla="*/ 74 w 152"/>
                  <a:gd name="T5" fmla="*/ 80 h 187"/>
                  <a:gd name="T6" fmla="*/ 74 w 152"/>
                  <a:gd name="T7" fmla="*/ 80 h 187"/>
                  <a:gd name="T8" fmla="*/ 34 w 152"/>
                  <a:gd name="T9" fmla="*/ 126 h 187"/>
                  <a:gd name="T10" fmla="*/ 31 w 152"/>
                  <a:gd name="T11" fmla="*/ 77 h 187"/>
                  <a:gd name="T12" fmla="*/ 40 w 152"/>
                  <a:gd name="T13" fmla="*/ 74 h 187"/>
                  <a:gd name="T14" fmla="*/ 40 w 152"/>
                  <a:gd name="T15" fmla="*/ 52 h 187"/>
                  <a:gd name="T16" fmla="*/ 16 w 152"/>
                  <a:gd name="T17" fmla="*/ 54 h 187"/>
                  <a:gd name="T18" fmla="*/ 18 w 152"/>
                  <a:gd name="T19" fmla="*/ 75 h 187"/>
                  <a:gd name="T20" fmla="*/ 20 w 152"/>
                  <a:gd name="T21" fmla="*/ 75 h 187"/>
                  <a:gd name="T22" fmla="*/ 26 w 152"/>
                  <a:gd name="T23" fmla="*/ 77 h 187"/>
                  <a:gd name="T24" fmla="*/ 31 w 152"/>
                  <a:gd name="T25" fmla="*/ 101 h 187"/>
                  <a:gd name="T26" fmla="*/ 30 w 152"/>
                  <a:gd name="T27" fmla="*/ 133 h 187"/>
                  <a:gd name="T28" fmla="*/ 0 w 152"/>
                  <a:gd name="T29" fmla="*/ 185 h 187"/>
                  <a:gd name="T30" fmla="*/ 2 w 152"/>
                  <a:gd name="T31" fmla="*/ 186 h 187"/>
                  <a:gd name="T32" fmla="*/ 18 w 152"/>
                  <a:gd name="T33" fmla="*/ 161 h 187"/>
                  <a:gd name="T34" fmla="*/ 84 w 152"/>
                  <a:gd name="T35" fmla="*/ 160 h 187"/>
                  <a:gd name="T36" fmla="*/ 91 w 152"/>
                  <a:gd name="T37" fmla="*/ 175 h 187"/>
                  <a:gd name="T38" fmla="*/ 109 w 152"/>
                  <a:gd name="T39" fmla="*/ 168 h 187"/>
                  <a:gd name="T40" fmla="*/ 104 w 152"/>
                  <a:gd name="T41" fmla="*/ 152 h 187"/>
                  <a:gd name="T42" fmla="*/ 86 w 152"/>
                  <a:gd name="T43" fmla="*/ 156 h 187"/>
                  <a:gd name="T44" fmla="*/ 19 w 152"/>
                  <a:gd name="T45" fmla="*/ 158 h 187"/>
                  <a:gd name="T46" fmla="*/ 54 w 152"/>
                  <a:gd name="T47" fmla="*/ 108 h 187"/>
                  <a:gd name="T48" fmla="*/ 114 w 152"/>
                  <a:gd name="T49" fmla="*/ 109 h 187"/>
                  <a:gd name="T50" fmla="*/ 113 w 152"/>
                  <a:gd name="T51" fmla="*/ 110 h 187"/>
                  <a:gd name="T52" fmla="*/ 115 w 152"/>
                  <a:gd name="T53" fmla="*/ 113 h 187"/>
                  <a:gd name="T54" fmla="*/ 123 w 152"/>
                  <a:gd name="T55" fmla="*/ 125 h 187"/>
                  <a:gd name="T56" fmla="*/ 140 w 152"/>
                  <a:gd name="T57" fmla="*/ 115 h 187"/>
                  <a:gd name="T58" fmla="*/ 131 w 152"/>
                  <a:gd name="T59" fmla="*/ 99 h 187"/>
                  <a:gd name="T60" fmla="*/ 117 w 152"/>
                  <a:gd name="T61" fmla="*/ 104 h 187"/>
                  <a:gd name="T62" fmla="*/ 57 w 152"/>
                  <a:gd name="T63" fmla="*/ 104 h 187"/>
                  <a:gd name="T64" fmla="*/ 99 w 152"/>
                  <a:gd name="T65" fmla="*/ 64 h 187"/>
                  <a:gd name="T66" fmla="*/ 126 w 152"/>
                  <a:gd name="T67" fmla="*/ 67 h 187"/>
                  <a:gd name="T68" fmla="*/ 125 w 152"/>
                  <a:gd name="T69" fmla="*/ 68 h 187"/>
                  <a:gd name="T70" fmla="*/ 139 w 152"/>
                  <a:gd name="T71" fmla="*/ 78 h 187"/>
                  <a:gd name="T72" fmla="*/ 151 w 152"/>
                  <a:gd name="T73" fmla="*/ 66 h 187"/>
                  <a:gd name="T74" fmla="*/ 140 w 152"/>
                  <a:gd name="T75" fmla="*/ 57 h 187"/>
                  <a:gd name="T76" fmla="*/ 127 w 152"/>
                  <a:gd name="T77" fmla="*/ 63 h 187"/>
                  <a:gd name="T78" fmla="*/ 102 w 152"/>
                  <a:gd name="T79" fmla="*/ 62 h 187"/>
                  <a:gd name="T80" fmla="*/ 127 w 152"/>
                  <a:gd name="T81" fmla="*/ 42 h 187"/>
                  <a:gd name="T82" fmla="*/ 140 w 152"/>
                  <a:gd name="T83" fmla="*/ 39 h 187"/>
                  <a:gd name="T84" fmla="*/ 138 w 152"/>
                  <a:gd name="T85" fmla="*/ 23 h 187"/>
                  <a:gd name="T86" fmla="*/ 124 w 152"/>
                  <a:gd name="T87" fmla="*/ 23 h 187"/>
                  <a:gd name="T88" fmla="*/ 123 w 152"/>
                  <a:gd name="T89" fmla="*/ 40 h 187"/>
                  <a:gd name="T90" fmla="*/ 78 w 152"/>
                  <a:gd name="T91" fmla="*/ 76 h 187"/>
                  <a:gd name="T92" fmla="*/ 82 w 152"/>
                  <a:gd name="T93" fmla="*/ 31 h 187"/>
                  <a:gd name="T94" fmla="*/ 84 w 152"/>
                  <a:gd name="T95" fmla="*/ 31 h 187"/>
                  <a:gd name="T96" fmla="*/ 85 w 152"/>
                  <a:gd name="T97" fmla="*/ 31 h 187"/>
                  <a:gd name="T98" fmla="*/ 98 w 152"/>
                  <a:gd name="T99" fmla="*/ 18 h 187"/>
                  <a:gd name="T100" fmla="*/ 82 w 152"/>
                  <a:gd name="T101" fmla="*/ 1 h 187"/>
                  <a:gd name="T102" fmla="*/ 70 w 152"/>
                  <a:gd name="T103" fmla="*/ 16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87">
                    <a:moveTo>
                      <a:pt x="70" y="16"/>
                    </a:moveTo>
                    <a:cubicBezTo>
                      <a:pt x="69" y="22"/>
                      <a:pt x="72" y="27"/>
                      <a:pt x="77" y="30"/>
                    </a:cubicBezTo>
                    <a:cubicBezTo>
                      <a:pt x="78" y="47"/>
                      <a:pt x="79" y="63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59" y="94"/>
                      <a:pt x="46" y="110"/>
                      <a:pt x="34" y="126"/>
                    </a:cubicBezTo>
                    <a:cubicBezTo>
                      <a:pt x="38" y="111"/>
                      <a:pt x="36" y="92"/>
                      <a:pt x="31" y="77"/>
                    </a:cubicBezTo>
                    <a:cubicBezTo>
                      <a:pt x="35" y="77"/>
                      <a:pt x="38" y="76"/>
                      <a:pt x="40" y="74"/>
                    </a:cubicBezTo>
                    <a:cubicBezTo>
                      <a:pt x="49" y="70"/>
                      <a:pt x="48" y="57"/>
                      <a:pt x="40" y="52"/>
                    </a:cubicBezTo>
                    <a:cubicBezTo>
                      <a:pt x="33" y="47"/>
                      <a:pt x="22" y="49"/>
                      <a:pt x="16" y="54"/>
                    </a:cubicBezTo>
                    <a:cubicBezTo>
                      <a:pt x="8" y="60"/>
                      <a:pt x="10" y="70"/>
                      <a:pt x="18" y="75"/>
                    </a:cubicBezTo>
                    <a:cubicBezTo>
                      <a:pt x="19" y="76"/>
                      <a:pt x="20" y="75"/>
                      <a:pt x="20" y="75"/>
                    </a:cubicBezTo>
                    <a:cubicBezTo>
                      <a:pt x="22" y="76"/>
                      <a:pt x="24" y="77"/>
                      <a:pt x="26" y="77"/>
                    </a:cubicBezTo>
                    <a:cubicBezTo>
                      <a:pt x="28" y="85"/>
                      <a:pt x="30" y="93"/>
                      <a:pt x="31" y="101"/>
                    </a:cubicBezTo>
                    <a:cubicBezTo>
                      <a:pt x="33" y="112"/>
                      <a:pt x="32" y="122"/>
                      <a:pt x="30" y="133"/>
                    </a:cubicBezTo>
                    <a:cubicBezTo>
                      <a:pt x="18" y="149"/>
                      <a:pt x="8" y="167"/>
                      <a:pt x="0" y="185"/>
                    </a:cubicBezTo>
                    <a:cubicBezTo>
                      <a:pt x="0" y="186"/>
                      <a:pt x="1" y="187"/>
                      <a:pt x="2" y="186"/>
                    </a:cubicBezTo>
                    <a:cubicBezTo>
                      <a:pt x="7" y="178"/>
                      <a:pt x="12" y="169"/>
                      <a:pt x="18" y="161"/>
                    </a:cubicBezTo>
                    <a:cubicBezTo>
                      <a:pt x="40" y="153"/>
                      <a:pt x="62" y="158"/>
                      <a:pt x="84" y="160"/>
                    </a:cubicBezTo>
                    <a:cubicBezTo>
                      <a:pt x="83" y="166"/>
                      <a:pt x="85" y="172"/>
                      <a:pt x="91" y="175"/>
                    </a:cubicBezTo>
                    <a:cubicBezTo>
                      <a:pt x="97" y="178"/>
                      <a:pt x="107" y="176"/>
                      <a:pt x="109" y="168"/>
                    </a:cubicBezTo>
                    <a:cubicBezTo>
                      <a:pt x="111" y="162"/>
                      <a:pt x="109" y="156"/>
                      <a:pt x="104" y="152"/>
                    </a:cubicBezTo>
                    <a:cubicBezTo>
                      <a:pt x="99" y="148"/>
                      <a:pt x="90" y="151"/>
                      <a:pt x="86" y="156"/>
                    </a:cubicBezTo>
                    <a:cubicBezTo>
                      <a:pt x="65" y="151"/>
                      <a:pt x="39" y="150"/>
                      <a:pt x="19" y="158"/>
                    </a:cubicBezTo>
                    <a:cubicBezTo>
                      <a:pt x="30" y="141"/>
                      <a:pt x="41" y="124"/>
                      <a:pt x="54" y="108"/>
                    </a:cubicBezTo>
                    <a:cubicBezTo>
                      <a:pt x="75" y="100"/>
                      <a:pt x="94" y="104"/>
                      <a:pt x="114" y="109"/>
                    </a:cubicBezTo>
                    <a:cubicBezTo>
                      <a:pt x="114" y="109"/>
                      <a:pt x="114" y="110"/>
                      <a:pt x="113" y="110"/>
                    </a:cubicBezTo>
                    <a:cubicBezTo>
                      <a:pt x="113" y="111"/>
                      <a:pt x="114" y="112"/>
                      <a:pt x="115" y="113"/>
                    </a:cubicBezTo>
                    <a:cubicBezTo>
                      <a:pt x="115" y="118"/>
                      <a:pt x="119" y="123"/>
                      <a:pt x="123" y="125"/>
                    </a:cubicBezTo>
                    <a:cubicBezTo>
                      <a:pt x="130" y="129"/>
                      <a:pt x="138" y="121"/>
                      <a:pt x="140" y="115"/>
                    </a:cubicBezTo>
                    <a:cubicBezTo>
                      <a:pt x="142" y="108"/>
                      <a:pt x="137" y="101"/>
                      <a:pt x="131" y="99"/>
                    </a:cubicBezTo>
                    <a:cubicBezTo>
                      <a:pt x="125" y="97"/>
                      <a:pt x="120" y="100"/>
                      <a:pt x="117" y="104"/>
                    </a:cubicBezTo>
                    <a:cubicBezTo>
                      <a:pt x="97" y="99"/>
                      <a:pt x="75" y="97"/>
                      <a:pt x="57" y="104"/>
                    </a:cubicBezTo>
                    <a:cubicBezTo>
                      <a:pt x="70" y="89"/>
                      <a:pt x="84" y="76"/>
                      <a:pt x="99" y="64"/>
                    </a:cubicBezTo>
                    <a:cubicBezTo>
                      <a:pt x="108" y="64"/>
                      <a:pt x="117" y="66"/>
                      <a:pt x="126" y="67"/>
                    </a:cubicBezTo>
                    <a:cubicBezTo>
                      <a:pt x="126" y="67"/>
                      <a:pt x="125" y="67"/>
                      <a:pt x="125" y="68"/>
                    </a:cubicBezTo>
                    <a:cubicBezTo>
                      <a:pt x="127" y="74"/>
                      <a:pt x="133" y="79"/>
                      <a:pt x="139" y="78"/>
                    </a:cubicBezTo>
                    <a:cubicBezTo>
                      <a:pt x="144" y="77"/>
                      <a:pt x="152" y="72"/>
                      <a:pt x="151" y="66"/>
                    </a:cubicBezTo>
                    <a:cubicBezTo>
                      <a:pt x="150" y="61"/>
                      <a:pt x="144" y="58"/>
                      <a:pt x="140" y="57"/>
                    </a:cubicBezTo>
                    <a:cubicBezTo>
                      <a:pt x="135" y="57"/>
                      <a:pt x="130" y="59"/>
                      <a:pt x="127" y="63"/>
                    </a:cubicBezTo>
                    <a:cubicBezTo>
                      <a:pt x="119" y="61"/>
                      <a:pt x="110" y="61"/>
                      <a:pt x="102" y="62"/>
                    </a:cubicBezTo>
                    <a:cubicBezTo>
                      <a:pt x="110" y="55"/>
                      <a:pt x="119" y="49"/>
                      <a:pt x="127" y="42"/>
                    </a:cubicBezTo>
                    <a:cubicBezTo>
                      <a:pt x="131" y="44"/>
                      <a:pt x="137" y="43"/>
                      <a:pt x="140" y="39"/>
                    </a:cubicBezTo>
                    <a:cubicBezTo>
                      <a:pt x="144" y="33"/>
                      <a:pt x="145" y="27"/>
                      <a:pt x="138" y="23"/>
                    </a:cubicBezTo>
                    <a:cubicBezTo>
                      <a:pt x="134" y="20"/>
                      <a:pt x="128" y="20"/>
                      <a:pt x="124" y="23"/>
                    </a:cubicBezTo>
                    <a:cubicBezTo>
                      <a:pt x="118" y="27"/>
                      <a:pt x="120" y="35"/>
                      <a:pt x="123" y="40"/>
                    </a:cubicBezTo>
                    <a:cubicBezTo>
                      <a:pt x="107" y="51"/>
                      <a:pt x="92" y="63"/>
                      <a:pt x="78" y="76"/>
                    </a:cubicBezTo>
                    <a:cubicBezTo>
                      <a:pt x="84" y="63"/>
                      <a:pt x="85" y="46"/>
                      <a:pt x="82" y="31"/>
                    </a:cubicBezTo>
                    <a:cubicBezTo>
                      <a:pt x="83" y="31"/>
                      <a:pt x="84" y="31"/>
                      <a:pt x="84" y="31"/>
                    </a:cubicBezTo>
                    <a:cubicBezTo>
                      <a:pt x="85" y="31"/>
                      <a:pt x="85" y="31"/>
                      <a:pt x="85" y="31"/>
                    </a:cubicBezTo>
                    <a:cubicBezTo>
                      <a:pt x="92" y="31"/>
                      <a:pt x="98" y="26"/>
                      <a:pt x="98" y="18"/>
                    </a:cubicBezTo>
                    <a:cubicBezTo>
                      <a:pt x="98" y="11"/>
                      <a:pt x="91" y="0"/>
                      <a:pt x="82" y="1"/>
                    </a:cubicBezTo>
                    <a:cubicBezTo>
                      <a:pt x="75" y="2"/>
                      <a:pt x="70" y="9"/>
                      <a:pt x="70" y="16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8"/>
              <p:cNvSpPr>
                <a:spLocks/>
              </p:cNvSpPr>
              <p:nvPr/>
            </p:nvSpPr>
            <p:spPr bwMode="auto">
              <a:xfrm>
                <a:off x="2792442" y="628937"/>
                <a:ext cx="1028700" cy="658813"/>
              </a:xfrm>
              <a:custGeom>
                <a:avLst/>
                <a:gdLst>
                  <a:gd name="T0" fmla="*/ 373 w 375"/>
                  <a:gd name="T1" fmla="*/ 204 h 239"/>
                  <a:gd name="T2" fmla="*/ 372 w 375"/>
                  <a:gd name="T3" fmla="*/ 203 h 239"/>
                  <a:gd name="T4" fmla="*/ 349 w 375"/>
                  <a:gd name="T5" fmla="*/ 152 h 239"/>
                  <a:gd name="T6" fmla="*/ 313 w 375"/>
                  <a:gd name="T7" fmla="*/ 116 h 239"/>
                  <a:gd name="T8" fmla="*/ 235 w 375"/>
                  <a:gd name="T9" fmla="*/ 120 h 239"/>
                  <a:gd name="T10" fmla="*/ 235 w 375"/>
                  <a:gd name="T11" fmla="*/ 121 h 239"/>
                  <a:gd name="T12" fmla="*/ 126 w 375"/>
                  <a:gd name="T13" fmla="*/ 95 h 239"/>
                  <a:gd name="T14" fmla="*/ 92 w 375"/>
                  <a:gd name="T15" fmla="*/ 90 h 239"/>
                  <a:gd name="T16" fmla="*/ 150 w 375"/>
                  <a:gd name="T17" fmla="*/ 54 h 239"/>
                  <a:gd name="T18" fmla="*/ 192 w 375"/>
                  <a:gd name="T19" fmla="*/ 41 h 239"/>
                  <a:gd name="T20" fmla="*/ 192 w 375"/>
                  <a:gd name="T21" fmla="*/ 42 h 239"/>
                  <a:gd name="T22" fmla="*/ 296 w 375"/>
                  <a:gd name="T23" fmla="*/ 59 h 239"/>
                  <a:gd name="T24" fmla="*/ 297 w 375"/>
                  <a:gd name="T25" fmla="*/ 56 h 239"/>
                  <a:gd name="T26" fmla="*/ 296 w 375"/>
                  <a:gd name="T27" fmla="*/ 55 h 239"/>
                  <a:gd name="T28" fmla="*/ 296 w 375"/>
                  <a:gd name="T29" fmla="*/ 55 h 239"/>
                  <a:gd name="T30" fmla="*/ 193 w 375"/>
                  <a:gd name="T31" fmla="*/ 37 h 239"/>
                  <a:gd name="T32" fmla="*/ 144 w 375"/>
                  <a:gd name="T33" fmla="*/ 53 h 239"/>
                  <a:gd name="T34" fmla="*/ 90 w 375"/>
                  <a:gd name="T35" fmla="*/ 90 h 239"/>
                  <a:gd name="T36" fmla="*/ 58 w 375"/>
                  <a:gd name="T37" fmla="*/ 85 h 239"/>
                  <a:gd name="T38" fmla="*/ 0 w 375"/>
                  <a:gd name="T39" fmla="*/ 90 h 239"/>
                  <a:gd name="T40" fmla="*/ 1 w 375"/>
                  <a:gd name="T41" fmla="*/ 92 h 239"/>
                  <a:gd name="T42" fmla="*/ 67 w 375"/>
                  <a:gd name="T43" fmla="*/ 90 h 239"/>
                  <a:gd name="T44" fmla="*/ 88 w 375"/>
                  <a:gd name="T45" fmla="*/ 93 h 239"/>
                  <a:gd name="T46" fmla="*/ 89 w 375"/>
                  <a:gd name="T47" fmla="*/ 93 h 239"/>
                  <a:gd name="T48" fmla="*/ 89 w 375"/>
                  <a:gd name="T49" fmla="*/ 93 h 239"/>
                  <a:gd name="T50" fmla="*/ 131 w 375"/>
                  <a:gd name="T51" fmla="*/ 100 h 239"/>
                  <a:gd name="T52" fmla="*/ 161 w 375"/>
                  <a:gd name="T53" fmla="*/ 127 h 239"/>
                  <a:gd name="T54" fmla="*/ 166 w 375"/>
                  <a:gd name="T55" fmla="*/ 133 h 239"/>
                  <a:gd name="T56" fmla="*/ 166 w 375"/>
                  <a:gd name="T57" fmla="*/ 133 h 239"/>
                  <a:gd name="T58" fmla="*/ 190 w 375"/>
                  <a:gd name="T59" fmla="*/ 189 h 239"/>
                  <a:gd name="T60" fmla="*/ 217 w 375"/>
                  <a:gd name="T61" fmla="*/ 213 h 239"/>
                  <a:gd name="T62" fmla="*/ 240 w 375"/>
                  <a:gd name="T63" fmla="*/ 238 h 239"/>
                  <a:gd name="T64" fmla="*/ 242 w 375"/>
                  <a:gd name="T65" fmla="*/ 237 h 239"/>
                  <a:gd name="T66" fmla="*/ 241 w 375"/>
                  <a:gd name="T67" fmla="*/ 234 h 239"/>
                  <a:gd name="T68" fmla="*/ 170 w 375"/>
                  <a:gd name="T69" fmla="*/ 132 h 239"/>
                  <a:gd name="T70" fmla="*/ 162 w 375"/>
                  <a:gd name="T71" fmla="*/ 122 h 239"/>
                  <a:gd name="T72" fmla="*/ 136 w 375"/>
                  <a:gd name="T73" fmla="*/ 101 h 239"/>
                  <a:gd name="T74" fmla="*/ 211 w 375"/>
                  <a:gd name="T75" fmla="*/ 118 h 239"/>
                  <a:gd name="T76" fmla="*/ 235 w 375"/>
                  <a:gd name="T77" fmla="*/ 126 h 239"/>
                  <a:gd name="T78" fmla="*/ 290 w 375"/>
                  <a:gd name="T79" fmla="*/ 175 h 239"/>
                  <a:gd name="T80" fmla="*/ 330 w 375"/>
                  <a:gd name="T81" fmla="*/ 189 h 239"/>
                  <a:gd name="T82" fmla="*/ 372 w 375"/>
                  <a:gd name="T83" fmla="*/ 207 h 239"/>
                  <a:gd name="T84" fmla="*/ 373 w 375"/>
                  <a:gd name="T85" fmla="*/ 20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3" y="204"/>
                    </a:moveTo>
                    <a:cubicBezTo>
                      <a:pt x="373" y="204"/>
                      <a:pt x="372" y="204"/>
                      <a:pt x="372" y="203"/>
                    </a:cubicBezTo>
                    <a:cubicBezTo>
                      <a:pt x="369" y="185"/>
                      <a:pt x="359" y="167"/>
                      <a:pt x="349" y="152"/>
                    </a:cubicBezTo>
                    <a:cubicBezTo>
                      <a:pt x="340" y="138"/>
                      <a:pt x="328" y="124"/>
                      <a:pt x="313" y="116"/>
                    </a:cubicBezTo>
                    <a:cubicBezTo>
                      <a:pt x="291" y="106"/>
                      <a:pt x="252" y="98"/>
                      <a:pt x="235" y="120"/>
                    </a:cubicBezTo>
                    <a:cubicBezTo>
                      <a:pt x="235" y="121"/>
                      <a:pt x="235" y="121"/>
                      <a:pt x="235" y="121"/>
                    </a:cubicBezTo>
                    <a:cubicBezTo>
                      <a:pt x="199" y="109"/>
                      <a:pt x="162" y="101"/>
                      <a:pt x="126" y="95"/>
                    </a:cubicBezTo>
                    <a:cubicBezTo>
                      <a:pt x="115" y="94"/>
                      <a:pt x="103" y="92"/>
                      <a:pt x="92" y="90"/>
                    </a:cubicBezTo>
                    <a:cubicBezTo>
                      <a:pt x="106" y="72"/>
                      <a:pt x="129" y="62"/>
                      <a:pt x="150" y="54"/>
                    </a:cubicBezTo>
                    <a:cubicBezTo>
                      <a:pt x="163" y="49"/>
                      <a:pt x="177" y="44"/>
                      <a:pt x="192" y="41"/>
                    </a:cubicBezTo>
                    <a:cubicBezTo>
                      <a:pt x="192" y="41"/>
                      <a:pt x="192" y="42"/>
                      <a:pt x="192" y="42"/>
                    </a:cubicBezTo>
                    <a:cubicBezTo>
                      <a:pt x="217" y="73"/>
                      <a:pt x="262" y="56"/>
                      <a:pt x="296" y="59"/>
                    </a:cubicBezTo>
                    <a:cubicBezTo>
                      <a:pt x="298" y="59"/>
                      <a:pt x="298" y="56"/>
                      <a:pt x="297" y="56"/>
                    </a:cubicBezTo>
                    <a:cubicBezTo>
                      <a:pt x="296" y="56"/>
                      <a:pt x="296" y="55"/>
                      <a:pt x="296" y="55"/>
                    </a:cubicBezTo>
                    <a:cubicBezTo>
                      <a:pt x="296" y="55"/>
                      <a:pt x="296" y="55"/>
                      <a:pt x="296" y="55"/>
                    </a:cubicBezTo>
                    <a:cubicBezTo>
                      <a:pt x="285" y="17"/>
                      <a:pt x="214" y="0"/>
                      <a:pt x="193" y="37"/>
                    </a:cubicBezTo>
                    <a:cubicBezTo>
                      <a:pt x="176" y="40"/>
                      <a:pt x="159" y="46"/>
                      <a:pt x="144" y="53"/>
                    </a:cubicBezTo>
                    <a:cubicBezTo>
                      <a:pt x="125" y="60"/>
                      <a:pt x="100" y="71"/>
                      <a:pt x="90" y="90"/>
                    </a:cubicBezTo>
                    <a:cubicBezTo>
                      <a:pt x="79" y="88"/>
                      <a:pt x="69" y="86"/>
                      <a:pt x="58" y="85"/>
                    </a:cubicBezTo>
                    <a:cubicBezTo>
                      <a:pt x="40" y="83"/>
                      <a:pt x="16" y="80"/>
                      <a:pt x="0" y="90"/>
                    </a:cubicBezTo>
                    <a:cubicBezTo>
                      <a:pt x="0" y="91"/>
                      <a:pt x="0" y="92"/>
                      <a:pt x="1" y="92"/>
                    </a:cubicBezTo>
                    <a:cubicBezTo>
                      <a:pt x="23" y="85"/>
                      <a:pt x="44" y="86"/>
                      <a:pt x="67" y="90"/>
                    </a:cubicBezTo>
                    <a:cubicBezTo>
                      <a:pt x="74" y="91"/>
                      <a:pt x="81" y="92"/>
                      <a:pt x="88" y="93"/>
                    </a:cubicBezTo>
                    <a:cubicBezTo>
                      <a:pt x="88" y="94"/>
                      <a:pt x="89" y="94"/>
                      <a:pt x="89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103" y="95"/>
                      <a:pt x="117" y="98"/>
                      <a:pt x="131" y="100"/>
                    </a:cubicBezTo>
                    <a:cubicBezTo>
                      <a:pt x="142" y="108"/>
                      <a:pt x="152" y="117"/>
                      <a:pt x="161" y="127"/>
                    </a:cubicBezTo>
                    <a:cubicBezTo>
                      <a:pt x="163" y="129"/>
                      <a:pt x="165" y="131"/>
                      <a:pt x="166" y="133"/>
                    </a:cubicBezTo>
                    <a:cubicBezTo>
                      <a:pt x="166" y="133"/>
                      <a:pt x="166" y="133"/>
                      <a:pt x="166" y="133"/>
                    </a:cubicBezTo>
                    <a:cubicBezTo>
                      <a:pt x="163" y="155"/>
                      <a:pt x="175" y="174"/>
                      <a:pt x="190" y="189"/>
                    </a:cubicBezTo>
                    <a:cubicBezTo>
                      <a:pt x="199" y="197"/>
                      <a:pt x="208" y="205"/>
                      <a:pt x="217" y="213"/>
                    </a:cubicBezTo>
                    <a:cubicBezTo>
                      <a:pt x="226" y="221"/>
                      <a:pt x="233" y="230"/>
                      <a:pt x="240" y="238"/>
                    </a:cubicBezTo>
                    <a:cubicBezTo>
                      <a:pt x="241" y="239"/>
                      <a:pt x="243" y="238"/>
                      <a:pt x="242" y="237"/>
                    </a:cubicBezTo>
                    <a:cubicBezTo>
                      <a:pt x="242" y="236"/>
                      <a:pt x="241" y="235"/>
                      <a:pt x="241" y="234"/>
                    </a:cubicBezTo>
                    <a:cubicBezTo>
                      <a:pt x="232" y="195"/>
                      <a:pt x="226" y="122"/>
                      <a:pt x="170" y="132"/>
                    </a:cubicBezTo>
                    <a:cubicBezTo>
                      <a:pt x="167" y="128"/>
                      <a:pt x="165" y="125"/>
                      <a:pt x="162" y="122"/>
                    </a:cubicBezTo>
                    <a:cubicBezTo>
                      <a:pt x="155" y="115"/>
                      <a:pt x="146" y="106"/>
                      <a:pt x="136" y="101"/>
                    </a:cubicBezTo>
                    <a:cubicBezTo>
                      <a:pt x="161" y="105"/>
                      <a:pt x="186" y="111"/>
                      <a:pt x="211" y="118"/>
                    </a:cubicBezTo>
                    <a:cubicBezTo>
                      <a:pt x="219" y="120"/>
                      <a:pt x="227" y="123"/>
                      <a:pt x="235" y="126"/>
                    </a:cubicBezTo>
                    <a:cubicBezTo>
                      <a:pt x="249" y="147"/>
                      <a:pt x="267" y="165"/>
                      <a:pt x="290" y="175"/>
                    </a:cubicBezTo>
                    <a:cubicBezTo>
                      <a:pt x="303" y="181"/>
                      <a:pt x="317" y="185"/>
                      <a:pt x="330" y="189"/>
                    </a:cubicBezTo>
                    <a:cubicBezTo>
                      <a:pt x="345" y="194"/>
                      <a:pt x="358" y="200"/>
                      <a:pt x="372" y="207"/>
                    </a:cubicBezTo>
                    <a:cubicBezTo>
                      <a:pt x="374" y="207"/>
                      <a:pt x="375" y="205"/>
                      <a:pt x="373" y="204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9"/>
              <p:cNvSpPr>
                <a:spLocks/>
              </p:cNvSpPr>
              <p:nvPr/>
            </p:nvSpPr>
            <p:spPr bwMode="auto">
              <a:xfrm>
                <a:off x="3554442" y="470187"/>
                <a:ext cx="301625" cy="300038"/>
              </a:xfrm>
              <a:custGeom>
                <a:avLst/>
                <a:gdLst>
                  <a:gd name="T0" fmla="*/ 63 w 110"/>
                  <a:gd name="T1" fmla="*/ 38 h 109"/>
                  <a:gd name="T2" fmla="*/ 0 w 110"/>
                  <a:gd name="T3" fmla="*/ 5 h 109"/>
                  <a:gd name="T4" fmla="*/ 0 w 110"/>
                  <a:gd name="T5" fmla="*/ 5 h 109"/>
                  <a:gd name="T6" fmla="*/ 64 w 110"/>
                  <a:gd name="T7" fmla="*/ 45 h 109"/>
                  <a:gd name="T8" fmla="*/ 106 w 110"/>
                  <a:gd name="T9" fmla="*/ 107 h 109"/>
                  <a:gd name="T10" fmla="*/ 109 w 110"/>
                  <a:gd name="T11" fmla="*/ 105 h 109"/>
                  <a:gd name="T12" fmla="*/ 63 w 110"/>
                  <a:gd name="T13" fmla="*/ 38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" h="109">
                    <a:moveTo>
                      <a:pt x="63" y="38"/>
                    </a:moveTo>
                    <a:cubicBezTo>
                      <a:pt x="47" y="21"/>
                      <a:pt x="25" y="0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7" y="7"/>
                      <a:pt x="47" y="25"/>
                      <a:pt x="64" y="45"/>
                    </a:cubicBezTo>
                    <a:cubicBezTo>
                      <a:pt x="80" y="64"/>
                      <a:pt x="93" y="85"/>
                      <a:pt x="106" y="107"/>
                    </a:cubicBezTo>
                    <a:cubicBezTo>
                      <a:pt x="107" y="109"/>
                      <a:pt x="110" y="107"/>
                      <a:pt x="109" y="105"/>
                    </a:cubicBezTo>
                    <a:cubicBezTo>
                      <a:pt x="96" y="82"/>
                      <a:pt x="81" y="59"/>
                      <a:pt x="63" y="38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50"/>
              <p:cNvSpPr>
                <a:spLocks/>
              </p:cNvSpPr>
              <p:nvPr/>
            </p:nvSpPr>
            <p:spPr bwMode="auto">
              <a:xfrm>
                <a:off x="3795742" y="752763"/>
                <a:ext cx="211138" cy="212725"/>
              </a:xfrm>
              <a:custGeom>
                <a:avLst/>
                <a:gdLst>
                  <a:gd name="T0" fmla="*/ 20 w 77"/>
                  <a:gd name="T1" fmla="*/ 0 h 77"/>
                  <a:gd name="T2" fmla="*/ 18 w 77"/>
                  <a:gd name="T3" fmla="*/ 0 h 77"/>
                  <a:gd name="T4" fmla="*/ 17 w 77"/>
                  <a:gd name="T5" fmla="*/ 3 h 77"/>
                  <a:gd name="T6" fmla="*/ 11 w 77"/>
                  <a:gd name="T7" fmla="*/ 69 h 77"/>
                  <a:gd name="T8" fmla="*/ 24 w 77"/>
                  <a:gd name="T9" fmla="*/ 76 h 77"/>
                  <a:gd name="T10" fmla="*/ 31 w 77"/>
                  <a:gd name="T11" fmla="*/ 61 h 77"/>
                  <a:gd name="T12" fmla="*/ 48 w 77"/>
                  <a:gd name="T13" fmla="*/ 74 h 77"/>
                  <a:gd name="T14" fmla="*/ 50 w 77"/>
                  <a:gd name="T15" fmla="*/ 73 h 77"/>
                  <a:gd name="T16" fmla="*/ 53 w 77"/>
                  <a:gd name="T17" fmla="*/ 52 h 77"/>
                  <a:gd name="T18" fmla="*/ 69 w 77"/>
                  <a:gd name="T19" fmla="*/ 57 h 77"/>
                  <a:gd name="T20" fmla="*/ 76 w 77"/>
                  <a:gd name="T21" fmla="*/ 41 h 77"/>
                  <a:gd name="T22" fmla="*/ 20 w 77"/>
                  <a:gd name="T2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77">
                    <a:moveTo>
                      <a:pt x="20" y="0"/>
                    </a:moveTo>
                    <a:cubicBezTo>
                      <a:pt x="19" y="0"/>
                      <a:pt x="19" y="0"/>
                      <a:pt x="18" y="0"/>
                    </a:cubicBezTo>
                    <a:cubicBezTo>
                      <a:pt x="17" y="1"/>
                      <a:pt x="16" y="2"/>
                      <a:pt x="17" y="3"/>
                    </a:cubicBezTo>
                    <a:cubicBezTo>
                      <a:pt x="8" y="23"/>
                      <a:pt x="0" y="49"/>
                      <a:pt x="11" y="69"/>
                    </a:cubicBezTo>
                    <a:cubicBezTo>
                      <a:pt x="14" y="74"/>
                      <a:pt x="19" y="77"/>
                      <a:pt x="24" y="76"/>
                    </a:cubicBezTo>
                    <a:cubicBezTo>
                      <a:pt x="30" y="74"/>
                      <a:pt x="31" y="67"/>
                      <a:pt x="31" y="61"/>
                    </a:cubicBezTo>
                    <a:cubicBezTo>
                      <a:pt x="35" y="67"/>
                      <a:pt x="41" y="72"/>
                      <a:pt x="48" y="74"/>
                    </a:cubicBezTo>
                    <a:cubicBezTo>
                      <a:pt x="49" y="75"/>
                      <a:pt x="50" y="74"/>
                      <a:pt x="50" y="73"/>
                    </a:cubicBezTo>
                    <a:cubicBezTo>
                      <a:pt x="53" y="66"/>
                      <a:pt x="54" y="59"/>
                      <a:pt x="53" y="52"/>
                    </a:cubicBezTo>
                    <a:cubicBezTo>
                      <a:pt x="58" y="56"/>
                      <a:pt x="63" y="59"/>
                      <a:pt x="69" y="57"/>
                    </a:cubicBezTo>
                    <a:cubicBezTo>
                      <a:pt x="76" y="55"/>
                      <a:pt x="77" y="46"/>
                      <a:pt x="76" y="41"/>
                    </a:cubicBezTo>
                    <a:cubicBezTo>
                      <a:pt x="74" y="14"/>
                      <a:pt x="41" y="4"/>
                      <a:pt x="20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5"/>
              <p:cNvSpPr>
                <a:spLocks/>
              </p:cNvSpPr>
              <p:nvPr/>
            </p:nvSpPr>
            <p:spPr bwMode="auto">
              <a:xfrm>
                <a:off x="-142846" y="-69563"/>
                <a:ext cx="457200" cy="561975"/>
              </a:xfrm>
              <a:custGeom>
                <a:avLst/>
                <a:gdLst>
                  <a:gd name="T0" fmla="*/ 164 w 167"/>
                  <a:gd name="T1" fmla="*/ 42 h 204"/>
                  <a:gd name="T2" fmla="*/ 141 w 167"/>
                  <a:gd name="T3" fmla="*/ 36 h 204"/>
                  <a:gd name="T4" fmla="*/ 136 w 167"/>
                  <a:gd name="T5" fmla="*/ 54 h 204"/>
                  <a:gd name="T6" fmla="*/ 137 w 167"/>
                  <a:gd name="T7" fmla="*/ 55 h 204"/>
                  <a:gd name="T8" fmla="*/ 138 w 167"/>
                  <a:gd name="T9" fmla="*/ 56 h 204"/>
                  <a:gd name="T10" fmla="*/ 101 w 167"/>
                  <a:gd name="T11" fmla="*/ 82 h 204"/>
                  <a:gd name="T12" fmla="*/ 110 w 167"/>
                  <a:gd name="T13" fmla="*/ 26 h 204"/>
                  <a:gd name="T14" fmla="*/ 124 w 167"/>
                  <a:gd name="T15" fmla="*/ 16 h 204"/>
                  <a:gd name="T16" fmla="*/ 118 w 167"/>
                  <a:gd name="T17" fmla="*/ 3 h 204"/>
                  <a:gd name="T18" fmla="*/ 103 w 167"/>
                  <a:gd name="T19" fmla="*/ 10 h 204"/>
                  <a:gd name="T20" fmla="*/ 106 w 167"/>
                  <a:gd name="T21" fmla="*/ 23 h 204"/>
                  <a:gd name="T22" fmla="*/ 102 w 167"/>
                  <a:gd name="T23" fmla="*/ 54 h 204"/>
                  <a:gd name="T24" fmla="*/ 88 w 167"/>
                  <a:gd name="T25" fmla="*/ 33 h 204"/>
                  <a:gd name="T26" fmla="*/ 87 w 167"/>
                  <a:gd name="T27" fmla="*/ 19 h 204"/>
                  <a:gd name="T28" fmla="*/ 74 w 167"/>
                  <a:gd name="T29" fmla="*/ 14 h 204"/>
                  <a:gd name="T30" fmla="*/ 69 w 167"/>
                  <a:gd name="T31" fmla="*/ 30 h 204"/>
                  <a:gd name="T32" fmla="*/ 85 w 167"/>
                  <a:gd name="T33" fmla="*/ 37 h 204"/>
                  <a:gd name="T34" fmla="*/ 85 w 167"/>
                  <a:gd name="T35" fmla="*/ 36 h 204"/>
                  <a:gd name="T36" fmla="*/ 101 w 167"/>
                  <a:gd name="T37" fmla="*/ 58 h 204"/>
                  <a:gd name="T38" fmla="*/ 87 w 167"/>
                  <a:gd name="T39" fmla="*/ 114 h 204"/>
                  <a:gd name="T40" fmla="*/ 57 w 167"/>
                  <a:gd name="T41" fmla="*/ 63 h 204"/>
                  <a:gd name="T42" fmla="*/ 55 w 167"/>
                  <a:gd name="T43" fmla="*/ 47 h 204"/>
                  <a:gd name="T44" fmla="*/ 37 w 167"/>
                  <a:gd name="T45" fmla="*/ 48 h 204"/>
                  <a:gd name="T46" fmla="*/ 36 w 167"/>
                  <a:gd name="T47" fmla="*/ 67 h 204"/>
                  <a:gd name="T48" fmla="*/ 51 w 167"/>
                  <a:gd name="T49" fmla="*/ 68 h 204"/>
                  <a:gd name="T50" fmla="*/ 54 w 167"/>
                  <a:gd name="T51" fmla="*/ 68 h 204"/>
                  <a:gd name="T52" fmla="*/ 55 w 167"/>
                  <a:gd name="T53" fmla="*/ 67 h 204"/>
                  <a:gd name="T54" fmla="*/ 85 w 167"/>
                  <a:gd name="T55" fmla="*/ 118 h 204"/>
                  <a:gd name="T56" fmla="*/ 58 w 167"/>
                  <a:gd name="T57" fmla="*/ 174 h 204"/>
                  <a:gd name="T58" fmla="*/ 27 w 167"/>
                  <a:gd name="T59" fmla="*/ 114 h 204"/>
                  <a:gd name="T60" fmla="*/ 22 w 167"/>
                  <a:gd name="T61" fmla="*/ 97 h 204"/>
                  <a:gd name="T62" fmla="*/ 5 w 167"/>
                  <a:gd name="T63" fmla="*/ 100 h 204"/>
                  <a:gd name="T64" fmla="*/ 9 w 167"/>
                  <a:gd name="T65" fmla="*/ 120 h 204"/>
                  <a:gd name="T66" fmla="*/ 24 w 167"/>
                  <a:gd name="T67" fmla="*/ 118 h 204"/>
                  <a:gd name="T68" fmla="*/ 57 w 167"/>
                  <a:gd name="T69" fmla="*/ 176 h 204"/>
                  <a:gd name="T70" fmla="*/ 43 w 167"/>
                  <a:gd name="T71" fmla="*/ 203 h 204"/>
                  <a:gd name="T72" fmla="*/ 44 w 167"/>
                  <a:gd name="T73" fmla="*/ 204 h 204"/>
                  <a:gd name="T74" fmla="*/ 75 w 167"/>
                  <a:gd name="T75" fmla="*/ 152 h 204"/>
                  <a:gd name="T76" fmla="*/ 102 w 167"/>
                  <a:gd name="T77" fmla="*/ 135 h 204"/>
                  <a:gd name="T78" fmla="*/ 126 w 167"/>
                  <a:gd name="T79" fmla="*/ 128 h 204"/>
                  <a:gd name="T80" fmla="*/ 130 w 167"/>
                  <a:gd name="T81" fmla="*/ 132 h 204"/>
                  <a:gd name="T82" fmla="*/ 131 w 167"/>
                  <a:gd name="T83" fmla="*/ 134 h 204"/>
                  <a:gd name="T84" fmla="*/ 151 w 167"/>
                  <a:gd name="T85" fmla="*/ 125 h 204"/>
                  <a:gd name="T86" fmla="*/ 141 w 167"/>
                  <a:gd name="T87" fmla="*/ 103 h 204"/>
                  <a:gd name="T88" fmla="*/ 121 w 167"/>
                  <a:gd name="T89" fmla="*/ 114 h 204"/>
                  <a:gd name="T90" fmla="*/ 123 w 167"/>
                  <a:gd name="T91" fmla="*/ 123 h 204"/>
                  <a:gd name="T92" fmla="*/ 79 w 167"/>
                  <a:gd name="T93" fmla="*/ 145 h 204"/>
                  <a:gd name="T94" fmla="*/ 99 w 167"/>
                  <a:gd name="T95" fmla="*/ 88 h 204"/>
                  <a:gd name="T96" fmla="*/ 100 w 167"/>
                  <a:gd name="T97" fmla="*/ 88 h 204"/>
                  <a:gd name="T98" fmla="*/ 142 w 167"/>
                  <a:gd name="T99" fmla="*/ 60 h 204"/>
                  <a:gd name="T100" fmla="*/ 157 w 167"/>
                  <a:gd name="T101" fmla="*/ 60 h 204"/>
                  <a:gd name="T102" fmla="*/ 164 w 167"/>
                  <a:gd name="T103" fmla="*/ 4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7" h="204">
                    <a:moveTo>
                      <a:pt x="164" y="42"/>
                    </a:moveTo>
                    <a:cubicBezTo>
                      <a:pt x="161" y="33"/>
                      <a:pt x="148" y="33"/>
                      <a:pt x="141" y="36"/>
                    </a:cubicBezTo>
                    <a:cubicBezTo>
                      <a:pt x="135" y="40"/>
                      <a:pt x="133" y="48"/>
                      <a:pt x="136" y="54"/>
                    </a:cubicBezTo>
                    <a:cubicBezTo>
                      <a:pt x="136" y="54"/>
                      <a:pt x="136" y="54"/>
                      <a:pt x="137" y="55"/>
                    </a:cubicBezTo>
                    <a:cubicBezTo>
                      <a:pt x="137" y="55"/>
                      <a:pt x="137" y="56"/>
                      <a:pt x="138" y="56"/>
                    </a:cubicBezTo>
                    <a:cubicBezTo>
                      <a:pt x="124" y="61"/>
                      <a:pt x="110" y="71"/>
                      <a:pt x="101" y="82"/>
                    </a:cubicBezTo>
                    <a:cubicBezTo>
                      <a:pt x="105" y="63"/>
                      <a:pt x="108" y="45"/>
                      <a:pt x="110" y="26"/>
                    </a:cubicBezTo>
                    <a:cubicBezTo>
                      <a:pt x="116" y="25"/>
                      <a:pt x="124" y="23"/>
                      <a:pt x="124" y="16"/>
                    </a:cubicBezTo>
                    <a:cubicBezTo>
                      <a:pt x="125" y="11"/>
                      <a:pt x="122" y="6"/>
                      <a:pt x="118" y="3"/>
                    </a:cubicBezTo>
                    <a:cubicBezTo>
                      <a:pt x="111" y="0"/>
                      <a:pt x="106" y="4"/>
                      <a:pt x="103" y="10"/>
                    </a:cubicBezTo>
                    <a:cubicBezTo>
                      <a:pt x="100" y="15"/>
                      <a:pt x="102" y="20"/>
                      <a:pt x="106" y="23"/>
                    </a:cubicBezTo>
                    <a:cubicBezTo>
                      <a:pt x="105" y="33"/>
                      <a:pt x="103" y="44"/>
                      <a:pt x="102" y="54"/>
                    </a:cubicBezTo>
                    <a:cubicBezTo>
                      <a:pt x="98" y="47"/>
                      <a:pt x="93" y="39"/>
                      <a:pt x="88" y="33"/>
                    </a:cubicBezTo>
                    <a:cubicBezTo>
                      <a:pt x="90" y="29"/>
                      <a:pt x="90" y="23"/>
                      <a:pt x="87" y="19"/>
                    </a:cubicBezTo>
                    <a:cubicBezTo>
                      <a:pt x="84" y="15"/>
                      <a:pt x="79" y="12"/>
                      <a:pt x="74" y="14"/>
                    </a:cubicBezTo>
                    <a:cubicBezTo>
                      <a:pt x="68" y="16"/>
                      <a:pt x="67" y="25"/>
                      <a:pt x="69" y="30"/>
                    </a:cubicBezTo>
                    <a:cubicBezTo>
                      <a:pt x="71" y="36"/>
                      <a:pt x="79" y="39"/>
                      <a:pt x="85" y="37"/>
                    </a:cubicBezTo>
                    <a:cubicBezTo>
                      <a:pt x="85" y="37"/>
                      <a:pt x="85" y="37"/>
                      <a:pt x="85" y="36"/>
                    </a:cubicBezTo>
                    <a:cubicBezTo>
                      <a:pt x="91" y="43"/>
                      <a:pt x="96" y="50"/>
                      <a:pt x="101" y="58"/>
                    </a:cubicBezTo>
                    <a:cubicBezTo>
                      <a:pt x="98" y="77"/>
                      <a:pt x="93" y="96"/>
                      <a:pt x="87" y="114"/>
                    </a:cubicBezTo>
                    <a:cubicBezTo>
                      <a:pt x="84" y="95"/>
                      <a:pt x="71" y="77"/>
                      <a:pt x="57" y="63"/>
                    </a:cubicBezTo>
                    <a:cubicBezTo>
                      <a:pt x="60" y="57"/>
                      <a:pt x="59" y="52"/>
                      <a:pt x="55" y="47"/>
                    </a:cubicBezTo>
                    <a:cubicBezTo>
                      <a:pt x="50" y="43"/>
                      <a:pt x="41" y="43"/>
                      <a:pt x="37" y="48"/>
                    </a:cubicBezTo>
                    <a:cubicBezTo>
                      <a:pt x="32" y="53"/>
                      <a:pt x="29" y="63"/>
                      <a:pt x="36" y="67"/>
                    </a:cubicBezTo>
                    <a:cubicBezTo>
                      <a:pt x="40" y="70"/>
                      <a:pt x="46" y="70"/>
                      <a:pt x="51" y="68"/>
                    </a:cubicBezTo>
                    <a:cubicBezTo>
                      <a:pt x="52" y="69"/>
                      <a:pt x="53" y="69"/>
                      <a:pt x="54" y="68"/>
                    </a:cubicBezTo>
                    <a:cubicBezTo>
                      <a:pt x="54" y="68"/>
                      <a:pt x="54" y="67"/>
                      <a:pt x="55" y="67"/>
                    </a:cubicBezTo>
                    <a:cubicBezTo>
                      <a:pt x="68" y="82"/>
                      <a:pt x="81" y="97"/>
                      <a:pt x="85" y="118"/>
                    </a:cubicBezTo>
                    <a:cubicBezTo>
                      <a:pt x="78" y="138"/>
                      <a:pt x="68" y="156"/>
                      <a:pt x="58" y="174"/>
                    </a:cubicBezTo>
                    <a:cubicBezTo>
                      <a:pt x="56" y="153"/>
                      <a:pt x="42" y="130"/>
                      <a:pt x="27" y="114"/>
                    </a:cubicBezTo>
                    <a:cubicBezTo>
                      <a:pt x="30" y="108"/>
                      <a:pt x="27" y="100"/>
                      <a:pt x="22" y="97"/>
                    </a:cubicBezTo>
                    <a:cubicBezTo>
                      <a:pt x="16" y="94"/>
                      <a:pt x="9" y="96"/>
                      <a:pt x="5" y="100"/>
                    </a:cubicBezTo>
                    <a:cubicBezTo>
                      <a:pt x="0" y="106"/>
                      <a:pt x="3" y="115"/>
                      <a:pt x="9" y="120"/>
                    </a:cubicBezTo>
                    <a:cubicBezTo>
                      <a:pt x="14" y="124"/>
                      <a:pt x="21" y="123"/>
                      <a:pt x="24" y="118"/>
                    </a:cubicBezTo>
                    <a:cubicBezTo>
                      <a:pt x="37" y="137"/>
                      <a:pt x="52" y="153"/>
                      <a:pt x="57" y="176"/>
                    </a:cubicBezTo>
                    <a:cubicBezTo>
                      <a:pt x="52" y="185"/>
                      <a:pt x="47" y="194"/>
                      <a:pt x="43" y="203"/>
                    </a:cubicBezTo>
                    <a:cubicBezTo>
                      <a:pt x="42" y="204"/>
                      <a:pt x="43" y="204"/>
                      <a:pt x="44" y="204"/>
                    </a:cubicBezTo>
                    <a:cubicBezTo>
                      <a:pt x="56" y="188"/>
                      <a:pt x="66" y="170"/>
                      <a:pt x="75" y="152"/>
                    </a:cubicBezTo>
                    <a:cubicBezTo>
                      <a:pt x="84" y="145"/>
                      <a:pt x="92" y="139"/>
                      <a:pt x="102" y="135"/>
                    </a:cubicBezTo>
                    <a:cubicBezTo>
                      <a:pt x="110" y="132"/>
                      <a:pt x="118" y="131"/>
                      <a:pt x="126" y="128"/>
                    </a:cubicBezTo>
                    <a:cubicBezTo>
                      <a:pt x="127" y="130"/>
                      <a:pt x="129" y="131"/>
                      <a:pt x="130" y="132"/>
                    </a:cubicBezTo>
                    <a:cubicBezTo>
                      <a:pt x="130" y="133"/>
                      <a:pt x="130" y="133"/>
                      <a:pt x="131" y="134"/>
                    </a:cubicBezTo>
                    <a:cubicBezTo>
                      <a:pt x="139" y="138"/>
                      <a:pt x="149" y="135"/>
                      <a:pt x="151" y="125"/>
                    </a:cubicBezTo>
                    <a:cubicBezTo>
                      <a:pt x="152" y="117"/>
                      <a:pt x="148" y="107"/>
                      <a:pt x="141" y="103"/>
                    </a:cubicBezTo>
                    <a:cubicBezTo>
                      <a:pt x="133" y="99"/>
                      <a:pt x="121" y="104"/>
                      <a:pt x="121" y="114"/>
                    </a:cubicBezTo>
                    <a:cubicBezTo>
                      <a:pt x="121" y="117"/>
                      <a:pt x="122" y="120"/>
                      <a:pt x="123" y="123"/>
                    </a:cubicBezTo>
                    <a:cubicBezTo>
                      <a:pt x="108" y="126"/>
                      <a:pt x="90" y="134"/>
                      <a:pt x="79" y="145"/>
                    </a:cubicBezTo>
                    <a:cubicBezTo>
                      <a:pt x="87" y="127"/>
                      <a:pt x="94" y="107"/>
                      <a:pt x="99" y="88"/>
                    </a:cubicBezTo>
                    <a:cubicBezTo>
                      <a:pt x="99" y="88"/>
                      <a:pt x="100" y="88"/>
                      <a:pt x="100" y="88"/>
                    </a:cubicBezTo>
                    <a:cubicBezTo>
                      <a:pt x="112" y="74"/>
                      <a:pt x="126" y="68"/>
                      <a:pt x="142" y="60"/>
                    </a:cubicBezTo>
                    <a:cubicBezTo>
                      <a:pt x="146" y="63"/>
                      <a:pt x="152" y="63"/>
                      <a:pt x="157" y="60"/>
                    </a:cubicBezTo>
                    <a:cubicBezTo>
                      <a:pt x="163" y="56"/>
                      <a:pt x="167" y="48"/>
                      <a:pt x="164" y="42"/>
                    </a:cubicBezTo>
                    <a:close/>
                  </a:path>
                </a:pathLst>
              </a:custGeom>
              <a:solidFill>
                <a:srgbClr val="21B3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任意多边形 80"/>
              <p:cNvSpPr>
                <a:spLocks/>
              </p:cNvSpPr>
              <p:nvPr/>
            </p:nvSpPr>
            <p:spPr bwMode="auto">
              <a:xfrm>
                <a:off x="-26273" y="434082"/>
                <a:ext cx="4349824" cy="682425"/>
              </a:xfrm>
              <a:custGeom>
                <a:avLst/>
                <a:gdLst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404883 w 4404883"/>
                  <a:gd name="connsiteY12" fmla="*/ 226059 h 682425"/>
                  <a:gd name="connsiteX13" fmla="*/ 4330039 w 4404883"/>
                  <a:gd name="connsiteY13" fmla="*/ 184157 h 682425"/>
                  <a:gd name="connsiteX14" fmla="*/ 4137803 w 4404883"/>
                  <a:gd name="connsiteY14" fmla="*/ 101755 h 682425"/>
                  <a:gd name="connsiteX15" fmla="*/ 3688325 w 4404883"/>
                  <a:gd name="connsiteY15" fmla="*/ 43953 h 682425"/>
                  <a:gd name="connsiteX16" fmla="*/ 3214181 w 4404883"/>
                  <a:gd name="connsiteY16" fmla="*/ 184329 h 682425"/>
                  <a:gd name="connsiteX17" fmla="*/ 2575593 w 4404883"/>
                  <a:gd name="connsiteY17" fmla="*/ 583437 h 682425"/>
                  <a:gd name="connsiteX18" fmla="*/ 1890413 w 4404883"/>
                  <a:gd name="connsiteY18" fmla="*/ 643992 h 682425"/>
                  <a:gd name="connsiteX19" fmla="*/ 1016123 w 4404883"/>
                  <a:gd name="connsiteY19" fmla="*/ 143042 h 682425"/>
                  <a:gd name="connsiteX20" fmla="*/ 769458 w 4404883"/>
                  <a:gd name="connsiteY20" fmla="*/ 38448 h 682425"/>
                  <a:gd name="connsiteX21" fmla="*/ 506348 w 4404883"/>
                  <a:gd name="connsiteY21" fmla="*/ 13676 h 682425"/>
                  <a:gd name="connsiteX22" fmla="*/ 2056 w 4404883"/>
                  <a:gd name="connsiteY22" fmla="*/ 54963 h 682425"/>
                  <a:gd name="connsiteX23" fmla="*/ 2056 w 4404883"/>
                  <a:gd name="connsiteY23" fmla="*/ 49458 h 682425"/>
                  <a:gd name="connsiteX24" fmla="*/ 4797 w 4404883"/>
                  <a:gd name="connsiteY24" fmla="*/ 49458 h 682425"/>
                  <a:gd name="connsiteX25" fmla="*/ 21241 w 4404883"/>
                  <a:gd name="connsiteY25" fmla="*/ 49458 h 682425"/>
                  <a:gd name="connsiteX26" fmla="*/ 385757 w 4404883"/>
                  <a:gd name="connsiteY26" fmla="*/ 10923 h 682425"/>
                  <a:gd name="connsiteX27" fmla="*/ 393979 w 4404883"/>
                  <a:gd name="connsiteY27" fmla="*/ 10923 h 682425"/>
                  <a:gd name="connsiteX28" fmla="*/ 605014 w 4404883"/>
                  <a:gd name="connsiteY28" fmla="*/ 946 h 682425"/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330039 w 4404883"/>
                  <a:gd name="connsiteY12" fmla="*/ 184157 h 682425"/>
                  <a:gd name="connsiteX13" fmla="*/ 4137803 w 4404883"/>
                  <a:gd name="connsiteY13" fmla="*/ 101755 h 682425"/>
                  <a:gd name="connsiteX14" fmla="*/ 3688325 w 4404883"/>
                  <a:gd name="connsiteY14" fmla="*/ 43953 h 682425"/>
                  <a:gd name="connsiteX15" fmla="*/ 3214181 w 4404883"/>
                  <a:gd name="connsiteY15" fmla="*/ 184329 h 682425"/>
                  <a:gd name="connsiteX16" fmla="*/ 2575593 w 4404883"/>
                  <a:gd name="connsiteY16" fmla="*/ 583437 h 682425"/>
                  <a:gd name="connsiteX17" fmla="*/ 1890413 w 4404883"/>
                  <a:gd name="connsiteY17" fmla="*/ 643992 h 682425"/>
                  <a:gd name="connsiteX18" fmla="*/ 1016123 w 4404883"/>
                  <a:gd name="connsiteY18" fmla="*/ 143042 h 682425"/>
                  <a:gd name="connsiteX19" fmla="*/ 769458 w 4404883"/>
                  <a:gd name="connsiteY19" fmla="*/ 38448 h 682425"/>
                  <a:gd name="connsiteX20" fmla="*/ 506348 w 4404883"/>
                  <a:gd name="connsiteY20" fmla="*/ 13676 h 682425"/>
                  <a:gd name="connsiteX21" fmla="*/ 2056 w 4404883"/>
                  <a:gd name="connsiteY21" fmla="*/ 54963 h 682425"/>
                  <a:gd name="connsiteX22" fmla="*/ 2056 w 4404883"/>
                  <a:gd name="connsiteY22" fmla="*/ 49458 h 682425"/>
                  <a:gd name="connsiteX23" fmla="*/ 4797 w 4404883"/>
                  <a:gd name="connsiteY23" fmla="*/ 49458 h 682425"/>
                  <a:gd name="connsiteX24" fmla="*/ 21241 w 4404883"/>
                  <a:gd name="connsiteY24" fmla="*/ 49458 h 682425"/>
                  <a:gd name="connsiteX25" fmla="*/ 385757 w 4404883"/>
                  <a:gd name="connsiteY25" fmla="*/ 10923 h 682425"/>
                  <a:gd name="connsiteX26" fmla="*/ 393979 w 4404883"/>
                  <a:gd name="connsiteY26" fmla="*/ 10923 h 682425"/>
                  <a:gd name="connsiteX27" fmla="*/ 605014 w 4404883"/>
                  <a:gd name="connsiteY27" fmla="*/ 946 h 682425"/>
                  <a:gd name="connsiteX0" fmla="*/ 605014 w 4349824"/>
                  <a:gd name="connsiteY0" fmla="*/ 946 h 682425"/>
                  <a:gd name="connsiteX1" fmla="*/ 816050 w 4349824"/>
                  <a:gd name="connsiteY1" fmla="*/ 38448 h 682425"/>
                  <a:gd name="connsiteX2" fmla="*/ 1177825 w 4349824"/>
                  <a:gd name="connsiteY2" fmla="*/ 225616 h 682425"/>
                  <a:gd name="connsiteX3" fmla="*/ 1520415 w 4349824"/>
                  <a:gd name="connsiteY3" fmla="*/ 448566 h 682425"/>
                  <a:gd name="connsiteX4" fmla="*/ 1986338 w 4349824"/>
                  <a:gd name="connsiteY4" fmla="*/ 652249 h 682425"/>
                  <a:gd name="connsiteX5" fmla="*/ 2427594 w 4349824"/>
                  <a:gd name="connsiteY5" fmla="*/ 624724 h 682425"/>
                  <a:gd name="connsiteX6" fmla="*/ 3214181 w 4349824"/>
                  <a:gd name="connsiteY6" fmla="*/ 173319 h 682425"/>
                  <a:gd name="connsiteX7" fmla="*/ 3216921 w 4349824"/>
                  <a:gd name="connsiteY7" fmla="*/ 170567 h 682425"/>
                  <a:gd name="connsiteX8" fmla="*/ 3348476 w 4349824"/>
                  <a:gd name="connsiteY8" fmla="*/ 104507 h 682425"/>
                  <a:gd name="connsiteX9" fmla="*/ 3918546 w 4349824"/>
                  <a:gd name="connsiteY9" fmla="*/ 38448 h 682425"/>
                  <a:gd name="connsiteX10" fmla="*/ 4349824 w 4349824"/>
                  <a:gd name="connsiteY10" fmla="*/ 178566 h 682425"/>
                  <a:gd name="connsiteX11" fmla="*/ 4330039 w 4349824"/>
                  <a:gd name="connsiteY11" fmla="*/ 184157 h 682425"/>
                  <a:gd name="connsiteX12" fmla="*/ 4137803 w 4349824"/>
                  <a:gd name="connsiteY12" fmla="*/ 101755 h 682425"/>
                  <a:gd name="connsiteX13" fmla="*/ 3688325 w 4349824"/>
                  <a:gd name="connsiteY13" fmla="*/ 43953 h 682425"/>
                  <a:gd name="connsiteX14" fmla="*/ 3214181 w 4349824"/>
                  <a:gd name="connsiteY14" fmla="*/ 184329 h 682425"/>
                  <a:gd name="connsiteX15" fmla="*/ 2575593 w 4349824"/>
                  <a:gd name="connsiteY15" fmla="*/ 583437 h 682425"/>
                  <a:gd name="connsiteX16" fmla="*/ 1890413 w 4349824"/>
                  <a:gd name="connsiteY16" fmla="*/ 643992 h 682425"/>
                  <a:gd name="connsiteX17" fmla="*/ 1016123 w 4349824"/>
                  <a:gd name="connsiteY17" fmla="*/ 143042 h 682425"/>
                  <a:gd name="connsiteX18" fmla="*/ 769458 w 4349824"/>
                  <a:gd name="connsiteY18" fmla="*/ 38448 h 682425"/>
                  <a:gd name="connsiteX19" fmla="*/ 506348 w 4349824"/>
                  <a:gd name="connsiteY19" fmla="*/ 13676 h 682425"/>
                  <a:gd name="connsiteX20" fmla="*/ 2056 w 4349824"/>
                  <a:gd name="connsiteY20" fmla="*/ 54963 h 682425"/>
                  <a:gd name="connsiteX21" fmla="*/ 2056 w 4349824"/>
                  <a:gd name="connsiteY21" fmla="*/ 49458 h 682425"/>
                  <a:gd name="connsiteX22" fmla="*/ 4797 w 4349824"/>
                  <a:gd name="connsiteY22" fmla="*/ 49458 h 682425"/>
                  <a:gd name="connsiteX23" fmla="*/ 21241 w 4349824"/>
                  <a:gd name="connsiteY23" fmla="*/ 49458 h 682425"/>
                  <a:gd name="connsiteX24" fmla="*/ 385757 w 4349824"/>
                  <a:gd name="connsiteY24" fmla="*/ 10923 h 682425"/>
                  <a:gd name="connsiteX25" fmla="*/ 393979 w 4349824"/>
                  <a:gd name="connsiteY25" fmla="*/ 10923 h 682425"/>
                  <a:gd name="connsiteX26" fmla="*/ 605014 w 4349824"/>
                  <a:gd name="connsiteY26" fmla="*/ 946 h 68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349824" h="682425">
                    <a:moveTo>
                      <a:pt x="605014" y="946"/>
                    </a:moveTo>
                    <a:cubicBezTo>
                      <a:pt x="675588" y="4042"/>
                      <a:pt x="746162" y="15052"/>
                      <a:pt x="816050" y="38448"/>
                    </a:cubicBezTo>
                    <a:cubicBezTo>
                      <a:pt x="944864" y="79735"/>
                      <a:pt x="1065456" y="151299"/>
                      <a:pt x="1177825" y="225616"/>
                    </a:cubicBezTo>
                    <a:cubicBezTo>
                      <a:pt x="1292935" y="297180"/>
                      <a:pt x="1405305" y="374250"/>
                      <a:pt x="1520415" y="448566"/>
                    </a:cubicBezTo>
                    <a:cubicBezTo>
                      <a:pt x="1665673" y="536645"/>
                      <a:pt x="1816413" y="621972"/>
                      <a:pt x="1986338" y="652249"/>
                    </a:cubicBezTo>
                    <a:cubicBezTo>
                      <a:pt x="2134336" y="682526"/>
                      <a:pt x="2282336" y="671516"/>
                      <a:pt x="2427594" y="624724"/>
                    </a:cubicBezTo>
                    <a:cubicBezTo>
                      <a:pt x="2718110" y="533893"/>
                      <a:pt x="2962034" y="335715"/>
                      <a:pt x="3214181" y="173319"/>
                    </a:cubicBezTo>
                    <a:lnTo>
                      <a:pt x="3216921" y="170567"/>
                    </a:lnTo>
                    <a:cubicBezTo>
                      <a:pt x="3258032" y="145794"/>
                      <a:pt x="3301884" y="118270"/>
                      <a:pt x="3348476" y="104507"/>
                    </a:cubicBezTo>
                    <a:cubicBezTo>
                      <a:pt x="3526623" y="30191"/>
                      <a:pt x="3723955" y="16428"/>
                      <a:pt x="3918546" y="38448"/>
                    </a:cubicBezTo>
                    <a:cubicBezTo>
                      <a:pt x="4072711" y="54963"/>
                      <a:pt x="4214544" y="108636"/>
                      <a:pt x="4349824" y="178566"/>
                    </a:cubicBezTo>
                    <a:lnTo>
                      <a:pt x="4330039" y="184157"/>
                    </a:lnTo>
                    <a:cubicBezTo>
                      <a:pt x="4267988" y="152676"/>
                      <a:pt x="4204266" y="124463"/>
                      <a:pt x="4137803" y="101755"/>
                    </a:cubicBezTo>
                    <a:cubicBezTo>
                      <a:pt x="3995286" y="52210"/>
                      <a:pt x="3839065" y="35696"/>
                      <a:pt x="3688325" y="43953"/>
                    </a:cubicBezTo>
                    <a:cubicBezTo>
                      <a:pt x="3521141" y="52210"/>
                      <a:pt x="3356698" y="96250"/>
                      <a:pt x="3214181" y="184329"/>
                    </a:cubicBezTo>
                    <a:cubicBezTo>
                      <a:pt x="3005886" y="324705"/>
                      <a:pt x="2805813" y="481596"/>
                      <a:pt x="2575593" y="583437"/>
                    </a:cubicBezTo>
                    <a:cubicBezTo>
                      <a:pt x="2359076" y="682526"/>
                      <a:pt x="2120633" y="715556"/>
                      <a:pt x="1890413" y="643992"/>
                    </a:cubicBezTo>
                    <a:cubicBezTo>
                      <a:pt x="1567007" y="544903"/>
                      <a:pt x="1309380" y="302685"/>
                      <a:pt x="1016123" y="143042"/>
                    </a:cubicBezTo>
                    <a:cubicBezTo>
                      <a:pt x="936642" y="101755"/>
                      <a:pt x="857161" y="60468"/>
                      <a:pt x="769458" y="38448"/>
                    </a:cubicBezTo>
                    <a:cubicBezTo>
                      <a:pt x="684495" y="16428"/>
                      <a:pt x="596792" y="10923"/>
                      <a:pt x="506348" y="13676"/>
                    </a:cubicBezTo>
                    <a:cubicBezTo>
                      <a:pt x="339164" y="21933"/>
                      <a:pt x="171981" y="54963"/>
                      <a:pt x="2056" y="54963"/>
                    </a:cubicBezTo>
                    <a:cubicBezTo>
                      <a:pt x="-685" y="54963"/>
                      <a:pt x="-685" y="49458"/>
                      <a:pt x="2056" y="49458"/>
                    </a:cubicBezTo>
                    <a:lnTo>
                      <a:pt x="4797" y="49458"/>
                    </a:lnTo>
                    <a:lnTo>
                      <a:pt x="21241" y="49458"/>
                    </a:lnTo>
                    <a:cubicBezTo>
                      <a:pt x="144573" y="43953"/>
                      <a:pt x="265165" y="24686"/>
                      <a:pt x="385757" y="10923"/>
                    </a:cubicBezTo>
                    <a:lnTo>
                      <a:pt x="393979" y="10923"/>
                    </a:lnTo>
                    <a:cubicBezTo>
                      <a:pt x="463867" y="2666"/>
                      <a:pt x="534441" y="-2151"/>
                      <a:pt x="605014" y="946"/>
                    </a:cubicBezTo>
                    <a:close/>
                  </a:path>
                </a:pathLst>
              </a:custGeom>
              <a:solidFill>
                <a:srgbClr val="B3AE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5"/>
              <p:cNvSpPr>
                <a:spLocks/>
              </p:cNvSpPr>
              <p:nvPr/>
            </p:nvSpPr>
            <p:spPr bwMode="auto">
              <a:xfrm rot="3230110">
                <a:off x="4294487" y="304051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5"/>
              <p:cNvSpPr>
                <a:spLocks/>
              </p:cNvSpPr>
              <p:nvPr/>
            </p:nvSpPr>
            <p:spPr bwMode="auto">
              <a:xfrm rot="11310777">
                <a:off x="4106243" y="547734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4943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 userDrawn="1"/>
        </p:nvGrpSpPr>
        <p:grpSpPr>
          <a:xfrm>
            <a:off x="5052042" y="-14373"/>
            <a:ext cx="4107744" cy="1655763"/>
            <a:chOff x="5036256" y="3487737"/>
            <a:chExt cx="4107744" cy="1655763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 flipH="1">
              <a:off x="6399918" y="409733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 flipH="1">
              <a:off x="5036256" y="371474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 flipH="1">
              <a:off x="7306380" y="437515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"/>
            <p:cNvSpPr>
              <a:spLocks/>
            </p:cNvSpPr>
            <p:nvPr/>
          </p:nvSpPr>
          <p:spPr bwMode="auto">
            <a:xfrm flipH="1">
              <a:off x="8331905" y="460375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9"/>
            <p:cNvSpPr>
              <a:spLocks/>
            </p:cNvSpPr>
            <p:nvPr/>
          </p:nvSpPr>
          <p:spPr bwMode="auto">
            <a:xfrm flipH="1">
              <a:off x="8023930" y="380364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1"/>
            <p:cNvSpPr>
              <a:spLocks/>
            </p:cNvSpPr>
            <p:nvPr/>
          </p:nvSpPr>
          <p:spPr bwMode="auto">
            <a:xfrm flipH="1">
              <a:off x="7301618" y="3511549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2"/>
            <p:cNvSpPr>
              <a:spLocks/>
            </p:cNvSpPr>
            <p:nvPr/>
          </p:nvSpPr>
          <p:spPr bwMode="auto">
            <a:xfrm flipH="1">
              <a:off x="7446081" y="362743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1"/>
            <p:cNvSpPr>
              <a:spLocks/>
            </p:cNvSpPr>
            <p:nvPr/>
          </p:nvSpPr>
          <p:spPr bwMode="auto">
            <a:xfrm flipH="1">
              <a:off x="5930018" y="391318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2"/>
            <p:cNvSpPr>
              <a:spLocks/>
            </p:cNvSpPr>
            <p:nvPr/>
          </p:nvSpPr>
          <p:spPr bwMode="auto">
            <a:xfrm flipH="1">
              <a:off x="6544381" y="389413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3"/>
            <p:cNvSpPr>
              <a:spLocks/>
            </p:cNvSpPr>
            <p:nvPr/>
          </p:nvSpPr>
          <p:spPr bwMode="auto">
            <a:xfrm flipH="1">
              <a:off x="6741231" y="4017962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4"/>
            <p:cNvSpPr>
              <a:spLocks/>
            </p:cNvSpPr>
            <p:nvPr/>
          </p:nvSpPr>
          <p:spPr bwMode="auto">
            <a:xfrm flipH="1">
              <a:off x="7412743" y="423545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5"/>
            <p:cNvSpPr>
              <a:spLocks/>
            </p:cNvSpPr>
            <p:nvPr/>
          </p:nvSpPr>
          <p:spPr bwMode="auto">
            <a:xfrm flipH="1">
              <a:off x="7533393" y="420211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6"/>
            <p:cNvSpPr>
              <a:spLocks/>
            </p:cNvSpPr>
            <p:nvPr/>
          </p:nvSpPr>
          <p:spPr bwMode="auto">
            <a:xfrm flipH="1">
              <a:off x="7739768" y="442753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 flipH="1">
              <a:off x="5533143" y="428783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 flipH="1">
              <a:off x="6039555" y="354806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 flipH="1">
              <a:off x="6190368" y="363061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 flipH="1">
              <a:off x="6763455" y="3487737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 flipH="1">
              <a:off x="8403343" y="460375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 flipH="1">
              <a:off x="8547805" y="459263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 flipH="1">
              <a:off x="7909630" y="434816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 flipH="1">
              <a:off x="5466468" y="3500437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任意多边形 89"/>
            <p:cNvSpPr>
              <a:spLocks/>
            </p:cNvSpPr>
            <p:nvPr/>
          </p:nvSpPr>
          <p:spPr bwMode="auto">
            <a:xfrm flipH="1">
              <a:off x="5176262" y="3895281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91" name="Freeform 68"/>
            <p:cNvSpPr>
              <a:spLocks/>
            </p:cNvSpPr>
            <p:nvPr/>
          </p:nvSpPr>
          <p:spPr bwMode="auto">
            <a:xfrm flipH="1">
              <a:off x="8695443" y="443865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9"/>
            <p:cNvSpPr>
              <a:spLocks/>
            </p:cNvSpPr>
            <p:nvPr/>
          </p:nvSpPr>
          <p:spPr bwMode="auto">
            <a:xfrm flipH="1">
              <a:off x="7593718" y="372427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0"/>
            <p:cNvSpPr>
              <a:spLocks/>
            </p:cNvSpPr>
            <p:nvPr/>
          </p:nvSpPr>
          <p:spPr bwMode="auto">
            <a:xfrm flipH="1">
              <a:off x="5480756" y="380682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1"/>
            <p:cNvSpPr>
              <a:spLocks/>
            </p:cNvSpPr>
            <p:nvPr/>
          </p:nvSpPr>
          <p:spPr bwMode="auto">
            <a:xfrm flipH="1">
              <a:off x="5155318" y="385286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 userDrawn="1"/>
        </p:nvGrpSpPr>
        <p:grpSpPr>
          <a:xfrm>
            <a:off x="-96066" y="3916893"/>
            <a:ext cx="3211800" cy="1226607"/>
            <a:chOff x="-142846" y="-250538"/>
            <a:chExt cx="4668067" cy="1782764"/>
          </a:xfrm>
        </p:grpSpPr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任意多边形 125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27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773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-55664" y="0"/>
            <a:ext cx="1541690" cy="588781"/>
            <a:chOff x="-142846" y="-250538"/>
            <a:chExt cx="4668067" cy="1782764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 userDrawn="1"/>
        </p:nvGrpSpPr>
        <p:grpSpPr>
          <a:xfrm>
            <a:off x="7188456" y="4355253"/>
            <a:ext cx="1955544" cy="788247"/>
            <a:chOff x="2139509" y="1743868"/>
            <a:chExt cx="4107744" cy="1655763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 flipH="1">
              <a:off x="3503171" y="2353468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 flipH="1">
              <a:off x="2139509" y="1970880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 flipH="1">
              <a:off x="4409633" y="2631281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 flipH="1">
              <a:off x="5435158" y="2859881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39"/>
            <p:cNvSpPr>
              <a:spLocks/>
            </p:cNvSpPr>
            <p:nvPr/>
          </p:nvSpPr>
          <p:spPr bwMode="auto">
            <a:xfrm flipH="1">
              <a:off x="5127183" y="2059780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 flipH="1">
              <a:off x="4404871" y="1767680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 flipH="1">
              <a:off x="4549334" y="1883568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 flipH="1">
              <a:off x="3033271" y="2169318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 flipH="1">
              <a:off x="3647634" y="2150268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 flipH="1">
              <a:off x="3844484" y="2274093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 flipH="1">
              <a:off x="4515996" y="2491581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5"/>
            <p:cNvSpPr>
              <a:spLocks/>
            </p:cNvSpPr>
            <p:nvPr/>
          </p:nvSpPr>
          <p:spPr bwMode="auto">
            <a:xfrm flipH="1">
              <a:off x="4636646" y="2458243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56"/>
            <p:cNvSpPr>
              <a:spLocks/>
            </p:cNvSpPr>
            <p:nvPr/>
          </p:nvSpPr>
          <p:spPr bwMode="auto">
            <a:xfrm flipH="1">
              <a:off x="4843021" y="2683668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7"/>
            <p:cNvSpPr>
              <a:spLocks/>
            </p:cNvSpPr>
            <p:nvPr/>
          </p:nvSpPr>
          <p:spPr bwMode="auto">
            <a:xfrm flipH="1">
              <a:off x="2636396" y="2543968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58"/>
            <p:cNvSpPr>
              <a:spLocks/>
            </p:cNvSpPr>
            <p:nvPr/>
          </p:nvSpPr>
          <p:spPr bwMode="auto">
            <a:xfrm flipH="1">
              <a:off x="3142808" y="1804193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 flipH="1">
              <a:off x="3293621" y="1886743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 flipH="1">
              <a:off x="3866708" y="1743868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 flipH="1">
              <a:off x="5506596" y="2859881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 flipH="1">
              <a:off x="5651058" y="2848768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 flipH="1">
              <a:off x="5012883" y="2604293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 flipH="1">
              <a:off x="2569721" y="1756568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任意多边形 63"/>
            <p:cNvSpPr>
              <a:spLocks/>
            </p:cNvSpPr>
            <p:nvPr/>
          </p:nvSpPr>
          <p:spPr bwMode="auto">
            <a:xfrm flipH="1">
              <a:off x="2279515" y="2151412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 flipH="1">
              <a:off x="5798696" y="2694781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 flipH="1">
              <a:off x="4696971" y="1980405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 flipH="1">
              <a:off x="2584009" y="2062955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 flipH="1">
              <a:off x="2258571" y="2108993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8795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555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9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76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69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12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38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9AF5-EF36-4F21-887F-7A877F937721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93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3" r:id="rId3"/>
    <p:sldLayoutId id="2147483664" r:id="rId4"/>
    <p:sldLayoutId id="2147483662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1593796" y="2111139"/>
            <a:ext cx="605165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小学生网络安全教育</a:t>
            </a:r>
            <a:r>
              <a:rPr lang="en-US" altLang="zh-CN" sz="3600" b="1" dirty="0" err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36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719103" y="2688858"/>
            <a:ext cx="38010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Small Fresh Illustration Graduate Defense</a:t>
            </a:r>
          </a:p>
        </p:txBody>
      </p:sp>
    </p:spTree>
    <p:extLst>
      <p:ext uri="{BB962C8B-B14F-4D97-AF65-F5344CB8AC3E}">
        <p14:creationId xmlns:p14="http://schemas.microsoft.com/office/powerpoint/2010/main" val="369081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文本框 5"/>
          <p:cNvSpPr txBox="1">
            <a:spLocks noChangeArrowheads="1"/>
          </p:cNvSpPr>
          <p:nvPr/>
        </p:nvSpPr>
        <p:spPr bwMode="auto">
          <a:xfrm>
            <a:off x="437890" y="2250397"/>
            <a:ext cx="2518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3600" b="1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3" name="文本框 6"/>
          <p:cNvSpPr txBox="1">
            <a:spLocks noChangeArrowheads="1"/>
          </p:cNvSpPr>
          <p:nvPr/>
        </p:nvSpPr>
        <p:spPr bwMode="auto">
          <a:xfrm>
            <a:off x="486149" y="2799728"/>
            <a:ext cx="4035933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43" name="文本框 6"/>
          <p:cNvSpPr txBox="1">
            <a:spLocks noChangeArrowheads="1"/>
          </p:cNvSpPr>
          <p:nvPr/>
        </p:nvSpPr>
        <p:spPr bwMode="auto">
          <a:xfrm>
            <a:off x="4951950" y="1438563"/>
            <a:ext cx="2315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4" name="文本框 12"/>
          <p:cNvSpPr txBox="1">
            <a:spLocks noChangeArrowheads="1"/>
          </p:cNvSpPr>
          <p:nvPr/>
        </p:nvSpPr>
        <p:spPr bwMode="auto">
          <a:xfrm>
            <a:off x="4951950" y="2250397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5" name="文本框 14"/>
          <p:cNvSpPr txBox="1">
            <a:spLocks noChangeArrowheads="1"/>
          </p:cNvSpPr>
          <p:nvPr/>
        </p:nvSpPr>
        <p:spPr bwMode="auto">
          <a:xfrm>
            <a:off x="4951950" y="2990364"/>
            <a:ext cx="234391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6" name="文本框 14"/>
          <p:cNvSpPr txBox="1">
            <a:spLocks noChangeArrowheads="1"/>
          </p:cNvSpPr>
          <p:nvPr/>
        </p:nvSpPr>
        <p:spPr bwMode="auto">
          <a:xfrm>
            <a:off x="4951950" y="3712819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</p:spTree>
    <p:extLst>
      <p:ext uri="{BB962C8B-B14F-4D97-AF65-F5344CB8AC3E}">
        <p14:creationId xmlns:p14="http://schemas.microsoft.com/office/powerpoint/2010/main" val="322851840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011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2026231" y="3165392"/>
            <a:ext cx="101944" cy="356805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Freeform 104"/>
            <p:cNvSpPr>
              <a:spLocks/>
            </p:cNvSpPr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688760" y="3489680"/>
            <a:ext cx="783038" cy="853344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8" name="Freeform 12"/>
            <p:cNvSpPr>
              <a:spLocks/>
            </p:cNvSpPr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3" name="Freeform 19"/>
            <p:cNvSpPr>
              <a:spLocks/>
            </p:cNvSpPr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22"/>
            <p:cNvSpPr>
              <a:spLocks/>
            </p:cNvSpPr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9" name="Freeform 25"/>
            <p:cNvSpPr>
              <a:spLocks/>
            </p:cNvSpPr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0" name="Freeform 26"/>
            <p:cNvSpPr>
              <a:spLocks/>
            </p:cNvSpPr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Freeform 27"/>
            <p:cNvSpPr>
              <a:spLocks/>
            </p:cNvSpPr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8" name="Freeform 28"/>
            <p:cNvSpPr>
              <a:spLocks/>
            </p:cNvSpPr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9" name="Freeform 29"/>
            <p:cNvSpPr>
              <a:spLocks/>
            </p:cNvSpPr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Freeform 30"/>
            <p:cNvSpPr>
              <a:spLocks/>
            </p:cNvSpPr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1" name="Freeform 31"/>
            <p:cNvSpPr>
              <a:spLocks/>
            </p:cNvSpPr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2" name="Freeform 32"/>
            <p:cNvSpPr>
              <a:spLocks/>
            </p:cNvSpPr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4" name="Freeform 33"/>
            <p:cNvSpPr>
              <a:spLocks/>
            </p:cNvSpPr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5" name="Freeform 34"/>
            <p:cNvSpPr>
              <a:spLocks/>
            </p:cNvSpPr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Freeform 35"/>
            <p:cNvSpPr>
              <a:spLocks/>
            </p:cNvSpPr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0" name="Freeform 36"/>
            <p:cNvSpPr>
              <a:spLocks/>
            </p:cNvSpPr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9" name="Freeform 37"/>
            <p:cNvSpPr>
              <a:spLocks/>
            </p:cNvSpPr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0" name="Freeform 38"/>
            <p:cNvSpPr>
              <a:spLocks/>
            </p:cNvSpPr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2" name="Freeform 39"/>
            <p:cNvSpPr>
              <a:spLocks/>
            </p:cNvSpPr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3" name="Freeform 40"/>
            <p:cNvSpPr>
              <a:spLocks/>
            </p:cNvSpPr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Freeform 41"/>
            <p:cNvSpPr>
              <a:spLocks/>
            </p:cNvSpPr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5" name="Freeform 42"/>
            <p:cNvSpPr>
              <a:spLocks/>
            </p:cNvSpPr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6" name="Freeform 43"/>
            <p:cNvSpPr>
              <a:spLocks/>
            </p:cNvSpPr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7" name="Freeform 44"/>
            <p:cNvSpPr>
              <a:spLocks/>
            </p:cNvSpPr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8" name="Freeform 45"/>
            <p:cNvSpPr>
              <a:spLocks/>
            </p:cNvSpPr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9" name="Freeform 46"/>
            <p:cNvSpPr>
              <a:spLocks/>
            </p:cNvSpPr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2" name="Freeform 48"/>
            <p:cNvSpPr>
              <a:spLocks/>
            </p:cNvSpPr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3" name="Freeform 49"/>
            <p:cNvSpPr>
              <a:spLocks/>
            </p:cNvSpPr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4" name="Freeform 50"/>
            <p:cNvSpPr>
              <a:spLocks/>
            </p:cNvSpPr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5" name="Freeform 51"/>
            <p:cNvSpPr>
              <a:spLocks/>
            </p:cNvSpPr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6" name="Freeform 52"/>
            <p:cNvSpPr>
              <a:spLocks/>
            </p:cNvSpPr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7" name="Freeform 53"/>
            <p:cNvSpPr>
              <a:spLocks/>
            </p:cNvSpPr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8" name="Freeform 54"/>
            <p:cNvSpPr>
              <a:spLocks/>
            </p:cNvSpPr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9" name="Freeform 55"/>
            <p:cNvSpPr>
              <a:spLocks/>
            </p:cNvSpPr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0" name="Freeform 56"/>
            <p:cNvSpPr>
              <a:spLocks/>
            </p:cNvSpPr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1" name="Freeform 57"/>
            <p:cNvSpPr>
              <a:spLocks/>
            </p:cNvSpPr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2" name="Freeform 58"/>
            <p:cNvSpPr>
              <a:spLocks/>
            </p:cNvSpPr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3" name="Freeform 59"/>
            <p:cNvSpPr>
              <a:spLocks/>
            </p:cNvSpPr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4" name="Freeform 60"/>
            <p:cNvSpPr>
              <a:spLocks/>
            </p:cNvSpPr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5" name="Freeform 61"/>
            <p:cNvSpPr>
              <a:spLocks/>
            </p:cNvSpPr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6" name="Freeform 62"/>
            <p:cNvSpPr>
              <a:spLocks/>
            </p:cNvSpPr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7" name="Freeform 63"/>
            <p:cNvSpPr>
              <a:spLocks/>
            </p:cNvSpPr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8" name="Freeform 64"/>
            <p:cNvSpPr>
              <a:spLocks/>
            </p:cNvSpPr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9" name="Freeform 65"/>
            <p:cNvSpPr>
              <a:spLocks/>
            </p:cNvSpPr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0" name="Freeform 66"/>
            <p:cNvSpPr>
              <a:spLocks/>
            </p:cNvSpPr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1" name="Freeform 67"/>
            <p:cNvSpPr>
              <a:spLocks/>
            </p:cNvSpPr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2" name="Freeform 68"/>
            <p:cNvSpPr>
              <a:spLocks/>
            </p:cNvSpPr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3" name="Freeform 69"/>
            <p:cNvSpPr>
              <a:spLocks/>
            </p:cNvSpPr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4" name="Freeform 70"/>
            <p:cNvSpPr>
              <a:spLocks/>
            </p:cNvSpPr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5" name="Freeform 71"/>
            <p:cNvSpPr>
              <a:spLocks/>
            </p:cNvSpPr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6" name="Freeform 72"/>
            <p:cNvSpPr>
              <a:spLocks/>
            </p:cNvSpPr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7" name="Freeform 73"/>
            <p:cNvSpPr>
              <a:spLocks/>
            </p:cNvSpPr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8" name="Freeform 74"/>
            <p:cNvSpPr>
              <a:spLocks/>
            </p:cNvSpPr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9" name="Freeform 75"/>
            <p:cNvSpPr>
              <a:spLocks/>
            </p:cNvSpPr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0" name="Freeform 76"/>
            <p:cNvSpPr>
              <a:spLocks/>
            </p:cNvSpPr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1" name="Freeform 77"/>
            <p:cNvSpPr>
              <a:spLocks/>
            </p:cNvSpPr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2" name="Freeform 78"/>
            <p:cNvSpPr>
              <a:spLocks/>
            </p:cNvSpPr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3" name="Freeform 79"/>
            <p:cNvSpPr>
              <a:spLocks/>
            </p:cNvSpPr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4" name="Freeform 80"/>
            <p:cNvSpPr>
              <a:spLocks/>
            </p:cNvSpPr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5" name="Freeform 81"/>
            <p:cNvSpPr>
              <a:spLocks/>
            </p:cNvSpPr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6" name="Freeform 82"/>
            <p:cNvSpPr>
              <a:spLocks/>
            </p:cNvSpPr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7" name="Freeform 83"/>
            <p:cNvSpPr>
              <a:spLocks/>
            </p:cNvSpPr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8" name="Freeform 84"/>
            <p:cNvSpPr>
              <a:spLocks/>
            </p:cNvSpPr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9" name="Freeform 85"/>
            <p:cNvSpPr>
              <a:spLocks/>
            </p:cNvSpPr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0" name="Freeform 86"/>
            <p:cNvSpPr>
              <a:spLocks/>
            </p:cNvSpPr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1" name="Freeform 87"/>
            <p:cNvSpPr>
              <a:spLocks/>
            </p:cNvSpPr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2" name="Freeform 88"/>
            <p:cNvSpPr>
              <a:spLocks/>
            </p:cNvSpPr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3" name="Freeform 89"/>
            <p:cNvSpPr>
              <a:spLocks/>
            </p:cNvSpPr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4" name="Freeform 90"/>
            <p:cNvSpPr>
              <a:spLocks/>
            </p:cNvSpPr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5" name="Freeform 91"/>
            <p:cNvSpPr>
              <a:spLocks/>
            </p:cNvSpPr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6" name="Freeform 92"/>
            <p:cNvSpPr>
              <a:spLocks/>
            </p:cNvSpPr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7" name="Freeform 93"/>
            <p:cNvSpPr>
              <a:spLocks/>
            </p:cNvSpPr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8" name="Freeform 94"/>
            <p:cNvSpPr>
              <a:spLocks/>
            </p:cNvSpPr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9" name="Freeform 95"/>
            <p:cNvSpPr>
              <a:spLocks/>
            </p:cNvSpPr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0" name="Freeform 96"/>
            <p:cNvSpPr>
              <a:spLocks/>
            </p:cNvSpPr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1" name="Freeform 97"/>
            <p:cNvSpPr>
              <a:spLocks/>
            </p:cNvSpPr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2" name="Freeform 98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3" name="Freeform 99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4" name="Freeform 100"/>
            <p:cNvSpPr>
              <a:spLocks/>
            </p:cNvSpPr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1917256" y="3162755"/>
            <a:ext cx="112490" cy="33307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>
              <a:spLocks/>
            </p:cNvSpPr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8" name="Freeform 106"/>
            <p:cNvSpPr>
              <a:spLocks/>
            </p:cNvSpPr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9" name="Freeform 107"/>
            <p:cNvSpPr>
              <a:spLocks/>
            </p:cNvSpPr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0" name="Freeform 109"/>
            <p:cNvSpPr>
              <a:spLocks/>
            </p:cNvSpPr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2173875" y="3166270"/>
            <a:ext cx="441173" cy="339229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>
              <a:spLocks/>
            </p:cNvSpPr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4" name="Freeform 112"/>
            <p:cNvSpPr>
              <a:spLocks/>
            </p:cNvSpPr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5" name="Freeform 113"/>
            <p:cNvSpPr>
              <a:spLocks/>
            </p:cNvSpPr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6" name="Freeform 114"/>
            <p:cNvSpPr>
              <a:spLocks/>
            </p:cNvSpPr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7" name="Freeform 115"/>
            <p:cNvSpPr>
              <a:spLocks/>
            </p:cNvSpPr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3690" y="1988638"/>
            <a:ext cx="217071" cy="272437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29" name="组合 228"/>
          <p:cNvGrpSpPr/>
          <p:nvPr/>
        </p:nvGrpSpPr>
        <p:grpSpPr>
          <a:xfrm>
            <a:off x="1167614" y="1896361"/>
            <a:ext cx="224102" cy="33835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>
              <a:spLocks/>
            </p:cNvSpPr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1" name="Freeform 118"/>
            <p:cNvSpPr>
              <a:spLocks/>
            </p:cNvSpPr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2" name="Freeform 119"/>
            <p:cNvSpPr>
              <a:spLocks/>
            </p:cNvSpPr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3" name="Freeform 120"/>
            <p:cNvSpPr>
              <a:spLocks/>
            </p:cNvSpPr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1671184" y="1708291"/>
            <a:ext cx="333077" cy="33307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9" name="Freeform 125"/>
            <p:cNvSpPr>
              <a:spLocks/>
            </p:cNvSpPr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1329318" y="1613377"/>
            <a:ext cx="210919" cy="268043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067" y="2923713"/>
            <a:ext cx="281226" cy="219708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44" name="组合 243"/>
          <p:cNvGrpSpPr/>
          <p:nvPr/>
        </p:nvGrpSpPr>
        <p:grpSpPr>
          <a:xfrm>
            <a:off x="1550784" y="3143420"/>
            <a:ext cx="274195" cy="356806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2631745" y="1764536"/>
            <a:ext cx="179281" cy="319015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5" name="Freeform 138"/>
            <p:cNvSpPr>
              <a:spLocks/>
            </p:cNvSpPr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" name="Freeform 139"/>
            <p:cNvSpPr>
              <a:spLocks/>
            </p:cNvSpPr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7" name="Freeform 140"/>
          <p:cNvSpPr>
            <a:spLocks/>
          </p:cNvSpPr>
          <p:nvPr/>
        </p:nvSpPr>
        <p:spPr bwMode="auto">
          <a:xfrm>
            <a:off x="1922529" y="1401579"/>
            <a:ext cx="285620" cy="232890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379" y="2826163"/>
            <a:ext cx="348017" cy="287378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011" y="2249650"/>
            <a:ext cx="447325" cy="521147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037" y="2403445"/>
            <a:ext cx="188070" cy="378776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61" name="组合 260"/>
          <p:cNvGrpSpPr/>
          <p:nvPr/>
        </p:nvGrpSpPr>
        <p:grpSpPr>
          <a:xfrm>
            <a:off x="1696670" y="2450902"/>
            <a:ext cx="316379" cy="318137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3" name="Freeform 145"/>
            <p:cNvSpPr>
              <a:spLocks/>
            </p:cNvSpPr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1637788" y="2859559"/>
            <a:ext cx="247830" cy="233769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>
              <a:spLocks/>
            </p:cNvSpPr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6" name="Freeform 147"/>
            <p:cNvSpPr>
              <a:spLocks/>
            </p:cNvSpPr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2268789" y="1441127"/>
            <a:ext cx="374382" cy="307591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>
              <a:spLocks/>
            </p:cNvSpPr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9" name="Freeform 149"/>
            <p:cNvSpPr>
              <a:spLocks/>
            </p:cNvSpPr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0" name="Freeform 150"/>
            <p:cNvSpPr>
              <a:spLocks/>
            </p:cNvSpPr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1835" y="2770796"/>
            <a:ext cx="210919" cy="365593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4808" y="2292713"/>
            <a:ext cx="303197" cy="32956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118" y="1437611"/>
            <a:ext cx="285620" cy="279468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3742" y="2629305"/>
            <a:ext cx="270680" cy="283862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75" name="组合 274"/>
          <p:cNvGrpSpPr/>
          <p:nvPr/>
        </p:nvGrpSpPr>
        <p:grpSpPr>
          <a:xfrm>
            <a:off x="1446203" y="2008851"/>
            <a:ext cx="342744" cy="360320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8" name="Freeform 167"/>
            <p:cNvSpPr>
              <a:spLocks/>
            </p:cNvSpPr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2876" y="2098492"/>
            <a:ext cx="436779" cy="285620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633" y="2413113"/>
            <a:ext cx="102823" cy="177524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218" y="1798810"/>
            <a:ext cx="204768" cy="25222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2769" y="2063338"/>
            <a:ext cx="311106" cy="312864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022" y="2464964"/>
            <a:ext cx="350654" cy="267164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94" name="组合 293"/>
          <p:cNvGrpSpPr/>
          <p:nvPr/>
        </p:nvGrpSpPr>
        <p:grpSpPr>
          <a:xfrm>
            <a:off x="2214301" y="2053671"/>
            <a:ext cx="116006" cy="110733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>
              <a:spLocks/>
            </p:cNvSpPr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6" name="Freeform 174"/>
            <p:cNvSpPr>
              <a:spLocks/>
            </p:cNvSpPr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337" y="2785737"/>
            <a:ext cx="120400" cy="16785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0956" y="1908664"/>
            <a:ext cx="154674" cy="16785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354" y="1680168"/>
            <a:ext cx="232011" cy="33571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2242424" y="1633590"/>
            <a:ext cx="201252" cy="122158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2" name="Freeform 179"/>
            <p:cNvSpPr>
              <a:spLocks/>
            </p:cNvSpPr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3" name="Freeform 180"/>
            <p:cNvSpPr>
              <a:spLocks/>
            </p:cNvSpPr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454" y="2343685"/>
            <a:ext cx="241679" cy="8612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5" name="组合 304"/>
          <p:cNvGrpSpPr/>
          <p:nvPr/>
        </p:nvGrpSpPr>
        <p:grpSpPr>
          <a:xfrm>
            <a:off x="1341622" y="2560756"/>
            <a:ext cx="137098" cy="17312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0784" y="1891966"/>
            <a:ext cx="110733" cy="8524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2531559" y="2476389"/>
            <a:ext cx="146765" cy="185433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>
              <a:spLocks/>
            </p:cNvSpPr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2" name="Freeform 187"/>
            <p:cNvSpPr>
              <a:spLocks/>
            </p:cNvSpPr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3" name="Freeform 188"/>
            <p:cNvSpPr>
              <a:spLocks/>
            </p:cNvSpPr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675" y="3371038"/>
            <a:ext cx="120400" cy="129188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5" name="组合 314"/>
          <p:cNvGrpSpPr/>
          <p:nvPr/>
        </p:nvGrpSpPr>
        <p:grpSpPr>
          <a:xfrm>
            <a:off x="1985805" y="2378838"/>
            <a:ext cx="88762" cy="141492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>
              <a:spLocks/>
            </p:cNvSpPr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" name="Freeform 191"/>
            <p:cNvSpPr>
              <a:spLocks/>
            </p:cNvSpPr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8" name="Freeform 192"/>
            <p:cNvSpPr>
              <a:spLocks/>
            </p:cNvSpPr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9" name="Freeform 193"/>
            <p:cNvSpPr>
              <a:spLocks/>
            </p:cNvSpPr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138" y="1653804"/>
            <a:ext cx="120400" cy="130946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202" y="184236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202" y="166343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202" y="3164320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202" y="2985392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6388" y="191119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6388" y="173227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6388" y="323315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6388" y="305422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329" name="组合 328"/>
          <p:cNvGrpSpPr/>
          <p:nvPr/>
        </p:nvGrpSpPr>
        <p:grpSpPr>
          <a:xfrm>
            <a:off x="3511456" y="3001839"/>
            <a:ext cx="393757" cy="393757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2" name="组合 331"/>
          <p:cNvGrpSpPr/>
          <p:nvPr/>
        </p:nvGrpSpPr>
        <p:grpSpPr>
          <a:xfrm>
            <a:off x="6115642" y="3070671"/>
            <a:ext cx="393757" cy="393757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5" name="组合 334"/>
          <p:cNvGrpSpPr/>
          <p:nvPr/>
        </p:nvGrpSpPr>
        <p:grpSpPr>
          <a:xfrm>
            <a:off x="3511456" y="1679886"/>
            <a:ext cx="393757" cy="393757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8" name="组合 337"/>
          <p:cNvGrpSpPr/>
          <p:nvPr/>
        </p:nvGrpSpPr>
        <p:grpSpPr>
          <a:xfrm>
            <a:off x="6115642" y="1748718"/>
            <a:ext cx="393757" cy="393757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470024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0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Oval 11"/>
          <p:cNvSpPr>
            <a:spLocks noChangeArrowheads="1"/>
          </p:cNvSpPr>
          <p:nvPr/>
        </p:nvSpPr>
        <p:spPr bwMode="auto">
          <a:xfrm>
            <a:off x="4181475" y="1635630"/>
            <a:ext cx="768350" cy="767000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Oval 13"/>
          <p:cNvSpPr>
            <a:spLocks noChangeArrowheads="1"/>
          </p:cNvSpPr>
          <p:nvPr/>
        </p:nvSpPr>
        <p:spPr bwMode="auto">
          <a:xfrm>
            <a:off x="5162551" y="2617008"/>
            <a:ext cx="766763" cy="76700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Oval 14"/>
          <p:cNvSpPr>
            <a:spLocks noChangeArrowheads="1"/>
          </p:cNvSpPr>
          <p:nvPr/>
        </p:nvSpPr>
        <p:spPr bwMode="auto">
          <a:xfrm>
            <a:off x="3201988" y="2617008"/>
            <a:ext cx="766762" cy="767000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Oval 15"/>
          <p:cNvSpPr>
            <a:spLocks noChangeArrowheads="1"/>
          </p:cNvSpPr>
          <p:nvPr/>
        </p:nvSpPr>
        <p:spPr bwMode="auto">
          <a:xfrm>
            <a:off x="4181475" y="3596798"/>
            <a:ext cx="768350" cy="768587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16"/>
          <p:cNvSpPr>
            <a:spLocks/>
          </p:cNvSpPr>
          <p:nvPr/>
        </p:nvSpPr>
        <p:spPr bwMode="auto">
          <a:xfrm>
            <a:off x="2824164" y="1721382"/>
            <a:ext cx="1228725" cy="333478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Freeform 17"/>
          <p:cNvSpPr>
            <a:spLocks/>
          </p:cNvSpPr>
          <p:nvPr/>
        </p:nvSpPr>
        <p:spPr bwMode="auto">
          <a:xfrm>
            <a:off x="5570539" y="1721382"/>
            <a:ext cx="568325" cy="765411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18"/>
          <p:cNvSpPr>
            <a:spLocks/>
          </p:cNvSpPr>
          <p:nvPr/>
        </p:nvSpPr>
        <p:spPr bwMode="auto">
          <a:xfrm>
            <a:off x="5078413" y="3668257"/>
            <a:ext cx="1014412" cy="333478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Freeform 19"/>
          <p:cNvSpPr>
            <a:spLocks/>
          </p:cNvSpPr>
          <p:nvPr/>
        </p:nvSpPr>
        <p:spPr bwMode="auto">
          <a:xfrm>
            <a:off x="2824163" y="3458643"/>
            <a:ext cx="760412" cy="220731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Freeform 20"/>
          <p:cNvSpPr>
            <a:spLocks/>
          </p:cNvSpPr>
          <p:nvPr/>
        </p:nvSpPr>
        <p:spPr bwMode="auto">
          <a:xfrm>
            <a:off x="5005388" y="2936195"/>
            <a:ext cx="68262" cy="136567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21"/>
          <p:cNvSpPr>
            <a:spLocks/>
          </p:cNvSpPr>
          <p:nvPr/>
        </p:nvSpPr>
        <p:spPr bwMode="auto">
          <a:xfrm>
            <a:off x="4057651" y="2936195"/>
            <a:ext cx="68263" cy="136567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Freeform 22"/>
          <p:cNvSpPr>
            <a:spLocks/>
          </p:cNvSpPr>
          <p:nvPr/>
        </p:nvSpPr>
        <p:spPr bwMode="auto">
          <a:xfrm>
            <a:off x="4497389" y="3444351"/>
            <a:ext cx="136525" cy="68283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Freeform 23"/>
          <p:cNvSpPr>
            <a:spLocks/>
          </p:cNvSpPr>
          <p:nvPr/>
        </p:nvSpPr>
        <p:spPr bwMode="auto">
          <a:xfrm>
            <a:off x="4497389" y="2496321"/>
            <a:ext cx="136525" cy="68284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6281739" y="1645158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03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6281739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04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1160464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02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1160464" y="1641982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01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4436947" y="2867853"/>
            <a:ext cx="271704" cy="249328"/>
            <a:chOff x="-849313" y="269875"/>
            <a:chExt cx="269875" cy="247650"/>
          </a:xfrm>
        </p:grpSpPr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-849313" y="269875"/>
              <a:ext cx="269875" cy="115888"/>
            </a:xfrm>
            <a:custGeom>
              <a:avLst/>
              <a:gdLst>
                <a:gd name="T0" fmla="*/ 170 w 170"/>
                <a:gd name="T1" fmla="*/ 73 h 73"/>
                <a:gd name="T2" fmla="*/ 144 w 170"/>
                <a:gd name="T3" fmla="*/ 47 h 73"/>
                <a:gd name="T4" fmla="*/ 147 w 170"/>
                <a:gd name="T5" fmla="*/ 45 h 73"/>
                <a:gd name="T6" fmla="*/ 147 w 170"/>
                <a:gd name="T7" fmla="*/ 45 h 73"/>
                <a:gd name="T8" fmla="*/ 147 w 170"/>
                <a:gd name="T9" fmla="*/ 14 h 73"/>
                <a:gd name="T10" fmla="*/ 128 w 170"/>
                <a:gd name="T11" fmla="*/ 14 h 73"/>
                <a:gd name="T12" fmla="*/ 128 w 170"/>
                <a:gd name="T13" fmla="*/ 30 h 73"/>
                <a:gd name="T14" fmla="*/ 128 w 170"/>
                <a:gd name="T15" fmla="*/ 33 h 73"/>
                <a:gd name="T16" fmla="*/ 126 w 170"/>
                <a:gd name="T17" fmla="*/ 33 h 73"/>
                <a:gd name="T18" fmla="*/ 85 w 170"/>
                <a:gd name="T19" fmla="*/ 0 h 73"/>
                <a:gd name="T20" fmla="*/ 0 w 170"/>
                <a:gd name="T21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0" h="73">
                  <a:moveTo>
                    <a:pt x="170" y="73"/>
                  </a:moveTo>
                  <a:lnTo>
                    <a:pt x="144" y="47"/>
                  </a:lnTo>
                  <a:lnTo>
                    <a:pt x="147" y="45"/>
                  </a:lnTo>
                  <a:lnTo>
                    <a:pt x="147" y="45"/>
                  </a:lnTo>
                  <a:lnTo>
                    <a:pt x="147" y="14"/>
                  </a:lnTo>
                  <a:lnTo>
                    <a:pt x="128" y="14"/>
                  </a:lnTo>
                  <a:lnTo>
                    <a:pt x="128" y="30"/>
                  </a:lnTo>
                  <a:lnTo>
                    <a:pt x="128" y="33"/>
                  </a:lnTo>
                  <a:lnTo>
                    <a:pt x="126" y="33"/>
                  </a:lnTo>
                  <a:lnTo>
                    <a:pt x="85" y="0"/>
                  </a:lnTo>
                  <a:lnTo>
                    <a:pt x="0" y="73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"/>
            <p:cNvSpPr>
              <a:spLocks/>
            </p:cNvSpPr>
            <p:nvPr/>
          </p:nvSpPr>
          <p:spPr bwMode="auto">
            <a:xfrm>
              <a:off x="-811213" y="407987"/>
              <a:ext cx="195263" cy="109538"/>
            </a:xfrm>
            <a:custGeom>
              <a:avLst/>
              <a:gdLst>
                <a:gd name="T0" fmla="*/ 0 w 123"/>
                <a:gd name="T1" fmla="*/ 7 h 69"/>
                <a:gd name="T2" fmla="*/ 0 w 123"/>
                <a:gd name="T3" fmla="*/ 0 h 69"/>
                <a:gd name="T4" fmla="*/ 0 w 123"/>
                <a:gd name="T5" fmla="*/ 69 h 69"/>
                <a:gd name="T6" fmla="*/ 38 w 123"/>
                <a:gd name="T7" fmla="*/ 69 h 69"/>
                <a:gd name="T8" fmla="*/ 38 w 123"/>
                <a:gd name="T9" fmla="*/ 21 h 69"/>
                <a:gd name="T10" fmla="*/ 85 w 123"/>
                <a:gd name="T11" fmla="*/ 21 h 69"/>
                <a:gd name="T12" fmla="*/ 85 w 123"/>
                <a:gd name="T13" fmla="*/ 69 h 69"/>
                <a:gd name="T14" fmla="*/ 123 w 123"/>
                <a:gd name="T15" fmla="*/ 69 h 69"/>
                <a:gd name="T16" fmla="*/ 123 w 123"/>
                <a:gd name="T17" fmla="*/ 0 h 69"/>
                <a:gd name="T18" fmla="*/ 123 w 123"/>
                <a:gd name="T1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69">
                  <a:moveTo>
                    <a:pt x="0" y="7"/>
                  </a:moveTo>
                  <a:lnTo>
                    <a:pt x="0" y="0"/>
                  </a:lnTo>
                  <a:lnTo>
                    <a:pt x="0" y="69"/>
                  </a:lnTo>
                  <a:lnTo>
                    <a:pt x="38" y="69"/>
                  </a:lnTo>
                  <a:lnTo>
                    <a:pt x="38" y="21"/>
                  </a:lnTo>
                  <a:lnTo>
                    <a:pt x="85" y="21"/>
                  </a:lnTo>
                  <a:lnTo>
                    <a:pt x="85" y="69"/>
                  </a:lnTo>
                  <a:lnTo>
                    <a:pt x="123" y="69"/>
                  </a:lnTo>
                  <a:lnTo>
                    <a:pt x="123" y="0"/>
                  </a:lnTo>
                  <a:lnTo>
                    <a:pt x="123" y="7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430712" y="1892129"/>
            <a:ext cx="269875" cy="254001"/>
            <a:chOff x="12998451" y="-2027238"/>
            <a:chExt cx="269875" cy="254001"/>
          </a:xfrm>
        </p:grpSpPr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12998451" y="-2027238"/>
              <a:ext cx="134938" cy="112713"/>
            </a:xfrm>
            <a:custGeom>
              <a:avLst/>
              <a:gdLst>
                <a:gd name="T0" fmla="*/ 36 w 36"/>
                <a:gd name="T1" fmla="*/ 30 h 30"/>
                <a:gd name="T2" fmla="*/ 36 w 36"/>
                <a:gd name="T3" fmla="*/ 17 h 30"/>
                <a:gd name="T4" fmla="*/ 36 w 36"/>
                <a:gd name="T5" fmla="*/ 17 h 30"/>
                <a:gd name="T6" fmla="*/ 18 w 36"/>
                <a:gd name="T7" fmla="*/ 0 h 30"/>
                <a:gd name="T8" fmla="*/ 0 w 36"/>
                <a:gd name="T9" fmla="*/ 17 h 30"/>
                <a:gd name="T10" fmla="*/ 0 w 36"/>
                <a:gd name="T11" fmla="*/ 20 h 30"/>
                <a:gd name="T12" fmla="*/ 0 w 36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0">
                  <a:moveTo>
                    <a:pt x="36" y="30"/>
                  </a:move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7"/>
                    <a:pt x="2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7"/>
                    <a:pt x="0" y="20"/>
                    <a:pt x="0" y="20"/>
                  </a:cubicBezTo>
                  <a:cubicBezTo>
                    <a:pt x="0" y="30"/>
                    <a:pt x="0" y="30"/>
                    <a:pt x="0" y="3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13103226" y="-1892300"/>
              <a:ext cx="165100" cy="119063"/>
            </a:xfrm>
            <a:custGeom>
              <a:avLst/>
              <a:gdLst>
                <a:gd name="T0" fmla="*/ 42 w 44"/>
                <a:gd name="T1" fmla="*/ 0 h 32"/>
                <a:gd name="T2" fmla="*/ 2 w 44"/>
                <a:gd name="T3" fmla="*/ 0 h 32"/>
                <a:gd name="T4" fmla="*/ 0 w 44"/>
                <a:gd name="T5" fmla="*/ 2 h 32"/>
                <a:gd name="T6" fmla="*/ 0 w 44"/>
                <a:gd name="T7" fmla="*/ 30 h 32"/>
                <a:gd name="T8" fmla="*/ 2 w 44"/>
                <a:gd name="T9" fmla="*/ 32 h 32"/>
                <a:gd name="T10" fmla="*/ 42 w 44"/>
                <a:gd name="T11" fmla="*/ 32 h 32"/>
                <a:gd name="T12" fmla="*/ 44 w 44"/>
                <a:gd name="T13" fmla="*/ 30 h 32"/>
                <a:gd name="T14" fmla="*/ 44 w 44"/>
                <a:gd name="T15" fmla="*/ 2 h 32"/>
                <a:gd name="T16" fmla="*/ 42 w 44"/>
                <a:gd name="T17" fmla="*/ 0 h 32"/>
                <a:gd name="T18" fmla="*/ 23 w 44"/>
                <a:gd name="T19" fmla="*/ 15 h 32"/>
                <a:gd name="T20" fmla="*/ 24 w 44"/>
                <a:gd name="T21" fmla="*/ 20 h 32"/>
                <a:gd name="T22" fmla="*/ 24 w 44"/>
                <a:gd name="T23" fmla="*/ 21 h 32"/>
                <a:gd name="T24" fmla="*/ 23 w 44"/>
                <a:gd name="T25" fmla="*/ 21 h 32"/>
                <a:gd name="T26" fmla="*/ 21 w 44"/>
                <a:gd name="T27" fmla="*/ 21 h 32"/>
                <a:gd name="T28" fmla="*/ 20 w 44"/>
                <a:gd name="T29" fmla="*/ 21 h 32"/>
                <a:gd name="T30" fmla="*/ 20 w 44"/>
                <a:gd name="T31" fmla="*/ 20 h 32"/>
                <a:gd name="T32" fmla="*/ 21 w 44"/>
                <a:gd name="T33" fmla="*/ 15 h 32"/>
                <a:gd name="T34" fmla="*/ 18 w 44"/>
                <a:gd name="T35" fmla="*/ 12 h 32"/>
                <a:gd name="T36" fmla="*/ 22 w 44"/>
                <a:gd name="T37" fmla="*/ 8 h 32"/>
                <a:gd name="T38" fmla="*/ 26 w 44"/>
                <a:gd name="T39" fmla="*/ 12 h 32"/>
                <a:gd name="T40" fmla="*/ 23 w 44"/>
                <a:gd name="T4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2">
                  <a:moveTo>
                    <a:pt x="4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1"/>
                    <a:pt x="1" y="32"/>
                    <a:pt x="2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4" y="31"/>
                    <a:pt x="44" y="30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1"/>
                    <a:pt x="43" y="0"/>
                    <a:pt x="42" y="0"/>
                  </a:cubicBezTo>
                  <a:close/>
                  <a:moveTo>
                    <a:pt x="23" y="15"/>
                  </a:move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4" y="21"/>
                    <a:pt x="24" y="21"/>
                    <a:pt x="23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0"/>
                    <a:pt x="20" y="2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19" y="14"/>
                    <a:pt x="18" y="13"/>
                    <a:pt x="18" y="12"/>
                  </a:cubicBezTo>
                  <a:cubicBezTo>
                    <a:pt x="18" y="10"/>
                    <a:pt x="20" y="8"/>
                    <a:pt x="22" y="8"/>
                  </a:cubicBezTo>
                  <a:cubicBezTo>
                    <a:pt x="24" y="8"/>
                    <a:pt x="26" y="10"/>
                    <a:pt x="26" y="12"/>
                  </a:cubicBezTo>
                  <a:cubicBezTo>
                    <a:pt x="26" y="13"/>
                    <a:pt x="25" y="14"/>
                    <a:pt x="23" y="15"/>
                  </a:cubicBez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460081" y="3846906"/>
            <a:ext cx="211138" cy="284163"/>
            <a:chOff x="9758363" y="1408113"/>
            <a:chExt cx="211138" cy="284163"/>
          </a:xfrm>
        </p:grpSpPr>
        <p:sp>
          <p:nvSpPr>
            <p:cNvPr id="45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434589" y="2849033"/>
            <a:ext cx="301560" cy="301560"/>
            <a:chOff x="11363326" y="-2538413"/>
            <a:chExt cx="285750" cy="2857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414366" y="2823999"/>
            <a:ext cx="264758" cy="315568"/>
            <a:chOff x="6932613" y="-3332163"/>
            <a:chExt cx="314325" cy="374650"/>
          </a:xfrm>
        </p:grpSpPr>
        <p:sp>
          <p:nvSpPr>
            <p:cNvPr id="60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877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4857750" y="1743024"/>
            <a:ext cx="546100" cy="54309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auto">
          <a:xfrm>
            <a:off x="4859338" y="2678349"/>
            <a:ext cx="546100" cy="54309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Oval 22"/>
          <p:cNvSpPr>
            <a:spLocks noChangeArrowheads="1"/>
          </p:cNvSpPr>
          <p:nvPr/>
        </p:nvSpPr>
        <p:spPr bwMode="auto">
          <a:xfrm>
            <a:off x="4859338" y="3602559"/>
            <a:ext cx="546100" cy="54309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Rectangle 28"/>
          <p:cNvSpPr>
            <a:spLocks noChangeArrowheads="1"/>
          </p:cNvSpPr>
          <p:nvPr/>
        </p:nvSpPr>
        <p:spPr bwMode="auto">
          <a:xfrm>
            <a:off x="5564188" y="1755727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29"/>
          <p:cNvSpPr>
            <a:spLocks noChangeArrowheads="1"/>
          </p:cNvSpPr>
          <p:nvPr/>
        </p:nvSpPr>
        <p:spPr bwMode="auto">
          <a:xfrm>
            <a:off x="5564188" y="2676761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30"/>
          <p:cNvSpPr>
            <a:spLocks noChangeArrowheads="1"/>
          </p:cNvSpPr>
          <p:nvPr/>
        </p:nvSpPr>
        <p:spPr bwMode="auto">
          <a:xfrm>
            <a:off x="5564188" y="3610500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9" name="Rectangle 12" descr="star_stareu_177855_11副本"/>
          <p:cNvSpPr>
            <a:spLocks noChangeArrowheads="1"/>
          </p:cNvSpPr>
          <p:nvPr/>
        </p:nvSpPr>
        <p:spPr bwMode="auto">
          <a:xfrm>
            <a:off x="611560" y="1369391"/>
            <a:ext cx="3574387" cy="313401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5048769" y="2834349"/>
            <a:ext cx="170414" cy="231090"/>
            <a:chOff x="9774238" y="912813"/>
            <a:chExt cx="209551" cy="284163"/>
          </a:xfrm>
        </p:grpSpPr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017785" y="3757915"/>
            <a:ext cx="232380" cy="232380"/>
            <a:chOff x="11363326" y="-2538413"/>
            <a:chExt cx="285750" cy="285750"/>
          </a:xfrm>
        </p:grpSpPr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016198" y="1910644"/>
            <a:ext cx="232380" cy="207852"/>
            <a:chOff x="7043738" y="-1533525"/>
            <a:chExt cx="285750" cy="255588"/>
          </a:xfrm>
        </p:grpSpPr>
        <p:sp>
          <p:nvSpPr>
            <p:cNvPr id="76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059626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2402186" y="-239562"/>
            <a:ext cx="729719" cy="351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3305970" y="-239562"/>
            <a:ext cx="729719" cy="351182"/>
          </a:xfrm>
          <a:prstGeom prst="rect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206064" y="-239562"/>
            <a:ext cx="729719" cy="351182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200514" y="-239562"/>
            <a:ext cx="729719" cy="351182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五边形 1"/>
          <p:cNvSpPr/>
          <p:nvPr/>
        </p:nvSpPr>
        <p:spPr>
          <a:xfrm>
            <a:off x="0" y="1335942"/>
            <a:ext cx="1371600" cy="6858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6" name="燕尾形 2"/>
          <p:cNvSpPr/>
          <p:nvPr/>
        </p:nvSpPr>
        <p:spPr>
          <a:xfrm>
            <a:off x="1259681" y="1349039"/>
            <a:ext cx="6366272" cy="672703"/>
          </a:xfrm>
          <a:prstGeom prst="chevron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87" name="五边形 112"/>
          <p:cNvSpPr/>
          <p:nvPr/>
        </p:nvSpPr>
        <p:spPr>
          <a:xfrm rot="10800000">
            <a:off x="7772400" y="2203908"/>
            <a:ext cx="1371600" cy="685800"/>
          </a:xfrm>
          <a:prstGeom prst="homePlate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燕尾形 113"/>
          <p:cNvSpPr/>
          <p:nvPr/>
        </p:nvSpPr>
        <p:spPr>
          <a:xfrm rot="10800000">
            <a:off x="1596629" y="2217005"/>
            <a:ext cx="6366272" cy="672704"/>
          </a:xfrm>
          <a:prstGeom prst="chevron">
            <a:avLst/>
          </a:prstGeom>
          <a:noFill/>
          <a:ln w="12700">
            <a:solidFill>
              <a:srgbClr val="FEC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89" name="五边形 114"/>
          <p:cNvSpPr/>
          <p:nvPr/>
        </p:nvSpPr>
        <p:spPr>
          <a:xfrm>
            <a:off x="0" y="3027821"/>
            <a:ext cx="1371600" cy="685800"/>
          </a:xfrm>
          <a:prstGeom prst="homePlate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燕尾形 115"/>
          <p:cNvSpPr/>
          <p:nvPr/>
        </p:nvSpPr>
        <p:spPr>
          <a:xfrm>
            <a:off x="1259681" y="3040917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91" name="五边形 116"/>
          <p:cNvSpPr/>
          <p:nvPr/>
        </p:nvSpPr>
        <p:spPr>
          <a:xfrm rot="10800000">
            <a:off x="7772400" y="3896977"/>
            <a:ext cx="1371600" cy="685800"/>
          </a:xfrm>
          <a:prstGeom prst="homePlate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2" name="燕尾形 117"/>
          <p:cNvSpPr/>
          <p:nvPr/>
        </p:nvSpPr>
        <p:spPr>
          <a:xfrm rot="10800000">
            <a:off x="1596629" y="3910073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101" name="AutoShape 115"/>
          <p:cNvSpPr>
            <a:spLocks/>
          </p:cNvSpPr>
          <p:nvPr/>
        </p:nvSpPr>
        <p:spPr bwMode="auto">
          <a:xfrm>
            <a:off x="554831" y="1466911"/>
            <a:ext cx="423863" cy="46553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rgbClr val="F9F9F9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102" name="AutoShape 29"/>
          <p:cNvSpPr>
            <a:spLocks/>
          </p:cNvSpPr>
          <p:nvPr/>
        </p:nvSpPr>
        <p:spPr bwMode="auto">
          <a:xfrm>
            <a:off x="603647" y="3200461"/>
            <a:ext cx="425053" cy="4262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rgbClr val="F7F7F7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103" name="Group 2"/>
          <p:cNvGrpSpPr>
            <a:grpSpLocks/>
          </p:cNvGrpSpPr>
          <p:nvPr/>
        </p:nvGrpSpPr>
        <p:grpSpPr bwMode="auto">
          <a:xfrm>
            <a:off x="8333354" y="2256570"/>
            <a:ext cx="452651" cy="443967"/>
            <a:chOff x="1569458" y="688424"/>
            <a:chExt cx="334962" cy="331788"/>
          </a:xfrm>
          <a:solidFill>
            <a:srgbClr val="F7F7F7"/>
          </a:solidFill>
        </p:grpSpPr>
        <p:sp>
          <p:nvSpPr>
            <p:cNvPr id="104" name="Freeform 11"/>
            <p:cNvSpPr>
              <a:spLocks noChangeArrowheads="1"/>
            </p:cNvSpPr>
            <p:nvPr/>
          </p:nvSpPr>
          <p:spPr bwMode="auto">
            <a:xfrm>
              <a:off x="1587500" y="901699"/>
              <a:ext cx="42863" cy="77788"/>
            </a:xfrm>
            <a:custGeom>
              <a:avLst/>
              <a:gdLst>
                <a:gd name="T0" fmla="*/ 0 w 118"/>
                <a:gd name="T1" fmla="*/ 183 h 218"/>
                <a:gd name="T2" fmla="*/ 25 w 118"/>
                <a:gd name="T3" fmla="*/ 217 h 218"/>
                <a:gd name="T4" fmla="*/ 84 w 118"/>
                <a:gd name="T5" fmla="*/ 217 h 218"/>
                <a:gd name="T6" fmla="*/ 117 w 118"/>
                <a:gd name="T7" fmla="*/ 183 h 218"/>
                <a:gd name="T8" fmla="*/ 117 w 118"/>
                <a:gd name="T9" fmla="*/ 0 h 218"/>
                <a:gd name="T10" fmla="*/ 17 w 118"/>
                <a:gd name="T11" fmla="*/ 91 h 218"/>
                <a:gd name="T12" fmla="*/ 0 w 118"/>
                <a:gd name="T13" fmla="*/ 75 h 218"/>
                <a:gd name="T14" fmla="*/ 0 w 118"/>
                <a:gd name="T15" fmla="*/ 183 h 218"/>
                <a:gd name="T16" fmla="*/ 0 w 118"/>
                <a:gd name="T17" fmla="*/ 183 h 218"/>
                <a:gd name="T18" fmla="*/ 0 w 118"/>
                <a:gd name="T19" fmla="*/ 183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218">
                  <a:moveTo>
                    <a:pt x="0" y="183"/>
                  </a:moveTo>
                  <a:cubicBezTo>
                    <a:pt x="0" y="200"/>
                    <a:pt x="8" y="217"/>
                    <a:pt x="25" y="217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100" y="217"/>
                    <a:pt x="117" y="200"/>
                    <a:pt x="117" y="183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183"/>
                  </a:lnTo>
                  <a:close/>
                  <a:moveTo>
                    <a:pt x="0" y="183"/>
                  </a:moveTo>
                  <a:lnTo>
                    <a:pt x="0" y="18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5" name="Freeform 12"/>
            <p:cNvSpPr>
              <a:spLocks noChangeArrowheads="1"/>
            </p:cNvSpPr>
            <p:nvPr/>
          </p:nvSpPr>
          <p:spPr bwMode="auto">
            <a:xfrm>
              <a:off x="1657350" y="858837"/>
              <a:ext cx="42863" cy="120650"/>
            </a:xfrm>
            <a:custGeom>
              <a:avLst/>
              <a:gdLst>
                <a:gd name="T0" fmla="*/ 0 w 118"/>
                <a:gd name="T1" fmla="*/ 301 h 336"/>
                <a:gd name="T2" fmla="*/ 34 w 118"/>
                <a:gd name="T3" fmla="*/ 335 h 336"/>
                <a:gd name="T4" fmla="*/ 84 w 118"/>
                <a:gd name="T5" fmla="*/ 335 h 336"/>
                <a:gd name="T6" fmla="*/ 117 w 118"/>
                <a:gd name="T7" fmla="*/ 301 h 336"/>
                <a:gd name="T8" fmla="*/ 117 w 118"/>
                <a:gd name="T9" fmla="*/ 76 h 336"/>
                <a:gd name="T10" fmla="*/ 42 w 118"/>
                <a:gd name="T11" fmla="*/ 0 h 336"/>
                <a:gd name="T12" fmla="*/ 0 w 118"/>
                <a:gd name="T13" fmla="*/ 42 h 336"/>
                <a:gd name="T14" fmla="*/ 0 w 118"/>
                <a:gd name="T15" fmla="*/ 301 h 336"/>
                <a:gd name="T16" fmla="*/ 0 w 118"/>
                <a:gd name="T17" fmla="*/ 301 h 336"/>
                <a:gd name="T18" fmla="*/ 0 w 118"/>
                <a:gd name="T19" fmla="*/ 301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336">
                  <a:moveTo>
                    <a:pt x="0" y="301"/>
                  </a:moveTo>
                  <a:cubicBezTo>
                    <a:pt x="0" y="318"/>
                    <a:pt x="17" y="335"/>
                    <a:pt x="34" y="335"/>
                  </a:cubicBezTo>
                  <a:cubicBezTo>
                    <a:pt x="84" y="335"/>
                    <a:pt x="84" y="335"/>
                    <a:pt x="84" y="335"/>
                  </a:cubicBezTo>
                  <a:cubicBezTo>
                    <a:pt x="101" y="335"/>
                    <a:pt x="117" y="318"/>
                    <a:pt x="117" y="301"/>
                  </a:cubicBezTo>
                  <a:cubicBezTo>
                    <a:pt x="117" y="76"/>
                    <a:pt x="117" y="76"/>
                    <a:pt x="117" y="76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0" y="301"/>
                  </a:lnTo>
                  <a:close/>
                  <a:moveTo>
                    <a:pt x="0" y="301"/>
                  </a:moveTo>
                  <a:lnTo>
                    <a:pt x="0" y="3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6" name="Freeform 13"/>
            <p:cNvSpPr>
              <a:spLocks noChangeArrowheads="1"/>
            </p:cNvSpPr>
            <p:nvPr/>
          </p:nvSpPr>
          <p:spPr bwMode="auto">
            <a:xfrm>
              <a:off x="1727200" y="858837"/>
              <a:ext cx="42863" cy="120650"/>
            </a:xfrm>
            <a:custGeom>
              <a:avLst/>
              <a:gdLst>
                <a:gd name="T0" fmla="*/ 92 w 118"/>
                <a:gd name="T1" fmla="*/ 335 h 336"/>
                <a:gd name="T2" fmla="*/ 117 w 118"/>
                <a:gd name="T3" fmla="*/ 301 h 336"/>
                <a:gd name="T4" fmla="*/ 117 w 118"/>
                <a:gd name="T5" fmla="*/ 0 h 336"/>
                <a:gd name="T6" fmla="*/ 0 w 118"/>
                <a:gd name="T7" fmla="*/ 118 h 336"/>
                <a:gd name="T8" fmla="*/ 0 w 118"/>
                <a:gd name="T9" fmla="*/ 301 h 336"/>
                <a:gd name="T10" fmla="*/ 33 w 118"/>
                <a:gd name="T11" fmla="*/ 335 h 336"/>
                <a:gd name="T12" fmla="*/ 92 w 118"/>
                <a:gd name="T13" fmla="*/ 335 h 336"/>
                <a:gd name="T14" fmla="*/ 92 w 118"/>
                <a:gd name="T15" fmla="*/ 335 h 336"/>
                <a:gd name="T16" fmla="*/ 92 w 118"/>
                <a:gd name="T17" fmla="*/ 3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336">
                  <a:moveTo>
                    <a:pt x="92" y="335"/>
                  </a:moveTo>
                  <a:cubicBezTo>
                    <a:pt x="108" y="335"/>
                    <a:pt x="117" y="318"/>
                    <a:pt x="117" y="30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0" y="318"/>
                    <a:pt x="16" y="335"/>
                    <a:pt x="33" y="335"/>
                  </a:cubicBezTo>
                  <a:lnTo>
                    <a:pt x="92" y="335"/>
                  </a:lnTo>
                  <a:close/>
                  <a:moveTo>
                    <a:pt x="92" y="335"/>
                  </a:moveTo>
                  <a:lnTo>
                    <a:pt x="92" y="33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7" name="Freeform 14"/>
            <p:cNvSpPr>
              <a:spLocks noChangeArrowheads="1"/>
            </p:cNvSpPr>
            <p:nvPr/>
          </p:nvSpPr>
          <p:spPr bwMode="auto">
            <a:xfrm>
              <a:off x="1795463" y="817562"/>
              <a:ext cx="46037" cy="163512"/>
            </a:xfrm>
            <a:custGeom>
              <a:avLst/>
              <a:gdLst>
                <a:gd name="T0" fmla="*/ 0 w 126"/>
                <a:gd name="T1" fmla="*/ 41 h 452"/>
                <a:gd name="T2" fmla="*/ 0 w 126"/>
                <a:gd name="T3" fmla="*/ 417 h 452"/>
                <a:gd name="T4" fmla="*/ 33 w 126"/>
                <a:gd name="T5" fmla="*/ 451 h 452"/>
                <a:gd name="T6" fmla="*/ 92 w 126"/>
                <a:gd name="T7" fmla="*/ 451 h 452"/>
                <a:gd name="T8" fmla="*/ 125 w 126"/>
                <a:gd name="T9" fmla="*/ 417 h 452"/>
                <a:gd name="T10" fmla="*/ 125 w 126"/>
                <a:gd name="T11" fmla="*/ 66 h 452"/>
                <a:gd name="T12" fmla="*/ 50 w 126"/>
                <a:gd name="T13" fmla="*/ 0 h 452"/>
                <a:gd name="T14" fmla="*/ 0 w 126"/>
                <a:gd name="T15" fmla="*/ 41 h 452"/>
                <a:gd name="T16" fmla="*/ 0 w 126"/>
                <a:gd name="T17" fmla="*/ 41 h 452"/>
                <a:gd name="T18" fmla="*/ 0 w 126"/>
                <a:gd name="T19" fmla="*/ 4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452">
                  <a:moveTo>
                    <a:pt x="0" y="41"/>
                  </a:moveTo>
                  <a:cubicBezTo>
                    <a:pt x="0" y="417"/>
                    <a:pt x="0" y="417"/>
                    <a:pt x="0" y="417"/>
                  </a:cubicBezTo>
                  <a:cubicBezTo>
                    <a:pt x="0" y="434"/>
                    <a:pt x="17" y="451"/>
                    <a:pt x="33" y="451"/>
                  </a:cubicBezTo>
                  <a:cubicBezTo>
                    <a:pt x="92" y="451"/>
                    <a:pt x="92" y="451"/>
                    <a:pt x="92" y="451"/>
                  </a:cubicBezTo>
                  <a:cubicBezTo>
                    <a:pt x="109" y="451"/>
                    <a:pt x="125" y="434"/>
                    <a:pt x="125" y="417"/>
                  </a:cubicBezTo>
                  <a:cubicBezTo>
                    <a:pt x="125" y="66"/>
                    <a:pt x="125" y="66"/>
                    <a:pt x="125" y="66"/>
                  </a:cubicBezTo>
                  <a:cubicBezTo>
                    <a:pt x="50" y="0"/>
                    <a:pt x="50" y="0"/>
                    <a:pt x="50" y="0"/>
                  </a:cubicBezTo>
                  <a:lnTo>
                    <a:pt x="0" y="41"/>
                  </a:lnTo>
                  <a:close/>
                  <a:moveTo>
                    <a:pt x="0" y="41"/>
                  </a:move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8" name="Freeform 15"/>
            <p:cNvSpPr>
              <a:spLocks noChangeArrowheads="1"/>
            </p:cNvSpPr>
            <p:nvPr/>
          </p:nvSpPr>
          <p:spPr bwMode="auto">
            <a:xfrm>
              <a:off x="1576388" y="744537"/>
              <a:ext cx="261937" cy="163512"/>
            </a:xfrm>
            <a:custGeom>
              <a:avLst/>
              <a:gdLst>
                <a:gd name="T0" fmla="*/ 234 w 728"/>
                <a:gd name="T1" fmla="*/ 284 h 452"/>
                <a:gd name="T2" fmla="*/ 292 w 728"/>
                <a:gd name="T3" fmla="*/ 284 h 452"/>
                <a:gd name="T4" fmla="*/ 359 w 728"/>
                <a:gd name="T5" fmla="*/ 351 h 452"/>
                <a:gd name="T6" fmla="*/ 401 w 728"/>
                <a:gd name="T7" fmla="*/ 368 h 452"/>
                <a:gd name="T8" fmla="*/ 434 w 728"/>
                <a:gd name="T9" fmla="*/ 351 h 452"/>
                <a:gd name="T10" fmla="*/ 660 w 728"/>
                <a:gd name="T11" fmla="*/ 134 h 452"/>
                <a:gd name="T12" fmla="*/ 694 w 728"/>
                <a:gd name="T13" fmla="*/ 167 h 452"/>
                <a:gd name="T14" fmla="*/ 710 w 728"/>
                <a:gd name="T15" fmla="*/ 175 h 452"/>
                <a:gd name="T16" fmla="*/ 727 w 728"/>
                <a:gd name="T17" fmla="*/ 159 h 452"/>
                <a:gd name="T18" fmla="*/ 727 w 728"/>
                <a:gd name="T19" fmla="*/ 33 h 452"/>
                <a:gd name="T20" fmla="*/ 719 w 728"/>
                <a:gd name="T21" fmla="*/ 8 h 452"/>
                <a:gd name="T22" fmla="*/ 694 w 728"/>
                <a:gd name="T23" fmla="*/ 0 h 452"/>
                <a:gd name="T24" fmla="*/ 568 w 728"/>
                <a:gd name="T25" fmla="*/ 0 h 452"/>
                <a:gd name="T26" fmla="*/ 551 w 728"/>
                <a:gd name="T27" fmla="*/ 8 h 452"/>
                <a:gd name="T28" fmla="*/ 551 w 728"/>
                <a:gd name="T29" fmla="*/ 33 h 452"/>
                <a:gd name="T30" fmla="*/ 585 w 728"/>
                <a:gd name="T31" fmla="*/ 58 h 452"/>
                <a:gd name="T32" fmla="*/ 426 w 728"/>
                <a:gd name="T33" fmla="*/ 217 h 452"/>
                <a:gd name="T34" fmla="*/ 401 w 728"/>
                <a:gd name="T35" fmla="*/ 225 h 452"/>
                <a:gd name="T36" fmla="*/ 368 w 728"/>
                <a:gd name="T37" fmla="*/ 217 h 452"/>
                <a:gd name="T38" fmla="*/ 292 w 728"/>
                <a:gd name="T39" fmla="*/ 142 h 452"/>
                <a:gd name="T40" fmla="*/ 234 w 728"/>
                <a:gd name="T41" fmla="*/ 142 h 452"/>
                <a:gd name="T42" fmla="*/ 8 w 728"/>
                <a:gd name="T43" fmla="*/ 359 h 452"/>
                <a:gd name="T44" fmla="*/ 0 w 728"/>
                <a:gd name="T45" fmla="*/ 393 h 452"/>
                <a:gd name="T46" fmla="*/ 8 w 728"/>
                <a:gd name="T47" fmla="*/ 426 h 452"/>
                <a:gd name="T48" fmla="*/ 25 w 728"/>
                <a:gd name="T49" fmla="*/ 435 h 452"/>
                <a:gd name="T50" fmla="*/ 83 w 728"/>
                <a:gd name="T51" fmla="*/ 435 h 452"/>
                <a:gd name="T52" fmla="*/ 234 w 728"/>
                <a:gd name="T53" fmla="*/ 284 h 452"/>
                <a:gd name="T54" fmla="*/ 234 w 728"/>
                <a:gd name="T55" fmla="*/ 284 h 452"/>
                <a:gd name="T56" fmla="*/ 234 w 728"/>
                <a:gd name="T57" fmla="*/ 28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8" h="452">
                  <a:moveTo>
                    <a:pt x="234" y="284"/>
                  </a:moveTo>
                  <a:cubicBezTo>
                    <a:pt x="250" y="267"/>
                    <a:pt x="276" y="267"/>
                    <a:pt x="292" y="284"/>
                  </a:cubicBezTo>
                  <a:cubicBezTo>
                    <a:pt x="359" y="351"/>
                    <a:pt x="359" y="351"/>
                    <a:pt x="359" y="351"/>
                  </a:cubicBezTo>
                  <a:cubicBezTo>
                    <a:pt x="376" y="368"/>
                    <a:pt x="384" y="368"/>
                    <a:pt x="401" y="368"/>
                  </a:cubicBezTo>
                  <a:cubicBezTo>
                    <a:pt x="418" y="368"/>
                    <a:pt x="426" y="368"/>
                    <a:pt x="434" y="351"/>
                  </a:cubicBezTo>
                  <a:cubicBezTo>
                    <a:pt x="660" y="134"/>
                    <a:pt x="660" y="134"/>
                    <a:pt x="660" y="134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702" y="175"/>
                    <a:pt x="710" y="175"/>
                    <a:pt x="710" y="175"/>
                  </a:cubicBezTo>
                  <a:cubicBezTo>
                    <a:pt x="719" y="175"/>
                    <a:pt x="727" y="167"/>
                    <a:pt x="727" y="159"/>
                  </a:cubicBezTo>
                  <a:cubicBezTo>
                    <a:pt x="727" y="33"/>
                    <a:pt x="727" y="33"/>
                    <a:pt x="727" y="33"/>
                  </a:cubicBezTo>
                  <a:cubicBezTo>
                    <a:pt x="727" y="25"/>
                    <a:pt x="727" y="16"/>
                    <a:pt x="719" y="8"/>
                  </a:cubicBezTo>
                  <a:cubicBezTo>
                    <a:pt x="710" y="0"/>
                    <a:pt x="702" y="0"/>
                    <a:pt x="694" y="0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560" y="0"/>
                    <a:pt x="551" y="0"/>
                    <a:pt x="551" y="8"/>
                  </a:cubicBezTo>
                  <a:cubicBezTo>
                    <a:pt x="543" y="16"/>
                    <a:pt x="551" y="25"/>
                    <a:pt x="551" y="33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426" y="217"/>
                    <a:pt x="426" y="217"/>
                    <a:pt x="426" y="217"/>
                  </a:cubicBezTo>
                  <a:cubicBezTo>
                    <a:pt x="426" y="225"/>
                    <a:pt x="409" y="225"/>
                    <a:pt x="401" y="225"/>
                  </a:cubicBezTo>
                  <a:cubicBezTo>
                    <a:pt x="393" y="225"/>
                    <a:pt x="376" y="225"/>
                    <a:pt x="368" y="217"/>
                  </a:cubicBezTo>
                  <a:cubicBezTo>
                    <a:pt x="292" y="142"/>
                    <a:pt x="292" y="142"/>
                    <a:pt x="292" y="142"/>
                  </a:cubicBezTo>
                  <a:cubicBezTo>
                    <a:pt x="276" y="125"/>
                    <a:pt x="250" y="125"/>
                    <a:pt x="234" y="142"/>
                  </a:cubicBezTo>
                  <a:cubicBezTo>
                    <a:pt x="8" y="359"/>
                    <a:pt x="8" y="359"/>
                    <a:pt x="8" y="359"/>
                  </a:cubicBezTo>
                  <a:cubicBezTo>
                    <a:pt x="0" y="368"/>
                    <a:pt x="0" y="384"/>
                    <a:pt x="0" y="393"/>
                  </a:cubicBezTo>
                  <a:cubicBezTo>
                    <a:pt x="0" y="410"/>
                    <a:pt x="0" y="418"/>
                    <a:pt x="8" y="426"/>
                  </a:cubicBezTo>
                  <a:cubicBezTo>
                    <a:pt x="25" y="435"/>
                    <a:pt x="25" y="435"/>
                    <a:pt x="25" y="435"/>
                  </a:cubicBezTo>
                  <a:cubicBezTo>
                    <a:pt x="41" y="451"/>
                    <a:pt x="67" y="451"/>
                    <a:pt x="83" y="435"/>
                  </a:cubicBezTo>
                  <a:lnTo>
                    <a:pt x="234" y="284"/>
                  </a:lnTo>
                  <a:close/>
                  <a:moveTo>
                    <a:pt x="234" y="284"/>
                  </a:moveTo>
                  <a:lnTo>
                    <a:pt x="234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9" name="Freeform 16"/>
            <p:cNvSpPr>
              <a:spLocks noChangeArrowheads="1"/>
            </p:cNvSpPr>
            <p:nvPr/>
          </p:nvSpPr>
          <p:spPr bwMode="auto">
            <a:xfrm>
              <a:off x="1569458" y="688424"/>
              <a:ext cx="334962" cy="331788"/>
            </a:xfrm>
            <a:custGeom>
              <a:avLst/>
              <a:gdLst>
                <a:gd name="T0" fmla="*/ 887 w 929"/>
                <a:gd name="T1" fmla="*/ 0 h 921"/>
                <a:gd name="T2" fmla="*/ 836 w 929"/>
                <a:gd name="T3" fmla="*/ 50 h 921"/>
                <a:gd name="T4" fmla="*/ 836 w 929"/>
                <a:gd name="T5" fmla="*/ 837 h 921"/>
                <a:gd name="T6" fmla="*/ 51 w 929"/>
                <a:gd name="T7" fmla="*/ 837 h 921"/>
                <a:gd name="T8" fmla="*/ 0 w 929"/>
                <a:gd name="T9" fmla="*/ 878 h 921"/>
                <a:gd name="T10" fmla="*/ 51 w 929"/>
                <a:gd name="T11" fmla="*/ 920 h 921"/>
                <a:gd name="T12" fmla="*/ 887 w 929"/>
                <a:gd name="T13" fmla="*/ 920 h 921"/>
                <a:gd name="T14" fmla="*/ 928 w 929"/>
                <a:gd name="T15" fmla="*/ 878 h 921"/>
                <a:gd name="T16" fmla="*/ 928 w 929"/>
                <a:gd name="T17" fmla="*/ 50 h 921"/>
                <a:gd name="T18" fmla="*/ 887 w 929"/>
                <a:gd name="T19" fmla="*/ 0 h 921"/>
                <a:gd name="T20" fmla="*/ 887 w 929"/>
                <a:gd name="T21" fmla="*/ 0 h 921"/>
                <a:gd name="T22" fmla="*/ 887 w 929"/>
                <a:gd name="T23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29" h="921">
                  <a:moveTo>
                    <a:pt x="887" y="0"/>
                  </a:moveTo>
                  <a:cubicBezTo>
                    <a:pt x="862" y="0"/>
                    <a:pt x="836" y="26"/>
                    <a:pt x="836" y="50"/>
                  </a:cubicBezTo>
                  <a:cubicBezTo>
                    <a:pt x="836" y="837"/>
                    <a:pt x="836" y="837"/>
                    <a:pt x="836" y="837"/>
                  </a:cubicBezTo>
                  <a:cubicBezTo>
                    <a:pt x="51" y="837"/>
                    <a:pt x="51" y="837"/>
                    <a:pt x="51" y="837"/>
                  </a:cubicBezTo>
                  <a:cubicBezTo>
                    <a:pt x="26" y="837"/>
                    <a:pt x="0" y="853"/>
                    <a:pt x="0" y="878"/>
                  </a:cubicBezTo>
                  <a:cubicBezTo>
                    <a:pt x="0" y="903"/>
                    <a:pt x="26" y="920"/>
                    <a:pt x="51" y="920"/>
                  </a:cubicBezTo>
                  <a:cubicBezTo>
                    <a:pt x="887" y="920"/>
                    <a:pt x="887" y="920"/>
                    <a:pt x="887" y="920"/>
                  </a:cubicBezTo>
                  <a:cubicBezTo>
                    <a:pt x="912" y="920"/>
                    <a:pt x="928" y="903"/>
                    <a:pt x="928" y="878"/>
                  </a:cubicBezTo>
                  <a:cubicBezTo>
                    <a:pt x="928" y="50"/>
                    <a:pt x="928" y="50"/>
                    <a:pt x="928" y="50"/>
                  </a:cubicBezTo>
                  <a:cubicBezTo>
                    <a:pt x="928" y="26"/>
                    <a:pt x="903" y="0"/>
                    <a:pt x="887" y="0"/>
                  </a:cubicBezTo>
                  <a:close/>
                  <a:moveTo>
                    <a:pt x="887" y="0"/>
                  </a:moveTo>
                  <a:lnTo>
                    <a:pt x="887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23" name="Group 587"/>
          <p:cNvGrpSpPr>
            <a:grpSpLocks/>
          </p:cNvGrpSpPr>
          <p:nvPr/>
        </p:nvGrpSpPr>
        <p:grpSpPr bwMode="auto">
          <a:xfrm>
            <a:off x="8342718" y="4044062"/>
            <a:ext cx="476906" cy="417553"/>
            <a:chOff x="1530350" y="5719762"/>
            <a:chExt cx="452438" cy="400050"/>
          </a:xfrm>
          <a:solidFill>
            <a:srgbClr val="F7F7F7"/>
          </a:solidFill>
        </p:grpSpPr>
        <p:sp>
          <p:nvSpPr>
            <p:cNvPr id="126" name="Freeform 533"/>
            <p:cNvSpPr>
              <a:spLocks noChangeArrowheads="1"/>
            </p:cNvSpPr>
            <p:nvPr/>
          </p:nvSpPr>
          <p:spPr bwMode="auto">
            <a:xfrm>
              <a:off x="1593850" y="59213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7" name="Freeform 534"/>
            <p:cNvSpPr>
              <a:spLocks noChangeArrowheads="1"/>
            </p:cNvSpPr>
            <p:nvPr/>
          </p:nvSpPr>
          <p:spPr bwMode="auto">
            <a:xfrm>
              <a:off x="1593850" y="59848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8" name="Freeform 535"/>
            <p:cNvSpPr>
              <a:spLocks noChangeArrowheads="1"/>
            </p:cNvSpPr>
            <p:nvPr/>
          </p:nvSpPr>
          <p:spPr bwMode="auto">
            <a:xfrm>
              <a:off x="1663700" y="5857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1" name="Freeform 536"/>
            <p:cNvSpPr>
              <a:spLocks noChangeArrowheads="1"/>
            </p:cNvSpPr>
            <p:nvPr/>
          </p:nvSpPr>
          <p:spPr bwMode="auto">
            <a:xfrm>
              <a:off x="1663700" y="59213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2" name="Freeform 537"/>
            <p:cNvSpPr>
              <a:spLocks noChangeArrowheads="1"/>
            </p:cNvSpPr>
            <p:nvPr/>
          </p:nvSpPr>
          <p:spPr bwMode="auto">
            <a:xfrm>
              <a:off x="1663700" y="5984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3" name="Freeform 538"/>
            <p:cNvSpPr>
              <a:spLocks noChangeArrowheads="1"/>
            </p:cNvSpPr>
            <p:nvPr/>
          </p:nvSpPr>
          <p:spPr bwMode="auto">
            <a:xfrm>
              <a:off x="1530350" y="5719762"/>
              <a:ext cx="452438" cy="400050"/>
            </a:xfrm>
            <a:custGeom>
              <a:avLst/>
              <a:gdLst>
                <a:gd name="T0" fmla="*/ 1029 w 1255"/>
                <a:gd name="T1" fmla="*/ 75 h 1113"/>
                <a:gd name="T2" fmla="*/ 75 w 1255"/>
                <a:gd name="T3" fmla="*/ 0 h 1113"/>
                <a:gd name="T4" fmla="*/ 0 w 1255"/>
                <a:gd name="T5" fmla="*/ 953 h 1113"/>
                <a:gd name="T6" fmla="*/ 644 w 1255"/>
                <a:gd name="T7" fmla="*/ 1029 h 1113"/>
                <a:gd name="T8" fmla="*/ 1254 w 1255"/>
                <a:gd name="T9" fmla="*/ 736 h 1113"/>
                <a:gd name="T10" fmla="*/ 335 w 1255"/>
                <a:gd name="T11" fmla="*/ 75 h 1113"/>
                <a:gd name="T12" fmla="*/ 694 w 1255"/>
                <a:gd name="T13" fmla="*/ 167 h 1113"/>
                <a:gd name="T14" fmla="*/ 335 w 1255"/>
                <a:gd name="T15" fmla="*/ 75 h 1113"/>
                <a:gd name="T16" fmla="*/ 937 w 1255"/>
                <a:gd name="T17" fmla="*/ 251 h 1113"/>
                <a:gd name="T18" fmla="*/ 878 w 1255"/>
                <a:gd name="T19" fmla="*/ 368 h 1113"/>
                <a:gd name="T20" fmla="*/ 661 w 1255"/>
                <a:gd name="T21" fmla="*/ 385 h 1113"/>
                <a:gd name="T22" fmla="*/ 552 w 1255"/>
                <a:gd name="T23" fmla="*/ 494 h 1113"/>
                <a:gd name="T24" fmla="*/ 510 w 1255"/>
                <a:gd name="T25" fmla="*/ 736 h 1113"/>
                <a:gd name="T26" fmla="*/ 92 w 1255"/>
                <a:gd name="T27" fmla="*/ 920 h 1113"/>
                <a:gd name="T28" fmla="*/ 845 w 1255"/>
                <a:gd name="T29" fmla="*/ 435 h 1113"/>
                <a:gd name="T30" fmla="*/ 911 w 1255"/>
                <a:gd name="T31" fmla="*/ 435 h 1113"/>
                <a:gd name="T32" fmla="*/ 845 w 1255"/>
                <a:gd name="T33" fmla="*/ 435 h 1113"/>
                <a:gd name="T34" fmla="*/ 577 w 1255"/>
                <a:gd name="T35" fmla="*/ 769 h 1113"/>
                <a:gd name="T36" fmla="*/ 577 w 1255"/>
                <a:gd name="T37" fmla="*/ 703 h 1113"/>
                <a:gd name="T38" fmla="*/ 878 w 1255"/>
                <a:gd name="T39" fmla="*/ 1079 h 1113"/>
                <a:gd name="T40" fmla="*/ 878 w 1255"/>
                <a:gd name="T41" fmla="*/ 1004 h 1113"/>
                <a:gd name="T42" fmla="*/ 878 w 1255"/>
                <a:gd name="T43" fmla="*/ 1079 h 1113"/>
                <a:gd name="T44" fmla="*/ 945 w 1255"/>
                <a:gd name="T45" fmla="*/ 728 h 1113"/>
                <a:gd name="T46" fmla="*/ 878 w 1255"/>
                <a:gd name="T47" fmla="*/ 803 h 1113"/>
                <a:gd name="T48" fmla="*/ 661 w 1255"/>
                <a:gd name="T49" fmla="*/ 627 h 1113"/>
                <a:gd name="T50" fmla="*/ 694 w 1255"/>
                <a:gd name="T51" fmla="*/ 585 h 1113"/>
                <a:gd name="T52" fmla="*/ 878 w 1255"/>
                <a:gd name="T53" fmla="*/ 669 h 1113"/>
                <a:gd name="T54" fmla="*/ 1045 w 1255"/>
                <a:gd name="T55" fmla="*/ 544 h 1113"/>
                <a:gd name="T56" fmla="*/ 1087 w 1255"/>
                <a:gd name="T57" fmla="*/ 585 h 1113"/>
                <a:gd name="T58" fmla="*/ 1146 w 1255"/>
                <a:gd name="T59" fmla="*/ 736 h 1113"/>
                <a:gd name="T60" fmla="*/ 1221 w 1255"/>
                <a:gd name="T61" fmla="*/ 736 h 1113"/>
                <a:gd name="T62" fmla="*/ 1179 w 1255"/>
                <a:gd name="T63" fmla="*/ 769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55" h="1113">
                  <a:moveTo>
                    <a:pt x="1029" y="402"/>
                  </a:moveTo>
                  <a:cubicBezTo>
                    <a:pt x="1029" y="75"/>
                    <a:pt x="1029" y="75"/>
                    <a:pt x="1029" y="75"/>
                  </a:cubicBezTo>
                  <a:cubicBezTo>
                    <a:pt x="1029" y="34"/>
                    <a:pt x="995" y="0"/>
                    <a:pt x="953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5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95"/>
                    <a:pt x="34" y="1029"/>
                    <a:pt x="75" y="1029"/>
                  </a:cubicBezTo>
                  <a:cubicBezTo>
                    <a:pt x="644" y="1029"/>
                    <a:pt x="644" y="1029"/>
                    <a:pt x="644" y="1029"/>
                  </a:cubicBezTo>
                  <a:cubicBezTo>
                    <a:pt x="711" y="1079"/>
                    <a:pt x="795" y="1112"/>
                    <a:pt x="878" y="1112"/>
                  </a:cubicBezTo>
                  <a:cubicBezTo>
                    <a:pt x="1087" y="1112"/>
                    <a:pt x="1254" y="945"/>
                    <a:pt x="1254" y="736"/>
                  </a:cubicBezTo>
                  <a:cubicBezTo>
                    <a:pt x="1254" y="585"/>
                    <a:pt x="1162" y="460"/>
                    <a:pt x="1029" y="402"/>
                  </a:cubicBezTo>
                  <a:close/>
                  <a:moveTo>
                    <a:pt x="335" y="75"/>
                  </a:moveTo>
                  <a:cubicBezTo>
                    <a:pt x="694" y="75"/>
                    <a:pt x="694" y="75"/>
                    <a:pt x="694" y="75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335" y="167"/>
                    <a:pt x="335" y="167"/>
                    <a:pt x="335" y="167"/>
                  </a:cubicBezTo>
                  <a:lnTo>
                    <a:pt x="335" y="75"/>
                  </a:lnTo>
                  <a:close/>
                  <a:moveTo>
                    <a:pt x="92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0" y="368"/>
                    <a:pt x="895" y="368"/>
                    <a:pt x="878" y="368"/>
                  </a:cubicBezTo>
                  <a:cubicBezTo>
                    <a:pt x="795" y="368"/>
                    <a:pt x="719" y="393"/>
                    <a:pt x="661" y="435"/>
                  </a:cubicBezTo>
                  <a:cubicBezTo>
                    <a:pt x="661" y="385"/>
                    <a:pt x="661" y="385"/>
                    <a:pt x="661" y="385"/>
                  </a:cubicBezTo>
                  <a:cubicBezTo>
                    <a:pt x="552" y="385"/>
                    <a:pt x="552" y="385"/>
                    <a:pt x="552" y="385"/>
                  </a:cubicBezTo>
                  <a:cubicBezTo>
                    <a:pt x="552" y="494"/>
                    <a:pt x="552" y="494"/>
                    <a:pt x="552" y="494"/>
                  </a:cubicBezTo>
                  <a:cubicBezTo>
                    <a:pt x="602" y="494"/>
                    <a:pt x="602" y="494"/>
                    <a:pt x="602" y="494"/>
                  </a:cubicBezTo>
                  <a:cubicBezTo>
                    <a:pt x="544" y="560"/>
                    <a:pt x="510" y="644"/>
                    <a:pt x="510" y="736"/>
                  </a:cubicBezTo>
                  <a:cubicBezTo>
                    <a:pt x="510" y="803"/>
                    <a:pt x="527" y="870"/>
                    <a:pt x="560" y="920"/>
                  </a:cubicBezTo>
                  <a:cubicBezTo>
                    <a:pt x="92" y="920"/>
                    <a:pt x="92" y="920"/>
                    <a:pt x="92" y="920"/>
                  </a:cubicBezTo>
                  <a:lnTo>
                    <a:pt x="92" y="251"/>
                  </a:lnTo>
                  <a:close/>
                  <a:moveTo>
                    <a:pt x="845" y="435"/>
                  </a:moveTo>
                  <a:cubicBezTo>
                    <a:pt x="845" y="418"/>
                    <a:pt x="861" y="402"/>
                    <a:pt x="878" y="402"/>
                  </a:cubicBezTo>
                  <a:cubicBezTo>
                    <a:pt x="895" y="402"/>
                    <a:pt x="911" y="418"/>
                    <a:pt x="911" y="435"/>
                  </a:cubicBezTo>
                  <a:cubicBezTo>
                    <a:pt x="911" y="452"/>
                    <a:pt x="895" y="468"/>
                    <a:pt x="878" y="468"/>
                  </a:cubicBezTo>
                  <a:cubicBezTo>
                    <a:pt x="861" y="468"/>
                    <a:pt x="845" y="452"/>
                    <a:pt x="845" y="435"/>
                  </a:cubicBezTo>
                  <a:close/>
                  <a:moveTo>
                    <a:pt x="610" y="736"/>
                  </a:moveTo>
                  <a:cubicBezTo>
                    <a:pt x="610" y="761"/>
                    <a:pt x="594" y="769"/>
                    <a:pt x="577" y="769"/>
                  </a:cubicBezTo>
                  <a:cubicBezTo>
                    <a:pt x="560" y="769"/>
                    <a:pt x="544" y="761"/>
                    <a:pt x="544" y="736"/>
                  </a:cubicBezTo>
                  <a:cubicBezTo>
                    <a:pt x="544" y="719"/>
                    <a:pt x="560" y="703"/>
                    <a:pt x="577" y="703"/>
                  </a:cubicBezTo>
                  <a:cubicBezTo>
                    <a:pt x="594" y="703"/>
                    <a:pt x="610" y="719"/>
                    <a:pt x="610" y="736"/>
                  </a:cubicBezTo>
                  <a:close/>
                  <a:moveTo>
                    <a:pt x="878" y="1079"/>
                  </a:moveTo>
                  <a:cubicBezTo>
                    <a:pt x="861" y="1079"/>
                    <a:pt x="845" y="1062"/>
                    <a:pt x="845" y="1045"/>
                  </a:cubicBezTo>
                  <a:cubicBezTo>
                    <a:pt x="845" y="1020"/>
                    <a:pt x="861" y="1004"/>
                    <a:pt x="878" y="1004"/>
                  </a:cubicBezTo>
                  <a:cubicBezTo>
                    <a:pt x="895" y="1004"/>
                    <a:pt x="911" y="1020"/>
                    <a:pt x="911" y="1045"/>
                  </a:cubicBezTo>
                  <a:cubicBezTo>
                    <a:pt x="911" y="1062"/>
                    <a:pt x="895" y="1079"/>
                    <a:pt x="878" y="1079"/>
                  </a:cubicBezTo>
                  <a:close/>
                  <a:moveTo>
                    <a:pt x="1087" y="585"/>
                  </a:moveTo>
                  <a:cubicBezTo>
                    <a:pt x="945" y="728"/>
                    <a:pt x="945" y="728"/>
                    <a:pt x="945" y="728"/>
                  </a:cubicBezTo>
                  <a:lnTo>
                    <a:pt x="945" y="736"/>
                  </a:lnTo>
                  <a:cubicBezTo>
                    <a:pt x="945" y="778"/>
                    <a:pt x="920" y="803"/>
                    <a:pt x="878" y="803"/>
                  </a:cubicBezTo>
                  <a:cubicBezTo>
                    <a:pt x="845" y="803"/>
                    <a:pt x="811" y="778"/>
                    <a:pt x="811" y="744"/>
                  </a:cubicBezTo>
                  <a:cubicBezTo>
                    <a:pt x="661" y="627"/>
                    <a:pt x="661" y="627"/>
                    <a:pt x="661" y="627"/>
                  </a:cubicBezTo>
                  <a:cubicBezTo>
                    <a:pt x="652" y="619"/>
                    <a:pt x="644" y="594"/>
                    <a:pt x="652" y="585"/>
                  </a:cubicBezTo>
                  <a:cubicBezTo>
                    <a:pt x="661" y="577"/>
                    <a:pt x="686" y="569"/>
                    <a:pt x="694" y="585"/>
                  </a:cubicBezTo>
                  <a:cubicBezTo>
                    <a:pt x="836" y="686"/>
                    <a:pt x="836" y="686"/>
                    <a:pt x="836" y="686"/>
                  </a:cubicBezTo>
                  <a:cubicBezTo>
                    <a:pt x="845" y="677"/>
                    <a:pt x="861" y="669"/>
                    <a:pt x="878" y="669"/>
                  </a:cubicBezTo>
                  <a:cubicBezTo>
                    <a:pt x="895" y="669"/>
                    <a:pt x="903" y="677"/>
                    <a:pt x="911" y="677"/>
                  </a:cubicBezTo>
                  <a:cubicBezTo>
                    <a:pt x="1045" y="544"/>
                    <a:pt x="1045" y="544"/>
                    <a:pt x="1045" y="544"/>
                  </a:cubicBezTo>
                  <a:cubicBezTo>
                    <a:pt x="1062" y="535"/>
                    <a:pt x="1079" y="535"/>
                    <a:pt x="1087" y="544"/>
                  </a:cubicBezTo>
                  <a:cubicBezTo>
                    <a:pt x="1104" y="552"/>
                    <a:pt x="1096" y="569"/>
                    <a:pt x="1087" y="585"/>
                  </a:cubicBezTo>
                  <a:close/>
                  <a:moveTo>
                    <a:pt x="1179" y="769"/>
                  </a:moveTo>
                  <a:cubicBezTo>
                    <a:pt x="1162" y="769"/>
                    <a:pt x="1146" y="761"/>
                    <a:pt x="1146" y="736"/>
                  </a:cubicBezTo>
                  <a:cubicBezTo>
                    <a:pt x="1146" y="719"/>
                    <a:pt x="1162" y="703"/>
                    <a:pt x="1179" y="703"/>
                  </a:cubicBezTo>
                  <a:cubicBezTo>
                    <a:pt x="1204" y="703"/>
                    <a:pt x="1221" y="719"/>
                    <a:pt x="1221" y="736"/>
                  </a:cubicBezTo>
                  <a:cubicBezTo>
                    <a:pt x="1221" y="761"/>
                    <a:pt x="1204" y="769"/>
                    <a:pt x="1179" y="769"/>
                  </a:cubicBezTo>
                  <a:close/>
                  <a:moveTo>
                    <a:pt x="1179" y="769"/>
                  </a:moveTo>
                  <a:lnTo>
                    <a:pt x="1179" y="76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34" name="组合 4"/>
          <p:cNvGrpSpPr>
            <a:grpSpLocks/>
          </p:cNvGrpSpPr>
          <p:nvPr/>
        </p:nvGrpSpPr>
        <p:grpSpPr bwMode="auto">
          <a:xfrm>
            <a:off x="6904435" y="1481198"/>
            <a:ext cx="415528" cy="416719"/>
            <a:chOff x="9205771" y="1936782"/>
            <a:chExt cx="554905" cy="554905"/>
          </a:xfrm>
        </p:grpSpPr>
        <p:sp>
          <p:nvSpPr>
            <p:cNvPr id="135" name="椭圆 134"/>
            <p:cNvSpPr/>
            <p:nvPr/>
          </p:nvSpPr>
          <p:spPr>
            <a:xfrm>
              <a:off x="9205771" y="1936782"/>
              <a:ext cx="554905" cy="554905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36" name="文本框 142"/>
            <p:cNvSpPr txBox="1">
              <a:spLocks noChangeArrowheads="1"/>
            </p:cNvSpPr>
            <p:nvPr/>
          </p:nvSpPr>
          <p:spPr bwMode="auto">
            <a:xfrm>
              <a:off x="9229352" y="2022792"/>
              <a:ext cx="531324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37" name="组合 143"/>
          <p:cNvGrpSpPr>
            <a:grpSpLocks/>
          </p:cNvGrpSpPr>
          <p:nvPr/>
        </p:nvGrpSpPr>
        <p:grpSpPr bwMode="auto">
          <a:xfrm>
            <a:off x="1782366" y="2362261"/>
            <a:ext cx="476250" cy="416719"/>
            <a:chOff x="9205771" y="1936782"/>
            <a:chExt cx="634995" cy="554905"/>
          </a:xfrm>
        </p:grpSpPr>
        <p:sp>
          <p:nvSpPr>
            <p:cNvPr id="138" name="椭圆 137"/>
            <p:cNvSpPr/>
            <p:nvPr/>
          </p:nvSpPr>
          <p:spPr>
            <a:xfrm>
              <a:off x="9205771" y="1936782"/>
              <a:ext cx="555621" cy="554905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1" name="文本框 145"/>
            <p:cNvSpPr txBox="1">
              <a:spLocks noChangeArrowheads="1"/>
            </p:cNvSpPr>
            <p:nvPr/>
          </p:nvSpPr>
          <p:spPr bwMode="auto">
            <a:xfrm>
              <a:off x="9229351" y="2001433"/>
              <a:ext cx="611415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FEC16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1" name="组合 146"/>
          <p:cNvGrpSpPr>
            <a:grpSpLocks/>
          </p:cNvGrpSpPr>
          <p:nvPr/>
        </p:nvGrpSpPr>
        <p:grpSpPr bwMode="auto">
          <a:xfrm>
            <a:off x="1808560" y="4067237"/>
            <a:ext cx="465534" cy="415529"/>
            <a:chOff x="9198666" y="1936782"/>
            <a:chExt cx="620570" cy="554905"/>
          </a:xfrm>
        </p:grpSpPr>
        <p:sp>
          <p:nvSpPr>
            <p:cNvPr id="152" name="椭圆 151"/>
            <p:cNvSpPr/>
            <p:nvPr/>
          </p:nvSpPr>
          <p:spPr>
            <a:xfrm>
              <a:off x="9205015" y="1936782"/>
              <a:ext cx="555498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3" name="文本框 148"/>
            <p:cNvSpPr txBox="1">
              <a:spLocks noChangeArrowheads="1"/>
            </p:cNvSpPr>
            <p:nvPr/>
          </p:nvSpPr>
          <p:spPr bwMode="auto">
            <a:xfrm>
              <a:off x="9198666" y="2008728"/>
              <a:ext cx="620570" cy="41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4" name="组合 149"/>
          <p:cNvGrpSpPr>
            <a:grpSpLocks/>
          </p:cNvGrpSpPr>
          <p:nvPr/>
        </p:nvGrpSpPr>
        <p:grpSpPr bwMode="auto">
          <a:xfrm>
            <a:off x="6904435" y="3170696"/>
            <a:ext cx="583406" cy="416719"/>
            <a:chOff x="9205771" y="1936782"/>
            <a:chExt cx="777559" cy="554905"/>
          </a:xfrm>
        </p:grpSpPr>
        <p:sp>
          <p:nvSpPr>
            <p:cNvPr id="155" name="椭圆 154"/>
            <p:cNvSpPr/>
            <p:nvPr/>
          </p:nvSpPr>
          <p:spPr>
            <a:xfrm>
              <a:off x="9205771" y="1936782"/>
              <a:ext cx="555399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6" name="文本框 151"/>
            <p:cNvSpPr txBox="1">
              <a:spLocks noChangeArrowheads="1"/>
            </p:cNvSpPr>
            <p:nvPr/>
          </p:nvSpPr>
          <p:spPr bwMode="auto">
            <a:xfrm>
              <a:off x="9229351" y="2010163"/>
              <a:ext cx="753979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57" name="矩形 156"/>
          <p:cNvSpPr/>
          <p:nvPr/>
        </p:nvSpPr>
        <p:spPr>
          <a:xfrm>
            <a:off x="1665145" y="141633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8" name="矩形 157"/>
          <p:cNvSpPr/>
          <p:nvPr/>
        </p:nvSpPr>
        <p:spPr>
          <a:xfrm>
            <a:off x="2259284" y="2307919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9" name="矩形 158"/>
          <p:cNvSpPr/>
          <p:nvPr/>
        </p:nvSpPr>
        <p:spPr>
          <a:xfrm>
            <a:off x="1767473" y="312857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60" name="矩形 159"/>
          <p:cNvSpPr/>
          <p:nvPr/>
        </p:nvSpPr>
        <p:spPr>
          <a:xfrm>
            <a:off x="2401067" y="4010688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311826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17" y="1597268"/>
            <a:ext cx="3639629" cy="24218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46739" y="1597268"/>
            <a:ext cx="3564514" cy="24218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文本框 5"/>
          <p:cNvSpPr txBox="1">
            <a:spLocks noChangeArrowheads="1"/>
          </p:cNvSpPr>
          <p:nvPr/>
        </p:nvSpPr>
        <p:spPr bwMode="auto">
          <a:xfrm>
            <a:off x="4354662" y="1894901"/>
            <a:ext cx="16321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国内外研究状况</a:t>
            </a:r>
          </a:p>
        </p:txBody>
      </p:sp>
      <p:sp>
        <p:nvSpPr>
          <p:cNvPr id="12" name="文本框 6"/>
          <p:cNvSpPr txBox="1">
            <a:spLocks noChangeArrowheads="1"/>
          </p:cNvSpPr>
          <p:nvPr/>
        </p:nvSpPr>
        <p:spPr bwMode="auto">
          <a:xfrm>
            <a:off x="4375572" y="2233455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4377311" y="2972119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</p:spTree>
    <p:extLst>
      <p:ext uri="{BB962C8B-B14F-4D97-AF65-F5344CB8AC3E}">
        <p14:creationId xmlns:p14="http://schemas.microsoft.com/office/powerpoint/2010/main" val="38437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2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78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63"/>
          <p:cNvSpPr/>
          <p:nvPr/>
        </p:nvSpPr>
        <p:spPr>
          <a:xfrm>
            <a:off x="3341868" y="1709808"/>
            <a:ext cx="1222597" cy="1205265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6838" y="1723194"/>
            <a:ext cx="1212379" cy="1231224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5238" y="3025845"/>
            <a:ext cx="1217348" cy="1234681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8499" y="3065035"/>
            <a:ext cx="1227723" cy="1208877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3667" y="3005882"/>
            <a:ext cx="647390" cy="631602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2828" y="2341025"/>
            <a:ext cx="648229" cy="664857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056" y="3005882"/>
            <a:ext cx="647390" cy="631602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056" y="2341025"/>
            <a:ext cx="648229" cy="664857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1906" y="190212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6751" y="1723194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1894" y="363748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6739" y="3458556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4998" y="188395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4998" y="1705031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4998" y="3619321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4998" y="3440393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081" y="1896549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071" y="3605244"/>
            <a:ext cx="359779" cy="33706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8087" y="1933907"/>
            <a:ext cx="246810" cy="35977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4330" y="3577552"/>
            <a:ext cx="269875" cy="358775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圆角矩形 34"/>
          <p:cNvSpPr/>
          <p:nvPr/>
        </p:nvSpPr>
        <p:spPr>
          <a:xfrm>
            <a:off x="2843419" y="1649928"/>
            <a:ext cx="3457157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7"/>
          <p:cNvSpPr/>
          <p:nvPr/>
        </p:nvSpPr>
        <p:spPr>
          <a:xfrm>
            <a:off x="1047830" y="1649929"/>
            <a:ext cx="1663836" cy="1146383"/>
          </a:xfrm>
          <a:prstGeom prst="round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圆角矩形 9"/>
          <p:cNvSpPr/>
          <p:nvPr/>
        </p:nvSpPr>
        <p:spPr>
          <a:xfrm>
            <a:off x="2818536" y="2889227"/>
            <a:ext cx="1663836" cy="1146383"/>
          </a:xfrm>
          <a:prstGeom prst="round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圆角矩形 11"/>
          <p:cNvSpPr/>
          <p:nvPr/>
        </p:nvSpPr>
        <p:spPr>
          <a:xfrm>
            <a:off x="4611856" y="2889227"/>
            <a:ext cx="1663836" cy="1146383"/>
          </a:xfrm>
          <a:prstGeom prst="round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圆角矩形 13"/>
          <p:cNvSpPr/>
          <p:nvPr/>
        </p:nvSpPr>
        <p:spPr>
          <a:xfrm>
            <a:off x="1047830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176" y="1649928"/>
            <a:ext cx="1663836" cy="1146383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sp>
        <p:nvSpPr>
          <p:cNvPr id="16" name="圆角矩形 45"/>
          <p:cNvSpPr/>
          <p:nvPr/>
        </p:nvSpPr>
        <p:spPr>
          <a:xfrm>
            <a:off x="6405176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103227" y="1977148"/>
            <a:ext cx="271409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103227" y="1754922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56018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84466" y="3012504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74844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10419" y="2993929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21749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29"/>
          <p:cNvSpPr/>
          <p:nvPr/>
        </p:nvSpPr>
        <p:spPr>
          <a:xfrm>
            <a:off x="74306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09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871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674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39813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5631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2631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8449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0554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6372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04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0043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课题调研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63725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15586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实验验证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8646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40954" y="31616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检查调解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13567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64806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撰写论文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grpSp>
        <p:nvGrpSpPr>
          <p:cNvPr id="28" name="组合 17"/>
          <p:cNvGrpSpPr>
            <a:grpSpLocks/>
          </p:cNvGrpSpPr>
          <p:nvPr/>
        </p:nvGrpSpPr>
        <p:grpSpPr bwMode="auto">
          <a:xfrm rot="-2700000">
            <a:off x="3194901" y="2323086"/>
            <a:ext cx="272361" cy="273565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7383" y="2340595"/>
            <a:ext cx="167352" cy="16735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9" name="组合 162"/>
          <p:cNvGrpSpPr>
            <a:grpSpLocks/>
          </p:cNvGrpSpPr>
          <p:nvPr/>
        </p:nvGrpSpPr>
        <p:grpSpPr bwMode="auto">
          <a:xfrm>
            <a:off x="997526" y="2320603"/>
            <a:ext cx="229391" cy="228381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4420" y="2303504"/>
            <a:ext cx="221109" cy="22013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27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6171" y="1557949"/>
            <a:ext cx="1921797" cy="294812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7899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7899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7899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789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0490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5336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0490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693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731" y="1749071"/>
            <a:ext cx="653168" cy="653168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0479" y="1844181"/>
            <a:ext cx="653168" cy="653168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731" y="3471235"/>
            <a:ext cx="653168" cy="653168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0479" y="3562568"/>
            <a:ext cx="653168" cy="653168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25" name="矩形 124"/>
          <p:cNvSpPr/>
          <p:nvPr/>
        </p:nvSpPr>
        <p:spPr>
          <a:xfrm>
            <a:off x="769213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6" name="文本框 5"/>
          <p:cNvSpPr txBox="1">
            <a:spLocks noChangeArrowheads="1"/>
          </p:cNvSpPr>
          <p:nvPr/>
        </p:nvSpPr>
        <p:spPr bwMode="auto">
          <a:xfrm>
            <a:off x="1295268" y="3048932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2752372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8" name="文本框 5"/>
          <p:cNvSpPr txBox="1">
            <a:spLocks noChangeArrowheads="1"/>
          </p:cNvSpPr>
          <p:nvPr/>
        </p:nvSpPr>
        <p:spPr bwMode="auto">
          <a:xfrm>
            <a:off x="3233555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4735531" y="3356709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0" name="文本框 5"/>
          <p:cNvSpPr txBox="1">
            <a:spLocks noChangeArrowheads="1"/>
          </p:cNvSpPr>
          <p:nvPr/>
        </p:nvSpPr>
        <p:spPr bwMode="auto">
          <a:xfrm>
            <a:off x="5171039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6718691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2" name="文本框 5"/>
          <p:cNvSpPr txBox="1">
            <a:spLocks noChangeArrowheads="1"/>
          </p:cNvSpPr>
          <p:nvPr/>
        </p:nvSpPr>
        <p:spPr bwMode="auto">
          <a:xfrm>
            <a:off x="7173549" y="3048932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21B37A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41479" y="1559884"/>
            <a:ext cx="1289090" cy="1289090"/>
            <a:chOff x="4841479" y="1559884"/>
            <a:chExt cx="1289090" cy="1289090"/>
          </a:xfrm>
        </p:grpSpPr>
        <p:sp>
          <p:nvSpPr>
            <p:cNvPr id="118" name="椭圆 117"/>
            <p:cNvSpPr/>
            <p:nvPr/>
          </p:nvSpPr>
          <p:spPr>
            <a:xfrm>
              <a:off x="4975237" y="1693641"/>
              <a:ext cx="1021576" cy="1021576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4841479" y="1559884"/>
              <a:ext cx="1289090" cy="1289090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237413" y="1970553"/>
              <a:ext cx="465693" cy="467753"/>
              <a:chOff x="5394325" y="2859088"/>
              <a:chExt cx="358775" cy="360362"/>
            </a:xfrm>
            <a:solidFill>
              <a:schemeClr val="bg1"/>
            </a:solidFill>
          </p:grpSpPr>
          <p:sp>
            <p:nvSpPr>
              <p:cNvPr id="27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8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783419" y="1559880"/>
            <a:ext cx="1289090" cy="1289090"/>
            <a:chOff x="6783419" y="1559880"/>
            <a:chExt cx="1289090" cy="1289090"/>
          </a:xfrm>
        </p:grpSpPr>
        <p:sp>
          <p:nvSpPr>
            <p:cNvPr id="119" name="椭圆 118"/>
            <p:cNvSpPr/>
            <p:nvPr/>
          </p:nvSpPr>
          <p:spPr>
            <a:xfrm>
              <a:off x="6917176" y="1693637"/>
              <a:ext cx="1021576" cy="1021576"/>
            </a:xfrm>
            <a:prstGeom prst="ellipse">
              <a:avLst/>
            </a:prstGeom>
            <a:solidFill>
              <a:srgbClr val="9295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>
              <a:off x="6783419" y="1559880"/>
              <a:ext cx="1289090" cy="1289090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3" name="Group 69"/>
            <p:cNvGrpSpPr/>
            <p:nvPr/>
          </p:nvGrpSpPr>
          <p:grpSpPr>
            <a:xfrm>
              <a:off x="7194864" y="1985670"/>
              <a:ext cx="466200" cy="437511"/>
              <a:chOff x="10074275" y="1647825"/>
              <a:chExt cx="464344" cy="435769"/>
            </a:xfrm>
            <a:solidFill>
              <a:schemeClr val="bg1"/>
            </a:solidFill>
          </p:grpSpPr>
          <p:sp>
            <p:nvSpPr>
              <p:cNvPr id="34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5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6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7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8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899538" y="1559881"/>
            <a:ext cx="1289090" cy="1289090"/>
            <a:chOff x="2899538" y="1559881"/>
            <a:chExt cx="1289090" cy="1289090"/>
          </a:xfrm>
        </p:grpSpPr>
        <p:sp>
          <p:nvSpPr>
            <p:cNvPr id="117" name="椭圆 116"/>
            <p:cNvSpPr/>
            <p:nvPr/>
          </p:nvSpPr>
          <p:spPr>
            <a:xfrm>
              <a:off x="3033295" y="1693638"/>
              <a:ext cx="1021576" cy="1021576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2899538" y="1559881"/>
              <a:ext cx="1289090" cy="1289090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4" name="Group 112"/>
            <p:cNvGrpSpPr/>
            <p:nvPr/>
          </p:nvGrpSpPr>
          <p:grpSpPr>
            <a:xfrm>
              <a:off x="3310585" y="1985671"/>
              <a:ext cx="466997" cy="437511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5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6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957598" y="1559882"/>
            <a:ext cx="1289090" cy="1289090"/>
            <a:chOff x="957598" y="1559882"/>
            <a:chExt cx="1289090" cy="1289090"/>
          </a:xfrm>
        </p:grpSpPr>
        <p:sp>
          <p:nvSpPr>
            <p:cNvPr id="2" name="椭圆 1"/>
            <p:cNvSpPr/>
            <p:nvPr/>
          </p:nvSpPr>
          <p:spPr>
            <a:xfrm>
              <a:off x="1091355" y="1693641"/>
              <a:ext cx="1021576" cy="10215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957598" y="1559882"/>
              <a:ext cx="1289090" cy="1289090"/>
            </a:xfrm>
            <a:prstGeom prst="ellipse">
              <a:avLst/>
            </a:prstGeom>
            <a:noFill/>
            <a:ln>
              <a:solidFill>
                <a:srgbClr val="FF78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369043" y="2007956"/>
              <a:ext cx="466201" cy="466200"/>
              <a:chOff x="2473104" y="2145028"/>
              <a:chExt cx="359165" cy="359165"/>
            </a:xfrm>
            <a:solidFill>
              <a:schemeClr val="bg1"/>
            </a:solidFill>
          </p:grpSpPr>
          <p:sp>
            <p:nvSpPr>
              <p:cNvPr id="48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9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9166478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472" y="1449990"/>
            <a:ext cx="1903642" cy="1903642"/>
            <a:chOff x="785786" y="1643056"/>
            <a:chExt cx="1903642" cy="1903642"/>
          </a:xfrm>
        </p:grpSpPr>
        <p:sp>
          <p:nvSpPr>
            <p:cNvPr id="27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28" name="Arc 16"/>
            <p:cNvSpPr/>
            <p:nvPr/>
          </p:nvSpPr>
          <p:spPr>
            <a:xfrm flipH="1">
              <a:off x="785786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FEC1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7" name="Arc 8"/>
          <p:cNvSpPr/>
          <p:nvPr/>
        </p:nvSpPr>
        <p:spPr>
          <a:xfrm>
            <a:off x="2712898" y="1449990"/>
            <a:ext cx="1903642" cy="1903642"/>
          </a:xfrm>
          <a:prstGeom prst="arc">
            <a:avLst>
              <a:gd name="adj1" fmla="val 21571566"/>
              <a:gd name="adj2" fmla="val 10822907"/>
            </a:avLst>
          </a:prstGeom>
          <a:noFill/>
          <a:ln w="127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8" name="Arc 15"/>
          <p:cNvSpPr/>
          <p:nvPr/>
        </p:nvSpPr>
        <p:spPr>
          <a:xfrm flipH="1">
            <a:off x="2712898" y="1449990"/>
            <a:ext cx="1903642" cy="1903642"/>
          </a:xfrm>
          <a:prstGeom prst="arc">
            <a:avLst>
              <a:gd name="adj1" fmla="val 10782369"/>
              <a:gd name="adj2" fmla="val 0"/>
            </a:avLst>
          </a:prstGeom>
          <a:noFill/>
          <a:ln w="127000">
            <a:solidFill>
              <a:srgbClr val="FEC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16601" y="1449990"/>
            <a:ext cx="1903642" cy="1903642"/>
            <a:chOff x="4638358" y="1643056"/>
            <a:chExt cx="1903642" cy="1903642"/>
          </a:xfrm>
        </p:grpSpPr>
        <p:sp>
          <p:nvSpPr>
            <p:cNvPr id="46" name="Arc 9"/>
            <p:cNvSpPr/>
            <p:nvPr/>
          </p:nvSpPr>
          <p:spPr>
            <a:xfrm>
              <a:off x="463835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rc 14"/>
            <p:cNvSpPr/>
            <p:nvPr/>
          </p:nvSpPr>
          <p:spPr>
            <a:xfrm flipH="1">
              <a:off x="4638358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B287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19966" y="1449990"/>
            <a:ext cx="1903642" cy="1903642"/>
            <a:chOff x="6572264" y="1643056"/>
            <a:chExt cx="1903642" cy="1903642"/>
          </a:xfrm>
        </p:grpSpPr>
        <p:sp>
          <p:nvSpPr>
            <p:cNvPr id="54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55" name="Arc 13"/>
            <p:cNvSpPr/>
            <p:nvPr/>
          </p:nvSpPr>
          <p:spPr>
            <a:xfrm flipH="1">
              <a:off x="6572264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矩形 65"/>
          <p:cNvSpPr/>
          <p:nvPr/>
        </p:nvSpPr>
        <p:spPr>
          <a:xfrm>
            <a:off x="812369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7" name="矩形 66"/>
          <p:cNvSpPr/>
          <p:nvPr/>
        </p:nvSpPr>
        <p:spPr>
          <a:xfrm>
            <a:off x="2771796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8" name="矩形 67"/>
          <p:cNvSpPr/>
          <p:nvPr/>
        </p:nvSpPr>
        <p:spPr>
          <a:xfrm>
            <a:off x="4731223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9" name="矩形 68"/>
          <p:cNvSpPr/>
          <p:nvPr/>
        </p:nvSpPr>
        <p:spPr>
          <a:xfrm>
            <a:off x="6690650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188014" y="1750687"/>
            <a:ext cx="836246" cy="836246"/>
            <a:chOff x="5189728" y="1943753"/>
            <a:chExt cx="836246" cy="836246"/>
          </a:xfrm>
        </p:grpSpPr>
        <p:sp>
          <p:nvSpPr>
            <p:cNvPr id="64" name="椭圆 63"/>
            <p:cNvSpPr/>
            <p:nvPr/>
          </p:nvSpPr>
          <p:spPr>
            <a:xfrm>
              <a:off x="5189728" y="1943753"/>
              <a:ext cx="836246" cy="836246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371834" y="2154989"/>
              <a:ext cx="446850" cy="448827"/>
              <a:chOff x="5394325" y="2859088"/>
              <a:chExt cx="358775" cy="360362"/>
            </a:xfrm>
            <a:solidFill>
              <a:srgbClr val="92951D"/>
            </a:solidFill>
          </p:grpSpPr>
          <p:sp>
            <p:nvSpPr>
              <p:cNvPr id="29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3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4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7091656" y="1750687"/>
            <a:ext cx="836246" cy="836246"/>
            <a:chOff x="7093370" y="1943753"/>
            <a:chExt cx="836246" cy="836246"/>
          </a:xfrm>
        </p:grpSpPr>
        <p:sp>
          <p:nvSpPr>
            <p:cNvPr id="65" name="椭圆 64"/>
            <p:cNvSpPr/>
            <p:nvPr/>
          </p:nvSpPr>
          <p:spPr>
            <a:xfrm>
              <a:off x="7093370" y="1943753"/>
              <a:ext cx="836246" cy="836246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5" name="Group 69"/>
            <p:cNvGrpSpPr/>
            <p:nvPr/>
          </p:nvGrpSpPr>
          <p:grpSpPr>
            <a:xfrm>
              <a:off x="7287825" y="2143577"/>
              <a:ext cx="447336" cy="419808"/>
              <a:chOff x="10074275" y="1647825"/>
              <a:chExt cx="464344" cy="435769"/>
            </a:xfrm>
            <a:solidFill>
              <a:srgbClr val="B28743"/>
            </a:solidFill>
          </p:grpSpPr>
          <p:sp>
            <p:nvSpPr>
              <p:cNvPr id="36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0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4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5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8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21412" y="1680349"/>
            <a:ext cx="836246" cy="836246"/>
            <a:chOff x="3223126" y="1873415"/>
            <a:chExt cx="836246" cy="836246"/>
          </a:xfrm>
        </p:grpSpPr>
        <p:sp>
          <p:nvSpPr>
            <p:cNvPr id="63" name="椭圆 62"/>
            <p:cNvSpPr/>
            <p:nvPr/>
          </p:nvSpPr>
          <p:spPr>
            <a:xfrm>
              <a:off x="3223126" y="1873415"/>
              <a:ext cx="836246" cy="836246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9" name="Group 112"/>
            <p:cNvGrpSpPr/>
            <p:nvPr/>
          </p:nvGrpSpPr>
          <p:grpSpPr>
            <a:xfrm>
              <a:off x="3442382" y="2081634"/>
              <a:ext cx="448101" cy="419808"/>
              <a:chOff x="5368132" y="3540125"/>
              <a:chExt cx="465138" cy="435769"/>
            </a:xfrm>
            <a:solidFill>
              <a:srgbClr val="FEC160"/>
            </a:solidFill>
          </p:grpSpPr>
          <p:sp>
            <p:nvSpPr>
              <p:cNvPr id="5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317770" y="1680349"/>
            <a:ext cx="836246" cy="836246"/>
            <a:chOff x="1319484" y="1873415"/>
            <a:chExt cx="836246" cy="836246"/>
          </a:xfrm>
        </p:grpSpPr>
        <p:sp>
          <p:nvSpPr>
            <p:cNvPr id="3" name="椭圆 2"/>
            <p:cNvSpPr/>
            <p:nvPr/>
          </p:nvSpPr>
          <p:spPr>
            <a:xfrm>
              <a:off x="1319484" y="1873415"/>
              <a:ext cx="836246" cy="83624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513939" y="2067870"/>
              <a:ext cx="447337" cy="447336"/>
              <a:chOff x="2473104" y="2145028"/>
              <a:chExt cx="359165" cy="359165"/>
            </a:xfrm>
            <a:solidFill>
              <a:srgbClr val="FF7862"/>
            </a:solidFill>
          </p:grpSpPr>
          <p:sp>
            <p:nvSpPr>
              <p:cNvPr id="53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6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57" name="文本框 5"/>
          <p:cNvSpPr txBox="1">
            <a:spLocks noChangeArrowheads="1"/>
          </p:cNvSpPr>
          <p:nvPr/>
        </p:nvSpPr>
        <p:spPr bwMode="auto">
          <a:xfrm>
            <a:off x="1367081" y="2731687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文本框 5"/>
          <p:cNvSpPr txBox="1">
            <a:spLocks noChangeArrowheads="1"/>
          </p:cNvSpPr>
          <p:nvPr/>
        </p:nvSpPr>
        <p:spPr bwMode="auto">
          <a:xfrm>
            <a:off x="3305368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"/>
          <p:cNvSpPr txBox="1">
            <a:spLocks noChangeArrowheads="1"/>
          </p:cNvSpPr>
          <p:nvPr/>
        </p:nvSpPr>
        <p:spPr bwMode="auto">
          <a:xfrm>
            <a:off x="5242852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文本框 5"/>
          <p:cNvSpPr txBox="1">
            <a:spLocks noChangeArrowheads="1"/>
          </p:cNvSpPr>
          <p:nvPr/>
        </p:nvSpPr>
        <p:spPr bwMode="auto">
          <a:xfrm>
            <a:off x="7245362" y="2731687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057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cxnSp>
        <p:nvCxnSpPr>
          <p:cNvPr id="26" name="Straight Connector 7"/>
          <p:cNvCxnSpPr>
            <a:stCxn id="30" idx="6"/>
            <a:endCxn id="33" idx="2"/>
          </p:cNvCxnSpPr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ln w="12700" cap="flat">
            <a:solidFill>
              <a:schemeClr val="bg1">
                <a:lumMod val="75000"/>
              </a:schemeClr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9"/>
          <p:cNvSpPr/>
          <p:nvPr/>
        </p:nvSpPr>
        <p:spPr>
          <a:xfrm>
            <a:off x="20421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1" name="Isosceles Triangle 40"/>
          <p:cNvSpPr/>
          <p:nvPr/>
        </p:nvSpPr>
        <p:spPr>
          <a:xfrm rot="5400000">
            <a:off x="442159" y="3797318"/>
            <a:ext cx="279448" cy="24090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3" name="Oval 20"/>
          <p:cNvSpPr/>
          <p:nvPr/>
        </p:nvSpPr>
        <p:spPr>
          <a:xfrm>
            <a:off x="806239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/>
          <p:nvPr/>
        </p:nvSpPr>
        <p:spPr>
          <a:xfrm>
            <a:off x="8291700" y="3812091"/>
            <a:ext cx="238120" cy="2381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5" name="Rectangle 45"/>
          <p:cNvSpPr/>
          <p:nvPr/>
        </p:nvSpPr>
        <p:spPr>
          <a:xfrm>
            <a:off x="289527" y="4322703"/>
            <a:ext cx="5261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Start</a:t>
            </a:r>
          </a:p>
        </p:txBody>
      </p:sp>
      <p:sp>
        <p:nvSpPr>
          <p:cNvPr id="36" name="Rectangle 46"/>
          <p:cNvSpPr/>
          <p:nvPr/>
        </p:nvSpPr>
        <p:spPr>
          <a:xfrm>
            <a:off x="8123390" y="3210473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Finish</a:t>
            </a:r>
          </a:p>
        </p:txBody>
      </p:sp>
      <p:sp>
        <p:nvSpPr>
          <p:cNvPr id="40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42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51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52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62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0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78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9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4" name="矩形 53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5" name="矩形 54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1" name="矩形 60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研究课题</a:t>
            </a: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探索发现</a:t>
            </a:r>
          </a:p>
        </p:txBody>
      </p:sp>
      <p:sp>
        <p:nvSpPr>
          <p:cNvPr id="65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撰写论文</a:t>
            </a:r>
          </a:p>
        </p:txBody>
      </p:sp>
      <p:sp>
        <p:nvSpPr>
          <p:cNvPr id="66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检查调整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68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69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77" name="组合 17"/>
          <p:cNvGrpSpPr>
            <a:grpSpLocks/>
          </p:cNvGrpSpPr>
          <p:nvPr/>
        </p:nvGrpSpPr>
        <p:grpSpPr bwMode="auto">
          <a:xfrm rot="-2700000">
            <a:off x="3536485" y="2338648"/>
            <a:ext cx="230391" cy="231410"/>
            <a:chOff x="5394325" y="2859088"/>
            <a:chExt cx="358775" cy="360362"/>
          </a:xfrm>
          <a:solidFill>
            <a:schemeClr val="bg1"/>
          </a:solidFill>
        </p:grpSpPr>
        <p:sp>
          <p:nvSpPr>
            <p:cNvPr id="88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89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0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1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2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3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sp>
        <p:nvSpPr>
          <p:cNvPr id="94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华文细黑" panose="02010600040101010101" pitchFamily="2" charset="-122"/>
              <a:sym typeface="Gill Sans" charset="0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6686149" y="2317854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9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69785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3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7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2968" y="1466855"/>
            <a:ext cx="1447749" cy="143182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1679" y="2119688"/>
            <a:ext cx="1430601" cy="1447750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3523" y="3089753"/>
            <a:ext cx="1447749" cy="143182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026" y="3080034"/>
            <a:ext cx="681318" cy="681318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4688" y="3761352"/>
            <a:ext cx="681318" cy="68131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194" y="2200555"/>
            <a:ext cx="681318" cy="68131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6" name="AutoShape 112"/>
          <p:cNvSpPr>
            <a:spLocks/>
          </p:cNvSpPr>
          <p:nvPr/>
        </p:nvSpPr>
        <p:spPr bwMode="auto">
          <a:xfrm>
            <a:off x="3284672" y="2361827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7" name="AutoShape 113"/>
          <p:cNvSpPr>
            <a:spLocks/>
          </p:cNvSpPr>
          <p:nvPr/>
        </p:nvSpPr>
        <p:spPr bwMode="auto">
          <a:xfrm>
            <a:off x="4091942" y="3922122"/>
            <a:ext cx="246811" cy="35977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8" name="AutoShape 114"/>
          <p:cNvSpPr>
            <a:spLocks/>
          </p:cNvSpPr>
          <p:nvPr/>
        </p:nvSpPr>
        <p:spPr bwMode="auto">
          <a:xfrm>
            <a:off x="4147811" y="3978606"/>
            <a:ext cx="73061" cy="730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7370" y="1547070"/>
            <a:ext cx="681318" cy="68131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8447" y="1708147"/>
            <a:ext cx="359165" cy="359165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124"/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125"/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4" name="AutoShape 126"/>
          <p:cNvSpPr>
            <a:spLocks/>
          </p:cNvSpPr>
          <p:nvPr/>
        </p:nvSpPr>
        <p:spPr bwMode="auto">
          <a:xfrm>
            <a:off x="5564103" y="3241111"/>
            <a:ext cx="359165" cy="3591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5" name="AutoShape 127"/>
          <p:cNvSpPr>
            <a:spLocks/>
          </p:cNvSpPr>
          <p:nvPr/>
        </p:nvSpPr>
        <p:spPr bwMode="auto">
          <a:xfrm>
            <a:off x="5709610" y="3296980"/>
            <a:ext cx="84727" cy="841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0517" y="2400175"/>
            <a:ext cx="1431827" cy="1447749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367" y="220055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9213" y="2021627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3872" y="16808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3872" y="15019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8266" y="316304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8266" y="2984119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5934" y="375931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50780" y="3580384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81301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9595" y="1825355"/>
            <a:ext cx="505967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1" name="矩形 10"/>
          <p:cNvSpPr/>
          <p:nvPr/>
        </p:nvSpPr>
        <p:spPr>
          <a:xfrm>
            <a:off x="3829595" y="151817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rgbClr val="EB8374"/>
                </a:solidFill>
                <a:latin typeface="方正兰亭黑_GBK"/>
                <a:ea typeface="方正兰亭黑_GBK"/>
              </a:rPr>
              <a:t>国内研究现状</a:t>
            </a:r>
            <a:endParaRPr lang="zh-CN" altLang="en-US">
              <a:solidFill>
                <a:srgbClr val="EB8374"/>
              </a:solidFill>
              <a:ea typeface="微软雅黑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29286" y="1518174"/>
            <a:ext cx="3365176" cy="2752663"/>
            <a:chOff x="205338" y="1366523"/>
            <a:chExt cx="3811460" cy="3117717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1" r="27491"/>
            <a:stretch/>
          </p:blipFill>
          <p:spPr>
            <a:xfrm>
              <a:off x="205338" y="1366523"/>
              <a:ext cx="1870630" cy="311771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95" r="29995"/>
            <a:stretch/>
          </p:blipFill>
          <p:spPr>
            <a:xfrm>
              <a:off x="2146168" y="1366523"/>
              <a:ext cx="1870630" cy="3117717"/>
            </a:xfrm>
            <a:prstGeom prst="rect">
              <a:avLst/>
            </a:prstGeom>
          </p:spPr>
        </p:pic>
      </p:grpSp>
      <p:sp>
        <p:nvSpPr>
          <p:cNvPr id="15" name="椭圆 14"/>
          <p:cNvSpPr/>
          <p:nvPr/>
        </p:nvSpPr>
        <p:spPr>
          <a:xfrm>
            <a:off x="3960222" y="2894505"/>
            <a:ext cx="735844" cy="7358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96067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80083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96066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EB8374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rgbClr val="EB8374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080083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3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chemeClr val="accent3"/>
              </a:solidFill>
            </a:endParaRPr>
          </a:p>
        </p:txBody>
      </p:sp>
      <p:grpSp>
        <p:nvGrpSpPr>
          <p:cNvPr id="20" name="组合 17"/>
          <p:cNvGrpSpPr>
            <a:grpSpLocks/>
          </p:cNvGrpSpPr>
          <p:nvPr/>
        </p:nvGrpSpPr>
        <p:grpSpPr bwMode="auto">
          <a:xfrm rot="-2700000">
            <a:off x="4148757" y="3141239"/>
            <a:ext cx="358775" cy="360362"/>
            <a:chOff x="5394325" y="2859088"/>
            <a:chExt cx="358775" cy="360362"/>
          </a:xfrm>
          <a:solidFill>
            <a:sysClr val="window" lastClr="FFFFFF"/>
          </a:solidFill>
        </p:grpSpPr>
        <p:sp>
          <p:nvSpPr>
            <p:cNvPr id="21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2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3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4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5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6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85411" y="2894505"/>
            <a:ext cx="735844" cy="735844"/>
            <a:chOff x="6339840" y="3026259"/>
            <a:chExt cx="735844" cy="735844"/>
          </a:xfrm>
        </p:grpSpPr>
        <p:sp>
          <p:nvSpPr>
            <p:cNvPr id="28" name="椭圆 27"/>
            <p:cNvSpPr/>
            <p:nvPr/>
          </p:nvSpPr>
          <p:spPr>
            <a:xfrm>
              <a:off x="6339840" y="3026259"/>
              <a:ext cx="735844" cy="7358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Freeform 871"/>
            <p:cNvSpPr>
              <a:spLocks noEditPoints="1"/>
            </p:cNvSpPr>
            <p:nvPr/>
          </p:nvSpPr>
          <p:spPr bwMode="auto">
            <a:xfrm>
              <a:off x="6540281" y="3174312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7999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4827" y="2896435"/>
            <a:ext cx="540000" cy="54146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6910" y="2306872"/>
            <a:ext cx="1508400" cy="1512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260030" y="3530903"/>
            <a:ext cx="711257" cy="71318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598674" y="1366522"/>
            <a:ext cx="485734" cy="48705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 defTabSz="914400">
              <a:buFont typeface="Arial" panose="020B0604020202020204" pitchFamily="34" charset="0"/>
              <a:buChar char="•"/>
            </a:pPr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181" y="3437900"/>
            <a:ext cx="322373" cy="32324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2956" y="1629832"/>
            <a:ext cx="626400" cy="6281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4529852" y="4363978"/>
            <a:ext cx="597600" cy="59628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0666" y="2307610"/>
            <a:ext cx="999107" cy="10018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797" y="168397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19" name="矩形 18"/>
          <p:cNvSpPr/>
          <p:nvPr/>
        </p:nvSpPr>
        <p:spPr>
          <a:xfrm>
            <a:off x="2422970" y="148861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EB8374"/>
                </a:solidFill>
                <a:latin typeface="方正兰亭黑_GBK"/>
                <a:ea typeface="方正兰亭黑_GBK"/>
                <a:cs typeface="Arial" pitchFamily="34" charset="0"/>
              </a:rPr>
              <a:t>意义一</a:t>
            </a:r>
            <a:endParaRPr lang="zh-CN" altLang="en-US" sz="120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76" y="4034079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1" name="矩形 20"/>
          <p:cNvSpPr/>
          <p:nvPr/>
        </p:nvSpPr>
        <p:spPr>
          <a:xfrm>
            <a:off x="2618949" y="3838721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608C7D"/>
                </a:solidFill>
                <a:latin typeface="方正兰亭黑_GBK"/>
                <a:ea typeface="方正兰亭黑_GBK"/>
                <a:cs typeface="Arial" pitchFamily="34" charset="0"/>
              </a:rPr>
              <a:t>意义三</a:t>
            </a:r>
            <a:endParaRPr lang="zh-CN" altLang="en-US" sz="120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59773" y="261844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3" name="矩形 22"/>
          <p:cNvSpPr/>
          <p:nvPr/>
        </p:nvSpPr>
        <p:spPr>
          <a:xfrm>
            <a:off x="6659773" y="242308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itchFamily="34" charset="0"/>
              </a:rPr>
              <a:t>意义二</a:t>
            </a:r>
            <a:endParaRPr lang="zh-CN" altLang="en-US" sz="120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2600" y="2579861"/>
            <a:ext cx="455239" cy="4573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037" y="1455272"/>
            <a:ext cx="1044000" cy="1042326"/>
            <a:chOff x="3173346" y="1233585"/>
            <a:chExt cx="1044000" cy="1042326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274" y="3838721"/>
            <a:ext cx="972000" cy="970097"/>
            <a:chOff x="3300583" y="3617034"/>
            <a:chExt cx="972000" cy="970097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137688" y="2876062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1" kern="0">
                <a:solidFill>
                  <a:prstClr val="white"/>
                </a:solidFill>
                <a:latin typeface="方正兰亭黑_GBK"/>
                <a:ea typeface="方正兰亭黑_GBK"/>
                <a:cs typeface="Arial" pitchFamily="34" charset="0"/>
              </a:rPr>
              <a:t>选题的意义</a:t>
            </a:r>
            <a:endParaRPr lang="zh-CN" altLang="en-US" sz="4400" b="1" kern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  <p:extLst>
      <p:ext uri="{BB962C8B-B14F-4D97-AF65-F5344CB8AC3E}">
        <p14:creationId xmlns:p14="http://schemas.microsoft.com/office/powerpoint/2010/main" val="442687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1" y="1744672"/>
            <a:ext cx="2921462" cy="19471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111889" y="1744672"/>
            <a:ext cx="2945025" cy="19542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43212" y="2284537"/>
            <a:ext cx="2882378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prstClr val="white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3" name="矩形 12"/>
          <p:cNvSpPr/>
          <p:nvPr/>
        </p:nvSpPr>
        <p:spPr>
          <a:xfrm>
            <a:off x="6914987" y="1991069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prstClr val="white"/>
                </a:solidFill>
                <a:latin typeface="方正兰亭黑_GBK"/>
                <a:ea typeface="方正兰亭黑_GBK"/>
              </a:rPr>
              <a:t>选题的背景</a:t>
            </a:r>
            <a:endParaRPr lang="zh-CN" altLang="en-US">
              <a:solidFill>
                <a:prstClr val="white"/>
              </a:solidFill>
              <a:ea typeface="微软雅黑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40" r="-18"/>
          <a:stretch/>
        </p:blipFill>
        <p:spPr>
          <a:xfrm>
            <a:off x="3105473" y="1744672"/>
            <a:ext cx="2918872" cy="194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00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145989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32195" y="1457827"/>
            <a:ext cx="1301461" cy="1105816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532195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6826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40564" y="1457827"/>
            <a:ext cx="1301461" cy="1105816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000" r="-18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140564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21117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93421" y="1457827"/>
            <a:ext cx="1301461" cy="1105816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693421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73973" y="1389662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46276" y="1457712"/>
            <a:ext cx="1301461" cy="1105816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6246276" y="2563529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89914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302018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894886" y="2709560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51476" y="270944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5"/>
          <p:cNvSpPr txBox="1">
            <a:spLocks noChangeArrowheads="1"/>
          </p:cNvSpPr>
          <p:nvPr/>
        </p:nvSpPr>
        <p:spPr bwMode="auto">
          <a:xfrm>
            <a:off x="1414199" y="3171315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研究成果说明</a:t>
            </a:r>
          </a:p>
        </p:txBody>
      </p:sp>
      <p:sp>
        <p:nvSpPr>
          <p:cNvPr id="45" name="文本框 6"/>
          <p:cNvSpPr txBox="1">
            <a:spLocks noChangeArrowheads="1"/>
          </p:cNvSpPr>
          <p:nvPr/>
        </p:nvSpPr>
        <p:spPr bwMode="auto">
          <a:xfrm>
            <a:off x="1415289" y="3448314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46" name="文本框 6"/>
          <p:cNvSpPr txBox="1">
            <a:spLocks noChangeArrowheads="1"/>
          </p:cNvSpPr>
          <p:nvPr/>
        </p:nvSpPr>
        <p:spPr bwMode="auto">
          <a:xfrm>
            <a:off x="1415289" y="3886783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8" name="椭圆 4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59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3" y="1548976"/>
            <a:ext cx="4129050" cy="2747526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4751659" y="2232005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6" name="矩形 35"/>
          <p:cNvSpPr/>
          <p:nvPr/>
        </p:nvSpPr>
        <p:spPr>
          <a:xfrm>
            <a:off x="4751659" y="3033421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7" name="矩形 36"/>
          <p:cNvSpPr/>
          <p:nvPr/>
        </p:nvSpPr>
        <p:spPr>
          <a:xfrm>
            <a:off x="4751658" y="3834837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8" name="矩形 37"/>
          <p:cNvSpPr/>
          <p:nvPr/>
        </p:nvSpPr>
        <p:spPr>
          <a:xfrm>
            <a:off x="4751658" y="1988326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51658" y="2801345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51658" y="3588662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2" name="椭圆 4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232796" y="1916853"/>
            <a:ext cx="419947" cy="419947"/>
            <a:chOff x="4232796" y="1916853"/>
            <a:chExt cx="419947" cy="419947"/>
          </a:xfrm>
        </p:grpSpPr>
        <p:sp>
          <p:nvSpPr>
            <p:cNvPr id="32" name="椭圆 31"/>
            <p:cNvSpPr/>
            <p:nvPr/>
          </p:nvSpPr>
          <p:spPr>
            <a:xfrm>
              <a:off x="4232796" y="1916853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utoShape 4"/>
            <p:cNvSpPr/>
            <p:nvPr/>
          </p:nvSpPr>
          <p:spPr bwMode="auto">
            <a:xfrm>
              <a:off x="4332650" y="2013551"/>
              <a:ext cx="225522" cy="2265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232795" y="3470487"/>
            <a:ext cx="419947" cy="419947"/>
            <a:chOff x="4232795" y="3470487"/>
            <a:chExt cx="419947" cy="419947"/>
          </a:xfrm>
        </p:grpSpPr>
        <p:sp>
          <p:nvSpPr>
            <p:cNvPr id="34" name="椭圆 33"/>
            <p:cNvSpPr/>
            <p:nvPr/>
          </p:nvSpPr>
          <p:spPr>
            <a:xfrm>
              <a:off x="4232795" y="3470487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4326403" y="3585721"/>
              <a:ext cx="232730" cy="189479"/>
              <a:chOff x="7550150" y="3613150"/>
              <a:chExt cx="358775" cy="292100"/>
            </a:xfrm>
          </p:grpSpPr>
          <p:sp>
            <p:nvSpPr>
              <p:cNvPr id="49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0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4232796" y="2693670"/>
            <a:ext cx="419947" cy="419947"/>
            <a:chOff x="4232796" y="2693670"/>
            <a:chExt cx="419947" cy="419947"/>
          </a:xfrm>
        </p:grpSpPr>
        <p:sp>
          <p:nvSpPr>
            <p:cNvPr id="33" name="椭圆 32"/>
            <p:cNvSpPr/>
            <p:nvPr/>
          </p:nvSpPr>
          <p:spPr>
            <a:xfrm>
              <a:off x="4232796" y="2693670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51" name="AutoShape 28"/>
            <p:cNvSpPr/>
            <p:nvPr/>
          </p:nvSpPr>
          <p:spPr bwMode="auto">
            <a:xfrm>
              <a:off x="4332650" y="2786763"/>
              <a:ext cx="233759" cy="23376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751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8" name="椭圆 5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3292890" y="1634334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462336" y="1899784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0" name="矩形 49"/>
          <p:cNvSpPr/>
          <p:nvPr/>
        </p:nvSpPr>
        <p:spPr>
          <a:xfrm>
            <a:off x="1445614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1" name="矩形 50"/>
          <p:cNvSpPr/>
          <p:nvPr/>
        </p:nvSpPr>
        <p:spPr>
          <a:xfrm>
            <a:off x="5994335" y="1899783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2" name="矩形 51"/>
          <p:cNvSpPr/>
          <p:nvPr/>
        </p:nvSpPr>
        <p:spPr>
          <a:xfrm>
            <a:off x="5994336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3" name="矩形 52"/>
          <p:cNvSpPr/>
          <p:nvPr/>
        </p:nvSpPr>
        <p:spPr>
          <a:xfrm>
            <a:off x="2704154" y="1739308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633408" y="3315077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966933" y="1719606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978703" y="3315077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091926" y="1790648"/>
            <a:ext cx="794362" cy="790098"/>
            <a:chOff x="5039894" y="1650916"/>
            <a:chExt cx="887413" cy="882650"/>
          </a:xfrm>
        </p:grpSpPr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3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91926" y="3439054"/>
            <a:ext cx="794362" cy="792940"/>
            <a:chOff x="5039894" y="3492416"/>
            <a:chExt cx="887413" cy="885825"/>
          </a:xfrm>
        </p:grpSpPr>
        <p:sp>
          <p:nvSpPr>
            <p:cNvPr id="23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5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66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442100" y="3439054"/>
            <a:ext cx="791519" cy="792940"/>
            <a:chOff x="3196807" y="3492416"/>
            <a:chExt cx="884237" cy="885825"/>
          </a:xfrm>
        </p:grpSpPr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7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42100" y="1790648"/>
            <a:ext cx="791519" cy="790098"/>
            <a:chOff x="3196807" y="1650916"/>
            <a:chExt cx="884237" cy="882650"/>
          </a:xfrm>
        </p:grpSpPr>
        <p:sp>
          <p:nvSpPr>
            <p:cNvPr id="24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8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69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70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08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2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34" r="49"/>
          <a:stretch/>
        </p:blipFill>
        <p:spPr>
          <a:xfrm>
            <a:off x="0" y="1935946"/>
            <a:ext cx="5303520" cy="2041888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303520" y="1935946"/>
            <a:ext cx="3840480" cy="2041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489376" y="2299858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89376" y="210828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ea typeface="微软雅黑"/>
              </a:rPr>
              <a:t>论文总结</a:t>
            </a:r>
          </a:p>
        </p:txBody>
      </p:sp>
      <p:sp>
        <p:nvSpPr>
          <p:cNvPr id="14" name="矩形 13"/>
          <p:cNvSpPr/>
          <p:nvPr/>
        </p:nvSpPr>
        <p:spPr>
          <a:xfrm>
            <a:off x="5489376" y="2779973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489376" y="3270784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965108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1897578" y="2001635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01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897578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03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2376082" y="1964551"/>
            <a:ext cx="141577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选题的背景与意义</a:t>
            </a:r>
          </a:p>
        </p:txBody>
      </p:sp>
      <p:sp>
        <p:nvSpPr>
          <p:cNvPr id="19" name="矩形 18"/>
          <p:cNvSpPr/>
          <p:nvPr/>
        </p:nvSpPr>
        <p:spPr>
          <a:xfrm>
            <a:off x="2380518" y="222698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0" name="文本框 14"/>
          <p:cNvSpPr txBox="1">
            <a:spLocks noChangeArrowheads="1"/>
          </p:cNvSpPr>
          <p:nvPr/>
        </p:nvSpPr>
        <p:spPr bwMode="auto">
          <a:xfrm>
            <a:off x="2366354" y="3393041"/>
            <a:ext cx="15696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研究成果展示及应用</a:t>
            </a:r>
          </a:p>
        </p:txBody>
      </p:sp>
      <p:sp>
        <p:nvSpPr>
          <p:cNvPr id="21" name="矩形 20"/>
          <p:cNvSpPr/>
          <p:nvPr/>
        </p:nvSpPr>
        <p:spPr>
          <a:xfrm>
            <a:off x="2376081" y="3646784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47513" y="2001634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02</a:t>
            </a:r>
            <a:endParaRPr lang="zh-CN" altLang="en-US" sz="1200"/>
          </a:p>
        </p:txBody>
      </p:sp>
      <p:sp>
        <p:nvSpPr>
          <p:cNvPr id="23" name="椭圆 22"/>
          <p:cNvSpPr/>
          <p:nvPr/>
        </p:nvSpPr>
        <p:spPr>
          <a:xfrm>
            <a:off x="5347513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04</a:t>
            </a:r>
            <a:endParaRPr lang="zh-CN" altLang="en-US" sz="1200"/>
          </a:p>
        </p:txBody>
      </p:sp>
      <p:sp>
        <p:nvSpPr>
          <p:cNvPr id="24" name="文本框 12"/>
          <p:cNvSpPr txBox="1">
            <a:spLocks noChangeArrowheads="1"/>
          </p:cNvSpPr>
          <p:nvPr/>
        </p:nvSpPr>
        <p:spPr bwMode="auto">
          <a:xfrm>
            <a:off x="5816288" y="1974101"/>
            <a:ext cx="12618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研究方法及过程</a:t>
            </a:r>
          </a:p>
        </p:txBody>
      </p:sp>
      <p:sp>
        <p:nvSpPr>
          <p:cNvPr id="25" name="矩形 24"/>
          <p:cNvSpPr/>
          <p:nvPr/>
        </p:nvSpPr>
        <p:spPr>
          <a:xfrm>
            <a:off x="5816288" y="223653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6" name="文本框 14"/>
          <p:cNvSpPr txBox="1">
            <a:spLocks noChangeArrowheads="1"/>
          </p:cNvSpPr>
          <p:nvPr/>
        </p:nvSpPr>
        <p:spPr bwMode="auto">
          <a:xfrm>
            <a:off x="5816289" y="3402591"/>
            <a:ext cx="8002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</a:p>
        </p:txBody>
      </p:sp>
      <p:sp>
        <p:nvSpPr>
          <p:cNvPr id="27" name="矩形 26"/>
          <p:cNvSpPr/>
          <p:nvPr/>
        </p:nvSpPr>
        <p:spPr>
          <a:xfrm>
            <a:off x="5816288" y="3613510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36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794911" y="2528495"/>
            <a:ext cx="657911" cy="663798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3013013" y="2526222"/>
            <a:ext cx="657911" cy="663798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Oval 8"/>
          <p:cNvSpPr>
            <a:spLocks noChangeArrowheads="1"/>
          </p:cNvSpPr>
          <p:nvPr/>
        </p:nvSpPr>
        <p:spPr bwMode="auto">
          <a:xfrm>
            <a:off x="1463903" y="2912331"/>
            <a:ext cx="102960" cy="102992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9"/>
          <p:cNvSpPr>
            <a:spLocks noChangeArrowheads="1"/>
          </p:cNvSpPr>
          <p:nvPr/>
        </p:nvSpPr>
        <p:spPr bwMode="auto">
          <a:xfrm>
            <a:off x="7553127" y="3003610"/>
            <a:ext cx="99146" cy="104896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1459705" y="2190913"/>
            <a:ext cx="1360138" cy="764959"/>
          </a:xfrm>
          <a:custGeom>
            <a:avLst/>
            <a:gdLst>
              <a:gd name="T0" fmla="*/ 583 w 597"/>
              <a:gd name="T1" fmla="*/ 291 h 333"/>
              <a:gd name="T2" fmla="*/ 291 w 597"/>
              <a:gd name="T3" fmla="*/ 0 h 333"/>
              <a:gd name="T4" fmla="*/ 0 w 597"/>
              <a:gd name="T5" fmla="*/ 291 h 333"/>
              <a:gd name="T6" fmla="*/ 49 w 597"/>
              <a:gd name="T7" fmla="*/ 291 h 333"/>
              <a:gd name="T8" fmla="*/ 291 w 597"/>
              <a:gd name="T9" fmla="*/ 49 h 333"/>
              <a:gd name="T10" fmla="*/ 534 w 597"/>
              <a:gd name="T11" fmla="*/ 291 h 333"/>
              <a:gd name="T12" fmla="*/ 520 w 597"/>
              <a:gd name="T13" fmla="*/ 291 h 333"/>
              <a:gd name="T14" fmla="*/ 559 w 597"/>
              <a:gd name="T15" fmla="*/ 333 h 333"/>
              <a:gd name="T16" fmla="*/ 597 w 597"/>
              <a:gd name="T17" fmla="*/ 291 h 333"/>
              <a:gd name="T18" fmla="*/ 583 w 597"/>
              <a:gd name="T19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7" h="333">
                <a:moveTo>
                  <a:pt x="583" y="291"/>
                </a:moveTo>
                <a:cubicBezTo>
                  <a:pt x="583" y="130"/>
                  <a:pt x="453" y="0"/>
                  <a:pt x="291" y="0"/>
                </a:cubicBezTo>
                <a:cubicBezTo>
                  <a:pt x="130" y="0"/>
                  <a:pt x="0" y="130"/>
                  <a:pt x="0" y="291"/>
                </a:cubicBezTo>
                <a:cubicBezTo>
                  <a:pt x="49" y="291"/>
                  <a:pt x="49" y="291"/>
                  <a:pt x="49" y="291"/>
                </a:cubicBezTo>
                <a:cubicBezTo>
                  <a:pt x="49" y="157"/>
                  <a:pt x="158" y="49"/>
                  <a:pt x="291" y="49"/>
                </a:cubicBezTo>
                <a:cubicBezTo>
                  <a:pt x="425" y="49"/>
                  <a:pt x="534" y="157"/>
                  <a:pt x="534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9" y="333"/>
                  <a:pt x="559" y="333"/>
                  <a:pt x="559" y="333"/>
                </a:cubicBezTo>
                <a:cubicBezTo>
                  <a:pt x="597" y="291"/>
                  <a:pt x="597" y="291"/>
                  <a:pt x="597" y="291"/>
                </a:cubicBezTo>
                <a:lnTo>
                  <a:pt x="583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1"/>
          <p:cNvSpPr>
            <a:spLocks noChangeArrowheads="1"/>
          </p:cNvSpPr>
          <p:nvPr/>
        </p:nvSpPr>
        <p:spPr bwMode="auto">
          <a:xfrm>
            <a:off x="4226569" y="2528495"/>
            <a:ext cx="659047" cy="663798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>
            <a:off x="6659363" y="2528495"/>
            <a:ext cx="657911" cy="663798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Oval 13"/>
          <p:cNvSpPr>
            <a:spLocks noChangeArrowheads="1"/>
          </p:cNvSpPr>
          <p:nvPr/>
        </p:nvSpPr>
        <p:spPr bwMode="auto">
          <a:xfrm>
            <a:off x="5445807" y="2526222"/>
            <a:ext cx="657911" cy="663798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4"/>
          <p:cNvSpPr>
            <a:spLocks/>
          </p:cNvSpPr>
          <p:nvPr/>
        </p:nvSpPr>
        <p:spPr bwMode="auto">
          <a:xfrm>
            <a:off x="3894772" y="2190913"/>
            <a:ext cx="1356728" cy="764959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5"/>
          <p:cNvSpPr>
            <a:spLocks/>
          </p:cNvSpPr>
          <p:nvPr/>
        </p:nvSpPr>
        <p:spPr bwMode="auto">
          <a:xfrm>
            <a:off x="2677807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6328702" y="2190913"/>
            <a:ext cx="1355593" cy="764959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7"/>
          <p:cNvSpPr>
            <a:spLocks/>
          </p:cNvSpPr>
          <p:nvPr/>
        </p:nvSpPr>
        <p:spPr bwMode="auto">
          <a:xfrm>
            <a:off x="5110601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41271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2646006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386198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277169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5063614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256761" y="2742576"/>
            <a:ext cx="170414" cy="231090"/>
            <a:chOff x="9774238" y="912813"/>
            <a:chExt cx="209551" cy="284163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39902" y="2743644"/>
            <a:ext cx="232380" cy="232380"/>
            <a:chOff x="11363326" y="-2538413"/>
            <a:chExt cx="285750" cy="285750"/>
          </a:xfrm>
        </p:grpSpPr>
        <p:sp>
          <p:nvSpPr>
            <p:cNvPr id="31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007676" y="2755975"/>
            <a:ext cx="232380" cy="207852"/>
            <a:chOff x="7043738" y="-1533525"/>
            <a:chExt cx="285750" cy="255588"/>
          </a:xfrm>
        </p:grpSpPr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898368" y="2737062"/>
            <a:ext cx="179898" cy="242118"/>
            <a:chOff x="9758363" y="1408113"/>
            <a:chExt cx="211138" cy="284163"/>
          </a:xfrm>
        </p:grpSpPr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76741" y="2726041"/>
            <a:ext cx="225584" cy="268876"/>
            <a:chOff x="6932613" y="-3332163"/>
            <a:chExt cx="314325" cy="374650"/>
          </a:xfrm>
        </p:grpSpPr>
        <p:sp>
          <p:nvSpPr>
            <p:cNvPr id="52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6959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12"/>
          <p:cNvSpPr>
            <a:spLocks/>
          </p:cNvSpPr>
          <p:nvPr/>
        </p:nvSpPr>
        <p:spPr bwMode="auto">
          <a:xfrm>
            <a:off x="755651" y="1463511"/>
            <a:ext cx="2894013" cy="1446658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139825" y="1847805"/>
            <a:ext cx="2122488" cy="1062365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1563688" y="2271797"/>
            <a:ext cx="1274762" cy="638372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1882775" y="2590984"/>
            <a:ext cx="636588" cy="319185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1309688" y="3057852"/>
            <a:ext cx="893762" cy="813051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906464" y="3057852"/>
            <a:ext cx="1296987" cy="1217988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1685926" y="3057853"/>
            <a:ext cx="517525" cy="441461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1987550" y="3057853"/>
            <a:ext cx="215900" cy="147683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4759323" y="2927637"/>
            <a:ext cx="406400" cy="408113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Oval 21"/>
          <p:cNvSpPr>
            <a:spLocks noChangeArrowheads="1"/>
          </p:cNvSpPr>
          <p:nvPr/>
        </p:nvSpPr>
        <p:spPr bwMode="auto">
          <a:xfrm>
            <a:off x="5719762" y="2927637"/>
            <a:ext cx="407987" cy="40811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6751636" y="2927637"/>
            <a:ext cx="406400" cy="40811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Oval 23"/>
          <p:cNvSpPr>
            <a:spLocks noChangeArrowheads="1"/>
          </p:cNvSpPr>
          <p:nvPr/>
        </p:nvSpPr>
        <p:spPr bwMode="auto">
          <a:xfrm>
            <a:off x="7783511" y="2927637"/>
            <a:ext cx="406400" cy="40811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4567236" y="1401579"/>
            <a:ext cx="3960812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WHAT MAKES US</a:t>
            </a:r>
            <a:r>
              <a:rPr lang="zh-CN" altLang="en-US" sz="1200" b="1" dirty="0">
                <a:solidFill>
                  <a:schemeClr val="accent1">
                    <a:lumMod val="90000"/>
                  </a:schemeClr>
                </a:solidFill>
              </a:rPr>
              <a:t> DIFFERENT</a:t>
            </a:r>
            <a:r>
              <a:rPr lang="en-US" altLang="zh-CN" sz="1200" b="1" dirty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？</a:t>
            </a:r>
            <a:endParaRPr lang="zh-CN" altLang="zh-CN" sz="1200" dirty="0">
              <a:solidFill>
                <a:schemeClr val="accent1">
                  <a:lumMod val="9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4578350" y="3775624"/>
            <a:ext cx="3957636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46"/>
          <p:cNvSpPr>
            <a:spLocks noChangeArrowheads="1"/>
          </p:cNvSpPr>
          <p:nvPr/>
        </p:nvSpPr>
        <p:spPr bwMode="auto">
          <a:xfrm>
            <a:off x="4513260" y="3446910"/>
            <a:ext cx="898525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</a:p>
        </p:txBody>
      </p:sp>
      <p:sp>
        <p:nvSpPr>
          <p:cNvPr id="25" name="Rectangle 47"/>
          <p:cNvSpPr>
            <a:spLocks noChangeArrowheads="1"/>
          </p:cNvSpPr>
          <p:nvPr/>
        </p:nvSpPr>
        <p:spPr bwMode="auto">
          <a:xfrm>
            <a:off x="5591174" y="3446910"/>
            <a:ext cx="665162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</a:t>
            </a:r>
          </a:p>
        </p:txBody>
      </p:sp>
      <p:sp>
        <p:nvSpPr>
          <p:cNvPr id="26" name="Rectangle 48"/>
          <p:cNvSpPr>
            <a:spLocks noChangeArrowheads="1"/>
          </p:cNvSpPr>
          <p:nvPr/>
        </p:nvSpPr>
        <p:spPr bwMode="auto">
          <a:xfrm>
            <a:off x="6638129" y="3446910"/>
            <a:ext cx="633413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7" name="Rectangle 49"/>
          <p:cNvSpPr>
            <a:spLocks noChangeArrowheads="1"/>
          </p:cNvSpPr>
          <p:nvPr/>
        </p:nvSpPr>
        <p:spPr bwMode="auto">
          <a:xfrm>
            <a:off x="7627936" y="3446910"/>
            <a:ext cx="717550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8" name="Rectangle 50"/>
          <p:cNvSpPr>
            <a:spLocks noChangeArrowheads="1"/>
          </p:cNvSpPr>
          <p:nvPr/>
        </p:nvSpPr>
        <p:spPr bwMode="auto">
          <a:xfrm>
            <a:off x="2295526" y="3049912"/>
            <a:ext cx="1109663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Rectangle 51"/>
          <p:cNvSpPr>
            <a:spLocks noChangeArrowheads="1"/>
          </p:cNvSpPr>
          <p:nvPr/>
        </p:nvSpPr>
        <p:spPr bwMode="auto">
          <a:xfrm>
            <a:off x="2295526" y="3380214"/>
            <a:ext cx="8921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30" name="Rectangle 52"/>
          <p:cNvSpPr>
            <a:spLocks noChangeArrowheads="1"/>
          </p:cNvSpPr>
          <p:nvPr/>
        </p:nvSpPr>
        <p:spPr bwMode="auto">
          <a:xfrm>
            <a:off x="2295525" y="3748628"/>
            <a:ext cx="857250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31" name="Rectangle 53"/>
          <p:cNvSpPr>
            <a:spLocks noChangeArrowheads="1"/>
          </p:cNvSpPr>
          <p:nvPr/>
        </p:nvSpPr>
        <p:spPr bwMode="auto">
          <a:xfrm>
            <a:off x="2295526" y="4136097"/>
            <a:ext cx="9302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r>
              <a:rPr lang="en-US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7884368" y="3039947"/>
            <a:ext cx="209202" cy="176476"/>
            <a:chOff x="11055351" y="-214312"/>
            <a:chExt cx="284163" cy="239712"/>
          </a:xfrm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1055351" y="-214312"/>
              <a:ext cx="254000" cy="157163"/>
            </a:xfrm>
            <a:custGeom>
              <a:avLst/>
              <a:gdLst>
                <a:gd name="T0" fmla="*/ 68 w 68"/>
                <a:gd name="T1" fmla="*/ 18 h 42"/>
                <a:gd name="T2" fmla="*/ 68 w 68"/>
                <a:gd name="T3" fmla="*/ 10 h 42"/>
                <a:gd name="T4" fmla="*/ 66 w 68"/>
                <a:gd name="T5" fmla="*/ 8 h 42"/>
                <a:gd name="T6" fmla="*/ 30 w 68"/>
                <a:gd name="T7" fmla="*/ 8 h 42"/>
                <a:gd name="T8" fmla="*/ 26 w 68"/>
                <a:gd name="T9" fmla="*/ 2 h 42"/>
                <a:gd name="T10" fmla="*/ 24 w 68"/>
                <a:gd name="T11" fmla="*/ 0 h 42"/>
                <a:gd name="T12" fmla="*/ 5 w 68"/>
                <a:gd name="T13" fmla="*/ 0 h 42"/>
                <a:gd name="T14" fmla="*/ 2 w 68"/>
                <a:gd name="T15" fmla="*/ 2 h 42"/>
                <a:gd name="T16" fmla="*/ 0 w 68"/>
                <a:gd name="T17" fmla="*/ 11 h 42"/>
                <a:gd name="T18" fmla="*/ 0 w 68"/>
                <a:gd name="T19" fmla="*/ 18 h 42"/>
                <a:gd name="T20" fmla="*/ 0 w 68"/>
                <a:gd name="T21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42">
                  <a:moveTo>
                    <a:pt x="68" y="18"/>
                  </a:move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7" y="8"/>
                    <a:pt x="6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8" y="8"/>
                    <a:pt x="27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3" y="1"/>
                    <a:pt x="2" y="2"/>
                  </a:cubicBezTo>
                  <a:cubicBezTo>
                    <a:pt x="2" y="4"/>
                    <a:pt x="0" y="10"/>
                    <a:pt x="0" y="1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1055351" y="-123825"/>
              <a:ext cx="284163" cy="149225"/>
            </a:xfrm>
            <a:custGeom>
              <a:avLst/>
              <a:gdLst>
                <a:gd name="T0" fmla="*/ 67 w 76"/>
                <a:gd name="T1" fmla="*/ 38 h 40"/>
                <a:gd name="T2" fmla="*/ 65 w 76"/>
                <a:gd name="T3" fmla="*/ 40 h 40"/>
                <a:gd name="T4" fmla="*/ 2 w 76"/>
                <a:gd name="T5" fmla="*/ 40 h 40"/>
                <a:gd name="T6" fmla="*/ 0 w 76"/>
                <a:gd name="T7" fmla="*/ 38 h 40"/>
                <a:gd name="T8" fmla="*/ 9 w 76"/>
                <a:gd name="T9" fmla="*/ 2 h 40"/>
                <a:gd name="T10" fmla="*/ 11 w 76"/>
                <a:gd name="T11" fmla="*/ 0 h 40"/>
                <a:gd name="T12" fmla="*/ 74 w 76"/>
                <a:gd name="T13" fmla="*/ 0 h 40"/>
                <a:gd name="T14" fmla="*/ 76 w 76"/>
                <a:gd name="T15" fmla="*/ 2 h 40"/>
                <a:gd name="T16" fmla="*/ 76 w 76"/>
                <a:gd name="T17" fmla="*/ 2 h 40"/>
                <a:gd name="T18" fmla="*/ 67 w 76"/>
                <a:gd name="T19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40">
                  <a:moveTo>
                    <a:pt x="67" y="38"/>
                  </a:moveTo>
                  <a:cubicBezTo>
                    <a:pt x="67" y="39"/>
                    <a:pt x="66" y="40"/>
                    <a:pt x="65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36"/>
                    <a:pt x="9" y="2"/>
                    <a:pt x="9" y="2"/>
                  </a:cubicBezTo>
                  <a:cubicBezTo>
                    <a:pt x="9" y="1"/>
                    <a:pt x="10" y="0"/>
                    <a:pt x="11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5" y="0"/>
                    <a:pt x="76" y="1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5"/>
                    <a:pt x="67" y="38"/>
                    <a:pt x="67" y="38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850234" y="3029696"/>
            <a:ext cx="209202" cy="204526"/>
            <a:chOff x="11055351" y="-2201863"/>
            <a:chExt cx="284163" cy="277813"/>
          </a:xfrm>
        </p:grpSpPr>
        <p:sp>
          <p:nvSpPr>
            <p:cNvPr id="36" name="Line 8"/>
            <p:cNvSpPr>
              <a:spLocks noChangeShapeType="1"/>
            </p:cNvSpPr>
            <p:nvPr/>
          </p:nvSpPr>
          <p:spPr bwMode="auto">
            <a:xfrm>
              <a:off x="11063288" y="-2119313"/>
              <a:ext cx="26987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11201401" y="-2074863"/>
              <a:ext cx="63500" cy="104775"/>
            </a:xfrm>
            <a:custGeom>
              <a:avLst/>
              <a:gdLst>
                <a:gd name="T0" fmla="*/ 0 w 17"/>
                <a:gd name="T1" fmla="*/ 3 h 28"/>
                <a:gd name="T2" fmla="*/ 8 w 17"/>
                <a:gd name="T3" fmla="*/ 0 h 28"/>
                <a:gd name="T4" fmla="*/ 17 w 17"/>
                <a:gd name="T5" fmla="*/ 8 h 28"/>
                <a:gd name="T6" fmla="*/ 2 w 17"/>
                <a:gd name="T7" fmla="*/ 26 h 28"/>
                <a:gd name="T8" fmla="*/ 0 w 17"/>
                <a:gd name="T9" fmla="*/ 28 h 28"/>
                <a:gd name="T10" fmla="*/ 0 w 17"/>
                <a:gd name="T11" fmla="*/ 28 h 28"/>
                <a:gd name="T12" fmla="*/ 17 w 1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8">
                  <a:moveTo>
                    <a:pt x="0" y="3"/>
                  </a:moveTo>
                  <a:cubicBezTo>
                    <a:pt x="2" y="1"/>
                    <a:pt x="5" y="0"/>
                    <a:pt x="8" y="0"/>
                  </a:cubicBezTo>
                  <a:cubicBezTo>
                    <a:pt x="15" y="0"/>
                    <a:pt x="17" y="5"/>
                    <a:pt x="17" y="8"/>
                  </a:cubicBezTo>
                  <a:cubicBezTo>
                    <a:pt x="17" y="14"/>
                    <a:pt x="10" y="18"/>
                    <a:pt x="2" y="2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7" y="28"/>
                    <a:pt x="17" y="28"/>
                    <a:pt x="17" y="28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10"/>
            <p:cNvSpPr>
              <a:spLocks noChangeShapeType="1"/>
            </p:cNvSpPr>
            <p:nvPr/>
          </p:nvSpPr>
          <p:spPr bwMode="auto">
            <a:xfrm>
              <a:off x="11152188" y="-2179638"/>
              <a:ext cx="90488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 flipV="1">
              <a:off x="11129963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12"/>
            <p:cNvSpPr>
              <a:spLocks noChangeShapeType="1"/>
            </p:cNvSpPr>
            <p:nvPr/>
          </p:nvSpPr>
          <p:spPr bwMode="auto">
            <a:xfrm flipV="1">
              <a:off x="11264901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11055351" y="-2179638"/>
              <a:ext cx="284163" cy="255588"/>
            </a:xfrm>
            <a:custGeom>
              <a:avLst/>
              <a:gdLst>
                <a:gd name="T0" fmla="*/ 14 w 76"/>
                <a:gd name="T1" fmla="*/ 0 h 68"/>
                <a:gd name="T2" fmla="*/ 2 w 76"/>
                <a:gd name="T3" fmla="*/ 0 h 68"/>
                <a:gd name="T4" fmla="*/ 0 w 76"/>
                <a:gd name="T5" fmla="*/ 2 h 68"/>
                <a:gd name="T6" fmla="*/ 0 w 76"/>
                <a:gd name="T7" fmla="*/ 66 h 68"/>
                <a:gd name="T8" fmla="*/ 2 w 76"/>
                <a:gd name="T9" fmla="*/ 68 h 68"/>
                <a:gd name="T10" fmla="*/ 74 w 76"/>
                <a:gd name="T11" fmla="*/ 68 h 68"/>
                <a:gd name="T12" fmla="*/ 76 w 76"/>
                <a:gd name="T13" fmla="*/ 66 h 68"/>
                <a:gd name="T14" fmla="*/ 76 w 76"/>
                <a:gd name="T15" fmla="*/ 2 h 68"/>
                <a:gd name="T16" fmla="*/ 74 w 76"/>
                <a:gd name="T17" fmla="*/ 0 h 68"/>
                <a:gd name="T18" fmla="*/ 62 w 76"/>
                <a:gd name="T1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68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2" y="68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5" y="68"/>
                    <a:pt x="76" y="67"/>
                    <a:pt x="76" y="66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1"/>
                    <a:pt x="75" y="0"/>
                    <a:pt x="74" y="0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11122026" y="-2074863"/>
              <a:ext cx="23813" cy="104775"/>
            </a:xfrm>
            <a:custGeom>
              <a:avLst/>
              <a:gdLst>
                <a:gd name="T0" fmla="*/ 0 w 15"/>
                <a:gd name="T1" fmla="*/ 10 h 66"/>
                <a:gd name="T2" fmla="*/ 15 w 15"/>
                <a:gd name="T3" fmla="*/ 0 h 66"/>
                <a:gd name="T4" fmla="*/ 15 w 15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66">
                  <a:moveTo>
                    <a:pt x="0" y="10"/>
                  </a:moveTo>
                  <a:lnTo>
                    <a:pt x="15" y="0"/>
                  </a:lnTo>
                  <a:lnTo>
                    <a:pt x="15" y="66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863181" y="3021832"/>
            <a:ext cx="198684" cy="209202"/>
            <a:chOff x="8355013" y="-2193925"/>
            <a:chExt cx="269875" cy="284163"/>
          </a:xfrm>
        </p:grpSpPr>
        <p:sp>
          <p:nvSpPr>
            <p:cNvPr id="44" name="Oval 20"/>
            <p:cNvSpPr>
              <a:spLocks noChangeArrowheads="1"/>
            </p:cNvSpPr>
            <p:nvPr/>
          </p:nvSpPr>
          <p:spPr bwMode="auto">
            <a:xfrm>
              <a:off x="8459788" y="-2105025"/>
              <a:ext cx="60325" cy="60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21"/>
            <p:cNvSpPr>
              <a:spLocks noChangeArrowheads="1"/>
            </p:cNvSpPr>
            <p:nvPr/>
          </p:nvSpPr>
          <p:spPr bwMode="auto">
            <a:xfrm>
              <a:off x="8528051" y="-1995488"/>
              <a:ext cx="17463" cy="19050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8355013" y="-2193925"/>
              <a:ext cx="269875" cy="284163"/>
            </a:xfrm>
            <a:custGeom>
              <a:avLst/>
              <a:gdLst>
                <a:gd name="T0" fmla="*/ 70 w 72"/>
                <a:gd name="T1" fmla="*/ 0 h 76"/>
                <a:gd name="T2" fmla="*/ 7 w 72"/>
                <a:gd name="T3" fmla="*/ 0 h 76"/>
                <a:gd name="T4" fmla="*/ 5 w 72"/>
                <a:gd name="T5" fmla="*/ 2 h 76"/>
                <a:gd name="T6" fmla="*/ 2 w 72"/>
                <a:gd name="T7" fmla="*/ 5 h 76"/>
                <a:gd name="T8" fmla="*/ 0 w 72"/>
                <a:gd name="T9" fmla="*/ 7 h 76"/>
                <a:gd name="T10" fmla="*/ 0 w 72"/>
                <a:gd name="T11" fmla="*/ 17 h 76"/>
                <a:gd name="T12" fmla="*/ 2 w 72"/>
                <a:gd name="T13" fmla="*/ 19 h 76"/>
                <a:gd name="T14" fmla="*/ 5 w 72"/>
                <a:gd name="T15" fmla="*/ 21 h 76"/>
                <a:gd name="T16" fmla="*/ 5 w 72"/>
                <a:gd name="T17" fmla="*/ 55 h 76"/>
                <a:gd name="T18" fmla="*/ 2 w 72"/>
                <a:gd name="T19" fmla="*/ 57 h 76"/>
                <a:gd name="T20" fmla="*/ 0 w 72"/>
                <a:gd name="T21" fmla="*/ 59 h 76"/>
                <a:gd name="T22" fmla="*/ 0 w 72"/>
                <a:gd name="T23" fmla="*/ 69 h 76"/>
                <a:gd name="T24" fmla="*/ 2 w 72"/>
                <a:gd name="T25" fmla="*/ 71 h 76"/>
                <a:gd name="T26" fmla="*/ 5 w 72"/>
                <a:gd name="T27" fmla="*/ 74 h 76"/>
                <a:gd name="T28" fmla="*/ 7 w 72"/>
                <a:gd name="T29" fmla="*/ 76 h 76"/>
                <a:gd name="T30" fmla="*/ 70 w 72"/>
                <a:gd name="T31" fmla="*/ 76 h 76"/>
                <a:gd name="T32" fmla="*/ 72 w 72"/>
                <a:gd name="T33" fmla="*/ 74 h 76"/>
                <a:gd name="T34" fmla="*/ 72 w 72"/>
                <a:gd name="T35" fmla="*/ 2 h 76"/>
                <a:gd name="T36" fmla="*/ 70 w 72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6">
                  <a:moveTo>
                    <a:pt x="7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4" y="19"/>
                    <a:pt x="5" y="20"/>
                    <a:pt x="5" y="2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4" y="57"/>
                    <a:pt x="2" y="57"/>
                  </a:cubicBezTo>
                  <a:cubicBezTo>
                    <a:pt x="1" y="57"/>
                    <a:pt x="0" y="58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1" y="71"/>
                    <a:pt x="2" y="71"/>
                  </a:cubicBezTo>
                  <a:cubicBezTo>
                    <a:pt x="4" y="71"/>
                    <a:pt x="5" y="72"/>
                    <a:pt x="5" y="74"/>
                  </a:cubicBezTo>
                  <a:cubicBezTo>
                    <a:pt x="5" y="75"/>
                    <a:pt x="6" y="76"/>
                    <a:pt x="7" y="76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1" y="76"/>
                    <a:pt x="72" y="75"/>
                    <a:pt x="72" y="74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8399463" y="-2165350"/>
              <a:ext cx="195263" cy="225425"/>
            </a:xfrm>
            <a:custGeom>
              <a:avLst/>
              <a:gdLst>
                <a:gd name="T0" fmla="*/ 52 w 52"/>
                <a:gd name="T1" fmla="*/ 58 h 60"/>
                <a:gd name="T2" fmla="*/ 50 w 52"/>
                <a:gd name="T3" fmla="*/ 60 h 60"/>
                <a:gd name="T4" fmla="*/ 2 w 52"/>
                <a:gd name="T5" fmla="*/ 60 h 60"/>
                <a:gd name="T6" fmla="*/ 0 w 52"/>
                <a:gd name="T7" fmla="*/ 58 h 60"/>
                <a:gd name="T8" fmla="*/ 0 w 52"/>
                <a:gd name="T9" fmla="*/ 2 h 60"/>
                <a:gd name="T10" fmla="*/ 2 w 52"/>
                <a:gd name="T11" fmla="*/ 0 h 60"/>
                <a:gd name="T12" fmla="*/ 50 w 52"/>
                <a:gd name="T13" fmla="*/ 0 h 60"/>
                <a:gd name="T14" fmla="*/ 52 w 52"/>
                <a:gd name="T15" fmla="*/ 2 h 60"/>
                <a:gd name="T16" fmla="*/ 52 w 52"/>
                <a:gd name="T17" fmla="*/ 5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0">
                  <a:moveTo>
                    <a:pt x="52" y="58"/>
                  </a:moveTo>
                  <a:cubicBezTo>
                    <a:pt x="52" y="59"/>
                    <a:pt x="51" y="60"/>
                    <a:pt x="50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1" y="60"/>
                    <a:pt x="0" y="59"/>
                    <a:pt x="0" y="5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2" y="2"/>
                  </a:cubicBezTo>
                  <a:lnTo>
                    <a:pt x="52" y="58"/>
                  </a:ln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Line 24"/>
            <p:cNvSpPr>
              <a:spLocks noChangeShapeType="1"/>
            </p:cNvSpPr>
            <p:nvPr/>
          </p:nvSpPr>
          <p:spPr bwMode="auto">
            <a:xfrm>
              <a:off x="8520113" y="-2089150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Line 25"/>
            <p:cNvSpPr>
              <a:spLocks noChangeShapeType="1"/>
            </p:cNvSpPr>
            <p:nvPr/>
          </p:nvSpPr>
          <p:spPr bwMode="auto">
            <a:xfrm>
              <a:off x="8520113" y="-2058988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818570" y="3016573"/>
            <a:ext cx="210370" cy="209200"/>
            <a:chOff x="9974263" y="-2689225"/>
            <a:chExt cx="285750" cy="284163"/>
          </a:xfrm>
        </p:grpSpPr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9974263" y="-2581275"/>
              <a:ext cx="285750" cy="176213"/>
            </a:xfrm>
            <a:custGeom>
              <a:avLst/>
              <a:gdLst>
                <a:gd name="T0" fmla="*/ 180 w 180"/>
                <a:gd name="T1" fmla="*/ 0 h 111"/>
                <a:gd name="T2" fmla="*/ 180 w 180"/>
                <a:gd name="T3" fmla="*/ 111 h 111"/>
                <a:gd name="T4" fmla="*/ 0 w 180"/>
                <a:gd name="T5" fmla="*/ 111 h 111"/>
                <a:gd name="T6" fmla="*/ 0 w 180"/>
                <a:gd name="T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0" h="111">
                  <a:moveTo>
                    <a:pt x="180" y="0"/>
                  </a:moveTo>
                  <a:lnTo>
                    <a:pt x="180" y="111"/>
                  </a:lnTo>
                  <a:lnTo>
                    <a:pt x="0" y="111"/>
                  </a:lnTo>
                  <a:lnTo>
                    <a:pt x="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/>
            </p:cNvSpPr>
            <p:nvPr/>
          </p:nvSpPr>
          <p:spPr bwMode="auto">
            <a:xfrm>
              <a:off x="10020301" y="-2689225"/>
              <a:ext cx="195263" cy="127000"/>
            </a:xfrm>
            <a:custGeom>
              <a:avLst/>
              <a:gdLst>
                <a:gd name="T0" fmla="*/ 0 w 123"/>
                <a:gd name="T1" fmla="*/ 80 h 80"/>
                <a:gd name="T2" fmla="*/ 0 w 123"/>
                <a:gd name="T3" fmla="*/ 0 h 80"/>
                <a:gd name="T4" fmla="*/ 123 w 123"/>
                <a:gd name="T5" fmla="*/ 0 h 80"/>
                <a:gd name="T6" fmla="*/ 123 w 123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80">
                  <a:moveTo>
                    <a:pt x="0" y="80"/>
                  </a:moveTo>
                  <a:lnTo>
                    <a:pt x="0" y="0"/>
                  </a:lnTo>
                  <a:lnTo>
                    <a:pt x="123" y="0"/>
                  </a:lnTo>
                  <a:lnTo>
                    <a:pt x="123" y="8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"/>
            <p:cNvSpPr>
              <a:spLocks/>
            </p:cNvSpPr>
            <p:nvPr/>
          </p:nvSpPr>
          <p:spPr bwMode="auto">
            <a:xfrm>
              <a:off x="9974263" y="-2581275"/>
              <a:ext cx="285750" cy="87313"/>
            </a:xfrm>
            <a:custGeom>
              <a:avLst/>
              <a:gdLst>
                <a:gd name="T0" fmla="*/ 0 w 180"/>
                <a:gd name="T1" fmla="*/ 0 h 55"/>
                <a:gd name="T2" fmla="*/ 90 w 180"/>
                <a:gd name="T3" fmla="*/ 55 h 55"/>
                <a:gd name="T4" fmla="*/ 180 w 180"/>
                <a:gd name="T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" h="55">
                  <a:moveTo>
                    <a:pt x="0" y="0"/>
                  </a:moveTo>
                  <a:lnTo>
                    <a:pt x="90" y="55"/>
                  </a:lnTo>
                  <a:lnTo>
                    <a:pt x="18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29"/>
            <p:cNvSpPr>
              <a:spLocks noChangeShapeType="1"/>
            </p:cNvSpPr>
            <p:nvPr/>
          </p:nvSpPr>
          <p:spPr bwMode="auto">
            <a:xfrm>
              <a:off x="10215563" y="-2611438"/>
              <a:ext cx="44450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0"/>
            <p:cNvSpPr>
              <a:spLocks noChangeShapeType="1"/>
            </p:cNvSpPr>
            <p:nvPr/>
          </p:nvSpPr>
          <p:spPr bwMode="auto">
            <a:xfrm flipH="1">
              <a:off x="9974263" y="-2611438"/>
              <a:ext cx="46038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1"/>
            <p:cNvSpPr>
              <a:spLocks noChangeShapeType="1"/>
            </p:cNvSpPr>
            <p:nvPr/>
          </p:nvSpPr>
          <p:spPr bwMode="auto">
            <a:xfrm>
              <a:off x="10056813" y="-2644775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2"/>
            <p:cNvSpPr>
              <a:spLocks noChangeShapeType="1"/>
            </p:cNvSpPr>
            <p:nvPr/>
          </p:nvSpPr>
          <p:spPr bwMode="auto">
            <a:xfrm>
              <a:off x="10056813" y="-2614613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33"/>
            <p:cNvSpPr>
              <a:spLocks noChangeShapeType="1"/>
            </p:cNvSpPr>
            <p:nvPr/>
          </p:nvSpPr>
          <p:spPr bwMode="auto">
            <a:xfrm>
              <a:off x="10056813" y="-2584450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34"/>
            <p:cNvSpPr>
              <a:spLocks noChangeShapeType="1"/>
            </p:cNvSpPr>
            <p:nvPr/>
          </p:nvSpPr>
          <p:spPr bwMode="auto">
            <a:xfrm>
              <a:off x="10056813" y="-2554288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053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1457326" y="1883357"/>
            <a:ext cx="974725" cy="976614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944689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5010150" y="1883357"/>
            <a:ext cx="971550" cy="976614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5499100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Oval 16"/>
          <p:cNvSpPr>
            <a:spLocks noChangeArrowheads="1"/>
          </p:cNvSpPr>
          <p:nvPr/>
        </p:nvSpPr>
        <p:spPr bwMode="auto">
          <a:xfrm>
            <a:off x="3171826" y="2915550"/>
            <a:ext cx="974725" cy="975026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3659189" y="3403064"/>
            <a:ext cx="693737" cy="693951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Oval 18"/>
          <p:cNvSpPr>
            <a:spLocks noChangeArrowheads="1"/>
          </p:cNvSpPr>
          <p:nvPr/>
        </p:nvSpPr>
        <p:spPr bwMode="auto">
          <a:xfrm>
            <a:off x="6778626" y="2915550"/>
            <a:ext cx="976313" cy="975026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7265988" y="3403064"/>
            <a:ext cx="690562" cy="693951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2914650" y="2085031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02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1187450" y="3164865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01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6443664" y="2085031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04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4716464" y="3164865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03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7126834" y="3187065"/>
            <a:ext cx="278308" cy="431998"/>
            <a:chOff x="8402638" y="-3309938"/>
            <a:chExt cx="212725" cy="330201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8420100" y="-3309938"/>
              <a:ext cx="176212" cy="146050"/>
            </a:xfrm>
            <a:custGeom>
              <a:avLst/>
              <a:gdLst>
                <a:gd name="T0" fmla="*/ 47 w 47"/>
                <a:gd name="T1" fmla="*/ 39 h 39"/>
                <a:gd name="T2" fmla="*/ 47 w 47"/>
                <a:gd name="T3" fmla="*/ 21 h 39"/>
                <a:gd name="T4" fmla="*/ 47 w 47"/>
                <a:gd name="T5" fmla="*/ 21 h 39"/>
                <a:gd name="T6" fmla="*/ 24 w 47"/>
                <a:gd name="T7" fmla="*/ 0 h 39"/>
                <a:gd name="T8" fmla="*/ 0 w 47"/>
                <a:gd name="T9" fmla="*/ 21 h 39"/>
                <a:gd name="T10" fmla="*/ 0 w 47"/>
                <a:gd name="T11" fmla="*/ 26 h 39"/>
                <a:gd name="T12" fmla="*/ 0 w 4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9">
                  <a:moveTo>
                    <a:pt x="47" y="39"/>
                  </a:moveTo>
                  <a:cubicBezTo>
                    <a:pt x="47" y="21"/>
                    <a:pt x="47" y="21"/>
                    <a:pt x="47" y="21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9"/>
                    <a:pt x="36" y="0"/>
                    <a:pt x="24" y="0"/>
                  </a:cubicBezTo>
                  <a:cubicBezTo>
                    <a:pt x="11" y="0"/>
                    <a:pt x="0" y="9"/>
                    <a:pt x="0" y="21"/>
                  </a:cubicBezTo>
                  <a:cubicBezTo>
                    <a:pt x="0" y="21"/>
                    <a:pt x="0" y="26"/>
                    <a:pt x="0" y="26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8402638" y="-3133725"/>
              <a:ext cx="212725" cy="153988"/>
            </a:xfrm>
            <a:custGeom>
              <a:avLst/>
              <a:gdLst>
                <a:gd name="T0" fmla="*/ 55 w 57"/>
                <a:gd name="T1" fmla="*/ 0 h 41"/>
                <a:gd name="T2" fmla="*/ 3 w 57"/>
                <a:gd name="T3" fmla="*/ 0 h 41"/>
                <a:gd name="T4" fmla="*/ 0 w 57"/>
                <a:gd name="T5" fmla="*/ 2 h 41"/>
                <a:gd name="T6" fmla="*/ 0 w 57"/>
                <a:gd name="T7" fmla="*/ 39 h 41"/>
                <a:gd name="T8" fmla="*/ 3 w 57"/>
                <a:gd name="T9" fmla="*/ 41 h 41"/>
                <a:gd name="T10" fmla="*/ 55 w 57"/>
                <a:gd name="T11" fmla="*/ 41 h 41"/>
                <a:gd name="T12" fmla="*/ 57 w 57"/>
                <a:gd name="T13" fmla="*/ 39 h 41"/>
                <a:gd name="T14" fmla="*/ 57 w 57"/>
                <a:gd name="T15" fmla="*/ 2 h 41"/>
                <a:gd name="T16" fmla="*/ 55 w 57"/>
                <a:gd name="T17" fmla="*/ 0 h 41"/>
                <a:gd name="T18" fmla="*/ 30 w 57"/>
                <a:gd name="T19" fmla="*/ 19 h 41"/>
                <a:gd name="T20" fmla="*/ 32 w 57"/>
                <a:gd name="T21" fmla="*/ 26 h 41"/>
                <a:gd name="T22" fmla="*/ 31 w 57"/>
                <a:gd name="T23" fmla="*/ 27 h 41"/>
                <a:gd name="T24" fmla="*/ 30 w 57"/>
                <a:gd name="T25" fmla="*/ 27 h 41"/>
                <a:gd name="T26" fmla="*/ 27 w 57"/>
                <a:gd name="T27" fmla="*/ 27 h 41"/>
                <a:gd name="T28" fmla="*/ 26 w 57"/>
                <a:gd name="T29" fmla="*/ 27 h 41"/>
                <a:gd name="T30" fmla="*/ 26 w 57"/>
                <a:gd name="T31" fmla="*/ 26 h 41"/>
                <a:gd name="T32" fmla="*/ 27 w 57"/>
                <a:gd name="T33" fmla="*/ 19 h 41"/>
                <a:gd name="T34" fmla="*/ 24 w 57"/>
                <a:gd name="T35" fmla="*/ 15 h 41"/>
                <a:gd name="T36" fmla="*/ 29 w 57"/>
                <a:gd name="T37" fmla="*/ 10 h 41"/>
                <a:gd name="T38" fmla="*/ 33 w 57"/>
                <a:gd name="T39" fmla="*/ 15 h 41"/>
                <a:gd name="T40" fmla="*/ 30 w 57"/>
                <a:gd name="T41" fmla="*/ 1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41">
                  <a:moveTo>
                    <a:pt x="5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0"/>
                    <a:pt x="1" y="41"/>
                    <a:pt x="3" y="41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6" y="41"/>
                    <a:pt x="57" y="40"/>
                    <a:pt x="57" y="39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1"/>
                    <a:pt x="56" y="0"/>
                    <a:pt x="55" y="0"/>
                  </a:cubicBezTo>
                  <a:close/>
                  <a:moveTo>
                    <a:pt x="30" y="19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7"/>
                    <a:pt x="31" y="27"/>
                  </a:cubicBezTo>
                  <a:cubicBezTo>
                    <a:pt x="31" y="27"/>
                    <a:pt x="31" y="27"/>
                    <a:pt x="30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6" y="27"/>
                    <a:pt x="26" y="27"/>
                  </a:cubicBezTo>
                  <a:cubicBezTo>
                    <a:pt x="26" y="27"/>
                    <a:pt x="26" y="26"/>
                    <a:pt x="26" y="26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5" y="18"/>
                    <a:pt x="24" y="17"/>
                    <a:pt x="24" y="15"/>
                  </a:cubicBezTo>
                  <a:cubicBezTo>
                    <a:pt x="24" y="12"/>
                    <a:pt x="26" y="10"/>
                    <a:pt x="29" y="10"/>
                  </a:cubicBezTo>
                  <a:cubicBezTo>
                    <a:pt x="31" y="10"/>
                    <a:pt x="33" y="12"/>
                    <a:pt x="33" y="15"/>
                  </a:cubicBezTo>
                  <a:cubicBezTo>
                    <a:pt x="33" y="17"/>
                    <a:pt x="32" y="18"/>
                    <a:pt x="30" y="19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14"/>
          <p:cNvSpPr>
            <a:spLocks/>
          </p:cNvSpPr>
          <p:nvPr/>
        </p:nvSpPr>
        <p:spPr bwMode="auto">
          <a:xfrm>
            <a:off x="5317331" y="2171846"/>
            <a:ext cx="363537" cy="390525"/>
          </a:xfrm>
          <a:custGeom>
            <a:avLst/>
            <a:gdLst>
              <a:gd name="T0" fmla="*/ 91 w 97"/>
              <a:gd name="T1" fmla="*/ 56 h 104"/>
              <a:gd name="T2" fmla="*/ 53 w 97"/>
              <a:gd name="T3" fmla="*/ 93 h 104"/>
              <a:gd name="T4" fmla="*/ 11 w 97"/>
              <a:gd name="T5" fmla="*/ 93 h 104"/>
              <a:gd name="T6" fmla="*/ 11 w 97"/>
              <a:gd name="T7" fmla="*/ 53 h 104"/>
              <a:gd name="T8" fmla="*/ 59 w 97"/>
              <a:gd name="T9" fmla="*/ 8 h 104"/>
              <a:gd name="T10" fmla="*/ 88 w 97"/>
              <a:gd name="T11" fmla="*/ 8 h 104"/>
              <a:gd name="T12" fmla="*/ 88 w 97"/>
              <a:gd name="T13" fmla="*/ 36 h 104"/>
              <a:gd name="T14" fmla="*/ 47 w 97"/>
              <a:gd name="T15" fmla="*/ 76 h 104"/>
              <a:gd name="T16" fmla="*/ 29 w 97"/>
              <a:gd name="T17" fmla="*/ 76 h 104"/>
              <a:gd name="T18" fmla="*/ 29 w 97"/>
              <a:gd name="T19" fmla="*/ 59 h 104"/>
              <a:gd name="T20" fmla="*/ 62 w 97"/>
              <a:gd name="T21" fmla="*/ 2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7" h="104">
                <a:moveTo>
                  <a:pt x="91" y="56"/>
                </a:moveTo>
                <a:cubicBezTo>
                  <a:pt x="53" y="93"/>
                  <a:pt x="53" y="93"/>
                  <a:pt x="53" y="93"/>
                </a:cubicBezTo>
                <a:cubicBezTo>
                  <a:pt x="42" y="104"/>
                  <a:pt x="23" y="104"/>
                  <a:pt x="11" y="93"/>
                </a:cubicBezTo>
                <a:cubicBezTo>
                  <a:pt x="0" y="82"/>
                  <a:pt x="0" y="64"/>
                  <a:pt x="11" y="53"/>
                </a:cubicBezTo>
                <a:cubicBezTo>
                  <a:pt x="59" y="8"/>
                  <a:pt x="59" y="8"/>
                  <a:pt x="59" y="8"/>
                </a:cubicBezTo>
                <a:cubicBezTo>
                  <a:pt x="67" y="0"/>
                  <a:pt x="80" y="0"/>
                  <a:pt x="88" y="8"/>
                </a:cubicBezTo>
                <a:cubicBezTo>
                  <a:pt x="97" y="15"/>
                  <a:pt x="97" y="28"/>
                  <a:pt x="88" y="36"/>
                </a:cubicBezTo>
                <a:cubicBezTo>
                  <a:pt x="47" y="76"/>
                  <a:pt x="47" y="76"/>
                  <a:pt x="47" y="76"/>
                </a:cubicBezTo>
                <a:cubicBezTo>
                  <a:pt x="42" y="80"/>
                  <a:pt x="34" y="80"/>
                  <a:pt x="29" y="76"/>
                </a:cubicBezTo>
                <a:cubicBezTo>
                  <a:pt x="24" y="71"/>
                  <a:pt x="24" y="63"/>
                  <a:pt x="29" y="59"/>
                </a:cubicBezTo>
                <a:cubicBezTo>
                  <a:pt x="62" y="27"/>
                  <a:pt x="62" y="27"/>
                  <a:pt x="62" y="27"/>
                </a:cubicBezTo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1758951" y="2201007"/>
            <a:ext cx="371475" cy="341313"/>
          </a:xfrm>
          <a:custGeom>
            <a:avLst/>
            <a:gdLst>
              <a:gd name="T0" fmla="*/ 71 w 99"/>
              <a:gd name="T1" fmla="*/ 0 h 91"/>
              <a:gd name="T2" fmla="*/ 50 w 99"/>
              <a:gd name="T3" fmla="*/ 12 h 91"/>
              <a:gd name="T4" fmla="*/ 28 w 99"/>
              <a:gd name="T5" fmla="*/ 0 h 91"/>
              <a:gd name="T6" fmla="*/ 0 w 99"/>
              <a:gd name="T7" fmla="*/ 28 h 91"/>
              <a:gd name="T8" fmla="*/ 50 w 99"/>
              <a:gd name="T9" fmla="*/ 91 h 91"/>
              <a:gd name="T10" fmla="*/ 99 w 99"/>
              <a:gd name="T11" fmla="*/ 28 h 91"/>
              <a:gd name="T12" fmla="*/ 71 w 99"/>
              <a:gd name="T13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" h="91">
                <a:moveTo>
                  <a:pt x="71" y="0"/>
                </a:moveTo>
                <a:cubicBezTo>
                  <a:pt x="60" y="0"/>
                  <a:pt x="50" y="12"/>
                  <a:pt x="50" y="12"/>
                </a:cubicBezTo>
                <a:cubicBezTo>
                  <a:pt x="50" y="12"/>
                  <a:pt x="40" y="0"/>
                  <a:pt x="28" y="0"/>
                </a:cubicBezTo>
                <a:cubicBezTo>
                  <a:pt x="16" y="0"/>
                  <a:pt x="0" y="8"/>
                  <a:pt x="0" y="28"/>
                </a:cubicBezTo>
                <a:cubicBezTo>
                  <a:pt x="0" y="52"/>
                  <a:pt x="34" y="83"/>
                  <a:pt x="50" y="91"/>
                </a:cubicBezTo>
                <a:cubicBezTo>
                  <a:pt x="65" y="83"/>
                  <a:pt x="99" y="52"/>
                  <a:pt x="99" y="28"/>
                </a:cubicBezTo>
                <a:cubicBezTo>
                  <a:pt x="99" y="8"/>
                  <a:pt x="83" y="0"/>
                  <a:pt x="71" y="0"/>
                </a:cubicBezTo>
                <a:close/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3502025" y="3215739"/>
            <a:ext cx="314325" cy="374650"/>
            <a:chOff x="6932613" y="-3332163"/>
            <a:chExt cx="314325" cy="374650"/>
          </a:xfrm>
        </p:grpSpPr>
        <p:sp>
          <p:nvSpPr>
            <p:cNvPr id="28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91889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4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8765"/>
            <a:ext cx="9144000" cy="281025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608" y="1228222"/>
            <a:ext cx="2696901" cy="3563697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856" y="2151475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856" y="3115788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9560" y="1821376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论文总结</a:t>
            </a:r>
          </a:p>
        </p:txBody>
      </p:sp>
    </p:spTree>
    <p:extLst>
      <p:ext uri="{BB962C8B-B14F-4D97-AF65-F5344CB8AC3E}">
        <p14:creationId xmlns:p14="http://schemas.microsoft.com/office/powerpoint/2010/main" val="4032352428"/>
      </p:ext>
    </p:extLst>
  </p:cSld>
  <p:clrMapOvr>
    <a:masterClrMapping/>
  </p:clrMapOvr>
  <p:transition spd="slow">
    <p:push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06206"/>
            <a:ext cx="4572000" cy="133108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72000" y="1906206"/>
            <a:ext cx="4572000" cy="1331088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572000" y="1906206"/>
            <a:ext cx="1331088" cy="1331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1118" y="2125794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98541" y="215790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354911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b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亮点之处</a:t>
            </a:r>
            <a:endParaRPr lang="zh-CN" altLang="en-US" sz="2000" b="1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60413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不足之处</a:t>
            </a:r>
            <a:endParaRPr lang="zh-CN" altLang="en-US" sz="2000" b="1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7594" y="334495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75017" y="3377070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40912" y="1906206"/>
            <a:ext cx="1331088" cy="1331088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651071" y="2199471"/>
            <a:ext cx="510770" cy="744558"/>
            <a:chOff x="2528976" y="2863358"/>
            <a:chExt cx="246811" cy="359779"/>
          </a:xfrm>
          <a:solidFill>
            <a:schemeClr val="bg1"/>
          </a:solidFill>
        </p:grpSpPr>
        <p:sp>
          <p:nvSpPr>
            <p:cNvPr id="32" name="AutoShape 113"/>
            <p:cNvSpPr/>
            <p:nvPr/>
          </p:nvSpPr>
          <p:spPr bwMode="auto">
            <a:xfrm>
              <a:off x="2528976" y="2863358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3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941428" y="2312522"/>
            <a:ext cx="591773" cy="518456"/>
            <a:chOff x="1754188" y="3605213"/>
            <a:chExt cx="358775" cy="314325"/>
          </a:xfrm>
        </p:grpSpPr>
        <p:sp>
          <p:nvSpPr>
            <p:cNvPr id="36" name="AutoShape 103"/>
            <p:cNvSpPr/>
            <p:nvPr/>
          </p:nvSpPr>
          <p:spPr bwMode="auto">
            <a:xfrm>
              <a:off x="1811338" y="3660775"/>
              <a:ext cx="128587" cy="84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7" name="AutoShape 104"/>
            <p:cNvSpPr/>
            <p:nvPr/>
          </p:nvSpPr>
          <p:spPr bwMode="auto">
            <a:xfrm>
              <a:off x="1754188" y="3605213"/>
              <a:ext cx="358775" cy="3143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59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auto">
          <a:xfrm>
            <a:off x="7432675" y="561607"/>
            <a:ext cx="347663" cy="338138"/>
          </a:xfrm>
          <a:custGeom>
            <a:avLst/>
            <a:gdLst>
              <a:gd name="T0" fmla="*/ 108 w 127"/>
              <a:gd name="T1" fmla="*/ 24 h 123"/>
              <a:gd name="T2" fmla="*/ 57 w 127"/>
              <a:gd name="T3" fmla="*/ 2 h 123"/>
              <a:gd name="T4" fmla="*/ 18 w 127"/>
              <a:gd name="T5" fmla="*/ 17 h 123"/>
              <a:gd name="T6" fmla="*/ 2 w 127"/>
              <a:gd name="T7" fmla="*/ 53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4 w 127"/>
              <a:gd name="T15" fmla="*/ 75 h 123"/>
              <a:gd name="T16" fmla="*/ 124 w 127"/>
              <a:gd name="T17" fmla="*/ 69 h 123"/>
              <a:gd name="T18" fmla="*/ 108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8" y="24"/>
                </a:moveTo>
                <a:cubicBezTo>
                  <a:pt x="96" y="10"/>
                  <a:pt x="75" y="4"/>
                  <a:pt x="57" y="2"/>
                </a:cubicBezTo>
                <a:cubicBezTo>
                  <a:pt x="43" y="0"/>
                  <a:pt x="22" y="2"/>
                  <a:pt x="18" y="17"/>
                </a:cubicBezTo>
                <a:cubicBezTo>
                  <a:pt x="9" y="25"/>
                  <a:pt x="4" y="46"/>
                  <a:pt x="2" y="53"/>
                </a:cubicBezTo>
                <a:cubicBezTo>
                  <a:pt x="0" y="69"/>
                  <a:pt x="1" y="84"/>
                  <a:pt x="11" y="97"/>
                </a:cubicBezTo>
                <a:cubicBezTo>
                  <a:pt x="18" y="107"/>
                  <a:pt x="29" y="119"/>
                  <a:pt x="43" y="121"/>
                </a:cubicBezTo>
                <a:cubicBezTo>
                  <a:pt x="55" y="123"/>
                  <a:pt x="61" y="111"/>
                  <a:pt x="64" y="101"/>
                </a:cubicBezTo>
                <a:cubicBezTo>
                  <a:pt x="81" y="111"/>
                  <a:pt x="97" y="94"/>
                  <a:pt x="94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3"/>
                  <a:pt x="119" y="34"/>
                  <a:pt x="108" y="24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384550" y="-65456"/>
            <a:ext cx="350838" cy="338138"/>
          </a:xfrm>
          <a:custGeom>
            <a:avLst/>
            <a:gdLst>
              <a:gd name="T0" fmla="*/ 125 w 128"/>
              <a:gd name="T1" fmla="*/ 55 h 123"/>
              <a:gd name="T2" fmla="*/ 95 w 128"/>
              <a:gd name="T3" fmla="*/ 48 h 123"/>
              <a:gd name="T4" fmla="*/ 65 w 128"/>
              <a:gd name="T5" fmla="*/ 22 h 123"/>
              <a:gd name="T6" fmla="*/ 44 w 128"/>
              <a:gd name="T7" fmla="*/ 2 h 123"/>
              <a:gd name="T8" fmla="*/ 12 w 128"/>
              <a:gd name="T9" fmla="*/ 26 h 123"/>
              <a:gd name="T10" fmla="*/ 3 w 128"/>
              <a:gd name="T11" fmla="*/ 70 h 123"/>
              <a:gd name="T12" fmla="*/ 19 w 128"/>
              <a:gd name="T13" fmla="*/ 106 h 123"/>
              <a:gd name="T14" fmla="*/ 58 w 128"/>
              <a:gd name="T15" fmla="*/ 122 h 123"/>
              <a:gd name="T16" fmla="*/ 109 w 128"/>
              <a:gd name="T17" fmla="*/ 100 h 123"/>
              <a:gd name="T18" fmla="*/ 125 w 128"/>
              <a:gd name="T19" fmla="*/ 5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8" h="123">
                <a:moveTo>
                  <a:pt x="125" y="55"/>
                </a:moveTo>
                <a:cubicBezTo>
                  <a:pt x="122" y="39"/>
                  <a:pt x="106" y="40"/>
                  <a:pt x="95" y="48"/>
                </a:cubicBezTo>
                <a:cubicBezTo>
                  <a:pt x="98" y="30"/>
                  <a:pt x="82" y="13"/>
                  <a:pt x="65" y="22"/>
                </a:cubicBezTo>
                <a:cubicBezTo>
                  <a:pt x="62" y="12"/>
                  <a:pt x="56" y="0"/>
                  <a:pt x="44" y="2"/>
                </a:cubicBezTo>
                <a:cubicBezTo>
                  <a:pt x="30" y="4"/>
                  <a:pt x="19" y="16"/>
                  <a:pt x="12" y="26"/>
                </a:cubicBezTo>
                <a:cubicBezTo>
                  <a:pt x="2" y="40"/>
                  <a:pt x="0" y="54"/>
                  <a:pt x="3" y="70"/>
                </a:cubicBezTo>
                <a:cubicBezTo>
                  <a:pt x="5" y="78"/>
                  <a:pt x="10" y="98"/>
                  <a:pt x="19" y="106"/>
                </a:cubicBezTo>
                <a:cubicBezTo>
                  <a:pt x="23" y="122"/>
                  <a:pt x="44" y="123"/>
                  <a:pt x="58" y="122"/>
                </a:cubicBezTo>
                <a:cubicBezTo>
                  <a:pt x="76" y="120"/>
                  <a:pt x="97" y="113"/>
                  <a:pt x="109" y="100"/>
                </a:cubicBezTo>
                <a:cubicBezTo>
                  <a:pt x="120" y="89"/>
                  <a:pt x="128" y="70"/>
                  <a:pt x="125" y="55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287338" y="787032"/>
            <a:ext cx="260350" cy="298450"/>
          </a:xfrm>
          <a:custGeom>
            <a:avLst/>
            <a:gdLst>
              <a:gd name="T0" fmla="*/ 40 w 95"/>
              <a:gd name="T1" fmla="*/ 1 h 108"/>
              <a:gd name="T2" fmla="*/ 39 w 95"/>
              <a:gd name="T3" fmla="*/ 2 h 108"/>
              <a:gd name="T4" fmla="*/ 39 w 95"/>
              <a:gd name="T5" fmla="*/ 2 h 108"/>
              <a:gd name="T6" fmla="*/ 38 w 95"/>
              <a:gd name="T7" fmla="*/ 3 h 108"/>
              <a:gd name="T8" fmla="*/ 37 w 95"/>
              <a:gd name="T9" fmla="*/ 3 h 108"/>
              <a:gd name="T10" fmla="*/ 3 w 95"/>
              <a:gd name="T11" fmla="*/ 76 h 108"/>
              <a:gd name="T12" fmla="*/ 11 w 95"/>
              <a:gd name="T13" fmla="*/ 102 h 108"/>
              <a:gd name="T14" fmla="*/ 27 w 95"/>
              <a:gd name="T15" fmla="*/ 95 h 108"/>
              <a:gd name="T16" fmla="*/ 36 w 95"/>
              <a:gd name="T17" fmla="*/ 103 h 108"/>
              <a:gd name="T18" fmla="*/ 52 w 95"/>
              <a:gd name="T19" fmla="*/ 97 h 108"/>
              <a:gd name="T20" fmla="*/ 66 w 95"/>
              <a:gd name="T21" fmla="*/ 105 h 108"/>
              <a:gd name="T22" fmla="*/ 78 w 95"/>
              <a:gd name="T23" fmla="*/ 95 h 108"/>
              <a:gd name="T24" fmla="*/ 78 w 95"/>
              <a:gd name="T25" fmla="*/ 93 h 108"/>
              <a:gd name="T26" fmla="*/ 40 w 95"/>
              <a:gd name="T27" fmla="*/ 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5" h="108">
                <a:moveTo>
                  <a:pt x="40" y="1"/>
                </a:moveTo>
                <a:cubicBezTo>
                  <a:pt x="39" y="0"/>
                  <a:pt x="38" y="1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8" y="3"/>
                  <a:pt x="38" y="3"/>
                </a:cubicBezTo>
                <a:cubicBezTo>
                  <a:pt x="38" y="3"/>
                  <a:pt x="37" y="2"/>
                  <a:pt x="37" y="3"/>
                </a:cubicBezTo>
                <a:cubicBezTo>
                  <a:pt x="9" y="15"/>
                  <a:pt x="0" y="48"/>
                  <a:pt x="3" y="76"/>
                </a:cubicBezTo>
                <a:cubicBezTo>
                  <a:pt x="4" y="84"/>
                  <a:pt x="4" y="96"/>
                  <a:pt x="11" y="102"/>
                </a:cubicBezTo>
                <a:cubicBezTo>
                  <a:pt x="16" y="108"/>
                  <a:pt x="23" y="100"/>
                  <a:pt x="27" y="95"/>
                </a:cubicBezTo>
                <a:cubicBezTo>
                  <a:pt x="29" y="99"/>
                  <a:pt x="31" y="103"/>
                  <a:pt x="36" y="103"/>
                </a:cubicBezTo>
                <a:cubicBezTo>
                  <a:pt x="42" y="103"/>
                  <a:pt x="44" y="95"/>
                  <a:pt x="52" y="97"/>
                </a:cubicBezTo>
                <a:cubicBezTo>
                  <a:pt x="57" y="98"/>
                  <a:pt x="61" y="105"/>
                  <a:pt x="66" y="105"/>
                </a:cubicBezTo>
                <a:cubicBezTo>
                  <a:pt x="72" y="105"/>
                  <a:pt x="75" y="100"/>
                  <a:pt x="78" y="95"/>
                </a:cubicBezTo>
                <a:cubicBezTo>
                  <a:pt x="79" y="95"/>
                  <a:pt x="78" y="94"/>
                  <a:pt x="78" y="93"/>
                </a:cubicBezTo>
                <a:cubicBezTo>
                  <a:pt x="95" y="61"/>
                  <a:pt x="71" y="15"/>
                  <a:pt x="40" y="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690563" y="721945"/>
            <a:ext cx="182563" cy="195263"/>
          </a:xfrm>
          <a:custGeom>
            <a:avLst/>
            <a:gdLst>
              <a:gd name="T0" fmla="*/ 13 w 67"/>
              <a:gd name="T1" fmla="*/ 0 h 71"/>
              <a:gd name="T2" fmla="*/ 11 w 67"/>
              <a:gd name="T3" fmla="*/ 0 h 71"/>
              <a:gd name="T4" fmla="*/ 11 w 67"/>
              <a:gd name="T5" fmla="*/ 0 h 71"/>
              <a:gd name="T6" fmla="*/ 10 w 67"/>
              <a:gd name="T7" fmla="*/ 1 h 71"/>
              <a:gd name="T8" fmla="*/ 11 w 67"/>
              <a:gd name="T9" fmla="*/ 0 h 71"/>
              <a:gd name="T10" fmla="*/ 10 w 67"/>
              <a:gd name="T11" fmla="*/ 0 h 71"/>
              <a:gd name="T12" fmla="*/ 9 w 67"/>
              <a:gd name="T13" fmla="*/ 3 h 71"/>
              <a:gd name="T14" fmla="*/ 9 w 67"/>
              <a:gd name="T15" fmla="*/ 4 h 71"/>
              <a:gd name="T16" fmla="*/ 4 w 67"/>
              <a:gd name="T17" fmla="*/ 53 h 71"/>
              <a:gd name="T18" fmla="*/ 38 w 67"/>
              <a:gd name="T19" fmla="*/ 65 h 71"/>
              <a:gd name="T20" fmla="*/ 13 w 67"/>
              <a:gd name="T21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7" h="71">
                <a:moveTo>
                  <a:pt x="13" y="0"/>
                </a:moveTo>
                <a:cubicBezTo>
                  <a:pt x="12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1"/>
                  <a:pt x="10" y="1"/>
                </a:cubicBezTo>
                <a:cubicBezTo>
                  <a:pt x="10" y="1"/>
                  <a:pt x="11" y="0"/>
                  <a:pt x="11" y="0"/>
                </a:cubicBezTo>
                <a:cubicBezTo>
                  <a:pt x="11" y="0"/>
                  <a:pt x="10" y="0"/>
                  <a:pt x="10" y="0"/>
                </a:cubicBezTo>
                <a:cubicBezTo>
                  <a:pt x="10" y="1"/>
                  <a:pt x="10" y="2"/>
                  <a:pt x="9" y="3"/>
                </a:cubicBezTo>
                <a:cubicBezTo>
                  <a:pt x="9" y="3"/>
                  <a:pt x="9" y="4"/>
                  <a:pt x="9" y="4"/>
                </a:cubicBezTo>
                <a:cubicBezTo>
                  <a:pt x="4" y="20"/>
                  <a:pt x="0" y="37"/>
                  <a:pt x="4" y="53"/>
                </a:cubicBezTo>
                <a:cubicBezTo>
                  <a:pt x="8" y="67"/>
                  <a:pt x="25" y="71"/>
                  <a:pt x="38" y="65"/>
                </a:cubicBezTo>
                <a:cubicBezTo>
                  <a:pt x="67" y="51"/>
                  <a:pt x="32" y="7"/>
                  <a:pt x="13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8763000" y="179019"/>
            <a:ext cx="381000" cy="493713"/>
          </a:xfrm>
          <a:custGeom>
            <a:avLst/>
            <a:gdLst>
              <a:gd name="T0" fmla="*/ 44 w 139"/>
              <a:gd name="T1" fmla="*/ 21 h 179"/>
              <a:gd name="T2" fmla="*/ 20 w 139"/>
              <a:gd name="T3" fmla="*/ 0 h 179"/>
              <a:gd name="T4" fmla="*/ 4 w 139"/>
              <a:gd name="T5" fmla="*/ 20 h 179"/>
              <a:gd name="T6" fmla="*/ 7 w 139"/>
              <a:gd name="T7" fmla="*/ 65 h 179"/>
              <a:gd name="T8" fmla="*/ 29 w 139"/>
              <a:gd name="T9" fmla="*/ 120 h 179"/>
              <a:gd name="T10" fmla="*/ 30 w 139"/>
              <a:gd name="T11" fmla="*/ 120 h 179"/>
              <a:gd name="T12" fmla="*/ 30 w 139"/>
              <a:gd name="T13" fmla="*/ 119 h 179"/>
              <a:gd name="T14" fmla="*/ 129 w 139"/>
              <a:gd name="T15" fmla="*/ 150 h 179"/>
              <a:gd name="T16" fmla="*/ 126 w 139"/>
              <a:gd name="T17" fmla="*/ 117 h 179"/>
              <a:gd name="T18" fmla="*/ 126 w 139"/>
              <a:gd name="T19" fmla="*/ 108 h 179"/>
              <a:gd name="T20" fmla="*/ 126 w 139"/>
              <a:gd name="T21" fmla="*/ 95 h 179"/>
              <a:gd name="T22" fmla="*/ 111 w 139"/>
              <a:gd name="T23" fmla="*/ 77 h 179"/>
              <a:gd name="T24" fmla="*/ 111 w 139"/>
              <a:gd name="T25" fmla="*/ 77 h 179"/>
              <a:gd name="T26" fmla="*/ 86 w 139"/>
              <a:gd name="T27" fmla="*/ 46 h 179"/>
              <a:gd name="T28" fmla="*/ 77 w 139"/>
              <a:gd name="T29" fmla="*/ 17 h 179"/>
              <a:gd name="T30" fmla="*/ 44 w 139"/>
              <a:gd name="T31" fmla="*/ 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9" h="179">
                <a:moveTo>
                  <a:pt x="44" y="21"/>
                </a:moveTo>
                <a:cubicBezTo>
                  <a:pt x="38" y="12"/>
                  <a:pt x="31" y="0"/>
                  <a:pt x="20" y="0"/>
                </a:cubicBezTo>
                <a:cubicBezTo>
                  <a:pt x="10" y="0"/>
                  <a:pt x="6" y="12"/>
                  <a:pt x="4" y="20"/>
                </a:cubicBezTo>
                <a:cubicBezTo>
                  <a:pt x="0" y="35"/>
                  <a:pt x="3" y="51"/>
                  <a:pt x="7" y="65"/>
                </a:cubicBezTo>
                <a:cubicBezTo>
                  <a:pt x="14" y="83"/>
                  <a:pt x="26" y="100"/>
                  <a:pt x="29" y="120"/>
                </a:cubicBezTo>
                <a:cubicBezTo>
                  <a:pt x="29" y="120"/>
                  <a:pt x="30" y="120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48" y="145"/>
                  <a:pt x="100" y="179"/>
                  <a:pt x="129" y="150"/>
                </a:cubicBezTo>
                <a:cubicBezTo>
                  <a:pt x="139" y="140"/>
                  <a:pt x="134" y="126"/>
                  <a:pt x="126" y="117"/>
                </a:cubicBezTo>
                <a:cubicBezTo>
                  <a:pt x="122" y="113"/>
                  <a:pt x="124" y="112"/>
                  <a:pt x="126" y="108"/>
                </a:cubicBezTo>
                <a:cubicBezTo>
                  <a:pt x="127" y="104"/>
                  <a:pt x="127" y="99"/>
                  <a:pt x="126" y="95"/>
                </a:cubicBezTo>
                <a:cubicBezTo>
                  <a:pt x="125" y="88"/>
                  <a:pt x="118" y="80"/>
                  <a:pt x="111" y="77"/>
                </a:cubicBezTo>
                <a:cubicBezTo>
                  <a:pt x="111" y="77"/>
                  <a:pt x="111" y="77"/>
                  <a:pt x="111" y="77"/>
                </a:cubicBezTo>
                <a:cubicBezTo>
                  <a:pt x="114" y="64"/>
                  <a:pt x="100" y="44"/>
                  <a:pt x="86" y="46"/>
                </a:cubicBezTo>
                <a:cubicBezTo>
                  <a:pt x="90" y="36"/>
                  <a:pt x="86" y="24"/>
                  <a:pt x="77" y="17"/>
                </a:cubicBezTo>
                <a:cubicBezTo>
                  <a:pt x="66" y="9"/>
                  <a:pt x="52" y="12"/>
                  <a:pt x="44" y="21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6481763" y="839420"/>
            <a:ext cx="392113" cy="484188"/>
          </a:xfrm>
          <a:custGeom>
            <a:avLst/>
            <a:gdLst>
              <a:gd name="T0" fmla="*/ 76 w 143"/>
              <a:gd name="T1" fmla="*/ 161 h 176"/>
              <a:gd name="T2" fmla="*/ 86 w 143"/>
              <a:gd name="T3" fmla="*/ 132 h 176"/>
              <a:gd name="T4" fmla="*/ 112 w 143"/>
              <a:gd name="T5" fmla="*/ 102 h 176"/>
              <a:gd name="T6" fmla="*/ 112 w 143"/>
              <a:gd name="T7" fmla="*/ 102 h 176"/>
              <a:gd name="T8" fmla="*/ 128 w 143"/>
              <a:gd name="T9" fmla="*/ 85 h 176"/>
              <a:gd name="T10" fmla="*/ 129 w 143"/>
              <a:gd name="T11" fmla="*/ 73 h 176"/>
              <a:gd name="T12" fmla="*/ 129 w 143"/>
              <a:gd name="T13" fmla="*/ 63 h 176"/>
              <a:gd name="T14" fmla="*/ 134 w 143"/>
              <a:gd name="T15" fmla="*/ 31 h 176"/>
              <a:gd name="T16" fmla="*/ 33 w 143"/>
              <a:gd name="T17" fmla="*/ 57 h 176"/>
              <a:gd name="T18" fmla="*/ 33 w 143"/>
              <a:gd name="T19" fmla="*/ 56 h 176"/>
              <a:gd name="T20" fmla="*/ 32 w 143"/>
              <a:gd name="T21" fmla="*/ 56 h 176"/>
              <a:gd name="T22" fmla="*/ 8 w 143"/>
              <a:gd name="T23" fmla="*/ 110 h 176"/>
              <a:gd name="T24" fmla="*/ 3 w 143"/>
              <a:gd name="T25" fmla="*/ 155 h 176"/>
              <a:gd name="T26" fmla="*/ 18 w 143"/>
              <a:gd name="T27" fmla="*/ 175 h 176"/>
              <a:gd name="T28" fmla="*/ 43 w 143"/>
              <a:gd name="T29" fmla="*/ 155 h 176"/>
              <a:gd name="T30" fmla="*/ 76 w 143"/>
              <a:gd name="T31" fmla="*/ 16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76" y="161"/>
                </a:moveTo>
                <a:cubicBezTo>
                  <a:pt x="86" y="154"/>
                  <a:pt x="90" y="143"/>
                  <a:pt x="86" y="132"/>
                </a:cubicBezTo>
                <a:cubicBezTo>
                  <a:pt x="100" y="135"/>
                  <a:pt x="115" y="115"/>
                  <a:pt x="112" y="102"/>
                </a:cubicBezTo>
                <a:cubicBezTo>
                  <a:pt x="112" y="102"/>
                  <a:pt x="112" y="102"/>
                  <a:pt x="112" y="102"/>
                </a:cubicBezTo>
                <a:cubicBezTo>
                  <a:pt x="120" y="100"/>
                  <a:pt x="126" y="93"/>
                  <a:pt x="128" y="85"/>
                </a:cubicBezTo>
                <a:cubicBezTo>
                  <a:pt x="129" y="81"/>
                  <a:pt x="130" y="76"/>
                  <a:pt x="129" y="73"/>
                </a:cubicBezTo>
                <a:cubicBezTo>
                  <a:pt x="127" y="68"/>
                  <a:pt x="125" y="67"/>
                  <a:pt x="129" y="63"/>
                </a:cubicBezTo>
                <a:cubicBezTo>
                  <a:pt x="138" y="54"/>
                  <a:pt x="143" y="41"/>
                  <a:pt x="134" y="31"/>
                </a:cubicBezTo>
                <a:cubicBezTo>
                  <a:pt x="106" y="0"/>
                  <a:pt x="52" y="32"/>
                  <a:pt x="33" y="57"/>
                </a:cubicBezTo>
                <a:cubicBezTo>
                  <a:pt x="33" y="57"/>
                  <a:pt x="33" y="57"/>
                  <a:pt x="33" y="56"/>
                </a:cubicBezTo>
                <a:cubicBezTo>
                  <a:pt x="33" y="56"/>
                  <a:pt x="33" y="55"/>
                  <a:pt x="32" y="56"/>
                </a:cubicBezTo>
                <a:cubicBezTo>
                  <a:pt x="29" y="76"/>
                  <a:pt x="16" y="92"/>
                  <a:pt x="8" y="110"/>
                </a:cubicBezTo>
                <a:cubicBezTo>
                  <a:pt x="3" y="124"/>
                  <a:pt x="0" y="140"/>
                  <a:pt x="3" y="155"/>
                </a:cubicBezTo>
                <a:cubicBezTo>
                  <a:pt x="4" y="163"/>
                  <a:pt x="8" y="175"/>
                  <a:pt x="18" y="175"/>
                </a:cubicBezTo>
                <a:cubicBezTo>
                  <a:pt x="29" y="176"/>
                  <a:pt x="37" y="164"/>
                  <a:pt x="43" y="155"/>
                </a:cubicBezTo>
                <a:cubicBezTo>
                  <a:pt x="51" y="165"/>
                  <a:pt x="64" y="169"/>
                  <a:pt x="76" y="1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5053013" y="1068020"/>
            <a:ext cx="795338" cy="539750"/>
          </a:xfrm>
          <a:custGeom>
            <a:avLst/>
            <a:gdLst>
              <a:gd name="T0" fmla="*/ 288 w 290"/>
              <a:gd name="T1" fmla="*/ 54 h 196"/>
              <a:gd name="T2" fmla="*/ 248 w 290"/>
              <a:gd name="T3" fmla="*/ 12 h 196"/>
              <a:gd name="T4" fmla="*/ 170 w 290"/>
              <a:gd name="T5" fmla="*/ 1 h 196"/>
              <a:gd name="T6" fmla="*/ 104 w 290"/>
              <a:gd name="T7" fmla="*/ 9 h 196"/>
              <a:gd name="T8" fmla="*/ 103 w 290"/>
              <a:gd name="T9" fmla="*/ 10 h 196"/>
              <a:gd name="T10" fmla="*/ 41 w 290"/>
              <a:gd name="T11" fmla="*/ 41 h 196"/>
              <a:gd name="T12" fmla="*/ 4 w 290"/>
              <a:gd name="T13" fmla="*/ 99 h 196"/>
              <a:gd name="T14" fmla="*/ 19 w 290"/>
              <a:gd name="T15" fmla="*/ 159 h 196"/>
              <a:gd name="T16" fmla="*/ 49 w 290"/>
              <a:gd name="T17" fmla="*/ 158 h 196"/>
              <a:gd name="T18" fmla="*/ 105 w 290"/>
              <a:gd name="T19" fmla="*/ 159 h 196"/>
              <a:gd name="T20" fmla="*/ 152 w 290"/>
              <a:gd name="T21" fmla="*/ 186 h 196"/>
              <a:gd name="T22" fmla="*/ 162 w 290"/>
              <a:gd name="T23" fmla="*/ 154 h 196"/>
              <a:gd name="T24" fmla="*/ 196 w 290"/>
              <a:gd name="T25" fmla="*/ 161 h 196"/>
              <a:gd name="T26" fmla="*/ 214 w 290"/>
              <a:gd name="T27" fmla="*/ 125 h 196"/>
              <a:gd name="T28" fmla="*/ 237 w 290"/>
              <a:gd name="T29" fmla="*/ 122 h 196"/>
              <a:gd name="T30" fmla="*/ 246 w 290"/>
              <a:gd name="T31" fmla="*/ 91 h 196"/>
              <a:gd name="T32" fmla="*/ 280 w 290"/>
              <a:gd name="T33" fmla="*/ 87 h 196"/>
              <a:gd name="T34" fmla="*/ 288 w 290"/>
              <a:gd name="T35" fmla="*/ 5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0" h="196">
                <a:moveTo>
                  <a:pt x="288" y="54"/>
                </a:moveTo>
                <a:cubicBezTo>
                  <a:pt x="285" y="33"/>
                  <a:pt x="267" y="19"/>
                  <a:pt x="248" y="12"/>
                </a:cubicBezTo>
                <a:cubicBezTo>
                  <a:pt x="223" y="3"/>
                  <a:pt x="196" y="0"/>
                  <a:pt x="170" y="1"/>
                </a:cubicBezTo>
                <a:cubicBezTo>
                  <a:pt x="149" y="1"/>
                  <a:pt x="124" y="1"/>
                  <a:pt x="104" y="9"/>
                </a:cubicBezTo>
                <a:cubicBezTo>
                  <a:pt x="104" y="9"/>
                  <a:pt x="103" y="9"/>
                  <a:pt x="103" y="10"/>
                </a:cubicBezTo>
                <a:cubicBezTo>
                  <a:pt x="81" y="15"/>
                  <a:pt x="58" y="25"/>
                  <a:pt x="41" y="41"/>
                </a:cubicBezTo>
                <a:cubicBezTo>
                  <a:pt x="25" y="55"/>
                  <a:pt x="8" y="77"/>
                  <a:pt x="4" y="99"/>
                </a:cubicBezTo>
                <a:cubicBezTo>
                  <a:pt x="0" y="118"/>
                  <a:pt x="2" y="145"/>
                  <a:pt x="19" y="159"/>
                </a:cubicBezTo>
                <a:cubicBezTo>
                  <a:pt x="29" y="168"/>
                  <a:pt x="42" y="169"/>
                  <a:pt x="49" y="158"/>
                </a:cubicBezTo>
                <a:cubicBezTo>
                  <a:pt x="57" y="186"/>
                  <a:pt x="91" y="181"/>
                  <a:pt x="105" y="159"/>
                </a:cubicBezTo>
                <a:cubicBezTo>
                  <a:pt x="115" y="174"/>
                  <a:pt x="132" y="196"/>
                  <a:pt x="152" y="186"/>
                </a:cubicBezTo>
                <a:cubicBezTo>
                  <a:pt x="164" y="180"/>
                  <a:pt x="165" y="166"/>
                  <a:pt x="162" y="154"/>
                </a:cubicBezTo>
                <a:cubicBezTo>
                  <a:pt x="170" y="164"/>
                  <a:pt x="184" y="169"/>
                  <a:pt x="196" y="161"/>
                </a:cubicBezTo>
                <a:cubicBezTo>
                  <a:pt x="208" y="153"/>
                  <a:pt x="213" y="139"/>
                  <a:pt x="214" y="125"/>
                </a:cubicBezTo>
                <a:cubicBezTo>
                  <a:pt x="221" y="130"/>
                  <a:pt x="230" y="130"/>
                  <a:pt x="237" y="122"/>
                </a:cubicBezTo>
                <a:cubicBezTo>
                  <a:pt x="243" y="115"/>
                  <a:pt x="250" y="101"/>
                  <a:pt x="246" y="91"/>
                </a:cubicBezTo>
                <a:cubicBezTo>
                  <a:pt x="258" y="95"/>
                  <a:pt x="270" y="95"/>
                  <a:pt x="280" y="87"/>
                </a:cubicBezTo>
                <a:cubicBezTo>
                  <a:pt x="288" y="79"/>
                  <a:pt x="290" y="65"/>
                  <a:pt x="288" y="54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811338" y="1337895"/>
            <a:ext cx="234950" cy="236538"/>
          </a:xfrm>
          <a:custGeom>
            <a:avLst/>
            <a:gdLst>
              <a:gd name="T0" fmla="*/ 79 w 86"/>
              <a:gd name="T1" fmla="*/ 34 h 86"/>
              <a:gd name="T2" fmla="*/ 39 w 86"/>
              <a:gd name="T3" fmla="*/ 0 h 86"/>
              <a:gd name="T4" fmla="*/ 37 w 86"/>
              <a:gd name="T5" fmla="*/ 1 h 86"/>
              <a:gd name="T6" fmla="*/ 37 w 86"/>
              <a:gd name="T7" fmla="*/ 2 h 86"/>
              <a:gd name="T8" fmla="*/ 36 w 86"/>
              <a:gd name="T9" fmla="*/ 3 h 86"/>
              <a:gd name="T10" fmla="*/ 36 w 86"/>
              <a:gd name="T11" fmla="*/ 3 h 86"/>
              <a:gd name="T12" fmla="*/ 3 w 86"/>
              <a:gd name="T13" fmla="*/ 56 h 86"/>
              <a:gd name="T14" fmla="*/ 12 w 86"/>
              <a:gd name="T15" fmla="*/ 70 h 86"/>
              <a:gd name="T16" fmla="*/ 29 w 86"/>
              <a:gd name="T17" fmla="*/ 63 h 86"/>
              <a:gd name="T18" fmla="*/ 68 w 86"/>
              <a:gd name="T19" fmla="*/ 55 h 86"/>
              <a:gd name="T20" fmla="*/ 84 w 86"/>
              <a:gd name="T21" fmla="*/ 49 h 86"/>
              <a:gd name="T22" fmla="*/ 79 w 86"/>
              <a:gd name="T23" fmla="*/ 34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6" h="86">
                <a:moveTo>
                  <a:pt x="79" y="34"/>
                </a:moveTo>
                <a:cubicBezTo>
                  <a:pt x="68" y="20"/>
                  <a:pt x="53" y="10"/>
                  <a:pt x="39" y="0"/>
                </a:cubicBezTo>
                <a:cubicBezTo>
                  <a:pt x="38" y="0"/>
                  <a:pt x="37" y="0"/>
                  <a:pt x="37" y="1"/>
                </a:cubicBezTo>
                <a:cubicBezTo>
                  <a:pt x="37" y="1"/>
                  <a:pt x="37" y="2"/>
                  <a:pt x="37" y="2"/>
                </a:cubicBezTo>
                <a:cubicBezTo>
                  <a:pt x="37" y="2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22" y="18"/>
                  <a:pt x="0" y="33"/>
                  <a:pt x="3" y="56"/>
                </a:cubicBezTo>
                <a:cubicBezTo>
                  <a:pt x="3" y="61"/>
                  <a:pt x="7" y="68"/>
                  <a:pt x="12" y="70"/>
                </a:cubicBezTo>
                <a:cubicBezTo>
                  <a:pt x="19" y="72"/>
                  <a:pt x="25" y="68"/>
                  <a:pt x="29" y="63"/>
                </a:cubicBezTo>
                <a:cubicBezTo>
                  <a:pt x="37" y="86"/>
                  <a:pt x="70" y="76"/>
                  <a:pt x="68" y="55"/>
                </a:cubicBezTo>
                <a:cubicBezTo>
                  <a:pt x="74" y="55"/>
                  <a:pt x="81" y="55"/>
                  <a:pt x="84" y="49"/>
                </a:cubicBezTo>
                <a:cubicBezTo>
                  <a:pt x="86" y="44"/>
                  <a:pt x="82" y="38"/>
                  <a:pt x="79" y="3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346325" y="290144"/>
            <a:ext cx="360363" cy="373063"/>
          </a:xfrm>
          <a:custGeom>
            <a:avLst/>
            <a:gdLst>
              <a:gd name="T0" fmla="*/ 67 w 132"/>
              <a:gd name="T1" fmla="*/ 125 h 136"/>
              <a:gd name="T2" fmla="*/ 15 w 132"/>
              <a:gd name="T3" fmla="*/ 125 h 136"/>
              <a:gd name="T4" fmla="*/ 0 w 132"/>
              <a:gd name="T5" fmla="*/ 85 h 136"/>
              <a:gd name="T6" fmla="*/ 16 w 132"/>
              <a:gd name="T7" fmla="*/ 37 h 136"/>
              <a:gd name="T8" fmla="*/ 16 w 132"/>
              <a:gd name="T9" fmla="*/ 36 h 136"/>
              <a:gd name="T10" fmla="*/ 39 w 132"/>
              <a:gd name="T11" fmla="*/ 13 h 136"/>
              <a:gd name="T12" fmla="*/ 61 w 132"/>
              <a:gd name="T13" fmla="*/ 1 h 136"/>
              <a:gd name="T14" fmla="*/ 71 w 132"/>
              <a:gd name="T15" fmla="*/ 25 h 136"/>
              <a:gd name="T16" fmla="*/ 76 w 132"/>
              <a:gd name="T17" fmla="*/ 26 h 136"/>
              <a:gd name="T18" fmla="*/ 76 w 132"/>
              <a:gd name="T19" fmla="*/ 24 h 136"/>
              <a:gd name="T20" fmla="*/ 76 w 132"/>
              <a:gd name="T21" fmla="*/ 24 h 136"/>
              <a:gd name="T22" fmla="*/ 82 w 132"/>
              <a:gd name="T23" fmla="*/ 17 h 136"/>
              <a:gd name="T24" fmla="*/ 92 w 132"/>
              <a:gd name="T25" fmla="*/ 12 h 136"/>
              <a:gd name="T26" fmla="*/ 104 w 132"/>
              <a:gd name="T27" fmla="*/ 32 h 136"/>
              <a:gd name="T28" fmla="*/ 107 w 132"/>
              <a:gd name="T29" fmla="*/ 34 h 136"/>
              <a:gd name="T30" fmla="*/ 107 w 132"/>
              <a:gd name="T31" fmla="*/ 34 h 136"/>
              <a:gd name="T32" fmla="*/ 109 w 132"/>
              <a:gd name="T33" fmla="*/ 33 h 136"/>
              <a:gd name="T34" fmla="*/ 123 w 132"/>
              <a:gd name="T35" fmla="*/ 29 h 136"/>
              <a:gd name="T36" fmla="*/ 130 w 132"/>
              <a:gd name="T37" fmla="*/ 41 h 136"/>
              <a:gd name="T38" fmla="*/ 127 w 132"/>
              <a:gd name="T39" fmla="*/ 66 h 136"/>
              <a:gd name="T40" fmla="*/ 115 w 132"/>
              <a:gd name="T41" fmla="*/ 87 h 136"/>
              <a:gd name="T42" fmla="*/ 115 w 132"/>
              <a:gd name="T43" fmla="*/ 87 h 136"/>
              <a:gd name="T44" fmla="*/ 67 w 132"/>
              <a:gd name="T45" fmla="*/ 125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2" h="136">
                <a:moveTo>
                  <a:pt x="67" y="125"/>
                </a:moveTo>
                <a:cubicBezTo>
                  <a:pt x="51" y="131"/>
                  <a:pt x="31" y="136"/>
                  <a:pt x="15" y="125"/>
                </a:cubicBezTo>
                <a:cubicBezTo>
                  <a:pt x="3" y="116"/>
                  <a:pt x="0" y="99"/>
                  <a:pt x="0" y="85"/>
                </a:cubicBezTo>
                <a:cubicBezTo>
                  <a:pt x="0" y="67"/>
                  <a:pt x="8" y="53"/>
                  <a:pt x="16" y="37"/>
                </a:cubicBezTo>
                <a:cubicBezTo>
                  <a:pt x="16" y="37"/>
                  <a:pt x="16" y="36"/>
                  <a:pt x="16" y="36"/>
                </a:cubicBezTo>
                <a:cubicBezTo>
                  <a:pt x="23" y="28"/>
                  <a:pt x="31" y="20"/>
                  <a:pt x="39" y="13"/>
                </a:cubicBezTo>
                <a:cubicBezTo>
                  <a:pt x="46" y="8"/>
                  <a:pt x="53" y="3"/>
                  <a:pt x="61" y="1"/>
                </a:cubicBezTo>
                <a:cubicBezTo>
                  <a:pt x="73" y="0"/>
                  <a:pt x="72" y="18"/>
                  <a:pt x="71" y="25"/>
                </a:cubicBezTo>
                <a:cubicBezTo>
                  <a:pt x="71" y="28"/>
                  <a:pt x="76" y="28"/>
                  <a:pt x="76" y="26"/>
                </a:cubicBezTo>
                <a:cubicBezTo>
                  <a:pt x="76" y="25"/>
                  <a:pt x="76" y="24"/>
                  <a:pt x="76" y="24"/>
                </a:cubicBezTo>
                <a:cubicBezTo>
                  <a:pt x="76" y="24"/>
                  <a:pt x="76" y="24"/>
                  <a:pt x="76" y="24"/>
                </a:cubicBezTo>
                <a:cubicBezTo>
                  <a:pt x="79" y="22"/>
                  <a:pt x="80" y="19"/>
                  <a:pt x="82" y="17"/>
                </a:cubicBezTo>
                <a:cubicBezTo>
                  <a:pt x="85" y="14"/>
                  <a:pt x="89" y="13"/>
                  <a:pt x="92" y="12"/>
                </a:cubicBezTo>
                <a:cubicBezTo>
                  <a:pt x="104" y="10"/>
                  <a:pt x="105" y="24"/>
                  <a:pt x="104" y="32"/>
                </a:cubicBezTo>
                <a:cubicBezTo>
                  <a:pt x="104" y="33"/>
                  <a:pt x="105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8" y="34"/>
                  <a:pt x="109" y="33"/>
                  <a:pt x="109" y="33"/>
                </a:cubicBezTo>
                <a:cubicBezTo>
                  <a:pt x="113" y="29"/>
                  <a:pt x="118" y="25"/>
                  <a:pt x="123" y="29"/>
                </a:cubicBezTo>
                <a:cubicBezTo>
                  <a:pt x="127" y="32"/>
                  <a:pt x="128" y="37"/>
                  <a:pt x="130" y="41"/>
                </a:cubicBezTo>
                <a:cubicBezTo>
                  <a:pt x="132" y="49"/>
                  <a:pt x="130" y="58"/>
                  <a:pt x="127" y="66"/>
                </a:cubicBezTo>
                <a:cubicBezTo>
                  <a:pt x="124" y="73"/>
                  <a:pt x="119" y="80"/>
                  <a:pt x="115" y="87"/>
                </a:cubicBezTo>
                <a:cubicBezTo>
                  <a:pt x="115" y="87"/>
                  <a:pt x="115" y="87"/>
                  <a:pt x="115" y="87"/>
                </a:cubicBezTo>
                <a:cubicBezTo>
                  <a:pt x="103" y="106"/>
                  <a:pt x="89" y="117"/>
                  <a:pt x="67" y="12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61963" y="-351206"/>
            <a:ext cx="750888" cy="585788"/>
          </a:xfrm>
          <a:custGeom>
            <a:avLst/>
            <a:gdLst>
              <a:gd name="T0" fmla="*/ 267 w 274"/>
              <a:gd name="T1" fmla="*/ 142 h 213"/>
              <a:gd name="T2" fmla="*/ 236 w 274"/>
              <a:gd name="T3" fmla="*/ 131 h 213"/>
              <a:gd name="T4" fmla="*/ 233 w 274"/>
              <a:gd name="T5" fmla="*/ 99 h 213"/>
              <a:gd name="T6" fmla="*/ 210 w 274"/>
              <a:gd name="T7" fmla="*/ 92 h 213"/>
              <a:gd name="T8" fmla="*/ 200 w 274"/>
              <a:gd name="T9" fmla="*/ 52 h 213"/>
              <a:gd name="T10" fmla="*/ 166 w 274"/>
              <a:gd name="T11" fmla="*/ 52 h 213"/>
              <a:gd name="T12" fmla="*/ 162 w 274"/>
              <a:gd name="T13" fmla="*/ 19 h 213"/>
              <a:gd name="T14" fmla="*/ 111 w 274"/>
              <a:gd name="T15" fmla="*/ 36 h 213"/>
              <a:gd name="T16" fmla="*/ 56 w 274"/>
              <a:gd name="T17" fmla="*/ 26 h 213"/>
              <a:gd name="T18" fmla="*/ 26 w 274"/>
              <a:gd name="T19" fmla="*/ 19 h 213"/>
              <a:gd name="T20" fmla="*/ 0 w 274"/>
              <a:gd name="T21" fmla="*/ 75 h 213"/>
              <a:gd name="T22" fmla="*/ 25 w 274"/>
              <a:gd name="T23" fmla="*/ 139 h 213"/>
              <a:gd name="T24" fmla="*/ 79 w 274"/>
              <a:gd name="T25" fmla="*/ 182 h 213"/>
              <a:gd name="T26" fmla="*/ 79 w 274"/>
              <a:gd name="T27" fmla="*/ 183 h 213"/>
              <a:gd name="T28" fmla="*/ 143 w 274"/>
              <a:gd name="T29" fmla="*/ 204 h 213"/>
              <a:gd name="T30" fmla="*/ 221 w 274"/>
              <a:gd name="T31" fmla="*/ 209 h 213"/>
              <a:gd name="T32" fmla="*/ 269 w 274"/>
              <a:gd name="T33" fmla="*/ 176 h 213"/>
              <a:gd name="T34" fmla="*/ 267 w 274"/>
              <a:gd name="T35" fmla="*/ 142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74" h="213">
                <a:moveTo>
                  <a:pt x="267" y="142"/>
                </a:moveTo>
                <a:cubicBezTo>
                  <a:pt x="260" y="132"/>
                  <a:pt x="248" y="130"/>
                  <a:pt x="236" y="131"/>
                </a:cubicBezTo>
                <a:cubicBezTo>
                  <a:pt x="242" y="122"/>
                  <a:pt x="237" y="107"/>
                  <a:pt x="233" y="99"/>
                </a:cubicBezTo>
                <a:cubicBezTo>
                  <a:pt x="228" y="90"/>
                  <a:pt x="219" y="88"/>
                  <a:pt x="210" y="92"/>
                </a:cubicBezTo>
                <a:cubicBezTo>
                  <a:pt x="213" y="78"/>
                  <a:pt x="210" y="63"/>
                  <a:pt x="200" y="52"/>
                </a:cubicBezTo>
                <a:cubicBezTo>
                  <a:pt x="191" y="42"/>
                  <a:pt x="176" y="44"/>
                  <a:pt x="166" y="52"/>
                </a:cubicBezTo>
                <a:cubicBezTo>
                  <a:pt x="171" y="41"/>
                  <a:pt x="173" y="27"/>
                  <a:pt x="162" y="19"/>
                </a:cubicBezTo>
                <a:cubicBezTo>
                  <a:pt x="144" y="6"/>
                  <a:pt x="123" y="23"/>
                  <a:pt x="111" y="36"/>
                </a:cubicBezTo>
                <a:cubicBezTo>
                  <a:pt x="102" y="12"/>
                  <a:pt x="69" y="0"/>
                  <a:pt x="56" y="26"/>
                </a:cubicBezTo>
                <a:cubicBezTo>
                  <a:pt x="51" y="14"/>
                  <a:pt x="39" y="12"/>
                  <a:pt x="26" y="19"/>
                </a:cubicBezTo>
                <a:cubicBezTo>
                  <a:pt x="7" y="29"/>
                  <a:pt x="0" y="54"/>
                  <a:pt x="0" y="75"/>
                </a:cubicBezTo>
                <a:cubicBezTo>
                  <a:pt x="0" y="97"/>
                  <a:pt x="11" y="121"/>
                  <a:pt x="25" y="139"/>
                </a:cubicBezTo>
                <a:cubicBezTo>
                  <a:pt x="38" y="158"/>
                  <a:pt x="58" y="172"/>
                  <a:pt x="79" y="182"/>
                </a:cubicBezTo>
                <a:cubicBezTo>
                  <a:pt x="79" y="182"/>
                  <a:pt x="79" y="183"/>
                  <a:pt x="79" y="183"/>
                </a:cubicBezTo>
                <a:cubicBezTo>
                  <a:pt x="97" y="195"/>
                  <a:pt x="122" y="200"/>
                  <a:pt x="143" y="204"/>
                </a:cubicBezTo>
                <a:cubicBezTo>
                  <a:pt x="168" y="210"/>
                  <a:pt x="195" y="213"/>
                  <a:pt x="221" y="209"/>
                </a:cubicBezTo>
                <a:cubicBezTo>
                  <a:pt x="242" y="206"/>
                  <a:pt x="261" y="196"/>
                  <a:pt x="269" y="176"/>
                </a:cubicBezTo>
                <a:cubicBezTo>
                  <a:pt x="273" y="166"/>
                  <a:pt x="274" y="151"/>
                  <a:pt x="267" y="142"/>
                </a:cubicBezTo>
                <a:close/>
              </a:path>
            </a:pathLst>
          </a:custGeom>
          <a:solidFill>
            <a:srgbClr val="E540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476250" y="-213093"/>
            <a:ext cx="657225" cy="444500"/>
          </a:xfrm>
          <a:custGeom>
            <a:avLst/>
            <a:gdLst>
              <a:gd name="T0" fmla="*/ 214 w 240"/>
              <a:gd name="T1" fmla="*/ 117 h 162"/>
              <a:gd name="T2" fmla="*/ 214 w 240"/>
              <a:gd name="T3" fmla="*/ 93 h 162"/>
              <a:gd name="T4" fmla="*/ 187 w 240"/>
              <a:gd name="T5" fmla="*/ 91 h 162"/>
              <a:gd name="T6" fmla="*/ 164 w 240"/>
              <a:gd name="T7" fmla="*/ 52 h 162"/>
              <a:gd name="T8" fmla="*/ 156 w 240"/>
              <a:gd name="T9" fmla="*/ 27 h 162"/>
              <a:gd name="T10" fmla="*/ 127 w 240"/>
              <a:gd name="T11" fmla="*/ 33 h 162"/>
              <a:gd name="T12" fmla="*/ 86 w 240"/>
              <a:gd name="T13" fmla="*/ 19 h 162"/>
              <a:gd name="T14" fmla="*/ 65 w 240"/>
              <a:gd name="T15" fmla="*/ 2 h 162"/>
              <a:gd name="T16" fmla="*/ 46 w 240"/>
              <a:gd name="T17" fmla="*/ 15 h 162"/>
              <a:gd name="T18" fmla="*/ 46 w 240"/>
              <a:gd name="T19" fmla="*/ 15 h 162"/>
              <a:gd name="T20" fmla="*/ 10 w 240"/>
              <a:gd name="T21" fmla="*/ 9 h 162"/>
              <a:gd name="T22" fmla="*/ 2 w 240"/>
              <a:gd name="T23" fmla="*/ 47 h 162"/>
              <a:gd name="T24" fmla="*/ 24 w 240"/>
              <a:gd name="T25" fmla="*/ 96 h 162"/>
              <a:gd name="T26" fmla="*/ 68 w 240"/>
              <a:gd name="T27" fmla="*/ 134 h 162"/>
              <a:gd name="T28" fmla="*/ 69 w 240"/>
              <a:gd name="T29" fmla="*/ 133 h 162"/>
              <a:gd name="T30" fmla="*/ 92 w 240"/>
              <a:gd name="T31" fmla="*/ 143 h 162"/>
              <a:gd name="T32" fmla="*/ 132 w 240"/>
              <a:gd name="T33" fmla="*/ 155 h 162"/>
              <a:gd name="T34" fmla="*/ 197 w 240"/>
              <a:gd name="T35" fmla="*/ 160 h 162"/>
              <a:gd name="T36" fmla="*/ 238 w 240"/>
              <a:gd name="T37" fmla="*/ 134 h 162"/>
              <a:gd name="T38" fmla="*/ 214 w 240"/>
              <a:gd name="T39" fmla="*/ 11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40" h="162">
                <a:moveTo>
                  <a:pt x="214" y="117"/>
                </a:moveTo>
                <a:cubicBezTo>
                  <a:pt x="219" y="109"/>
                  <a:pt x="221" y="100"/>
                  <a:pt x="214" y="93"/>
                </a:cubicBezTo>
                <a:cubicBezTo>
                  <a:pt x="207" y="87"/>
                  <a:pt x="196" y="88"/>
                  <a:pt x="187" y="91"/>
                </a:cubicBezTo>
                <a:cubicBezTo>
                  <a:pt x="195" y="71"/>
                  <a:pt x="185" y="39"/>
                  <a:pt x="164" y="52"/>
                </a:cubicBezTo>
                <a:cubicBezTo>
                  <a:pt x="167" y="43"/>
                  <a:pt x="167" y="32"/>
                  <a:pt x="156" y="27"/>
                </a:cubicBezTo>
                <a:cubicBezTo>
                  <a:pt x="147" y="22"/>
                  <a:pt x="135" y="26"/>
                  <a:pt x="127" y="33"/>
                </a:cubicBezTo>
                <a:cubicBezTo>
                  <a:pt x="127" y="9"/>
                  <a:pt x="101" y="5"/>
                  <a:pt x="86" y="19"/>
                </a:cubicBezTo>
                <a:cubicBezTo>
                  <a:pt x="82" y="10"/>
                  <a:pt x="75" y="3"/>
                  <a:pt x="65" y="2"/>
                </a:cubicBezTo>
                <a:cubicBezTo>
                  <a:pt x="56" y="0"/>
                  <a:pt x="47" y="5"/>
                  <a:pt x="46" y="15"/>
                </a:cubicBezTo>
                <a:cubicBezTo>
                  <a:pt x="46" y="15"/>
                  <a:pt x="46" y="15"/>
                  <a:pt x="46" y="15"/>
                </a:cubicBezTo>
                <a:cubicBezTo>
                  <a:pt x="36" y="7"/>
                  <a:pt x="22" y="0"/>
                  <a:pt x="10" y="9"/>
                </a:cubicBezTo>
                <a:cubicBezTo>
                  <a:pt x="0" y="17"/>
                  <a:pt x="0" y="35"/>
                  <a:pt x="2" y="47"/>
                </a:cubicBezTo>
                <a:cubicBezTo>
                  <a:pt x="4" y="65"/>
                  <a:pt x="13" y="82"/>
                  <a:pt x="24" y="96"/>
                </a:cubicBezTo>
                <a:cubicBezTo>
                  <a:pt x="35" y="111"/>
                  <a:pt x="50" y="128"/>
                  <a:pt x="68" y="134"/>
                </a:cubicBezTo>
                <a:cubicBezTo>
                  <a:pt x="69" y="134"/>
                  <a:pt x="69" y="134"/>
                  <a:pt x="69" y="133"/>
                </a:cubicBezTo>
                <a:cubicBezTo>
                  <a:pt x="75" y="138"/>
                  <a:pt x="86" y="141"/>
                  <a:pt x="92" y="143"/>
                </a:cubicBezTo>
                <a:cubicBezTo>
                  <a:pt x="105" y="148"/>
                  <a:pt x="119" y="152"/>
                  <a:pt x="132" y="155"/>
                </a:cubicBezTo>
                <a:cubicBezTo>
                  <a:pt x="153" y="159"/>
                  <a:pt x="175" y="162"/>
                  <a:pt x="197" y="160"/>
                </a:cubicBezTo>
                <a:cubicBezTo>
                  <a:pt x="213" y="158"/>
                  <a:pt x="235" y="152"/>
                  <a:pt x="238" y="134"/>
                </a:cubicBezTo>
                <a:cubicBezTo>
                  <a:pt x="240" y="120"/>
                  <a:pt x="225" y="115"/>
                  <a:pt x="214" y="117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6"/>
          <p:cNvSpPr>
            <a:spLocks/>
          </p:cNvSpPr>
          <p:nvPr/>
        </p:nvSpPr>
        <p:spPr bwMode="auto">
          <a:xfrm>
            <a:off x="539750" y="-111493"/>
            <a:ext cx="452438" cy="327025"/>
          </a:xfrm>
          <a:custGeom>
            <a:avLst/>
            <a:gdLst>
              <a:gd name="T0" fmla="*/ 160 w 165"/>
              <a:gd name="T1" fmla="*/ 91 h 119"/>
              <a:gd name="T2" fmla="*/ 140 w 165"/>
              <a:gd name="T3" fmla="*/ 86 h 119"/>
              <a:gd name="T4" fmla="*/ 124 w 165"/>
              <a:gd name="T5" fmla="*/ 66 h 119"/>
              <a:gd name="T6" fmla="*/ 102 w 165"/>
              <a:gd name="T7" fmla="*/ 44 h 119"/>
              <a:gd name="T8" fmla="*/ 66 w 165"/>
              <a:gd name="T9" fmla="*/ 29 h 119"/>
              <a:gd name="T10" fmla="*/ 38 w 165"/>
              <a:gd name="T11" fmla="*/ 16 h 119"/>
              <a:gd name="T12" fmla="*/ 14 w 165"/>
              <a:gd name="T13" fmla="*/ 2 h 119"/>
              <a:gd name="T14" fmla="*/ 1 w 165"/>
              <a:gd name="T15" fmla="*/ 23 h 119"/>
              <a:gd name="T16" fmla="*/ 47 w 165"/>
              <a:gd name="T17" fmla="*/ 96 h 119"/>
              <a:gd name="T18" fmla="*/ 48 w 165"/>
              <a:gd name="T19" fmla="*/ 98 h 119"/>
              <a:gd name="T20" fmla="*/ 147 w 165"/>
              <a:gd name="T21" fmla="*/ 110 h 119"/>
              <a:gd name="T22" fmla="*/ 160 w 165"/>
              <a:gd name="T23" fmla="*/ 91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5" h="119">
                <a:moveTo>
                  <a:pt x="160" y="91"/>
                </a:moveTo>
                <a:cubicBezTo>
                  <a:pt x="155" y="85"/>
                  <a:pt x="147" y="84"/>
                  <a:pt x="140" y="86"/>
                </a:cubicBezTo>
                <a:cubicBezTo>
                  <a:pt x="147" y="75"/>
                  <a:pt x="136" y="63"/>
                  <a:pt x="124" y="66"/>
                </a:cubicBezTo>
                <a:cubicBezTo>
                  <a:pt x="131" y="55"/>
                  <a:pt x="117" y="38"/>
                  <a:pt x="102" y="44"/>
                </a:cubicBezTo>
                <a:cubicBezTo>
                  <a:pt x="107" y="23"/>
                  <a:pt x="82" y="16"/>
                  <a:pt x="66" y="29"/>
                </a:cubicBezTo>
                <a:cubicBezTo>
                  <a:pt x="61" y="16"/>
                  <a:pt x="47" y="1"/>
                  <a:pt x="38" y="16"/>
                </a:cubicBezTo>
                <a:cubicBezTo>
                  <a:pt x="32" y="9"/>
                  <a:pt x="23" y="0"/>
                  <a:pt x="14" y="2"/>
                </a:cubicBezTo>
                <a:cubicBezTo>
                  <a:pt x="3" y="4"/>
                  <a:pt x="0" y="13"/>
                  <a:pt x="1" y="23"/>
                </a:cubicBezTo>
                <a:cubicBezTo>
                  <a:pt x="2" y="53"/>
                  <a:pt x="25" y="77"/>
                  <a:pt x="47" y="96"/>
                </a:cubicBezTo>
                <a:cubicBezTo>
                  <a:pt x="46" y="97"/>
                  <a:pt x="46" y="98"/>
                  <a:pt x="48" y="98"/>
                </a:cubicBezTo>
                <a:cubicBezTo>
                  <a:pt x="79" y="107"/>
                  <a:pt x="114" y="119"/>
                  <a:pt x="147" y="110"/>
                </a:cubicBezTo>
                <a:cubicBezTo>
                  <a:pt x="153" y="108"/>
                  <a:pt x="165" y="99"/>
                  <a:pt x="160" y="91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404813" y="-21006"/>
            <a:ext cx="441325" cy="387350"/>
          </a:xfrm>
          <a:custGeom>
            <a:avLst/>
            <a:gdLst>
              <a:gd name="T0" fmla="*/ 157 w 161"/>
              <a:gd name="T1" fmla="*/ 50 h 141"/>
              <a:gd name="T2" fmla="*/ 141 w 161"/>
              <a:gd name="T3" fmla="*/ 46 h 141"/>
              <a:gd name="T4" fmla="*/ 135 w 161"/>
              <a:gd name="T5" fmla="*/ 31 h 141"/>
              <a:gd name="T6" fmla="*/ 119 w 161"/>
              <a:gd name="T7" fmla="*/ 32 h 141"/>
              <a:gd name="T8" fmla="*/ 110 w 161"/>
              <a:gd name="T9" fmla="*/ 16 h 141"/>
              <a:gd name="T10" fmla="*/ 95 w 161"/>
              <a:gd name="T11" fmla="*/ 18 h 141"/>
              <a:gd name="T12" fmla="*/ 95 w 161"/>
              <a:gd name="T13" fmla="*/ 17 h 141"/>
              <a:gd name="T14" fmla="*/ 64 w 161"/>
              <a:gd name="T15" fmla="*/ 8 h 141"/>
              <a:gd name="T16" fmla="*/ 63 w 161"/>
              <a:gd name="T17" fmla="*/ 9 h 141"/>
              <a:gd name="T18" fmla="*/ 94 w 161"/>
              <a:gd name="T19" fmla="*/ 63 h 141"/>
              <a:gd name="T20" fmla="*/ 13 w 161"/>
              <a:gd name="T21" fmla="*/ 129 h 141"/>
              <a:gd name="T22" fmla="*/ 0 w 161"/>
              <a:gd name="T23" fmla="*/ 138 h 141"/>
              <a:gd name="T24" fmla="*/ 3 w 161"/>
              <a:gd name="T25" fmla="*/ 141 h 141"/>
              <a:gd name="T26" fmla="*/ 26 w 161"/>
              <a:gd name="T27" fmla="*/ 125 h 141"/>
              <a:gd name="T28" fmla="*/ 96 w 161"/>
              <a:gd name="T29" fmla="*/ 65 h 141"/>
              <a:gd name="T30" fmla="*/ 157 w 161"/>
              <a:gd name="T31" fmla="*/ 65 h 141"/>
              <a:gd name="T32" fmla="*/ 157 w 161"/>
              <a:gd name="T33" fmla="*/ 5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41">
                <a:moveTo>
                  <a:pt x="157" y="50"/>
                </a:moveTo>
                <a:cubicBezTo>
                  <a:pt x="153" y="46"/>
                  <a:pt x="147" y="45"/>
                  <a:pt x="141" y="46"/>
                </a:cubicBezTo>
                <a:cubicBezTo>
                  <a:pt x="142" y="41"/>
                  <a:pt x="140" y="34"/>
                  <a:pt x="135" y="31"/>
                </a:cubicBezTo>
                <a:cubicBezTo>
                  <a:pt x="131" y="28"/>
                  <a:pt x="124" y="29"/>
                  <a:pt x="119" y="32"/>
                </a:cubicBezTo>
                <a:cubicBezTo>
                  <a:pt x="119" y="26"/>
                  <a:pt x="115" y="19"/>
                  <a:pt x="110" y="16"/>
                </a:cubicBezTo>
                <a:cubicBezTo>
                  <a:pt x="105" y="12"/>
                  <a:pt x="99" y="13"/>
                  <a:pt x="95" y="18"/>
                </a:cubicBezTo>
                <a:cubicBezTo>
                  <a:pt x="95" y="18"/>
                  <a:pt x="95" y="17"/>
                  <a:pt x="95" y="17"/>
                </a:cubicBezTo>
                <a:cubicBezTo>
                  <a:pt x="89" y="8"/>
                  <a:pt x="74" y="0"/>
                  <a:pt x="64" y="8"/>
                </a:cubicBezTo>
                <a:cubicBezTo>
                  <a:pt x="63" y="8"/>
                  <a:pt x="63" y="8"/>
                  <a:pt x="63" y="9"/>
                </a:cubicBezTo>
                <a:cubicBezTo>
                  <a:pt x="59" y="30"/>
                  <a:pt x="78" y="51"/>
                  <a:pt x="94" y="63"/>
                </a:cubicBezTo>
                <a:cubicBezTo>
                  <a:pt x="72" y="92"/>
                  <a:pt x="42" y="110"/>
                  <a:pt x="13" y="129"/>
                </a:cubicBezTo>
                <a:cubicBezTo>
                  <a:pt x="9" y="132"/>
                  <a:pt x="5" y="135"/>
                  <a:pt x="0" y="138"/>
                </a:cubicBezTo>
                <a:cubicBezTo>
                  <a:pt x="1" y="140"/>
                  <a:pt x="2" y="141"/>
                  <a:pt x="3" y="141"/>
                </a:cubicBezTo>
                <a:cubicBezTo>
                  <a:pt x="10" y="136"/>
                  <a:pt x="18" y="130"/>
                  <a:pt x="26" y="125"/>
                </a:cubicBezTo>
                <a:cubicBezTo>
                  <a:pt x="51" y="109"/>
                  <a:pt x="81" y="92"/>
                  <a:pt x="96" y="65"/>
                </a:cubicBezTo>
                <a:cubicBezTo>
                  <a:pt x="112" y="72"/>
                  <a:pt x="145" y="85"/>
                  <a:pt x="157" y="65"/>
                </a:cubicBezTo>
                <a:cubicBezTo>
                  <a:pt x="160" y="61"/>
                  <a:pt x="161" y="54"/>
                  <a:pt x="157" y="50"/>
                </a:cubicBezTo>
                <a:close/>
              </a:path>
            </a:pathLst>
          </a:custGeom>
          <a:solidFill>
            <a:srgbClr val="F6C1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68288" y="369519"/>
            <a:ext cx="227013" cy="528638"/>
          </a:xfrm>
          <a:custGeom>
            <a:avLst/>
            <a:gdLst>
              <a:gd name="T0" fmla="*/ 49 w 83"/>
              <a:gd name="T1" fmla="*/ 152 h 192"/>
              <a:gd name="T2" fmla="*/ 50 w 83"/>
              <a:gd name="T3" fmla="*/ 113 h 192"/>
              <a:gd name="T4" fmla="*/ 45 w 83"/>
              <a:gd name="T5" fmla="*/ 65 h 192"/>
              <a:gd name="T6" fmla="*/ 1 w 83"/>
              <a:gd name="T7" fmla="*/ 0 h 192"/>
              <a:gd name="T8" fmla="*/ 0 w 83"/>
              <a:gd name="T9" fmla="*/ 1 h 192"/>
              <a:gd name="T10" fmla="*/ 42 w 83"/>
              <a:gd name="T11" fmla="*/ 71 h 192"/>
              <a:gd name="T12" fmla="*/ 46 w 83"/>
              <a:gd name="T13" fmla="*/ 116 h 192"/>
              <a:gd name="T14" fmla="*/ 45 w 83"/>
              <a:gd name="T15" fmla="*/ 153 h 192"/>
              <a:gd name="T16" fmla="*/ 18 w 83"/>
              <a:gd name="T17" fmla="*/ 181 h 192"/>
              <a:gd name="T18" fmla="*/ 21 w 83"/>
              <a:gd name="T19" fmla="*/ 184 h 192"/>
              <a:gd name="T20" fmla="*/ 34 w 83"/>
              <a:gd name="T21" fmla="*/ 177 h 192"/>
              <a:gd name="T22" fmla="*/ 41 w 83"/>
              <a:gd name="T23" fmla="*/ 187 h 192"/>
              <a:gd name="T24" fmla="*/ 45 w 83"/>
              <a:gd name="T25" fmla="*/ 187 h 192"/>
              <a:gd name="T26" fmla="*/ 49 w 83"/>
              <a:gd name="T27" fmla="*/ 181 h 192"/>
              <a:gd name="T28" fmla="*/ 54 w 83"/>
              <a:gd name="T29" fmla="*/ 187 h 192"/>
              <a:gd name="T30" fmla="*/ 58 w 83"/>
              <a:gd name="T31" fmla="*/ 187 h 192"/>
              <a:gd name="T32" fmla="*/ 61 w 83"/>
              <a:gd name="T33" fmla="*/ 180 h 192"/>
              <a:gd name="T34" fmla="*/ 78 w 83"/>
              <a:gd name="T35" fmla="*/ 182 h 192"/>
              <a:gd name="T36" fmla="*/ 49 w 83"/>
              <a:gd name="T37" fmla="*/ 15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3" h="192">
                <a:moveTo>
                  <a:pt x="49" y="152"/>
                </a:moveTo>
                <a:cubicBezTo>
                  <a:pt x="52" y="140"/>
                  <a:pt x="51" y="126"/>
                  <a:pt x="50" y="113"/>
                </a:cubicBezTo>
                <a:cubicBezTo>
                  <a:pt x="50" y="97"/>
                  <a:pt x="48" y="81"/>
                  <a:pt x="45" y="65"/>
                </a:cubicBezTo>
                <a:cubicBezTo>
                  <a:pt x="40" y="40"/>
                  <a:pt x="28" y="8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27" y="16"/>
                  <a:pt x="37" y="43"/>
                  <a:pt x="42" y="71"/>
                </a:cubicBezTo>
                <a:cubicBezTo>
                  <a:pt x="45" y="86"/>
                  <a:pt x="46" y="101"/>
                  <a:pt x="46" y="116"/>
                </a:cubicBezTo>
                <a:cubicBezTo>
                  <a:pt x="46" y="128"/>
                  <a:pt x="44" y="141"/>
                  <a:pt x="45" y="153"/>
                </a:cubicBezTo>
                <a:cubicBezTo>
                  <a:pt x="31" y="157"/>
                  <a:pt x="21" y="168"/>
                  <a:pt x="18" y="181"/>
                </a:cubicBezTo>
                <a:cubicBezTo>
                  <a:pt x="17" y="183"/>
                  <a:pt x="19" y="185"/>
                  <a:pt x="21" y="184"/>
                </a:cubicBezTo>
                <a:cubicBezTo>
                  <a:pt x="25" y="181"/>
                  <a:pt x="30" y="180"/>
                  <a:pt x="34" y="177"/>
                </a:cubicBezTo>
                <a:cubicBezTo>
                  <a:pt x="36" y="181"/>
                  <a:pt x="40" y="183"/>
                  <a:pt x="41" y="187"/>
                </a:cubicBezTo>
                <a:cubicBezTo>
                  <a:pt x="42" y="189"/>
                  <a:pt x="44" y="188"/>
                  <a:pt x="45" y="187"/>
                </a:cubicBezTo>
                <a:cubicBezTo>
                  <a:pt x="46" y="185"/>
                  <a:pt x="48" y="183"/>
                  <a:pt x="49" y="181"/>
                </a:cubicBezTo>
                <a:cubicBezTo>
                  <a:pt x="51" y="183"/>
                  <a:pt x="52" y="185"/>
                  <a:pt x="54" y="187"/>
                </a:cubicBezTo>
                <a:cubicBezTo>
                  <a:pt x="55" y="189"/>
                  <a:pt x="57" y="189"/>
                  <a:pt x="58" y="187"/>
                </a:cubicBezTo>
                <a:cubicBezTo>
                  <a:pt x="59" y="185"/>
                  <a:pt x="60" y="182"/>
                  <a:pt x="61" y="180"/>
                </a:cubicBezTo>
                <a:cubicBezTo>
                  <a:pt x="65" y="186"/>
                  <a:pt x="75" y="192"/>
                  <a:pt x="78" y="182"/>
                </a:cubicBezTo>
                <a:cubicBezTo>
                  <a:pt x="83" y="166"/>
                  <a:pt x="60" y="155"/>
                  <a:pt x="49" y="15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563563" y="342532"/>
            <a:ext cx="241300" cy="485775"/>
          </a:xfrm>
          <a:custGeom>
            <a:avLst/>
            <a:gdLst>
              <a:gd name="T0" fmla="*/ 60 w 88"/>
              <a:gd name="T1" fmla="*/ 136 h 177"/>
              <a:gd name="T2" fmla="*/ 59 w 88"/>
              <a:gd name="T3" fmla="*/ 136 h 177"/>
              <a:gd name="T4" fmla="*/ 56 w 88"/>
              <a:gd name="T5" fmla="*/ 102 h 177"/>
              <a:gd name="T6" fmla="*/ 48 w 88"/>
              <a:gd name="T7" fmla="*/ 57 h 177"/>
              <a:gd name="T8" fmla="*/ 1 w 88"/>
              <a:gd name="T9" fmla="*/ 0 h 177"/>
              <a:gd name="T10" fmla="*/ 1 w 88"/>
              <a:gd name="T11" fmla="*/ 2 h 177"/>
              <a:gd name="T12" fmla="*/ 47 w 88"/>
              <a:gd name="T13" fmla="*/ 65 h 177"/>
              <a:gd name="T14" fmla="*/ 53 w 88"/>
              <a:gd name="T15" fmla="*/ 107 h 177"/>
              <a:gd name="T16" fmla="*/ 55 w 88"/>
              <a:gd name="T17" fmla="*/ 136 h 177"/>
              <a:gd name="T18" fmla="*/ 53 w 88"/>
              <a:gd name="T19" fmla="*/ 168 h 177"/>
              <a:gd name="T20" fmla="*/ 59 w 88"/>
              <a:gd name="T21" fmla="*/ 177 h 177"/>
              <a:gd name="T22" fmla="*/ 72 w 88"/>
              <a:gd name="T23" fmla="*/ 174 h 177"/>
              <a:gd name="T24" fmla="*/ 60 w 88"/>
              <a:gd name="T25" fmla="*/ 13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177">
                <a:moveTo>
                  <a:pt x="60" y="136"/>
                </a:moveTo>
                <a:cubicBezTo>
                  <a:pt x="59" y="136"/>
                  <a:pt x="59" y="136"/>
                  <a:pt x="59" y="136"/>
                </a:cubicBezTo>
                <a:cubicBezTo>
                  <a:pt x="59" y="125"/>
                  <a:pt x="57" y="113"/>
                  <a:pt x="56" y="102"/>
                </a:cubicBezTo>
                <a:cubicBezTo>
                  <a:pt x="55" y="87"/>
                  <a:pt x="52" y="72"/>
                  <a:pt x="48" y="57"/>
                </a:cubicBezTo>
                <a:cubicBezTo>
                  <a:pt x="42" y="32"/>
                  <a:pt x="28" y="7"/>
                  <a:pt x="1" y="0"/>
                </a:cubicBezTo>
                <a:cubicBezTo>
                  <a:pt x="0" y="0"/>
                  <a:pt x="0" y="2"/>
                  <a:pt x="1" y="2"/>
                </a:cubicBezTo>
                <a:cubicBezTo>
                  <a:pt x="28" y="13"/>
                  <a:pt x="40" y="38"/>
                  <a:pt x="47" y="65"/>
                </a:cubicBezTo>
                <a:cubicBezTo>
                  <a:pt x="50" y="79"/>
                  <a:pt x="52" y="93"/>
                  <a:pt x="53" y="107"/>
                </a:cubicBezTo>
                <a:cubicBezTo>
                  <a:pt x="54" y="116"/>
                  <a:pt x="53" y="127"/>
                  <a:pt x="55" y="136"/>
                </a:cubicBezTo>
                <a:cubicBezTo>
                  <a:pt x="52" y="147"/>
                  <a:pt x="50" y="158"/>
                  <a:pt x="53" y="168"/>
                </a:cubicBezTo>
                <a:cubicBezTo>
                  <a:pt x="54" y="170"/>
                  <a:pt x="56" y="176"/>
                  <a:pt x="59" y="177"/>
                </a:cubicBezTo>
                <a:cubicBezTo>
                  <a:pt x="64" y="177"/>
                  <a:pt x="68" y="176"/>
                  <a:pt x="72" y="174"/>
                </a:cubicBezTo>
                <a:cubicBezTo>
                  <a:pt x="88" y="167"/>
                  <a:pt x="66" y="142"/>
                  <a:pt x="60" y="136"/>
                </a:cubicBezTo>
                <a:close/>
              </a:path>
            </a:pathLst>
          </a:custGeom>
          <a:solidFill>
            <a:srgbClr val="1986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525463" y="418732"/>
            <a:ext cx="166688" cy="382588"/>
          </a:xfrm>
          <a:custGeom>
            <a:avLst/>
            <a:gdLst>
              <a:gd name="T0" fmla="*/ 48 w 61"/>
              <a:gd name="T1" fmla="*/ 3 h 139"/>
              <a:gd name="T2" fmla="*/ 49 w 61"/>
              <a:gd name="T3" fmla="*/ 1 h 139"/>
              <a:gd name="T4" fmla="*/ 48 w 61"/>
              <a:gd name="T5" fmla="*/ 1 h 139"/>
              <a:gd name="T6" fmla="*/ 47 w 61"/>
              <a:gd name="T7" fmla="*/ 3 h 139"/>
              <a:gd name="T8" fmla="*/ 47 w 61"/>
              <a:gd name="T9" fmla="*/ 3 h 139"/>
              <a:gd name="T10" fmla="*/ 4 w 61"/>
              <a:gd name="T11" fmla="*/ 138 h 139"/>
              <a:gd name="T12" fmla="*/ 6 w 61"/>
              <a:gd name="T13" fmla="*/ 139 h 139"/>
              <a:gd name="T14" fmla="*/ 7 w 61"/>
              <a:gd name="T15" fmla="*/ 139 h 139"/>
              <a:gd name="T16" fmla="*/ 50 w 61"/>
              <a:gd name="T17" fmla="*/ 79 h 139"/>
              <a:gd name="T18" fmla="*/ 48 w 61"/>
              <a:gd name="T19" fmla="*/ 3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1" h="139">
                <a:moveTo>
                  <a:pt x="48" y="3"/>
                </a:moveTo>
                <a:cubicBezTo>
                  <a:pt x="49" y="2"/>
                  <a:pt x="49" y="2"/>
                  <a:pt x="49" y="1"/>
                </a:cubicBezTo>
                <a:cubicBezTo>
                  <a:pt x="49" y="1"/>
                  <a:pt x="49" y="0"/>
                  <a:pt x="48" y="1"/>
                </a:cubicBezTo>
                <a:cubicBezTo>
                  <a:pt x="48" y="1"/>
                  <a:pt x="48" y="2"/>
                  <a:pt x="47" y="3"/>
                </a:cubicBezTo>
                <a:cubicBezTo>
                  <a:pt x="47" y="3"/>
                  <a:pt x="47" y="3"/>
                  <a:pt x="47" y="3"/>
                </a:cubicBezTo>
                <a:cubicBezTo>
                  <a:pt x="22" y="43"/>
                  <a:pt x="0" y="89"/>
                  <a:pt x="4" y="138"/>
                </a:cubicBezTo>
                <a:cubicBezTo>
                  <a:pt x="4" y="139"/>
                  <a:pt x="5" y="139"/>
                  <a:pt x="6" y="139"/>
                </a:cubicBezTo>
                <a:cubicBezTo>
                  <a:pt x="6" y="139"/>
                  <a:pt x="7" y="139"/>
                  <a:pt x="7" y="139"/>
                </a:cubicBezTo>
                <a:cubicBezTo>
                  <a:pt x="29" y="126"/>
                  <a:pt x="42" y="102"/>
                  <a:pt x="50" y="79"/>
                </a:cubicBezTo>
                <a:cubicBezTo>
                  <a:pt x="58" y="55"/>
                  <a:pt x="61" y="26"/>
                  <a:pt x="48" y="3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>
            <a:off x="890588" y="374282"/>
            <a:ext cx="112713" cy="400050"/>
          </a:xfrm>
          <a:custGeom>
            <a:avLst/>
            <a:gdLst>
              <a:gd name="T0" fmla="*/ 36 w 41"/>
              <a:gd name="T1" fmla="*/ 61 h 145"/>
              <a:gd name="T2" fmla="*/ 1 w 41"/>
              <a:gd name="T3" fmla="*/ 0 h 145"/>
              <a:gd name="T4" fmla="*/ 0 w 41"/>
              <a:gd name="T5" fmla="*/ 0 h 145"/>
              <a:gd name="T6" fmla="*/ 34 w 41"/>
              <a:gd name="T7" fmla="*/ 68 h 145"/>
              <a:gd name="T8" fmla="*/ 37 w 41"/>
              <a:gd name="T9" fmla="*/ 143 h 145"/>
              <a:gd name="T10" fmla="*/ 40 w 41"/>
              <a:gd name="T11" fmla="*/ 143 h 145"/>
              <a:gd name="T12" fmla="*/ 36 w 41"/>
              <a:gd name="T13" fmla="*/ 6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145">
                <a:moveTo>
                  <a:pt x="36" y="61"/>
                </a:moveTo>
                <a:cubicBezTo>
                  <a:pt x="32" y="39"/>
                  <a:pt x="24" y="9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22" y="16"/>
                  <a:pt x="30" y="42"/>
                  <a:pt x="34" y="68"/>
                </a:cubicBezTo>
                <a:cubicBezTo>
                  <a:pt x="38" y="92"/>
                  <a:pt x="38" y="118"/>
                  <a:pt x="37" y="143"/>
                </a:cubicBezTo>
                <a:cubicBezTo>
                  <a:pt x="37" y="145"/>
                  <a:pt x="40" y="145"/>
                  <a:pt x="40" y="143"/>
                </a:cubicBezTo>
                <a:cubicBezTo>
                  <a:pt x="41" y="116"/>
                  <a:pt x="41" y="88"/>
                  <a:pt x="36" y="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>
            <a:off x="882650" y="752107"/>
            <a:ext cx="223838" cy="219075"/>
          </a:xfrm>
          <a:custGeom>
            <a:avLst/>
            <a:gdLst>
              <a:gd name="T0" fmla="*/ 44 w 82"/>
              <a:gd name="T1" fmla="*/ 2 h 80"/>
              <a:gd name="T2" fmla="*/ 43 w 82"/>
              <a:gd name="T3" fmla="*/ 1 h 80"/>
              <a:gd name="T4" fmla="*/ 40 w 82"/>
              <a:gd name="T5" fmla="*/ 3 h 80"/>
              <a:gd name="T6" fmla="*/ 0 w 82"/>
              <a:gd name="T7" fmla="*/ 55 h 80"/>
              <a:gd name="T8" fmla="*/ 7 w 82"/>
              <a:gd name="T9" fmla="*/ 68 h 80"/>
              <a:gd name="T10" fmla="*/ 22 w 82"/>
              <a:gd name="T11" fmla="*/ 59 h 80"/>
              <a:gd name="T12" fmla="*/ 29 w 82"/>
              <a:gd name="T13" fmla="*/ 79 h 80"/>
              <a:gd name="T14" fmla="*/ 31 w 82"/>
              <a:gd name="T15" fmla="*/ 79 h 80"/>
              <a:gd name="T16" fmla="*/ 45 w 82"/>
              <a:gd name="T17" fmla="*/ 63 h 80"/>
              <a:gd name="T18" fmla="*/ 56 w 82"/>
              <a:gd name="T19" fmla="*/ 76 h 80"/>
              <a:gd name="T20" fmla="*/ 70 w 82"/>
              <a:gd name="T21" fmla="*/ 66 h 80"/>
              <a:gd name="T22" fmla="*/ 44 w 82"/>
              <a:gd name="T23" fmla="*/ 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80">
                <a:moveTo>
                  <a:pt x="44" y="2"/>
                </a:moveTo>
                <a:cubicBezTo>
                  <a:pt x="44" y="1"/>
                  <a:pt x="43" y="0"/>
                  <a:pt x="43" y="1"/>
                </a:cubicBezTo>
                <a:cubicBezTo>
                  <a:pt x="41" y="0"/>
                  <a:pt x="40" y="1"/>
                  <a:pt x="40" y="3"/>
                </a:cubicBezTo>
                <a:cubicBezTo>
                  <a:pt x="22" y="15"/>
                  <a:pt x="2" y="32"/>
                  <a:pt x="0" y="55"/>
                </a:cubicBezTo>
                <a:cubicBezTo>
                  <a:pt x="0" y="60"/>
                  <a:pt x="2" y="66"/>
                  <a:pt x="7" y="68"/>
                </a:cubicBezTo>
                <a:cubicBezTo>
                  <a:pt x="13" y="70"/>
                  <a:pt x="18" y="64"/>
                  <a:pt x="22" y="59"/>
                </a:cubicBezTo>
                <a:cubicBezTo>
                  <a:pt x="22" y="67"/>
                  <a:pt x="24" y="73"/>
                  <a:pt x="29" y="79"/>
                </a:cubicBezTo>
                <a:cubicBezTo>
                  <a:pt x="29" y="80"/>
                  <a:pt x="31" y="80"/>
                  <a:pt x="31" y="79"/>
                </a:cubicBezTo>
                <a:cubicBezTo>
                  <a:pt x="37" y="75"/>
                  <a:pt x="42" y="69"/>
                  <a:pt x="45" y="63"/>
                </a:cubicBezTo>
                <a:cubicBezTo>
                  <a:pt x="47" y="69"/>
                  <a:pt x="50" y="74"/>
                  <a:pt x="56" y="76"/>
                </a:cubicBezTo>
                <a:cubicBezTo>
                  <a:pt x="62" y="77"/>
                  <a:pt x="68" y="71"/>
                  <a:pt x="70" y="66"/>
                </a:cubicBezTo>
                <a:cubicBezTo>
                  <a:pt x="82" y="42"/>
                  <a:pt x="60" y="16"/>
                  <a:pt x="44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>
            <a:off x="1155700" y="528269"/>
            <a:ext cx="425450" cy="1038226"/>
          </a:xfrm>
          <a:custGeom>
            <a:avLst/>
            <a:gdLst>
              <a:gd name="T0" fmla="*/ 155 w 155"/>
              <a:gd name="T1" fmla="*/ 245 h 377"/>
              <a:gd name="T2" fmla="*/ 154 w 155"/>
              <a:gd name="T3" fmla="*/ 245 h 377"/>
              <a:gd name="T4" fmla="*/ 143 w 155"/>
              <a:gd name="T5" fmla="*/ 217 h 377"/>
              <a:gd name="T6" fmla="*/ 118 w 155"/>
              <a:gd name="T7" fmla="*/ 202 h 377"/>
              <a:gd name="T8" fmla="*/ 138 w 155"/>
              <a:gd name="T9" fmla="*/ 200 h 377"/>
              <a:gd name="T10" fmla="*/ 138 w 155"/>
              <a:gd name="T11" fmla="*/ 199 h 377"/>
              <a:gd name="T12" fmla="*/ 139 w 155"/>
              <a:gd name="T13" fmla="*/ 198 h 377"/>
              <a:gd name="T14" fmla="*/ 119 w 155"/>
              <a:gd name="T15" fmla="*/ 163 h 377"/>
              <a:gd name="T16" fmla="*/ 119 w 155"/>
              <a:gd name="T17" fmla="*/ 161 h 377"/>
              <a:gd name="T18" fmla="*/ 81 w 155"/>
              <a:gd name="T19" fmla="*/ 153 h 377"/>
              <a:gd name="T20" fmla="*/ 107 w 155"/>
              <a:gd name="T21" fmla="*/ 148 h 377"/>
              <a:gd name="T22" fmla="*/ 107 w 155"/>
              <a:gd name="T23" fmla="*/ 148 h 377"/>
              <a:gd name="T24" fmla="*/ 109 w 155"/>
              <a:gd name="T25" fmla="*/ 147 h 377"/>
              <a:gd name="T26" fmla="*/ 80 w 155"/>
              <a:gd name="T27" fmla="*/ 113 h 377"/>
              <a:gd name="T28" fmla="*/ 47 w 155"/>
              <a:gd name="T29" fmla="*/ 77 h 377"/>
              <a:gd name="T30" fmla="*/ 20 w 155"/>
              <a:gd name="T31" fmla="*/ 1 h 377"/>
              <a:gd name="T32" fmla="*/ 20 w 155"/>
              <a:gd name="T33" fmla="*/ 1 h 377"/>
              <a:gd name="T34" fmla="*/ 44 w 155"/>
              <a:gd name="T35" fmla="*/ 78 h 377"/>
              <a:gd name="T36" fmla="*/ 17 w 155"/>
              <a:gd name="T37" fmla="*/ 156 h 377"/>
              <a:gd name="T38" fmla="*/ 19 w 155"/>
              <a:gd name="T39" fmla="*/ 159 h 377"/>
              <a:gd name="T40" fmla="*/ 29 w 155"/>
              <a:gd name="T41" fmla="*/ 163 h 377"/>
              <a:gd name="T42" fmla="*/ 8 w 155"/>
              <a:gd name="T43" fmla="*/ 225 h 377"/>
              <a:gd name="T44" fmla="*/ 10 w 155"/>
              <a:gd name="T45" fmla="*/ 227 h 377"/>
              <a:gd name="T46" fmla="*/ 17 w 155"/>
              <a:gd name="T47" fmla="*/ 227 h 377"/>
              <a:gd name="T48" fmla="*/ 9 w 155"/>
              <a:gd name="T49" fmla="*/ 284 h 377"/>
              <a:gd name="T50" fmla="*/ 12 w 155"/>
              <a:gd name="T51" fmla="*/ 284 h 377"/>
              <a:gd name="T52" fmla="*/ 24 w 155"/>
              <a:gd name="T53" fmla="*/ 274 h 377"/>
              <a:gd name="T54" fmla="*/ 45 w 155"/>
              <a:gd name="T55" fmla="*/ 347 h 377"/>
              <a:gd name="T56" fmla="*/ 48 w 155"/>
              <a:gd name="T57" fmla="*/ 346 h 377"/>
              <a:gd name="T58" fmla="*/ 48 w 155"/>
              <a:gd name="T59" fmla="*/ 346 h 377"/>
              <a:gd name="T60" fmla="*/ 59 w 155"/>
              <a:gd name="T61" fmla="*/ 339 h 377"/>
              <a:gd name="T62" fmla="*/ 104 w 155"/>
              <a:gd name="T63" fmla="*/ 377 h 377"/>
              <a:gd name="T64" fmla="*/ 105 w 155"/>
              <a:gd name="T65" fmla="*/ 374 h 377"/>
              <a:gd name="T66" fmla="*/ 135 w 155"/>
              <a:gd name="T67" fmla="*/ 338 h 377"/>
              <a:gd name="T68" fmla="*/ 135 w 155"/>
              <a:gd name="T69" fmla="*/ 338 h 377"/>
              <a:gd name="T70" fmla="*/ 135 w 155"/>
              <a:gd name="T71" fmla="*/ 338 h 377"/>
              <a:gd name="T72" fmla="*/ 135 w 155"/>
              <a:gd name="T73" fmla="*/ 338 h 377"/>
              <a:gd name="T74" fmla="*/ 134 w 155"/>
              <a:gd name="T75" fmla="*/ 337 h 377"/>
              <a:gd name="T76" fmla="*/ 110 w 155"/>
              <a:gd name="T77" fmla="*/ 315 h 377"/>
              <a:gd name="T78" fmla="*/ 137 w 155"/>
              <a:gd name="T79" fmla="*/ 326 h 377"/>
              <a:gd name="T80" fmla="*/ 139 w 155"/>
              <a:gd name="T81" fmla="*/ 325 h 377"/>
              <a:gd name="T82" fmla="*/ 150 w 155"/>
              <a:gd name="T83" fmla="*/ 264 h 377"/>
              <a:gd name="T84" fmla="*/ 150 w 155"/>
              <a:gd name="T85" fmla="*/ 264 h 377"/>
              <a:gd name="T86" fmla="*/ 135 w 155"/>
              <a:gd name="T87" fmla="*/ 242 h 377"/>
              <a:gd name="T88" fmla="*/ 153 w 155"/>
              <a:gd name="T89" fmla="*/ 248 h 377"/>
              <a:gd name="T90" fmla="*/ 155 w 155"/>
              <a:gd name="T91" fmla="*/ 248 h 377"/>
              <a:gd name="T92" fmla="*/ 155 w 155"/>
              <a:gd name="T93" fmla="*/ 248 h 377"/>
              <a:gd name="T94" fmla="*/ 155 w 155"/>
              <a:gd name="T95" fmla="*/ 245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55" h="377">
                <a:moveTo>
                  <a:pt x="155" y="245"/>
                </a:moveTo>
                <a:cubicBezTo>
                  <a:pt x="154" y="245"/>
                  <a:pt x="154" y="245"/>
                  <a:pt x="154" y="245"/>
                </a:cubicBezTo>
                <a:cubicBezTo>
                  <a:pt x="151" y="235"/>
                  <a:pt x="149" y="225"/>
                  <a:pt x="143" y="217"/>
                </a:cubicBezTo>
                <a:cubicBezTo>
                  <a:pt x="137" y="209"/>
                  <a:pt x="128" y="205"/>
                  <a:pt x="118" y="202"/>
                </a:cubicBezTo>
                <a:cubicBezTo>
                  <a:pt x="125" y="200"/>
                  <a:pt x="131" y="200"/>
                  <a:pt x="138" y="200"/>
                </a:cubicBezTo>
                <a:cubicBezTo>
                  <a:pt x="138" y="200"/>
                  <a:pt x="138" y="200"/>
                  <a:pt x="138" y="199"/>
                </a:cubicBezTo>
                <a:cubicBezTo>
                  <a:pt x="139" y="199"/>
                  <a:pt x="139" y="199"/>
                  <a:pt x="139" y="198"/>
                </a:cubicBezTo>
                <a:cubicBezTo>
                  <a:pt x="135" y="185"/>
                  <a:pt x="129" y="172"/>
                  <a:pt x="119" y="163"/>
                </a:cubicBezTo>
                <a:cubicBezTo>
                  <a:pt x="120" y="163"/>
                  <a:pt x="120" y="162"/>
                  <a:pt x="119" y="161"/>
                </a:cubicBezTo>
                <a:cubicBezTo>
                  <a:pt x="108" y="156"/>
                  <a:pt x="94" y="154"/>
                  <a:pt x="81" y="153"/>
                </a:cubicBezTo>
                <a:cubicBezTo>
                  <a:pt x="89" y="150"/>
                  <a:pt x="98" y="150"/>
                  <a:pt x="107" y="148"/>
                </a:cubicBezTo>
                <a:cubicBezTo>
                  <a:pt x="107" y="148"/>
                  <a:pt x="107" y="148"/>
                  <a:pt x="107" y="148"/>
                </a:cubicBezTo>
                <a:cubicBezTo>
                  <a:pt x="108" y="149"/>
                  <a:pt x="110" y="148"/>
                  <a:pt x="109" y="147"/>
                </a:cubicBezTo>
                <a:cubicBezTo>
                  <a:pt x="100" y="135"/>
                  <a:pt x="90" y="124"/>
                  <a:pt x="80" y="113"/>
                </a:cubicBezTo>
                <a:cubicBezTo>
                  <a:pt x="70" y="100"/>
                  <a:pt x="60" y="87"/>
                  <a:pt x="47" y="77"/>
                </a:cubicBezTo>
                <a:cubicBezTo>
                  <a:pt x="46" y="53"/>
                  <a:pt x="44" y="13"/>
                  <a:pt x="20" y="1"/>
                </a:cubicBezTo>
                <a:cubicBezTo>
                  <a:pt x="20" y="0"/>
                  <a:pt x="20" y="1"/>
                  <a:pt x="20" y="1"/>
                </a:cubicBezTo>
                <a:cubicBezTo>
                  <a:pt x="41" y="21"/>
                  <a:pt x="40" y="51"/>
                  <a:pt x="44" y="78"/>
                </a:cubicBezTo>
                <a:cubicBezTo>
                  <a:pt x="46" y="106"/>
                  <a:pt x="31" y="132"/>
                  <a:pt x="17" y="156"/>
                </a:cubicBezTo>
                <a:cubicBezTo>
                  <a:pt x="17" y="157"/>
                  <a:pt x="17" y="158"/>
                  <a:pt x="19" y="159"/>
                </a:cubicBezTo>
                <a:cubicBezTo>
                  <a:pt x="22" y="160"/>
                  <a:pt x="25" y="162"/>
                  <a:pt x="29" y="163"/>
                </a:cubicBezTo>
                <a:cubicBezTo>
                  <a:pt x="11" y="179"/>
                  <a:pt x="8" y="202"/>
                  <a:pt x="8" y="225"/>
                </a:cubicBezTo>
                <a:cubicBezTo>
                  <a:pt x="8" y="226"/>
                  <a:pt x="8" y="226"/>
                  <a:pt x="10" y="227"/>
                </a:cubicBezTo>
                <a:cubicBezTo>
                  <a:pt x="12" y="227"/>
                  <a:pt x="15" y="227"/>
                  <a:pt x="17" y="227"/>
                </a:cubicBezTo>
                <a:cubicBezTo>
                  <a:pt x="0" y="238"/>
                  <a:pt x="2" y="266"/>
                  <a:pt x="9" y="284"/>
                </a:cubicBezTo>
                <a:cubicBezTo>
                  <a:pt x="10" y="284"/>
                  <a:pt x="11" y="284"/>
                  <a:pt x="12" y="284"/>
                </a:cubicBezTo>
                <a:cubicBezTo>
                  <a:pt x="15" y="280"/>
                  <a:pt x="20" y="277"/>
                  <a:pt x="24" y="274"/>
                </a:cubicBezTo>
                <a:cubicBezTo>
                  <a:pt x="15" y="302"/>
                  <a:pt x="25" y="325"/>
                  <a:pt x="45" y="347"/>
                </a:cubicBezTo>
                <a:cubicBezTo>
                  <a:pt x="46" y="347"/>
                  <a:pt x="47" y="347"/>
                  <a:pt x="48" y="346"/>
                </a:cubicBezTo>
                <a:cubicBezTo>
                  <a:pt x="48" y="346"/>
                  <a:pt x="48" y="346"/>
                  <a:pt x="48" y="346"/>
                </a:cubicBezTo>
                <a:cubicBezTo>
                  <a:pt x="52" y="344"/>
                  <a:pt x="56" y="342"/>
                  <a:pt x="59" y="339"/>
                </a:cubicBezTo>
                <a:cubicBezTo>
                  <a:pt x="58" y="363"/>
                  <a:pt x="83" y="375"/>
                  <a:pt x="104" y="377"/>
                </a:cubicBezTo>
                <a:cubicBezTo>
                  <a:pt x="105" y="377"/>
                  <a:pt x="106" y="375"/>
                  <a:pt x="105" y="374"/>
                </a:cubicBezTo>
                <a:cubicBezTo>
                  <a:pt x="119" y="367"/>
                  <a:pt x="130" y="353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7"/>
                  <a:pt x="135" y="337"/>
                  <a:pt x="134" y="337"/>
                </a:cubicBezTo>
                <a:cubicBezTo>
                  <a:pt x="129" y="328"/>
                  <a:pt x="120" y="321"/>
                  <a:pt x="110" y="315"/>
                </a:cubicBezTo>
                <a:cubicBezTo>
                  <a:pt x="120" y="317"/>
                  <a:pt x="128" y="320"/>
                  <a:pt x="137" y="326"/>
                </a:cubicBezTo>
                <a:cubicBezTo>
                  <a:pt x="138" y="326"/>
                  <a:pt x="139" y="326"/>
                  <a:pt x="139" y="325"/>
                </a:cubicBezTo>
                <a:cubicBezTo>
                  <a:pt x="148" y="307"/>
                  <a:pt x="154" y="284"/>
                  <a:pt x="150" y="264"/>
                </a:cubicBezTo>
                <a:cubicBezTo>
                  <a:pt x="150" y="264"/>
                  <a:pt x="150" y="264"/>
                  <a:pt x="150" y="264"/>
                </a:cubicBezTo>
                <a:cubicBezTo>
                  <a:pt x="149" y="255"/>
                  <a:pt x="142" y="247"/>
                  <a:pt x="135" y="242"/>
                </a:cubicBezTo>
                <a:cubicBezTo>
                  <a:pt x="141" y="243"/>
                  <a:pt x="147" y="245"/>
                  <a:pt x="153" y="248"/>
                </a:cubicBezTo>
                <a:cubicBezTo>
                  <a:pt x="153" y="249"/>
                  <a:pt x="154" y="249"/>
                  <a:pt x="155" y="248"/>
                </a:cubicBezTo>
                <a:cubicBezTo>
                  <a:pt x="155" y="248"/>
                  <a:pt x="155" y="248"/>
                  <a:pt x="155" y="248"/>
                </a:cubicBezTo>
                <a:cubicBezTo>
                  <a:pt x="155" y="247"/>
                  <a:pt x="155" y="246"/>
                  <a:pt x="155" y="245"/>
                </a:cubicBezTo>
                <a:close/>
              </a:path>
            </a:pathLst>
          </a:custGeom>
          <a:solidFill>
            <a:srgbClr val="0C67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>
            <a:off x="84138" y="369519"/>
            <a:ext cx="173038" cy="382588"/>
          </a:xfrm>
          <a:custGeom>
            <a:avLst/>
            <a:gdLst>
              <a:gd name="T0" fmla="*/ 61 w 63"/>
              <a:gd name="T1" fmla="*/ 135 h 139"/>
              <a:gd name="T2" fmla="*/ 3 w 63"/>
              <a:gd name="T3" fmla="*/ 6 h 139"/>
              <a:gd name="T4" fmla="*/ 3 w 63"/>
              <a:gd name="T5" fmla="*/ 7 h 139"/>
              <a:gd name="T6" fmla="*/ 2 w 63"/>
              <a:gd name="T7" fmla="*/ 8 h 139"/>
              <a:gd name="T8" fmla="*/ 58 w 63"/>
              <a:gd name="T9" fmla="*/ 137 h 139"/>
              <a:gd name="T10" fmla="*/ 58 w 63"/>
              <a:gd name="T11" fmla="*/ 137 h 139"/>
              <a:gd name="T12" fmla="*/ 61 w 63"/>
              <a:gd name="T13" fmla="*/ 137 h 139"/>
              <a:gd name="T14" fmla="*/ 61 w 63"/>
              <a:gd name="T15" fmla="*/ 136 h 139"/>
              <a:gd name="T16" fmla="*/ 61 w 63"/>
              <a:gd name="T17" fmla="*/ 13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3" h="139">
                <a:moveTo>
                  <a:pt x="61" y="135"/>
                </a:moveTo>
                <a:cubicBezTo>
                  <a:pt x="63" y="96"/>
                  <a:pt x="62" y="0"/>
                  <a:pt x="3" y="6"/>
                </a:cubicBezTo>
                <a:cubicBezTo>
                  <a:pt x="3" y="6"/>
                  <a:pt x="3" y="7"/>
                  <a:pt x="3" y="7"/>
                </a:cubicBezTo>
                <a:cubicBezTo>
                  <a:pt x="2" y="7"/>
                  <a:pt x="2" y="7"/>
                  <a:pt x="2" y="8"/>
                </a:cubicBezTo>
                <a:cubicBezTo>
                  <a:pt x="0" y="56"/>
                  <a:pt x="22" y="104"/>
                  <a:pt x="58" y="137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58" y="139"/>
                  <a:pt x="61" y="139"/>
                  <a:pt x="61" y="137"/>
                </a:cubicBezTo>
                <a:cubicBezTo>
                  <a:pt x="61" y="137"/>
                  <a:pt x="61" y="136"/>
                  <a:pt x="61" y="136"/>
                </a:cubicBezTo>
                <a:cubicBezTo>
                  <a:pt x="61" y="136"/>
                  <a:pt x="61" y="136"/>
                  <a:pt x="61" y="13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>
            <a:off x="1038225" y="-59106"/>
            <a:ext cx="954088" cy="541338"/>
          </a:xfrm>
          <a:custGeom>
            <a:avLst/>
            <a:gdLst>
              <a:gd name="T0" fmla="*/ 323 w 348"/>
              <a:gd name="T1" fmla="*/ 51 h 197"/>
              <a:gd name="T2" fmla="*/ 323 w 348"/>
              <a:gd name="T3" fmla="*/ 52 h 197"/>
              <a:gd name="T4" fmla="*/ 289 w 348"/>
              <a:gd name="T5" fmla="*/ 55 h 197"/>
              <a:gd name="T6" fmla="*/ 327 w 348"/>
              <a:gd name="T7" fmla="*/ 27 h 197"/>
              <a:gd name="T8" fmla="*/ 318 w 348"/>
              <a:gd name="T9" fmla="*/ 5 h 197"/>
              <a:gd name="T10" fmla="*/ 314 w 348"/>
              <a:gd name="T11" fmla="*/ 15 h 197"/>
              <a:gd name="T12" fmla="*/ 257 w 348"/>
              <a:gd name="T13" fmla="*/ 71 h 197"/>
              <a:gd name="T14" fmla="*/ 276 w 348"/>
              <a:gd name="T15" fmla="*/ 25 h 197"/>
              <a:gd name="T16" fmla="*/ 249 w 348"/>
              <a:gd name="T17" fmla="*/ 25 h 197"/>
              <a:gd name="T18" fmla="*/ 261 w 348"/>
              <a:gd name="T19" fmla="*/ 36 h 197"/>
              <a:gd name="T20" fmla="*/ 255 w 348"/>
              <a:gd name="T21" fmla="*/ 73 h 197"/>
              <a:gd name="T22" fmla="*/ 178 w 348"/>
              <a:gd name="T23" fmla="*/ 117 h 197"/>
              <a:gd name="T24" fmla="*/ 218 w 348"/>
              <a:gd name="T25" fmla="*/ 64 h 197"/>
              <a:gd name="T26" fmla="*/ 200 w 348"/>
              <a:gd name="T27" fmla="*/ 44 h 197"/>
              <a:gd name="T28" fmla="*/ 200 w 348"/>
              <a:gd name="T29" fmla="*/ 61 h 197"/>
              <a:gd name="T30" fmla="*/ 175 w 348"/>
              <a:gd name="T31" fmla="*/ 118 h 197"/>
              <a:gd name="T32" fmla="*/ 95 w 348"/>
              <a:gd name="T33" fmla="*/ 152 h 197"/>
              <a:gd name="T34" fmla="*/ 156 w 348"/>
              <a:gd name="T35" fmla="*/ 103 h 197"/>
              <a:gd name="T36" fmla="*/ 136 w 348"/>
              <a:gd name="T37" fmla="*/ 87 h 197"/>
              <a:gd name="T38" fmla="*/ 134 w 348"/>
              <a:gd name="T39" fmla="*/ 102 h 197"/>
              <a:gd name="T40" fmla="*/ 50 w 348"/>
              <a:gd name="T41" fmla="*/ 168 h 197"/>
              <a:gd name="T42" fmla="*/ 38 w 348"/>
              <a:gd name="T43" fmla="*/ 154 h 197"/>
              <a:gd name="T44" fmla="*/ 61 w 348"/>
              <a:gd name="T45" fmla="*/ 134 h 197"/>
              <a:gd name="T46" fmla="*/ 43 w 348"/>
              <a:gd name="T47" fmla="*/ 115 h 197"/>
              <a:gd name="T48" fmla="*/ 46 w 348"/>
              <a:gd name="T49" fmla="*/ 134 h 197"/>
              <a:gd name="T50" fmla="*/ 0 w 348"/>
              <a:gd name="T51" fmla="*/ 181 h 197"/>
              <a:gd name="T52" fmla="*/ 44 w 348"/>
              <a:gd name="T53" fmla="*/ 174 h 197"/>
              <a:gd name="T54" fmla="*/ 104 w 348"/>
              <a:gd name="T55" fmla="*/ 181 h 197"/>
              <a:gd name="T56" fmla="*/ 121 w 348"/>
              <a:gd name="T57" fmla="*/ 196 h 197"/>
              <a:gd name="T58" fmla="*/ 112 w 348"/>
              <a:gd name="T59" fmla="*/ 169 h 197"/>
              <a:gd name="T60" fmla="*/ 106 w 348"/>
              <a:gd name="T61" fmla="*/ 177 h 197"/>
              <a:gd name="T62" fmla="*/ 58 w 348"/>
              <a:gd name="T63" fmla="*/ 170 h 197"/>
              <a:gd name="T64" fmla="*/ 143 w 348"/>
              <a:gd name="T65" fmla="*/ 138 h 197"/>
              <a:gd name="T66" fmla="*/ 188 w 348"/>
              <a:gd name="T67" fmla="*/ 170 h 197"/>
              <a:gd name="T68" fmla="*/ 203 w 348"/>
              <a:gd name="T69" fmla="*/ 179 h 197"/>
              <a:gd name="T70" fmla="*/ 198 w 348"/>
              <a:gd name="T71" fmla="*/ 154 h 197"/>
              <a:gd name="T72" fmla="*/ 145 w 348"/>
              <a:gd name="T73" fmla="*/ 137 h 197"/>
              <a:gd name="T74" fmla="*/ 221 w 348"/>
              <a:gd name="T75" fmla="*/ 100 h 197"/>
              <a:gd name="T76" fmla="*/ 256 w 348"/>
              <a:gd name="T77" fmla="*/ 123 h 197"/>
              <a:gd name="T78" fmla="*/ 277 w 348"/>
              <a:gd name="T79" fmla="*/ 113 h 197"/>
              <a:gd name="T80" fmla="*/ 267 w 348"/>
              <a:gd name="T81" fmla="*/ 107 h 197"/>
              <a:gd name="T82" fmla="*/ 262 w 348"/>
              <a:gd name="T83" fmla="*/ 108 h 197"/>
              <a:gd name="T84" fmla="*/ 259 w 348"/>
              <a:gd name="T85" fmla="*/ 111 h 197"/>
              <a:gd name="T86" fmla="*/ 288 w 348"/>
              <a:gd name="T87" fmla="*/ 57 h 197"/>
              <a:gd name="T88" fmla="*/ 324 w 348"/>
              <a:gd name="T89" fmla="*/ 57 h 197"/>
              <a:gd name="T90" fmla="*/ 347 w 348"/>
              <a:gd name="T91" fmla="*/ 55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8" h="197">
                <a:moveTo>
                  <a:pt x="336" y="40"/>
                </a:moveTo>
                <a:cubicBezTo>
                  <a:pt x="330" y="41"/>
                  <a:pt x="325" y="46"/>
                  <a:pt x="323" y="51"/>
                </a:cubicBezTo>
                <a:cubicBezTo>
                  <a:pt x="323" y="51"/>
                  <a:pt x="323" y="51"/>
                  <a:pt x="323" y="52"/>
                </a:cubicBezTo>
                <a:cubicBezTo>
                  <a:pt x="323" y="52"/>
                  <a:pt x="323" y="52"/>
                  <a:pt x="323" y="52"/>
                </a:cubicBezTo>
                <a:cubicBezTo>
                  <a:pt x="323" y="53"/>
                  <a:pt x="322" y="54"/>
                  <a:pt x="322" y="54"/>
                </a:cubicBezTo>
                <a:cubicBezTo>
                  <a:pt x="311" y="54"/>
                  <a:pt x="300" y="54"/>
                  <a:pt x="289" y="55"/>
                </a:cubicBezTo>
                <a:cubicBezTo>
                  <a:pt x="300" y="46"/>
                  <a:pt x="310" y="37"/>
                  <a:pt x="319" y="26"/>
                </a:cubicBezTo>
                <a:cubicBezTo>
                  <a:pt x="321" y="28"/>
                  <a:pt x="324" y="28"/>
                  <a:pt x="327" y="27"/>
                </a:cubicBezTo>
                <a:cubicBezTo>
                  <a:pt x="333" y="25"/>
                  <a:pt x="338" y="19"/>
                  <a:pt x="336" y="12"/>
                </a:cubicBezTo>
                <a:cubicBezTo>
                  <a:pt x="335" y="5"/>
                  <a:pt x="324" y="0"/>
                  <a:pt x="318" y="5"/>
                </a:cubicBezTo>
                <a:cubicBezTo>
                  <a:pt x="316" y="7"/>
                  <a:pt x="314" y="10"/>
                  <a:pt x="315" y="14"/>
                </a:cubicBezTo>
                <a:cubicBezTo>
                  <a:pt x="314" y="14"/>
                  <a:pt x="314" y="14"/>
                  <a:pt x="314" y="15"/>
                </a:cubicBezTo>
                <a:cubicBezTo>
                  <a:pt x="314" y="18"/>
                  <a:pt x="315" y="21"/>
                  <a:pt x="317" y="24"/>
                </a:cubicBezTo>
                <a:cubicBezTo>
                  <a:pt x="298" y="41"/>
                  <a:pt x="278" y="57"/>
                  <a:pt x="257" y="71"/>
                </a:cubicBezTo>
                <a:cubicBezTo>
                  <a:pt x="261" y="60"/>
                  <a:pt x="263" y="48"/>
                  <a:pt x="264" y="36"/>
                </a:cubicBezTo>
                <a:cubicBezTo>
                  <a:pt x="270" y="36"/>
                  <a:pt x="275" y="31"/>
                  <a:pt x="276" y="25"/>
                </a:cubicBezTo>
                <a:cubicBezTo>
                  <a:pt x="277" y="18"/>
                  <a:pt x="272" y="13"/>
                  <a:pt x="266" y="12"/>
                </a:cubicBezTo>
                <a:cubicBezTo>
                  <a:pt x="259" y="11"/>
                  <a:pt x="247" y="16"/>
                  <a:pt x="249" y="25"/>
                </a:cubicBezTo>
                <a:cubicBezTo>
                  <a:pt x="250" y="30"/>
                  <a:pt x="255" y="34"/>
                  <a:pt x="260" y="35"/>
                </a:cubicBezTo>
                <a:cubicBezTo>
                  <a:pt x="260" y="35"/>
                  <a:pt x="260" y="36"/>
                  <a:pt x="261" y="36"/>
                </a:cubicBezTo>
                <a:cubicBezTo>
                  <a:pt x="261" y="36"/>
                  <a:pt x="261" y="36"/>
                  <a:pt x="261" y="36"/>
                </a:cubicBezTo>
                <a:cubicBezTo>
                  <a:pt x="260" y="49"/>
                  <a:pt x="257" y="61"/>
                  <a:pt x="255" y="73"/>
                </a:cubicBezTo>
                <a:cubicBezTo>
                  <a:pt x="231" y="89"/>
                  <a:pt x="206" y="104"/>
                  <a:pt x="179" y="117"/>
                </a:cubicBezTo>
                <a:cubicBezTo>
                  <a:pt x="178" y="117"/>
                  <a:pt x="178" y="117"/>
                  <a:pt x="178" y="117"/>
                </a:cubicBezTo>
                <a:cubicBezTo>
                  <a:pt x="185" y="99"/>
                  <a:pt x="195" y="83"/>
                  <a:pt x="205" y="67"/>
                </a:cubicBezTo>
                <a:cubicBezTo>
                  <a:pt x="209" y="69"/>
                  <a:pt x="215" y="69"/>
                  <a:pt x="218" y="64"/>
                </a:cubicBezTo>
                <a:cubicBezTo>
                  <a:pt x="223" y="59"/>
                  <a:pt x="225" y="49"/>
                  <a:pt x="221" y="43"/>
                </a:cubicBezTo>
                <a:cubicBezTo>
                  <a:pt x="216" y="36"/>
                  <a:pt x="205" y="37"/>
                  <a:pt x="200" y="44"/>
                </a:cubicBezTo>
                <a:cubicBezTo>
                  <a:pt x="197" y="48"/>
                  <a:pt x="197" y="55"/>
                  <a:pt x="200" y="60"/>
                </a:cubicBezTo>
                <a:cubicBezTo>
                  <a:pt x="200" y="60"/>
                  <a:pt x="200" y="60"/>
                  <a:pt x="200" y="61"/>
                </a:cubicBezTo>
                <a:cubicBezTo>
                  <a:pt x="201" y="63"/>
                  <a:pt x="202" y="64"/>
                  <a:pt x="203" y="65"/>
                </a:cubicBezTo>
                <a:cubicBezTo>
                  <a:pt x="193" y="82"/>
                  <a:pt x="181" y="99"/>
                  <a:pt x="175" y="118"/>
                </a:cubicBezTo>
                <a:cubicBezTo>
                  <a:pt x="150" y="130"/>
                  <a:pt x="125" y="141"/>
                  <a:pt x="99" y="151"/>
                </a:cubicBezTo>
                <a:cubicBezTo>
                  <a:pt x="97" y="151"/>
                  <a:pt x="96" y="152"/>
                  <a:pt x="95" y="152"/>
                </a:cubicBezTo>
                <a:cubicBezTo>
                  <a:pt x="107" y="134"/>
                  <a:pt x="121" y="119"/>
                  <a:pt x="135" y="104"/>
                </a:cubicBezTo>
                <a:cubicBezTo>
                  <a:pt x="141" y="109"/>
                  <a:pt x="151" y="109"/>
                  <a:pt x="156" y="103"/>
                </a:cubicBezTo>
                <a:cubicBezTo>
                  <a:pt x="160" y="98"/>
                  <a:pt x="160" y="89"/>
                  <a:pt x="156" y="84"/>
                </a:cubicBezTo>
                <a:cubicBezTo>
                  <a:pt x="151" y="77"/>
                  <a:pt x="141" y="81"/>
                  <a:pt x="136" y="87"/>
                </a:cubicBezTo>
                <a:cubicBezTo>
                  <a:pt x="136" y="87"/>
                  <a:pt x="136" y="87"/>
                  <a:pt x="136" y="88"/>
                </a:cubicBezTo>
                <a:cubicBezTo>
                  <a:pt x="133" y="92"/>
                  <a:pt x="131" y="97"/>
                  <a:pt x="134" y="102"/>
                </a:cubicBezTo>
                <a:cubicBezTo>
                  <a:pt x="117" y="116"/>
                  <a:pt x="103" y="133"/>
                  <a:pt x="93" y="153"/>
                </a:cubicBezTo>
                <a:cubicBezTo>
                  <a:pt x="79" y="158"/>
                  <a:pt x="65" y="163"/>
                  <a:pt x="50" y="168"/>
                </a:cubicBezTo>
                <a:cubicBezTo>
                  <a:pt x="43" y="170"/>
                  <a:pt x="36" y="171"/>
                  <a:pt x="29" y="173"/>
                </a:cubicBezTo>
                <a:cubicBezTo>
                  <a:pt x="32" y="167"/>
                  <a:pt x="35" y="160"/>
                  <a:pt x="38" y="154"/>
                </a:cubicBezTo>
                <a:cubicBezTo>
                  <a:pt x="42" y="148"/>
                  <a:pt x="45" y="142"/>
                  <a:pt x="49" y="136"/>
                </a:cubicBezTo>
                <a:cubicBezTo>
                  <a:pt x="53" y="138"/>
                  <a:pt x="57" y="137"/>
                  <a:pt x="61" y="134"/>
                </a:cubicBezTo>
                <a:cubicBezTo>
                  <a:pt x="67" y="130"/>
                  <a:pt x="69" y="120"/>
                  <a:pt x="64" y="114"/>
                </a:cubicBezTo>
                <a:cubicBezTo>
                  <a:pt x="58" y="107"/>
                  <a:pt x="48" y="107"/>
                  <a:pt x="43" y="115"/>
                </a:cubicBezTo>
                <a:cubicBezTo>
                  <a:pt x="40" y="119"/>
                  <a:pt x="40" y="127"/>
                  <a:pt x="44" y="130"/>
                </a:cubicBezTo>
                <a:cubicBezTo>
                  <a:pt x="44" y="132"/>
                  <a:pt x="45" y="133"/>
                  <a:pt x="46" y="134"/>
                </a:cubicBezTo>
                <a:cubicBezTo>
                  <a:pt x="37" y="145"/>
                  <a:pt x="31" y="160"/>
                  <a:pt x="26" y="174"/>
                </a:cubicBezTo>
                <a:cubicBezTo>
                  <a:pt x="17" y="175"/>
                  <a:pt x="8" y="177"/>
                  <a:pt x="0" y="181"/>
                </a:cubicBezTo>
                <a:cubicBezTo>
                  <a:pt x="0" y="181"/>
                  <a:pt x="0" y="181"/>
                  <a:pt x="0" y="182"/>
                </a:cubicBezTo>
                <a:cubicBezTo>
                  <a:pt x="14" y="183"/>
                  <a:pt x="30" y="178"/>
                  <a:pt x="44" y="174"/>
                </a:cubicBezTo>
                <a:cubicBezTo>
                  <a:pt x="47" y="173"/>
                  <a:pt x="51" y="172"/>
                  <a:pt x="55" y="171"/>
                </a:cubicBezTo>
                <a:cubicBezTo>
                  <a:pt x="70" y="177"/>
                  <a:pt x="88" y="181"/>
                  <a:pt x="104" y="181"/>
                </a:cubicBezTo>
                <a:cubicBezTo>
                  <a:pt x="104" y="182"/>
                  <a:pt x="104" y="183"/>
                  <a:pt x="104" y="185"/>
                </a:cubicBezTo>
                <a:cubicBezTo>
                  <a:pt x="104" y="194"/>
                  <a:pt x="113" y="197"/>
                  <a:pt x="121" y="196"/>
                </a:cubicBezTo>
                <a:cubicBezTo>
                  <a:pt x="128" y="195"/>
                  <a:pt x="132" y="189"/>
                  <a:pt x="131" y="181"/>
                </a:cubicBezTo>
                <a:cubicBezTo>
                  <a:pt x="129" y="174"/>
                  <a:pt x="120" y="166"/>
                  <a:pt x="112" y="169"/>
                </a:cubicBezTo>
                <a:cubicBezTo>
                  <a:pt x="112" y="169"/>
                  <a:pt x="111" y="170"/>
                  <a:pt x="112" y="171"/>
                </a:cubicBezTo>
                <a:cubicBezTo>
                  <a:pt x="109" y="172"/>
                  <a:pt x="107" y="174"/>
                  <a:pt x="106" y="177"/>
                </a:cubicBezTo>
                <a:cubicBezTo>
                  <a:pt x="98" y="176"/>
                  <a:pt x="90" y="176"/>
                  <a:pt x="82" y="175"/>
                </a:cubicBezTo>
                <a:cubicBezTo>
                  <a:pt x="74" y="174"/>
                  <a:pt x="66" y="172"/>
                  <a:pt x="58" y="170"/>
                </a:cubicBezTo>
                <a:cubicBezTo>
                  <a:pt x="71" y="166"/>
                  <a:pt x="83" y="161"/>
                  <a:pt x="96" y="157"/>
                </a:cubicBezTo>
                <a:cubicBezTo>
                  <a:pt x="112" y="151"/>
                  <a:pt x="128" y="145"/>
                  <a:pt x="143" y="138"/>
                </a:cubicBezTo>
                <a:cubicBezTo>
                  <a:pt x="157" y="148"/>
                  <a:pt x="171" y="157"/>
                  <a:pt x="188" y="162"/>
                </a:cubicBezTo>
                <a:cubicBezTo>
                  <a:pt x="187" y="165"/>
                  <a:pt x="187" y="167"/>
                  <a:pt x="188" y="170"/>
                </a:cubicBezTo>
                <a:cubicBezTo>
                  <a:pt x="188" y="170"/>
                  <a:pt x="188" y="171"/>
                  <a:pt x="189" y="171"/>
                </a:cubicBezTo>
                <a:cubicBezTo>
                  <a:pt x="191" y="176"/>
                  <a:pt x="197" y="180"/>
                  <a:pt x="203" y="179"/>
                </a:cubicBezTo>
                <a:cubicBezTo>
                  <a:pt x="211" y="178"/>
                  <a:pt x="219" y="170"/>
                  <a:pt x="216" y="161"/>
                </a:cubicBezTo>
                <a:cubicBezTo>
                  <a:pt x="213" y="155"/>
                  <a:pt x="204" y="153"/>
                  <a:pt x="198" y="154"/>
                </a:cubicBezTo>
                <a:cubicBezTo>
                  <a:pt x="194" y="154"/>
                  <a:pt x="191" y="156"/>
                  <a:pt x="189" y="159"/>
                </a:cubicBezTo>
                <a:cubicBezTo>
                  <a:pt x="173" y="154"/>
                  <a:pt x="159" y="146"/>
                  <a:pt x="145" y="137"/>
                </a:cubicBezTo>
                <a:cubicBezTo>
                  <a:pt x="155" y="133"/>
                  <a:pt x="165" y="128"/>
                  <a:pt x="175" y="123"/>
                </a:cubicBezTo>
                <a:cubicBezTo>
                  <a:pt x="190" y="116"/>
                  <a:pt x="206" y="109"/>
                  <a:pt x="221" y="100"/>
                </a:cubicBezTo>
                <a:cubicBezTo>
                  <a:pt x="231" y="108"/>
                  <a:pt x="244" y="112"/>
                  <a:pt x="257" y="114"/>
                </a:cubicBezTo>
                <a:cubicBezTo>
                  <a:pt x="256" y="117"/>
                  <a:pt x="255" y="120"/>
                  <a:pt x="256" y="123"/>
                </a:cubicBezTo>
                <a:cubicBezTo>
                  <a:pt x="258" y="130"/>
                  <a:pt x="269" y="134"/>
                  <a:pt x="275" y="129"/>
                </a:cubicBezTo>
                <a:cubicBezTo>
                  <a:pt x="279" y="125"/>
                  <a:pt x="280" y="118"/>
                  <a:pt x="277" y="113"/>
                </a:cubicBezTo>
                <a:cubicBezTo>
                  <a:pt x="275" y="109"/>
                  <a:pt x="271" y="107"/>
                  <a:pt x="266" y="107"/>
                </a:cubicBezTo>
                <a:cubicBezTo>
                  <a:pt x="266" y="107"/>
                  <a:pt x="267" y="107"/>
                  <a:pt x="267" y="107"/>
                </a:cubicBezTo>
                <a:cubicBezTo>
                  <a:pt x="267" y="107"/>
                  <a:pt x="267" y="106"/>
                  <a:pt x="266" y="107"/>
                </a:cubicBezTo>
                <a:cubicBezTo>
                  <a:pt x="265" y="107"/>
                  <a:pt x="264" y="108"/>
                  <a:pt x="262" y="108"/>
                </a:cubicBezTo>
                <a:cubicBezTo>
                  <a:pt x="261" y="109"/>
                  <a:pt x="260" y="109"/>
                  <a:pt x="259" y="110"/>
                </a:cubicBezTo>
                <a:cubicBezTo>
                  <a:pt x="259" y="110"/>
                  <a:pt x="259" y="111"/>
                  <a:pt x="259" y="111"/>
                </a:cubicBezTo>
                <a:cubicBezTo>
                  <a:pt x="246" y="108"/>
                  <a:pt x="235" y="105"/>
                  <a:pt x="223" y="99"/>
                </a:cubicBezTo>
                <a:cubicBezTo>
                  <a:pt x="246" y="87"/>
                  <a:pt x="268" y="73"/>
                  <a:pt x="288" y="57"/>
                </a:cubicBezTo>
                <a:cubicBezTo>
                  <a:pt x="300" y="57"/>
                  <a:pt x="312" y="58"/>
                  <a:pt x="324" y="57"/>
                </a:cubicBezTo>
                <a:cubicBezTo>
                  <a:pt x="324" y="57"/>
                  <a:pt x="324" y="57"/>
                  <a:pt x="324" y="57"/>
                </a:cubicBezTo>
                <a:cubicBezTo>
                  <a:pt x="326" y="61"/>
                  <a:pt x="330" y="64"/>
                  <a:pt x="334" y="65"/>
                </a:cubicBezTo>
                <a:cubicBezTo>
                  <a:pt x="340" y="65"/>
                  <a:pt x="346" y="62"/>
                  <a:pt x="347" y="55"/>
                </a:cubicBezTo>
                <a:cubicBezTo>
                  <a:pt x="348" y="48"/>
                  <a:pt x="344" y="39"/>
                  <a:pt x="336" y="40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>
            <a:off x="1309688" y="185369"/>
            <a:ext cx="1027113" cy="657225"/>
          </a:xfrm>
          <a:custGeom>
            <a:avLst/>
            <a:gdLst>
              <a:gd name="T0" fmla="*/ 372 w 375"/>
              <a:gd name="T1" fmla="*/ 33 h 239"/>
              <a:gd name="T2" fmla="*/ 331 w 375"/>
              <a:gd name="T3" fmla="*/ 50 h 239"/>
              <a:gd name="T4" fmla="*/ 291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7 w 375"/>
              <a:gd name="T11" fmla="*/ 138 h 239"/>
              <a:gd name="T12" fmla="*/ 162 w 375"/>
              <a:gd name="T13" fmla="*/ 117 h 239"/>
              <a:gd name="T14" fmla="*/ 171 w 375"/>
              <a:gd name="T15" fmla="*/ 108 h 239"/>
              <a:gd name="T16" fmla="*/ 241 w 375"/>
              <a:gd name="T17" fmla="*/ 5 h 239"/>
              <a:gd name="T18" fmla="*/ 243 w 375"/>
              <a:gd name="T19" fmla="*/ 3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1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90 w 375"/>
              <a:gd name="T35" fmla="*/ 146 h 239"/>
              <a:gd name="T36" fmla="*/ 90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8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5 h 239"/>
              <a:gd name="T56" fmla="*/ 296 w 375"/>
              <a:gd name="T57" fmla="*/ 184 h 239"/>
              <a:gd name="T58" fmla="*/ 297 w 375"/>
              <a:gd name="T59" fmla="*/ 184 h 239"/>
              <a:gd name="T60" fmla="*/ 297 w 375"/>
              <a:gd name="T61" fmla="*/ 181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9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3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3"/>
                </a:moveTo>
                <a:cubicBezTo>
                  <a:pt x="359" y="39"/>
                  <a:pt x="346" y="45"/>
                  <a:pt x="331" y="50"/>
                </a:cubicBezTo>
                <a:cubicBezTo>
                  <a:pt x="317" y="54"/>
                  <a:pt x="304" y="58"/>
                  <a:pt x="291" y="64"/>
                </a:cubicBezTo>
                <a:cubicBezTo>
                  <a:pt x="267" y="74"/>
                  <a:pt x="249" y="93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9"/>
                  <a:pt x="162" y="134"/>
                  <a:pt x="137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8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3"/>
                </a:cubicBezTo>
                <a:cubicBezTo>
                  <a:pt x="244" y="1"/>
                  <a:pt x="242" y="0"/>
                  <a:pt x="241" y="1"/>
                </a:cubicBezTo>
                <a:cubicBezTo>
                  <a:pt x="233" y="10"/>
                  <a:pt x="226" y="18"/>
                  <a:pt x="218" y="26"/>
                </a:cubicBezTo>
                <a:cubicBezTo>
                  <a:pt x="209" y="34"/>
                  <a:pt x="199" y="42"/>
                  <a:pt x="191" y="51"/>
                </a:cubicBezTo>
                <a:cubicBezTo>
                  <a:pt x="176" y="65"/>
                  <a:pt x="164" y="85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4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2"/>
                  <a:pt x="103" y="144"/>
                  <a:pt x="90" y="146"/>
                </a:cubicBezTo>
                <a:cubicBezTo>
                  <a:pt x="90" y="146"/>
                  <a:pt x="90" y="146"/>
                  <a:pt x="90" y="146"/>
                </a:cubicBezTo>
                <a:cubicBezTo>
                  <a:pt x="89" y="145"/>
                  <a:pt x="89" y="146"/>
                  <a:pt x="89" y="146"/>
                </a:cubicBezTo>
                <a:cubicBezTo>
                  <a:pt x="82" y="147"/>
                  <a:pt x="74" y="148"/>
                  <a:pt x="67" y="149"/>
                </a:cubicBezTo>
                <a:cubicBezTo>
                  <a:pt x="45" y="153"/>
                  <a:pt x="23" y="154"/>
                  <a:pt x="1" y="148"/>
                </a:cubicBezTo>
                <a:cubicBezTo>
                  <a:pt x="1" y="147"/>
                  <a:pt x="0" y="148"/>
                  <a:pt x="1" y="149"/>
                </a:cubicBezTo>
                <a:cubicBezTo>
                  <a:pt x="17" y="159"/>
                  <a:pt x="41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3"/>
                  <a:pt x="296" y="185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7" y="184"/>
                  <a:pt x="297" y="184"/>
                  <a:pt x="297" y="184"/>
                </a:cubicBezTo>
                <a:cubicBezTo>
                  <a:pt x="299" y="183"/>
                  <a:pt x="299" y="180"/>
                  <a:pt x="297" y="181"/>
                </a:cubicBezTo>
                <a:cubicBezTo>
                  <a:pt x="263" y="184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8"/>
                  <a:pt x="106" y="167"/>
                  <a:pt x="92" y="149"/>
                </a:cubicBezTo>
                <a:cubicBezTo>
                  <a:pt x="104" y="148"/>
                  <a:pt x="115" y="146"/>
                  <a:pt x="127" y="144"/>
                </a:cubicBezTo>
                <a:cubicBezTo>
                  <a:pt x="162" y="138"/>
                  <a:pt x="200" y="131"/>
                  <a:pt x="235" y="119"/>
                </a:cubicBezTo>
                <a:cubicBezTo>
                  <a:pt x="235" y="119"/>
                  <a:pt x="235" y="119"/>
                  <a:pt x="235" y="119"/>
                </a:cubicBezTo>
                <a:cubicBezTo>
                  <a:pt x="253" y="141"/>
                  <a:pt x="291" y="133"/>
                  <a:pt x="313" y="123"/>
                </a:cubicBezTo>
                <a:cubicBezTo>
                  <a:pt x="329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3" y="36"/>
                  <a:pt x="373" y="35"/>
                  <a:pt x="374" y="35"/>
                </a:cubicBezTo>
                <a:cubicBezTo>
                  <a:pt x="375" y="34"/>
                  <a:pt x="374" y="32"/>
                  <a:pt x="372" y="33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>
            <a:off x="1731963" y="861645"/>
            <a:ext cx="241300" cy="544513"/>
          </a:xfrm>
          <a:custGeom>
            <a:avLst/>
            <a:gdLst>
              <a:gd name="T0" fmla="*/ 87 w 88"/>
              <a:gd name="T1" fmla="*/ 183 h 198"/>
              <a:gd name="T2" fmla="*/ 79 w 88"/>
              <a:gd name="T3" fmla="*/ 177 h 198"/>
              <a:gd name="T4" fmla="*/ 68 w 88"/>
              <a:gd name="T5" fmla="*/ 170 h 198"/>
              <a:gd name="T6" fmla="*/ 68 w 88"/>
              <a:gd name="T7" fmla="*/ 170 h 198"/>
              <a:gd name="T8" fmla="*/ 54 w 88"/>
              <a:gd name="T9" fmla="*/ 80 h 198"/>
              <a:gd name="T10" fmla="*/ 33 w 88"/>
              <a:gd name="T11" fmla="*/ 29 h 198"/>
              <a:gd name="T12" fmla="*/ 1 w 88"/>
              <a:gd name="T13" fmla="*/ 0 h 198"/>
              <a:gd name="T14" fmla="*/ 0 w 88"/>
              <a:gd name="T15" fmla="*/ 1 h 198"/>
              <a:gd name="T16" fmla="*/ 32 w 88"/>
              <a:gd name="T17" fmla="*/ 35 h 198"/>
              <a:gd name="T18" fmla="*/ 51 w 88"/>
              <a:gd name="T19" fmla="*/ 86 h 198"/>
              <a:gd name="T20" fmla="*/ 63 w 88"/>
              <a:gd name="T21" fmla="*/ 171 h 198"/>
              <a:gd name="T22" fmla="*/ 49 w 88"/>
              <a:gd name="T23" fmla="*/ 187 h 198"/>
              <a:gd name="T24" fmla="*/ 49 w 88"/>
              <a:gd name="T25" fmla="*/ 190 h 198"/>
              <a:gd name="T26" fmla="*/ 70 w 88"/>
              <a:gd name="T27" fmla="*/ 197 h 198"/>
              <a:gd name="T28" fmla="*/ 86 w 88"/>
              <a:gd name="T29" fmla="*/ 186 h 198"/>
              <a:gd name="T30" fmla="*/ 87 w 88"/>
              <a:gd name="T31" fmla="*/ 183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8" h="198">
                <a:moveTo>
                  <a:pt x="87" y="183"/>
                </a:moveTo>
                <a:cubicBezTo>
                  <a:pt x="85" y="181"/>
                  <a:pt x="82" y="179"/>
                  <a:pt x="79" y="177"/>
                </a:cubicBezTo>
                <a:cubicBezTo>
                  <a:pt x="75" y="175"/>
                  <a:pt x="72" y="172"/>
                  <a:pt x="68" y="170"/>
                </a:cubicBezTo>
                <a:cubicBezTo>
                  <a:pt x="68" y="170"/>
                  <a:pt x="68" y="170"/>
                  <a:pt x="68" y="170"/>
                </a:cubicBezTo>
                <a:cubicBezTo>
                  <a:pt x="68" y="140"/>
                  <a:pt x="62" y="108"/>
                  <a:pt x="54" y="80"/>
                </a:cubicBezTo>
                <a:cubicBezTo>
                  <a:pt x="50" y="62"/>
                  <a:pt x="43" y="45"/>
                  <a:pt x="33" y="29"/>
                </a:cubicBezTo>
                <a:cubicBezTo>
                  <a:pt x="26" y="18"/>
                  <a:pt x="15" y="4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13" y="12"/>
                  <a:pt x="23" y="20"/>
                  <a:pt x="32" y="35"/>
                </a:cubicBezTo>
                <a:cubicBezTo>
                  <a:pt x="41" y="51"/>
                  <a:pt x="47" y="69"/>
                  <a:pt x="51" y="86"/>
                </a:cubicBezTo>
                <a:cubicBezTo>
                  <a:pt x="58" y="114"/>
                  <a:pt x="60" y="142"/>
                  <a:pt x="63" y="171"/>
                </a:cubicBezTo>
                <a:cubicBezTo>
                  <a:pt x="58" y="176"/>
                  <a:pt x="54" y="182"/>
                  <a:pt x="49" y="187"/>
                </a:cubicBezTo>
                <a:cubicBezTo>
                  <a:pt x="49" y="188"/>
                  <a:pt x="49" y="189"/>
                  <a:pt x="49" y="190"/>
                </a:cubicBezTo>
                <a:cubicBezTo>
                  <a:pt x="55" y="196"/>
                  <a:pt x="62" y="198"/>
                  <a:pt x="70" y="197"/>
                </a:cubicBezTo>
                <a:cubicBezTo>
                  <a:pt x="77" y="196"/>
                  <a:pt x="84" y="192"/>
                  <a:pt x="86" y="186"/>
                </a:cubicBezTo>
                <a:cubicBezTo>
                  <a:pt x="87" y="185"/>
                  <a:pt x="88" y="184"/>
                  <a:pt x="87" y="18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>
            <a:off x="2008188" y="985470"/>
            <a:ext cx="417513" cy="446088"/>
          </a:xfrm>
          <a:custGeom>
            <a:avLst/>
            <a:gdLst>
              <a:gd name="T0" fmla="*/ 142 w 152"/>
              <a:gd name="T1" fmla="*/ 103 h 162"/>
              <a:gd name="T2" fmla="*/ 129 w 152"/>
              <a:gd name="T3" fmla="*/ 105 h 162"/>
              <a:gd name="T4" fmla="*/ 88 w 152"/>
              <a:gd name="T5" fmla="*/ 89 h 162"/>
              <a:gd name="T6" fmla="*/ 88 w 152"/>
              <a:gd name="T7" fmla="*/ 89 h 162"/>
              <a:gd name="T8" fmla="*/ 60 w 152"/>
              <a:gd name="T9" fmla="*/ 45 h 162"/>
              <a:gd name="T10" fmla="*/ 102 w 152"/>
              <a:gd name="T11" fmla="*/ 55 h 162"/>
              <a:gd name="T12" fmla="*/ 101 w 152"/>
              <a:gd name="T13" fmla="*/ 63 h 162"/>
              <a:gd name="T14" fmla="*/ 120 w 152"/>
              <a:gd name="T15" fmla="*/ 69 h 162"/>
              <a:gd name="T16" fmla="*/ 125 w 152"/>
              <a:gd name="T17" fmla="*/ 49 h 162"/>
              <a:gd name="T18" fmla="*/ 106 w 152"/>
              <a:gd name="T19" fmla="*/ 45 h 162"/>
              <a:gd name="T20" fmla="*/ 106 w 152"/>
              <a:gd name="T21" fmla="*/ 46 h 162"/>
              <a:gd name="T22" fmla="*/ 103 w 152"/>
              <a:gd name="T23" fmla="*/ 51 h 162"/>
              <a:gd name="T24" fmla="*/ 82 w 152"/>
              <a:gd name="T25" fmla="*/ 49 h 162"/>
              <a:gd name="T26" fmla="*/ 56 w 152"/>
              <a:gd name="T27" fmla="*/ 39 h 162"/>
              <a:gd name="T28" fmla="*/ 20 w 152"/>
              <a:gd name="T29" fmla="*/ 1 h 162"/>
              <a:gd name="T30" fmla="*/ 19 w 152"/>
              <a:gd name="T31" fmla="*/ 2 h 162"/>
              <a:gd name="T32" fmla="*/ 36 w 152"/>
              <a:gd name="T33" fmla="*/ 22 h 162"/>
              <a:gd name="T34" fmla="*/ 19 w 152"/>
              <a:gd name="T35" fmla="*/ 77 h 162"/>
              <a:gd name="T36" fmla="*/ 5 w 152"/>
              <a:gd name="T37" fmla="*/ 78 h 162"/>
              <a:gd name="T38" fmla="*/ 6 w 152"/>
              <a:gd name="T39" fmla="*/ 96 h 162"/>
              <a:gd name="T40" fmla="*/ 20 w 152"/>
              <a:gd name="T41" fmla="*/ 96 h 162"/>
              <a:gd name="T42" fmla="*/ 22 w 152"/>
              <a:gd name="T43" fmla="*/ 80 h 162"/>
              <a:gd name="T44" fmla="*/ 38 w 152"/>
              <a:gd name="T45" fmla="*/ 24 h 162"/>
              <a:gd name="T46" fmla="*/ 70 w 152"/>
              <a:gd name="T47" fmla="*/ 66 h 162"/>
              <a:gd name="T48" fmla="*/ 54 w 152"/>
              <a:gd name="T49" fmla="*/ 115 h 162"/>
              <a:gd name="T50" fmla="*/ 52 w 152"/>
              <a:gd name="T51" fmla="*/ 114 h 162"/>
              <a:gd name="T52" fmla="*/ 50 w 152"/>
              <a:gd name="T53" fmla="*/ 115 h 162"/>
              <a:gd name="T54" fmla="*/ 37 w 152"/>
              <a:gd name="T55" fmla="*/ 118 h 162"/>
              <a:gd name="T56" fmla="*/ 41 w 152"/>
              <a:gd name="T57" fmla="*/ 135 h 162"/>
              <a:gd name="T58" fmla="*/ 57 w 152"/>
              <a:gd name="T59" fmla="*/ 132 h 162"/>
              <a:gd name="T60" fmla="*/ 56 w 152"/>
              <a:gd name="T61" fmla="*/ 118 h 162"/>
              <a:gd name="T62" fmla="*/ 72 w 152"/>
              <a:gd name="T63" fmla="*/ 69 h 162"/>
              <a:gd name="T64" fmla="*/ 94 w 152"/>
              <a:gd name="T65" fmla="*/ 115 h 162"/>
              <a:gd name="T66" fmla="*/ 85 w 152"/>
              <a:gd name="T67" fmla="*/ 136 h 162"/>
              <a:gd name="T68" fmla="*/ 84 w 152"/>
              <a:gd name="T69" fmla="*/ 135 h 162"/>
              <a:gd name="T70" fmla="*/ 72 w 152"/>
              <a:gd name="T71" fmla="*/ 144 h 162"/>
              <a:gd name="T72" fmla="*/ 79 w 152"/>
              <a:gd name="T73" fmla="*/ 157 h 162"/>
              <a:gd name="T74" fmla="*/ 89 w 152"/>
              <a:gd name="T75" fmla="*/ 150 h 162"/>
              <a:gd name="T76" fmla="*/ 87 w 152"/>
              <a:gd name="T77" fmla="*/ 138 h 162"/>
              <a:gd name="T78" fmla="*/ 96 w 152"/>
              <a:gd name="T79" fmla="*/ 118 h 162"/>
              <a:gd name="T80" fmla="*/ 105 w 152"/>
              <a:gd name="T81" fmla="*/ 144 h 162"/>
              <a:gd name="T82" fmla="*/ 104 w 152"/>
              <a:gd name="T83" fmla="*/ 155 h 162"/>
              <a:gd name="T84" fmla="*/ 118 w 152"/>
              <a:gd name="T85" fmla="*/ 158 h 162"/>
              <a:gd name="T86" fmla="*/ 122 w 152"/>
              <a:gd name="T87" fmla="*/ 146 h 162"/>
              <a:gd name="T88" fmla="*/ 108 w 152"/>
              <a:gd name="T89" fmla="*/ 141 h 162"/>
              <a:gd name="T90" fmla="*/ 90 w 152"/>
              <a:gd name="T91" fmla="*/ 94 h 162"/>
              <a:gd name="T92" fmla="*/ 126 w 152"/>
              <a:gd name="T93" fmla="*/ 110 h 162"/>
              <a:gd name="T94" fmla="*/ 125 w 152"/>
              <a:gd name="T95" fmla="*/ 111 h 162"/>
              <a:gd name="T96" fmla="*/ 125 w 152"/>
              <a:gd name="T97" fmla="*/ 112 h 162"/>
              <a:gd name="T98" fmla="*/ 132 w 152"/>
              <a:gd name="T99" fmla="*/ 126 h 162"/>
              <a:gd name="T100" fmla="*/ 151 w 152"/>
              <a:gd name="T101" fmla="*/ 117 h 162"/>
              <a:gd name="T102" fmla="*/ 142 w 152"/>
              <a:gd name="T103" fmla="*/ 10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42" y="103"/>
                </a:moveTo>
                <a:cubicBezTo>
                  <a:pt x="137" y="101"/>
                  <a:pt x="132" y="102"/>
                  <a:pt x="129" y="105"/>
                </a:cubicBezTo>
                <a:cubicBezTo>
                  <a:pt x="114" y="102"/>
                  <a:pt x="101" y="99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0" y="74"/>
                  <a:pt x="71" y="59"/>
                  <a:pt x="60" y="45"/>
                </a:cubicBezTo>
                <a:cubicBezTo>
                  <a:pt x="72" y="52"/>
                  <a:pt x="88" y="55"/>
                  <a:pt x="102" y="55"/>
                </a:cubicBezTo>
                <a:cubicBezTo>
                  <a:pt x="101" y="58"/>
                  <a:pt x="101" y="61"/>
                  <a:pt x="101" y="63"/>
                </a:cubicBezTo>
                <a:cubicBezTo>
                  <a:pt x="103" y="72"/>
                  <a:pt x="114" y="74"/>
                  <a:pt x="120" y="69"/>
                </a:cubicBezTo>
                <a:cubicBezTo>
                  <a:pt x="126" y="65"/>
                  <a:pt x="127" y="55"/>
                  <a:pt x="125" y="49"/>
                </a:cubicBezTo>
                <a:cubicBezTo>
                  <a:pt x="122" y="41"/>
                  <a:pt x="113" y="39"/>
                  <a:pt x="106" y="45"/>
                </a:cubicBezTo>
                <a:cubicBezTo>
                  <a:pt x="106" y="45"/>
                  <a:pt x="106" y="46"/>
                  <a:pt x="106" y="46"/>
                </a:cubicBezTo>
                <a:cubicBezTo>
                  <a:pt x="105" y="48"/>
                  <a:pt x="104" y="49"/>
                  <a:pt x="103" y="51"/>
                </a:cubicBezTo>
                <a:cubicBezTo>
                  <a:pt x="96" y="50"/>
                  <a:pt x="89" y="50"/>
                  <a:pt x="82" y="49"/>
                </a:cubicBezTo>
                <a:cubicBezTo>
                  <a:pt x="72" y="47"/>
                  <a:pt x="64" y="44"/>
                  <a:pt x="56" y="39"/>
                </a:cubicBezTo>
                <a:cubicBezTo>
                  <a:pt x="45" y="25"/>
                  <a:pt x="33" y="12"/>
                  <a:pt x="20" y="1"/>
                </a:cubicBezTo>
                <a:cubicBezTo>
                  <a:pt x="19" y="0"/>
                  <a:pt x="19" y="1"/>
                  <a:pt x="19" y="2"/>
                </a:cubicBezTo>
                <a:cubicBezTo>
                  <a:pt x="25" y="9"/>
                  <a:pt x="30" y="15"/>
                  <a:pt x="36" y="22"/>
                </a:cubicBezTo>
                <a:cubicBezTo>
                  <a:pt x="36" y="42"/>
                  <a:pt x="26" y="59"/>
                  <a:pt x="19" y="77"/>
                </a:cubicBezTo>
                <a:cubicBezTo>
                  <a:pt x="15" y="74"/>
                  <a:pt x="9" y="74"/>
                  <a:pt x="5" y="78"/>
                </a:cubicBezTo>
                <a:cubicBezTo>
                  <a:pt x="1" y="83"/>
                  <a:pt x="0" y="92"/>
                  <a:pt x="6" y="96"/>
                </a:cubicBezTo>
                <a:cubicBezTo>
                  <a:pt x="10" y="99"/>
                  <a:pt x="16" y="99"/>
                  <a:pt x="20" y="96"/>
                </a:cubicBezTo>
                <a:cubicBezTo>
                  <a:pt x="24" y="92"/>
                  <a:pt x="25" y="84"/>
                  <a:pt x="22" y="80"/>
                </a:cubicBezTo>
                <a:cubicBezTo>
                  <a:pt x="31" y="64"/>
                  <a:pt x="39" y="42"/>
                  <a:pt x="38" y="24"/>
                </a:cubicBezTo>
                <a:cubicBezTo>
                  <a:pt x="49" y="37"/>
                  <a:pt x="60" y="51"/>
                  <a:pt x="70" y="66"/>
                </a:cubicBezTo>
                <a:cubicBezTo>
                  <a:pt x="71" y="85"/>
                  <a:pt x="62" y="100"/>
                  <a:pt x="54" y="115"/>
                </a:cubicBezTo>
                <a:cubicBezTo>
                  <a:pt x="53" y="115"/>
                  <a:pt x="53" y="115"/>
                  <a:pt x="52" y="114"/>
                </a:cubicBezTo>
                <a:cubicBezTo>
                  <a:pt x="51" y="114"/>
                  <a:pt x="51" y="114"/>
                  <a:pt x="50" y="115"/>
                </a:cubicBezTo>
                <a:cubicBezTo>
                  <a:pt x="46" y="114"/>
                  <a:pt x="40" y="115"/>
                  <a:pt x="37" y="118"/>
                </a:cubicBezTo>
                <a:cubicBezTo>
                  <a:pt x="32" y="123"/>
                  <a:pt x="37" y="131"/>
                  <a:pt x="41" y="135"/>
                </a:cubicBezTo>
                <a:cubicBezTo>
                  <a:pt x="46" y="138"/>
                  <a:pt x="53" y="136"/>
                  <a:pt x="57" y="132"/>
                </a:cubicBezTo>
                <a:cubicBezTo>
                  <a:pt x="60" y="127"/>
                  <a:pt x="59" y="122"/>
                  <a:pt x="56" y="118"/>
                </a:cubicBezTo>
                <a:cubicBezTo>
                  <a:pt x="66" y="104"/>
                  <a:pt x="74" y="86"/>
                  <a:pt x="72" y="69"/>
                </a:cubicBezTo>
                <a:cubicBezTo>
                  <a:pt x="81" y="84"/>
                  <a:pt x="88" y="99"/>
                  <a:pt x="94" y="115"/>
                </a:cubicBezTo>
                <a:cubicBezTo>
                  <a:pt x="92" y="122"/>
                  <a:pt x="88" y="129"/>
                  <a:pt x="85" y="136"/>
                </a:cubicBezTo>
                <a:cubicBezTo>
                  <a:pt x="85" y="136"/>
                  <a:pt x="85" y="135"/>
                  <a:pt x="84" y="135"/>
                </a:cubicBezTo>
                <a:cubicBezTo>
                  <a:pt x="79" y="135"/>
                  <a:pt x="73" y="139"/>
                  <a:pt x="72" y="144"/>
                </a:cubicBezTo>
                <a:cubicBezTo>
                  <a:pt x="72" y="149"/>
                  <a:pt x="74" y="156"/>
                  <a:pt x="79" y="157"/>
                </a:cubicBezTo>
                <a:cubicBezTo>
                  <a:pt x="83" y="157"/>
                  <a:pt x="87" y="154"/>
                  <a:pt x="89" y="150"/>
                </a:cubicBezTo>
                <a:cubicBezTo>
                  <a:pt x="91" y="146"/>
                  <a:pt x="90" y="141"/>
                  <a:pt x="87" y="138"/>
                </a:cubicBezTo>
                <a:cubicBezTo>
                  <a:pt x="91" y="132"/>
                  <a:pt x="94" y="125"/>
                  <a:pt x="96" y="118"/>
                </a:cubicBezTo>
                <a:cubicBezTo>
                  <a:pt x="99" y="126"/>
                  <a:pt x="102" y="135"/>
                  <a:pt x="105" y="144"/>
                </a:cubicBezTo>
                <a:cubicBezTo>
                  <a:pt x="102" y="147"/>
                  <a:pt x="101" y="151"/>
                  <a:pt x="104" y="155"/>
                </a:cubicBezTo>
                <a:cubicBezTo>
                  <a:pt x="108" y="160"/>
                  <a:pt x="113" y="162"/>
                  <a:pt x="118" y="158"/>
                </a:cubicBezTo>
                <a:cubicBezTo>
                  <a:pt x="121" y="155"/>
                  <a:pt x="123" y="150"/>
                  <a:pt x="122" y="146"/>
                </a:cubicBezTo>
                <a:cubicBezTo>
                  <a:pt x="120" y="140"/>
                  <a:pt x="113" y="140"/>
                  <a:pt x="108" y="141"/>
                </a:cubicBezTo>
                <a:cubicBezTo>
                  <a:pt x="103" y="125"/>
                  <a:pt x="97" y="109"/>
                  <a:pt x="90" y="94"/>
                </a:cubicBezTo>
                <a:cubicBezTo>
                  <a:pt x="100" y="102"/>
                  <a:pt x="113" y="108"/>
                  <a:pt x="126" y="110"/>
                </a:cubicBezTo>
                <a:cubicBezTo>
                  <a:pt x="126" y="110"/>
                  <a:pt x="125" y="111"/>
                  <a:pt x="125" y="111"/>
                </a:cubicBezTo>
                <a:cubicBezTo>
                  <a:pt x="125" y="111"/>
                  <a:pt x="125" y="112"/>
                  <a:pt x="125" y="112"/>
                </a:cubicBezTo>
                <a:cubicBezTo>
                  <a:pt x="124" y="118"/>
                  <a:pt x="126" y="124"/>
                  <a:pt x="132" y="126"/>
                </a:cubicBezTo>
                <a:cubicBezTo>
                  <a:pt x="139" y="128"/>
                  <a:pt x="150" y="125"/>
                  <a:pt x="151" y="117"/>
                </a:cubicBezTo>
                <a:cubicBezTo>
                  <a:pt x="152" y="111"/>
                  <a:pt x="147" y="105"/>
                  <a:pt x="142" y="10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>
            <a:off x="1985963" y="437782"/>
            <a:ext cx="655638" cy="533400"/>
          </a:xfrm>
          <a:custGeom>
            <a:avLst/>
            <a:gdLst>
              <a:gd name="T0" fmla="*/ 237 w 239"/>
              <a:gd name="T1" fmla="*/ 42 h 194"/>
              <a:gd name="T2" fmla="*/ 188 w 239"/>
              <a:gd name="T3" fmla="*/ 43 h 194"/>
              <a:gd name="T4" fmla="*/ 153 w 239"/>
              <a:gd name="T5" fmla="*/ 64 h 194"/>
              <a:gd name="T6" fmla="*/ 140 w 239"/>
              <a:gd name="T7" fmla="*/ 1 h 194"/>
              <a:gd name="T8" fmla="*/ 137 w 239"/>
              <a:gd name="T9" fmla="*/ 1 h 194"/>
              <a:gd name="T10" fmla="*/ 143 w 239"/>
              <a:gd name="T11" fmla="*/ 79 h 194"/>
              <a:gd name="T12" fmla="*/ 143 w 239"/>
              <a:gd name="T13" fmla="*/ 81 h 194"/>
              <a:gd name="T14" fmla="*/ 142 w 239"/>
              <a:gd name="T15" fmla="*/ 82 h 194"/>
              <a:gd name="T16" fmla="*/ 115 w 239"/>
              <a:gd name="T17" fmla="*/ 115 h 194"/>
              <a:gd name="T18" fmla="*/ 83 w 239"/>
              <a:gd name="T19" fmla="*/ 147 h 194"/>
              <a:gd name="T20" fmla="*/ 1 w 239"/>
              <a:gd name="T21" fmla="*/ 192 h 194"/>
              <a:gd name="T22" fmla="*/ 1 w 239"/>
              <a:gd name="T23" fmla="*/ 194 h 194"/>
              <a:gd name="T24" fmla="*/ 81 w 239"/>
              <a:gd name="T25" fmla="*/ 155 h 194"/>
              <a:gd name="T26" fmla="*/ 116 w 239"/>
              <a:gd name="T27" fmla="*/ 120 h 194"/>
              <a:gd name="T28" fmla="*/ 145 w 239"/>
              <a:gd name="T29" fmla="*/ 83 h 194"/>
              <a:gd name="T30" fmla="*/ 146 w 239"/>
              <a:gd name="T31" fmla="*/ 83 h 194"/>
              <a:gd name="T32" fmla="*/ 146 w 239"/>
              <a:gd name="T33" fmla="*/ 83 h 194"/>
              <a:gd name="T34" fmla="*/ 147 w 239"/>
              <a:gd name="T35" fmla="*/ 81 h 194"/>
              <a:gd name="T36" fmla="*/ 200 w 239"/>
              <a:gd name="T37" fmla="*/ 79 h 194"/>
              <a:gd name="T38" fmla="*/ 239 w 239"/>
              <a:gd name="T39" fmla="*/ 44 h 194"/>
              <a:gd name="T40" fmla="*/ 237 w 239"/>
              <a:gd name="T41" fmla="*/ 42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9" h="194">
                <a:moveTo>
                  <a:pt x="237" y="42"/>
                </a:moveTo>
                <a:cubicBezTo>
                  <a:pt x="223" y="34"/>
                  <a:pt x="202" y="38"/>
                  <a:pt x="188" y="43"/>
                </a:cubicBezTo>
                <a:cubicBezTo>
                  <a:pt x="175" y="47"/>
                  <a:pt x="163" y="55"/>
                  <a:pt x="153" y="64"/>
                </a:cubicBezTo>
                <a:cubicBezTo>
                  <a:pt x="158" y="42"/>
                  <a:pt x="154" y="15"/>
                  <a:pt x="140" y="1"/>
                </a:cubicBezTo>
                <a:cubicBezTo>
                  <a:pt x="139" y="0"/>
                  <a:pt x="138" y="0"/>
                  <a:pt x="137" y="1"/>
                </a:cubicBezTo>
                <a:cubicBezTo>
                  <a:pt x="123" y="22"/>
                  <a:pt x="123" y="62"/>
                  <a:pt x="143" y="79"/>
                </a:cubicBezTo>
                <a:cubicBezTo>
                  <a:pt x="143" y="80"/>
                  <a:pt x="143" y="80"/>
                  <a:pt x="143" y="81"/>
                </a:cubicBezTo>
                <a:cubicBezTo>
                  <a:pt x="142" y="81"/>
                  <a:pt x="142" y="82"/>
                  <a:pt x="142" y="82"/>
                </a:cubicBezTo>
                <a:cubicBezTo>
                  <a:pt x="133" y="93"/>
                  <a:pt x="125" y="104"/>
                  <a:pt x="115" y="115"/>
                </a:cubicBezTo>
                <a:cubicBezTo>
                  <a:pt x="105" y="126"/>
                  <a:pt x="94" y="137"/>
                  <a:pt x="83" y="147"/>
                </a:cubicBezTo>
                <a:cubicBezTo>
                  <a:pt x="58" y="169"/>
                  <a:pt x="32" y="183"/>
                  <a:pt x="1" y="192"/>
                </a:cubicBezTo>
                <a:cubicBezTo>
                  <a:pt x="0" y="192"/>
                  <a:pt x="0" y="194"/>
                  <a:pt x="1" y="194"/>
                </a:cubicBezTo>
                <a:cubicBezTo>
                  <a:pt x="31" y="192"/>
                  <a:pt x="59" y="173"/>
                  <a:pt x="81" y="155"/>
                </a:cubicBezTo>
                <a:cubicBezTo>
                  <a:pt x="93" y="144"/>
                  <a:pt x="105" y="132"/>
                  <a:pt x="116" y="120"/>
                </a:cubicBezTo>
                <a:cubicBezTo>
                  <a:pt x="126" y="109"/>
                  <a:pt x="137" y="97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2"/>
                  <a:pt x="146" y="81"/>
                  <a:pt x="147" y="81"/>
                </a:cubicBezTo>
                <a:cubicBezTo>
                  <a:pt x="164" y="87"/>
                  <a:pt x="183" y="86"/>
                  <a:pt x="200" y="79"/>
                </a:cubicBezTo>
                <a:cubicBezTo>
                  <a:pt x="215" y="73"/>
                  <a:pt x="233" y="60"/>
                  <a:pt x="239" y="44"/>
                </a:cubicBezTo>
                <a:cubicBezTo>
                  <a:pt x="239" y="43"/>
                  <a:pt x="238" y="42"/>
                  <a:pt x="237" y="4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>
            <a:off x="2566988" y="-17831"/>
            <a:ext cx="693738" cy="965200"/>
          </a:xfrm>
          <a:custGeom>
            <a:avLst/>
            <a:gdLst>
              <a:gd name="T0" fmla="*/ 236 w 253"/>
              <a:gd name="T1" fmla="*/ 151 h 351"/>
              <a:gd name="T2" fmla="*/ 169 w 253"/>
              <a:gd name="T3" fmla="*/ 159 h 351"/>
              <a:gd name="T4" fmla="*/ 128 w 253"/>
              <a:gd name="T5" fmla="*/ 189 h 351"/>
              <a:gd name="T6" fmla="*/ 116 w 253"/>
              <a:gd name="T7" fmla="*/ 202 h 351"/>
              <a:gd name="T8" fmla="*/ 128 w 253"/>
              <a:gd name="T9" fmla="*/ 165 h 351"/>
              <a:gd name="T10" fmla="*/ 128 w 253"/>
              <a:gd name="T11" fmla="*/ 165 h 351"/>
              <a:gd name="T12" fmla="*/ 129 w 253"/>
              <a:gd name="T13" fmla="*/ 165 h 351"/>
              <a:gd name="T14" fmla="*/ 130 w 253"/>
              <a:gd name="T15" fmla="*/ 165 h 351"/>
              <a:gd name="T16" fmla="*/ 213 w 253"/>
              <a:gd name="T17" fmla="*/ 62 h 351"/>
              <a:gd name="T18" fmla="*/ 208 w 253"/>
              <a:gd name="T19" fmla="*/ 16 h 351"/>
              <a:gd name="T20" fmla="*/ 167 w 253"/>
              <a:gd name="T21" fmla="*/ 3 h 351"/>
              <a:gd name="T22" fmla="*/ 112 w 253"/>
              <a:gd name="T23" fmla="*/ 72 h 351"/>
              <a:gd name="T24" fmla="*/ 127 w 253"/>
              <a:gd name="T25" fmla="*/ 164 h 351"/>
              <a:gd name="T26" fmla="*/ 126 w 253"/>
              <a:gd name="T27" fmla="*/ 164 h 351"/>
              <a:gd name="T28" fmla="*/ 105 w 253"/>
              <a:gd name="T29" fmla="*/ 213 h 351"/>
              <a:gd name="T30" fmla="*/ 80 w 253"/>
              <a:gd name="T31" fmla="*/ 266 h 351"/>
              <a:gd name="T32" fmla="*/ 1 w 253"/>
              <a:gd name="T33" fmla="*/ 350 h 351"/>
              <a:gd name="T34" fmla="*/ 1 w 253"/>
              <a:gd name="T35" fmla="*/ 351 h 351"/>
              <a:gd name="T36" fmla="*/ 81 w 253"/>
              <a:gd name="T37" fmla="*/ 273 h 351"/>
              <a:gd name="T38" fmla="*/ 107 w 253"/>
              <a:gd name="T39" fmla="*/ 221 h 351"/>
              <a:gd name="T40" fmla="*/ 110 w 253"/>
              <a:gd name="T41" fmla="*/ 214 h 351"/>
              <a:gd name="T42" fmla="*/ 204 w 253"/>
              <a:gd name="T43" fmla="*/ 221 h 351"/>
              <a:gd name="T44" fmla="*/ 236 w 253"/>
              <a:gd name="T45" fmla="*/ 15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36" y="151"/>
                </a:moveTo>
                <a:cubicBezTo>
                  <a:pt x="222" y="129"/>
                  <a:pt x="184" y="150"/>
                  <a:pt x="169" y="159"/>
                </a:cubicBezTo>
                <a:cubicBezTo>
                  <a:pt x="154" y="167"/>
                  <a:pt x="140" y="177"/>
                  <a:pt x="128" y="189"/>
                </a:cubicBezTo>
                <a:cubicBezTo>
                  <a:pt x="124" y="193"/>
                  <a:pt x="119" y="197"/>
                  <a:pt x="116" y="202"/>
                </a:cubicBezTo>
                <a:cubicBezTo>
                  <a:pt x="121" y="190"/>
                  <a:pt x="125" y="178"/>
                  <a:pt x="128" y="165"/>
                </a:cubicBezTo>
                <a:cubicBezTo>
                  <a:pt x="128" y="165"/>
                  <a:pt x="128" y="165"/>
                  <a:pt x="128" y="165"/>
                </a:cubicBezTo>
                <a:cubicBezTo>
                  <a:pt x="128" y="165"/>
                  <a:pt x="129" y="165"/>
                  <a:pt x="129" y="165"/>
                </a:cubicBezTo>
                <a:cubicBezTo>
                  <a:pt x="129" y="165"/>
                  <a:pt x="130" y="165"/>
                  <a:pt x="130" y="165"/>
                </a:cubicBezTo>
                <a:cubicBezTo>
                  <a:pt x="168" y="139"/>
                  <a:pt x="203" y="108"/>
                  <a:pt x="213" y="62"/>
                </a:cubicBezTo>
                <a:cubicBezTo>
                  <a:pt x="216" y="47"/>
                  <a:pt x="216" y="30"/>
                  <a:pt x="208" y="16"/>
                </a:cubicBezTo>
                <a:cubicBezTo>
                  <a:pt x="199" y="2"/>
                  <a:pt x="182" y="0"/>
                  <a:pt x="167" y="3"/>
                </a:cubicBezTo>
                <a:cubicBezTo>
                  <a:pt x="133" y="8"/>
                  <a:pt x="117" y="42"/>
                  <a:pt x="112" y="72"/>
                </a:cubicBezTo>
                <a:cubicBezTo>
                  <a:pt x="107" y="101"/>
                  <a:pt x="108" y="139"/>
                  <a:pt x="127" y="164"/>
                </a:cubicBezTo>
                <a:cubicBezTo>
                  <a:pt x="126" y="164"/>
                  <a:pt x="126" y="164"/>
                  <a:pt x="126" y="164"/>
                </a:cubicBezTo>
                <a:cubicBezTo>
                  <a:pt x="118" y="180"/>
                  <a:pt x="112" y="197"/>
                  <a:pt x="105" y="213"/>
                </a:cubicBezTo>
                <a:cubicBezTo>
                  <a:pt x="98" y="231"/>
                  <a:pt x="90" y="249"/>
                  <a:pt x="80" y="266"/>
                </a:cubicBezTo>
                <a:cubicBezTo>
                  <a:pt x="61" y="301"/>
                  <a:pt x="34" y="328"/>
                  <a:pt x="1" y="350"/>
                </a:cubicBezTo>
                <a:cubicBezTo>
                  <a:pt x="0" y="350"/>
                  <a:pt x="1" y="351"/>
                  <a:pt x="1" y="351"/>
                </a:cubicBezTo>
                <a:cubicBezTo>
                  <a:pt x="36" y="335"/>
                  <a:pt x="62" y="305"/>
                  <a:pt x="81" y="273"/>
                </a:cubicBezTo>
                <a:cubicBezTo>
                  <a:pt x="91" y="257"/>
                  <a:pt x="100" y="239"/>
                  <a:pt x="107" y="221"/>
                </a:cubicBezTo>
                <a:cubicBezTo>
                  <a:pt x="108" y="219"/>
                  <a:pt x="109" y="216"/>
                  <a:pt x="110" y="214"/>
                </a:cubicBezTo>
                <a:cubicBezTo>
                  <a:pt x="136" y="233"/>
                  <a:pt x="176" y="233"/>
                  <a:pt x="204" y="221"/>
                </a:cubicBezTo>
                <a:cubicBezTo>
                  <a:pt x="229" y="211"/>
                  <a:pt x="253" y="178"/>
                  <a:pt x="236" y="15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>
            <a:off x="2644775" y="1041032"/>
            <a:ext cx="0" cy="3175"/>
          </a:xfrm>
          <a:custGeom>
            <a:avLst/>
            <a:gdLst>
              <a:gd name="T0" fmla="*/ 0 h 2"/>
              <a:gd name="T1" fmla="*/ 2 h 2"/>
              <a:gd name="T2" fmla="*/ 0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">
                <a:moveTo>
                  <a:pt x="0" y="0"/>
                </a:move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>
            <a:off x="2792413" y="1063257"/>
            <a:ext cx="406400" cy="466725"/>
          </a:xfrm>
          <a:custGeom>
            <a:avLst/>
            <a:gdLst>
              <a:gd name="T0" fmla="*/ 129 w 148"/>
              <a:gd name="T1" fmla="*/ 39 h 170"/>
              <a:gd name="T2" fmla="*/ 140 w 148"/>
              <a:gd name="T3" fmla="*/ 9 h 170"/>
              <a:gd name="T4" fmla="*/ 116 w 148"/>
              <a:gd name="T5" fmla="*/ 1 h 170"/>
              <a:gd name="T6" fmla="*/ 75 w 148"/>
              <a:gd name="T7" fmla="*/ 20 h 170"/>
              <a:gd name="T8" fmla="*/ 31 w 148"/>
              <a:gd name="T9" fmla="*/ 60 h 170"/>
              <a:gd name="T10" fmla="*/ 31 w 148"/>
              <a:gd name="T11" fmla="*/ 60 h 170"/>
              <a:gd name="T12" fmla="*/ 32 w 148"/>
              <a:gd name="T13" fmla="*/ 60 h 170"/>
              <a:gd name="T14" fmla="*/ 38 w 148"/>
              <a:gd name="T15" fmla="*/ 164 h 170"/>
              <a:gd name="T16" fmla="*/ 67 w 148"/>
              <a:gd name="T17" fmla="*/ 149 h 170"/>
              <a:gd name="T18" fmla="*/ 76 w 148"/>
              <a:gd name="T19" fmla="*/ 146 h 170"/>
              <a:gd name="T20" fmla="*/ 88 w 148"/>
              <a:gd name="T21" fmla="*/ 142 h 170"/>
              <a:gd name="T22" fmla="*/ 99 w 148"/>
              <a:gd name="T23" fmla="*/ 121 h 170"/>
              <a:gd name="T24" fmla="*/ 99 w 148"/>
              <a:gd name="T25" fmla="*/ 121 h 170"/>
              <a:gd name="T26" fmla="*/ 120 w 148"/>
              <a:gd name="T27" fmla="*/ 88 h 170"/>
              <a:gd name="T28" fmla="*/ 144 w 148"/>
              <a:gd name="T29" fmla="*/ 69 h 170"/>
              <a:gd name="T30" fmla="*/ 129 w 148"/>
              <a:gd name="T31" fmla="*/ 39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8" h="170">
                <a:moveTo>
                  <a:pt x="129" y="39"/>
                </a:moveTo>
                <a:cubicBezTo>
                  <a:pt x="135" y="31"/>
                  <a:pt x="144" y="20"/>
                  <a:pt x="140" y="9"/>
                </a:cubicBezTo>
                <a:cubicBezTo>
                  <a:pt x="137" y="0"/>
                  <a:pt x="124" y="0"/>
                  <a:pt x="116" y="1"/>
                </a:cubicBezTo>
                <a:cubicBezTo>
                  <a:pt x="101" y="3"/>
                  <a:pt x="87" y="11"/>
                  <a:pt x="75" y="20"/>
                </a:cubicBezTo>
                <a:cubicBezTo>
                  <a:pt x="60" y="33"/>
                  <a:pt x="48" y="50"/>
                  <a:pt x="31" y="60"/>
                </a:cubicBezTo>
                <a:cubicBezTo>
                  <a:pt x="30" y="60"/>
                  <a:pt x="31" y="61"/>
                  <a:pt x="31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14" y="86"/>
                  <a:pt x="0" y="147"/>
                  <a:pt x="38" y="164"/>
                </a:cubicBezTo>
                <a:cubicBezTo>
                  <a:pt x="51" y="170"/>
                  <a:pt x="61" y="161"/>
                  <a:pt x="67" y="149"/>
                </a:cubicBezTo>
                <a:cubicBezTo>
                  <a:pt x="69" y="144"/>
                  <a:pt x="71" y="146"/>
                  <a:pt x="76" y="146"/>
                </a:cubicBezTo>
                <a:cubicBezTo>
                  <a:pt x="80" y="146"/>
                  <a:pt x="84" y="144"/>
                  <a:pt x="88" y="142"/>
                </a:cubicBezTo>
                <a:cubicBezTo>
                  <a:pt x="94" y="138"/>
                  <a:pt x="100" y="129"/>
                  <a:pt x="99" y="121"/>
                </a:cubicBezTo>
                <a:cubicBezTo>
                  <a:pt x="99" y="121"/>
                  <a:pt x="99" y="121"/>
                  <a:pt x="99" y="121"/>
                </a:cubicBezTo>
                <a:cubicBezTo>
                  <a:pt x="112" y="120"/>
                  <a:pt x="127" y="100"/>
                  <a:pt x="120" y="88"/>
                </a:cubicBezTo>
                <a:cubicBezTo>
                  <a:pt x="131" y="88"/>
                  <a:pt x="141" y="80"/>
                  <a:pt x="144" y="69"/>
                </a:cubicBezTo>
                <a:cubicBezTo>
                  <a:pt x="148" y="56"/>
                  <a:pt x="140" y="44"/>
                  <a:pt x="129" y="3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>
            <a:off x="2479675" y="971182"/>
            <a:ext cx="573088" cy="442913"/>
          </a:xfrm>
          <a:custGeom>
            <a:avLst/>
            <a:gdLst>
              <a:gd name="T0" fmla="*/ 186 w 209"/>
              <a:gd name="T1" fmla="*/ 57 h 161"/>
              <a:gd name="T2" fmla="*/ 162 w 209"/>
              <a:gd name="T3" fmla="*/ 69 h 161"/>
              <a:gd name="T4" fmla="*/ 144 w 209"/>
              <a:gd name="T5" fmla="*/ 86 h 161"/>
              <a:gd name="T6" fmla="*/ 82 w 209"/>
              <a:gd name="T7" fmla="*/ 35 h 161"/>
              <a:gd name="T8" fmla="*/ 2 w 209"/>
              <a:gd name="T9" fmla="*/ 0 h 161"/>
              <a:gd name="T10" fmla="*/ 1 w 209"/>
              <a:gd name="T11" fmla="*/ 2 h 161"/>
              <a:gd name="T12" fmla="*/ 29 w 209"/>
              <a:gd name="T13" fmla="*/ 17 h 161"/>
              <a:gd name="T14" fmla="*/ 71 w 209"/>
              <a:gd name="T15" fmla="*/ 34 h 161"/>
              <a:gd name="T16" fmla="*/ 110 w 209"/>
              <a:gd name="T17" fmla="*/ 59 h 161"/>
              <a:gd name="T18" fmla="*/ 142 w 209"/>
              <a:gd name="T19" fmla="*/ 89 h 161"/>
              <a:gd name="T20" fmla="*/ 142 w 209"/>
              <a:gd name="T21" fmla="*/ 89 h 161"/>
              <a:gd name="T22" fmla="*/ 141 w 209"/>
              <a:gd name="T23" fmla="*/ 91 h 161"/>
              <a:gd name="T24" fmla="*/ 140 w 209"/>
              <a:gd name="T25" fmla="*/ 148 h 161"/>
              <a:gd name="T26" fmla="*/ 166 w 209"/>
              <a:gd name="T27" fmla="*/ 131 h 161"/>
              <a:gd name="T28" fmla="*/ 187 w 209"/>
              <a:gd name="T29" fmla="*/ 118 h 161"/>
              <a:gd name="T30" fmla="*/ 187 w 209"/>
              <a:gd name="T31" fmla="*/ 92 h 161"/>
              <a:gd name="T32" fmla="*/ 186 w 209"/>
              <a:gd name="T33" fmla="*/ 57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9" h="161">
                <a:moveTo>
                  <a:pt x="186" y="57"/>
                </a:moveTo>
                <a:cubicBezTo>
                  <a:pt x="177" y="57"/>
                  <a:pt x="168" y="64"/>
                  <a:pt x="162" y="69"/>
                </a:cubicBezTo>
                <a:cubicBezTo>
                  <a:pt x="156" y="74"/>
                  <a:pt x="149" y="80"/>
                  <a:pt x="144" y="86"/>
                </a:cubicBezTo>
                <a:cubicBezTo>
                  <a:pt x="129" y="65"/>
                  <a:pt x="105" y="48"/>
                  <a:pt x="82" y="35"/>
                </a:cubicBezTo>
                <a:cubicBezTo>
                  <a:pt x="57" y="21"/>
                  <a:pt x="28" y="14"/>
                  <a:pt x="2" y="0"/>
                </a:cubicBezTo>
                <a:cubicBezTo>
                  <a:pt x="1" y="0"/>
                  <a:pt x="0" y="1"/>
                  <a:pt x="1" y="2"/>
                </a:cubicBezTo>
                <a:cubicBezTo>
                  <a:pt x="9" y="9"/>
                  <a:pt x="19" y="13"/>
                  <a:pt x="29" y="17"/>
                </a:cubicBezTo>
                <a:cubicBezTo>
                  <a:pt x="43" y="22"/>
                  <a:pt x="58" y="27"/>
                  <a:pt x="71" y="34"/>
                </a:cubicBezTo>
                <a:cubicBezTo>
                  <a:pt x="85" y="41"/>
                  <a:pt x="98" y="49"/>
                  <a:pt x="110" y="59"/>
                </a:cubicBezTo>
                <a:cubicBezTo>
                  <a:pt x="122" y="68"/>
                  <a:pt x="131" y="79"/>
                  <a:pt x="142" y="89"/>
                </a:cubicBezTo>
                <a:cubicBezTo>
                  <a:pt x="142" y="89"/>
                  <a:pt x="142" y="89"/>
                  <a:pt x="142" y="89"/>
                </a:cubicBezTo>
                <a:cubicBezTo>
                  <a:pt x="141" y="90"/>
                  <a:pt x="141" y="90"/>
                  <a:pt x="141" y="91"/>
                </a:cubicBezTo>
                <a:cubicBezTo>
                  <a:pt x="133" y="109"/>
                  <a:pt x="125" y="132"/>
                  <a:pt x="140" y="148"/>
                </a:cubicBezTo>
                <a:cubicBezTo>
                  <a:pt x="152" y="161"/>
                  <a:pt x="166" y="144"/>
                  <a:pt x="166" y="131"/>
                </a:cubicBezTo>
                <a:cubicBezTo>
                  <a:pt x="175" y="131"/>
                  <a:pt x="182" y="125"/>
                  <a:pt x="187" y="118"/>
                </a:cubicBezTo>
                <a:cubicBezTo>
                  <a:pt x="192" y="111"/>
                  <a:pt x="194" y="99"/>
                  <a:pt x="187" y="92"/>
                </a:cubicBezTo>
                <a:cubicBezTo>
                  <a:pt x="197" y="83"/>
                  <a:pt x="209" y="57"/>
                  <a:pt x="186" y="5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>
            <a:off x="2557463" y="1041032"/>
            <a:ext cx="139700" cy="341313"/>
          </a:xfrm>
          <a:custGeom>
            <a:avLst/>
            <a:gdLst>
              <a:gd name="T0" fmla="*/ 35 w 51"/>
              <a:gd name="T1" fmla="*/ 2 h 124"/>
              <a:gd name="T2" fmla="*/ 34 w 51"/>
              <a:gd name="T3" fmla="*/ 0 h 124"/>
              <a:gd name="T4" fmla="*/ 32 w 51"/>
              <a:gd name="T5" fmla="*/ 2 h 124"/>
              <a:gd name="T6" fmla="*/ 2 w 51"/>
              <a:gd name="T7" fmla="*/ 58 h 124"/>
              <a:gd name="T8" fmla="*/ 13 w 51"/>
              <a:gd name="T9" fmla="*/ 122 h 124"/>
              <a:gd name="T10" fmla="*/ 16 w 51"/>
              <a:gd name="T11" fmla="*/ 121 h 124"/>
              <a:gd name="T12" fmla="*/ 48 w 51"/>
              <a:gd name="T13" fmla="*/ 65 h 124"/>
              <a:gd name="T14" fmla="*/ 35 w 51"/>
              <a:gd name="T15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" h="124">
                <a:moveTo>
                  <a:pt x="35" y="2"/>
                </a:moveTo>
                <a:cubicBezTo>
                  <a:pt x="35" y="1"/>
                  <a:pt x="35" y="0"/>
                  <a:pt x="34" y="0"/>
                </a:cubicBezTo>
                <a:cubicBezTo>
                  <a:pt x="32" y="0"/>
                  <a:pt x="32" y="1"/>
                  <a:pt x="32" y="2"/>
                </a:cubicBezTo>
                <a:cubicBezTo>
                  <a:pt x="13" y="14"/>
                  <a:pt x="5" y="37"/>
                  <a:pt x="2" y="58"/>
                </a:cubicBezTo>
                <a:cubicBezTo>
                  <a:pt x="0" y="79"/>
                  <a:pt x="1" y="105"/>
                  <a:pt x="13" y="122"/>
                </a:cubicBezTo>
                <a:cubicBezTo>
                  <a:pt x="14" y="124"/>
                  <a:pt x="17" y="122"/>
                  <a:pt x="16" y="121"/>
                </a:cubicBezTo>
                <a:cubicBezTo>
                  <a:pt x="34" y="109"/>
                  <a:pt x="44" y="85"/>
                  <a:pt x="48" y="65"/>
                </a:cubicBezTo>
                <a:cubicBezTo>
                  <a:pt x="51" y="46"/>
                  <a:pt x="50" y="17"/>
                  <a:pt x="35" y="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>
            <a:off x="2716213" y="917207"/>
            <a:ext cx="309563" cy="195263"/>
          </a:xfrm>
          <a:custGeom>
            <a:avLst/>
            <a:gdLst>
              <a:gd name="T0" fmla="*/ 110 w 113"/>
              <a:gd name="T1" fmla="*/ 3 h 71"/>
              <a:gd name="T2" fmla="*/ 108 w 113"/>
              <a:gd name="T3" fmla="*/ 1 h 71"/>
              <a:gd name="T4" fmla="*/ 1 w 113"/>
              <a:gd name="T5" fmla="*/ 58 h 71"/>
              <a:gd name="T6" fmla="*/ 1 w 113"/>
              <a:gd name="T7" fmla="*/ 58 h 71"/>
              <a:gd name="T8" fmla="*/ 0 w 113"/>
              <a:gd name="T9" fmla="*/ 59 h 71"/>
              <a:gd name="T10" fmla="*/ 2 w 113"/>
              <a:gd name="T11" fmla="*/ 60 h 71"/>
              <a:gd name="T12" fmla="*/ 2 w 113"/>
              <a:gd name="T13" fmla="*/ 59 h 71"/>
              <a:gd name="T14" fmla="*/ 61 w 113"/>
              <a:gd name="T15" fmla="*/ 52 h 71"/>
              <a:gd name="T16" fmla="*/ 112 w 113"/>
              <a:gd name="T17" fmla="*/ 6 h 71"/>
              <a:gd name="T18" fmla="*/ 110 w 113"/>
              <a:gd name="T19" fmla="*/ 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3" h="71">
                <a:moveTo>
                  <a:pt x="110" y="3"/>
                </a:moveTo>
                <a:cubicBezTo>
                  <a:pt x="110" y="2"/>
                  <a:pt x="109" y="1"/>
                  <a:pt x="108" y="1"/>
                </a:cubicBezTo>
                <a:cubicBezTo>
                  <a:pt x="66" y="0"/>
                  <a:pt x="18" y="16"/>
                  <a:pt x="1" y="58"/>
                </a:cubicBezTo>
                <a:cubicBezTo>
                  <a:pt x="1" y="58"/>
                  <a:pt x="1" y="58"/>
                  <a:pt x="1" y="58"/>
                </a:cubicBezTo>
                <a:cubicBezTo>
                  <a:pt x="1" y="58"/>
                  <a:pt x="1" y="59"/>
                  <a:pt x="0" y="59"/>
                </a:cubicBezTo>
                <a:cubicBezTo>
                  <a:pt x="0" y="60"/>
                  <a:pt x="1" y="60"/>
                  <a:pt x="2" y="60"/>
                </a:cubicBezTo>
                <a:cubicBezTo>
                  <a:pt x="2" y="59"/>
                  <a:pt x="2" y="59"/>
                  <a:pt x="2" y="59"/>
                </a:cubicBezTo>
                <a:cubicBezTo>
                  <a:pt x="19" y="71"/>
                  <a:pt x="45" y="60"/>
                  <a:pt x="61" y="52"/>
                </a:cubicBezTo>
                <a:cubicBezTo>
                  <a:pt x="81" y="42"/>
                  <a:pt x="101" y="26"/>
                  <a:pt x="112" y="6"/>
                </a:cubicBezTo>
                <a:cubicBezTo>
                  <a:pt x="113" y="4"/>
                  <a:pt x="111" y="3"/>
                  <a:pt x="110" y="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>
            <a:off x="3349625" y="113932"/>
            <a:ext cx="239713" cy="363538"/>
          </a:xfrm>
          <a:custGeom>
            <a:avLst/>
            <a:gdLst>
              <a:gd name="T0" fmla="*/ 83 w 88"/>
              <a:gd name="T1" fmla="*/ 29 h 132"/>
              <a:gd name="T2" fmla="*/ 68 w 88"/>
              <a:gd name="T3" fmla="*/ 29 h 132"/>
              <a:gd name="T4" fmla="*/ 70 w 88"/>
              <a:gd name="T5" fmla="*/ 14 h 132"/>
              <a:gd name="T6" fmla="*/ 68 w 88"/>
              <a:gd name="T7" fmla="*/ 12 h 132"/>
              <a:gd name="T8" fmla="*/ 47 w 88"/>
              <a:gd name="T9" fmla="*/ 20 h 132"/>
              <a:gd name="T10" fmla="*/ 28 w 88"/>
              <a:gd name="T11" fmla="*/ 9 h 132"/>
              <a:gd name="T12" fmla="*/ 32 w 88"/>
              <a:gd name="T13" fmla="*/ 46 h 132"/>
              <a:gd name="T14" fmla="*/ 32 w 88"/>
              <a:gd name="T15" fmla="*/ 48 h 132"/>
              <a:gd name="T16" fmla="*/ 15 w 88"/>
              <a:gd name="T17" fmla="*/ 84 h 132"/>
              <a:gd name="T18" fmla="*/ 0 w 88"/>
              <a:gd name="T19" fmla="*/ 131 h 132"/>
              <a:gd name="T20" fmla="*/ 2 w 88"/>
              <a:gd name="T21" fmla="*/ 131 h 132"/>
              <a:gd name="T22" fmla="*/ 17 w 88"/>
              <a:gd name="T23" fmla="*/ 89 h 132"/>
              <a:gd name="T24" fmla="*/ 34 w 88"/>
              <a:gd name="T25" fmla="*/ 51 h 132"/>
              <a:gd name="T26" fmla="*/ 85 w 88"/>
              <a:gd name="T27" fmla="*/ 44 h 132"/>
              <a:gd name="T28" fmla="*/ 83 w 88"/>
              <a:gd name="T29" fmla="*/ 2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3" y="29"/>
                </a:moveTo>
                <a:cubicBezTo>
                  <a:pt x="78" y="26"/>
                  <a:pt x="73" y="27"/>
                  <a:pt x="68" y="29"/>
                </a:cubicBezTo>
                <a:cubicBezTo>
                  <a:pt x="70" y="24"/>
                  <a:pt x="70" y="20"/>
                  <a:pt x="70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59" y="11"/>
                  <a:pt x="52" y="14"/>
                  <a:pt x="47" y="20"/>
                </a:cubicBezTo>
                <a:cubicBezTo>
                  <a:pt x="45" y="11"/>
                  <a:pt x="38" y="0"/>
                  <a:pt x="28" y="9"/>
                </a:cubicBezTo>
                <a:cubicBezTo>
                  <a:pt x="17" y="19"/>
                  <a:pt x="21" y="37"/>
                  <a:pt x="32" y="46"/>
                </a:cubicBezTo>
                <a:cubicBezTo>
                  <a:pt x="31" y="47"/>
                  <a:pt x="31" y="48"/>
                  <a:pt x="32" y="48"/>
                </a:cubicBezTo>
                <a:cubicBezTo>
                  <a:pt x="25" y="60"/>
                  <a:pt x="20" y="72"/>
                  <a:pt x="15" y="84"/>
                </a:cubicBezTo>
                <a:cubicBezTo>
                  <a:pt x="9" y="99"/>
                  <a:pt x="3" y="115"/>
                  <a:pt x="0" y="131"/>
                </a:cubicBezTo>
                <a:cubicBezTo>
                  <a:pt x="0" y="132"/>
                  <a:pt x="2" y="132"/>
                  <a:pt x="2" y="131"/>
                </a:cubicBezTo>
                <a:cubicBezTo>
                  <a:pt x="7" y="117"/>
                  <a:pt x="11" y="103"/>
                  <a:pt x="17" y="89"/>
                </a:cubicBezTo>
                <a:cubicBezTo>
                  <a:pt x="22" y="76"/>
                  <a:pt x="29" y="64"/>
                  <a:pt x="34" y="51"/>
                </a:cubicBezTo>
                <a:cubicBezTo>
                  <a:pt x="48" y="65"/>
                  <a:pt x="74" y="62"/>
                  <a:pt x="85" y="44"/>
                </a:cubicBezTo>
                <a:cubicBezTo>
                  <a:pt x="88" y="40"/>
                  <a:pt x="88" y="32"/>
                  <a:pt x="83" y="2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>
            <a:off x="4021138" y="380632"/>
            <a:ext cx="690563" cy="965200"/>
          </a:xfrm>
          <a:custGeom>
            <a:avLst/>
            <a:gdLst>
              <a:gd name="T0" fmla="*/ 204 w 252"/>
              <a:gd name="T1" fmla="*/ 131 h 351"/>
              <a:gd name="T2" fmla="*/ 110 w 252"/>
              <a:gd name="T3" fmla="*/ 138 h 351"/>
              <a:gd name="T4" fmla="*/ 107 w 252"/>
              <a:gd name="T5" fmla="*/ 131 h 351"/>
              <a:gd name="T6" fmla="*/ 81 w 252"/>
              <a:gd name="T7" fmla="*/ 78 h 351"/>
              <a:gd name="T8" fmla="*/ 1 w 252"/>
              <a:gd name="T9" fmla="*/ 1 h 351"/>
              <a:gd name="T10" fmla="*/ 1 w 252"/>
              <a:gd name="T11" fmla="*/ 2 h 351"/>
              <a:gd name="T12" fmla="*/ 80 w 252"/>
              <a:gd name="T13" fmla="*/ 86 h 351"/>
              <a:gd name="T14" fmla="*/ 105 w 252"/>
              <a:gd name="T15" fmla="*/ 138 h 351"/>
              <a:gd name="T16" fmla="*/ 126 w 252"/>
              <a:gd name="T17" fmla="*/ 187 h 351"/>
              <a:gd name="T18" fmla="*/ 127 w 252"/>
              <a:gd name="T19" fmla="*/ 188 h 351"/>
              <a:gd name="T20" fmla="*/ 112 w 252"/>
              <a:gd name="T21" fmla="*/ 279 h 351"/>
              <a:gd name="T22" fmla="*/ 167 w 252"/>
              <a:gd name="T23" fmla="*/ 349 h 351"/>
              <a:gd name="T24" fmla="*/ 208 w 252"/>
              <a:gd name="T25" fmla="*/ 336 h 351"/>
              <a:gd name="T26" fmla="*/ 213 w 252"/>
              <a:gd name="T27" fmla="*/ 290 h 351"/>
              <a:gd name="T28" fmla="*/ 130 w 252"/>
              <a:gd name="T29" fmla="*/ 187 h 351"/>
              <a:gd name="T30" fmla="*/ 129 w 252"/>
              <a:gd name="T31" fmla="*/ 187 h 351"/>
              <a:gd name="T32" fmla="*/ 128 w 252"/>
              <a:gd name="T33" fmla="*/ 187 h 351"/>
              <a:gd name="T34" fmla="*/ 128 w 252"/>
              <a:gd name="T35" fmla="*/ 186 h 351"/>
              <a:gd name="T36" fmla="*/ 115 w 252"/>
              <a:gd name="T37" fmla="*/ 150 h 351"/>
              <a:gd name="T38" fmla="*/ 128 w 252"/>
              <a:gd name="T39" fmla="*/ 163 h 351"/>
              <a:gd name="T40" fmla="*/ 168 w 252"/>
              <a:gd name="T41" fmla="*/ 193 h 351"/>
              <a:gd name="T42" fmla="*/ 236 w 252"/>
              <a:gd name="T43" fmla="*/ 200 h 351"/>
              <a:gd name="T44" fmla="*/ 204 w 252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2" h="351">
                <a:moveTo>
                  <a:pt x="204" y="131"/>
                </a:moveTo>
                <a:cubicBezTo>
                  <a:pt x="175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7"/>
                  <a:pt x="1" y="1"/>
                </a:cubicBezTo>
                <a:cubicBezTo>
                  <a:pt x="0" y="0"/>
                  <a:pt x="0" y="1"/>
                  <a:pt x="1" y="2"/>
                </a:cubicBezTo>
                <a:cubicBezTo>
                  <a:pt x="34" y="24"/>
                  <a:pt x="60" y="51"/>
                  <a:pt x="80" y="86"/>
                </a:cubicBezTo>
                <a:cubicBezTo>
                  <a:pt x="90" y="103"/>
                  <a:pt x="98" y="120"/>
                  <a:pt x="105" y="138"/>
                </a:cubicBezTo>
                <a:cubicBezTo>
                  <a:pt x="112" y="155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1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8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0" y="162"/>
                  <a:pt x="115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8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2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>
            <a:off x="4773613" y="894982"/>
            <a:ext cx="349250" cy="338138"/>
          </a:xfrm>
          <a:custGeom>
            <a:avLst/>
            <a:gdLst>
              <a:gd name="T0" fmla="*/ 109 w 127"/>
              <a:gd name="T1" fmla="*/ 24 h 123"/>
              <a:gd name="T2" fmla="*/ 57 w 127"/>
              <a:gd name="T3" fmla="*/ 2 h 123"/>
              <a:gd name="T4" fmla="*/ 18 w 127"/>
              <a:gd name="T5" fmla="*/ 18 h 123"/>
              <a:gd name="T6" fmla="*/ 3 w 127"/>
              <a:gd name="T7" fmla="*/ 54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5 w 127"/>
              <a:gd name="T15" fmla="*/ 75 h 123"/>
              <a:gd name="T16" fmla="*/ 124 w 127"/>
              <a:gd name="T17" fmla="*/ 69 h 123"/>
              <a:gd name="T18" fmla="*/ 109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9" y="24"/>
                </a:moveTo>
                <a:cubicBezTo>
                  <a:pt x="96" y="11"/>
                  <a:pt x="75" y="4"/>
                  <a:pt x="57" y="2"/>
                </a:cubicBezTo>
                <a:cubicBezTo>
                  <a:pt x="44" y="0"/>
                  <a:pt x="23" y="2"/>
                  <a:pt x="18" y="18"/>
                </a:cubicBezTo>
                <a:cubicBezTo>
                  <a:pt x="9" y="25"/>
                  <a:pt x="4" y="46"/>
                  <a:pt x="3" y="54"/>
                </a:cubicBezTo>
                <a:cubicBezTo>
                  <a:pt x="0" y="70"/>
                  <a:pt x="2" y="84"/>
                  <a:pt x="11" y="97"/>
                </a:cubicBezTo>
                <a:cubicBezTo>
                  <a:pt x="19" y="108"/>
                  <a:pt x="30" y="119"/>
                  <a:pt x="43" y="121"/>
                </a:cubicBezTo>
                <a:cubicBezTo>
                  <a:pt x="56" y="123"/>
                  <a:pt x="62" y="112"/>
                  <a:pt x="64" y="101"/>
                </a:cubicBezTo>
                <a:cubicBezTo>
                  <a:pt x="81" y="111"/>
                  <a:pt x="97" y="94"/>
                  <a:pt x="95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4"/>
                  <a:pt x="119" y="35"/>
                  <a:pt x="109" y="2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>
            <a:off x="5297488" y="267919"/>
            <a:ext cx="858838" cy="676275"/>
          </a:xfrm>
          <a:custGeom>
            <a:avLst/>
            <a:gdLst>
              <a:gd name="T0" fmla="*/ 289 w 313"/>
              <a:gd name="T1" fmla="*/ 50 h 246"/>
              <a:gd name="T2" fmla="*/ 289 w 313"/>
              <a:gd name="T3" fmla="*/ 51 h 246"/>
              <a:gd name="T4" fmla="*/ 257 w 313"/>
              <a:gd name="T5" fmla="*/ 61 h 246"/>
              <a:gd name="T6" fmla="*/ 288 w 313"/>
              <a:gd name="T7" fmla="*/ 26 h 246"/>
              <a:gd name="T8" fmla="*/ 274 w 313"/>
              <a:gd name="T9" fmla="*/ 6 h 246"/>
              <a:gd name="T10" fmla="*/ 272 w 313"/>
              <a:gd name="T11" fmla="*/ 17 h 246"/>
              <a:gd name="T12" fmla="*/ 229 w 313"/>
              <a:gd name="T13" fmla="*/ 84 h 246"/>
              <a:gd name="T14" fmla="*/ 237 w 313"/>
              <a:gd name="T15" fmla="*/ 35 h 246"/>
              <a:gd name="T16" fmla="*/ 210 w 313"/>
              <a:gd name="T17" fmla="*/ 40 h 246"/>
              <a:gd name="T18" fmla="*/ 225 w 313"/>
              <a:gd name="T19" fmla="*/ 49 h 246"/>
              <a:gd name="T20" fmla="*/ 227 w 313"/>
              <a:gd name="T21" fmla="*/ 86 h 246"/>
              <a:gd name="T22" fmla="*/ 160 w 313"/>
              <a:gd name="T23" fmla="*/ 145 h 246"/>
              <a:gd name="T24" fmla="*/ 189 w 313"/>
              <a:gd name="T25" fmla="*/ 85 h 246"/>
              <a:gd name="T26" fmla="*/ 167 w 313"/>
              <a:gd name="T27" fmla="*/ 69 h 246"/>
              <a:gd name="T28" fmla="*/ 170 w 313"/>
              <a:gd name="T29" fmla="*/ 86 h 246"/>
              <a:gd name="T30" fmla="*/ 158 w 313"/>
              <a:gd name="T31" fmla="*/ 147 h 246"/>
              <a:gd name="T32" fmla="*/ 87 w 313"/>
              <a:gd name="T33" fmla="*/ 197 h 246"/>
              <a:gd name="T34" fmla="*/ 136 w 313"/>
              <a:gd name="T35" fmla="*/ 137 h 246"/>
              <a:gd name="T36" fmla="*/ 113 w 313"/>
              <a:gd name="T37" fmla="*/ 124 h 246"/>
              <a:gd name="T38" fmla="*/ 114 w 313"/>
              <a:gd name="T39" fmla="*/ 139 h 246"/>
              <a:gd name="T40" fmla="*/ 46 w 313"/>
              <a:gd name="T41" fmla="*/ 222 h 246"/>
              <a:gd name="T42" fmla="*/ 32 w 313"/>
              <a:gd name="T43" fmla="*/ 211 h 246"/>
              <a:gd name="T44" fmla="*/ 50 w 313"/>
              <a:gd name="T45" fmla="*/ 187 h 246"/>
              <a:gd name="T46" fmla="*/ 28 w 313"/>
              <a:gd name="T47" fmla="*/ 171 h 246"/>
              <a:gd name="T48" fmla="*/ 35 w 313"/>
              <a:gd name="T49" fmla="*/ 189 h 246"/>
              <a:gd name="T50" fmla="*/ 0 w 313"/>
              <a:gd name="T51" fmla="*/ 245 h 246"/>
              <a:gd name="T52" fmla="*/ 41 w 313"/>
              <a:gd name="T53" fmla="*/ 230 h 246"/>
              <a:gd name="T54" fmla="*/ 102 w 313"/>
              <a:gd name="T55" fmla="*/ 224 h 246"/>
              <a:gd name="T56" fmla="*/ 121 w 313"/>
              <a:gd name="T57" fmla="*/ 235 h 246"/>
              <a:gd name="T58" fmla="*/ 107 w 313"/>
              <a:gd name="T59" fmla="*/ 210 h 246"/>
              <a:gd name="T60" fmla="*/ 103 w 313"/>
              <a:gd name="T61" fmla="*/ 219 h 246"/>
              <a:gd name="T62" fmla="*/ 54 w 313"/>
              <a:gd name="T63" fmla="*/ 223 h 246"/>
              <a:gd name="T64" fmla="*/ 131 w 313"/>
              <a:gd name="T65" fmla="*/ 173 h 246"/>
              <a:gd name="T66" fmla="*/ 182 w 313"/>
              <a:gd name="T67" fmla="*/ 195 h 246"/>
              <a:gd name="T68" fmla="*/ 199 w 313"/>
              <a:gd name="T69" fmla="*/ 201 h 246"/>
              <a:gd name="T70" fmla="*/ 188 w 313"/>
              <a:gd name="T71" fmla="*/ 177 h 246"/>
              <a:gd name="T72" fmla="*/ 133 w 313"/>
              <a:gd name="T73" fmla="*/ 172 h 246"/>
              <a:gd name="T74" fmla="*/ 199 w 313"/>
              <a:gd name="T75" fmla="*/ 120 h 246"/>
              <a:gd name="T76" fmla="*/ 238 w 313"/>
              <a:gd name="T77" fmla="*/ 135 h 246"/>
              <a:gd name="T78" fmla="*/ 257 w 313"/>
              <a:gd name="T79" fmla="*/ 121 h 246"/>
              <a:gd name="T80" fmla="*/ 245 w 313"/>
              <a:gd name="T81" fmla="*/ 117 h 246"/>
              <a:gd name="T82" fmla="*/ 241 w 313"/>
              <a:gd name="T83" fmla="*/ 119 h 246"/>
              <a:gd name="T84" fmla="*/ 238 w 313"/>
              <a:gd name="T85" fmla="*/ 122 h 246"/>
              <a:gd name="T86" fmla="*/ 255 w 313"/>
              <a:gd name="T87" fmla="*/ 63 h 246"/>
              <a:gd name="T88" fmla="*/ 291 w 313"/>
              <a:gd name="T89" fmla="*/ 56 h 246"/>
              <a:gd name="T90" fmla="*/ 313 w 313"/>
              <a:gd name="T91" fmla="*/ 4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3" h="246">
                <a:moveTo>
                  <a:pt x="299" y="37"/>
                </a:moveTo>
                <a:cubicBezTo>
                  <a:pt x="294" y="39"/>
                  <a:pt x="290" y="45"/>
                  <a:pt x="289" y="50"/>
                </a:cubicBezTo>
                <a:cubicBezTo>
                  <a:pt x="289" y="50"/>
                  <a:pt x="288" y="51"/>
                  <a:pt x="288" y="51"/>
                </a:cubicBezTo>
                <a:cubicBezTo>
                  <a:pt x="288" y="51"/>
                  <a:pt x="289" y="51"/>
                  <a:pt x="289" y="51"/>
                </a:cubicBezTo>
                <a:cubicBezTo>
                  <a:pt x="288" y="52"/>
                  <a:pt x="288" y="53"/>
                  <a:pt x="288" y="54"/>
                </a:cubicBezTo>
                <a:cubicBezTo>
                  <a:pt x="278" y="55"/>
                  <a:pt x="267" y="58"/>
                  <a:pt x="257" y="61"/>
                </a:cubicBezTo>
                <a:cubicBezTo>
                  <a:pt x="265" y="50"/>
                  <a:pt x="273" y="39"/>
                  <a:pt x="279" y="27"/>
                </a:cubicBezTo>
                <a:cubicBezTo>
                  <a:pt x="282" y="28"/>
                  <a:pt x="285" y="28"/>
                  <a:pt x="288" y="26"/>
                </a:cubicBezTo>
                <a:cubicBezTo>
                  <a:pt x="293" y="23"/>
                  <a:pt x="296" y="16"/>
                  <a:pt x="293" y="10"/>
                </a:cubicBezTo>
                <a:cubicBezTo>
                  <a:pt x="290" y="3"/>
                  <a:pt x="279" y="0"/>
                  <a:pt x="274" y="6"/>
                </a:cubicBezTo>
                <a:cubicBezTo>
                  <a:pt x="272" y="9"/>
                  <a:pt x="272" y="12"/>
                  <a:pt x="273" y="16"/>
                </a:cubicBezTo>
                <a:cubicBezTo>
                  <a:pt x="272" y="16"/>
                  <a:pt x="272" y="16"/>
                  <a:pt x="272" y="17"/>
                </a:cubicBezTo>
                <a:cubicBezTo>
                  <a:pt x="273" y="20"/>
                  <a:pt x="274" y="23"/>
                  <a:pt x="277" y="25"/>
                </a:cubicBezTo>
                <a:cubicBezTo>
                  <a:pt x="262" y="46"/>
                  <a:pt x="246" y="66"/>
                  <a:pt x="229" y="84"/>
                </a:cubicBezTo>
                <a:cubicBezTo>
                  <a:pt x="229" y="72"/>
                  <a:pt x="229" y="60"/>
                  <a:pt x="228" y="48"/>
                </a:cubicBezTo>
                <a:cubicBezTo>
                  <a:pt x="234" y="46"/>
                  <a:pt x="238" y="41"/>
                  <a:pt x="237" y="35"/>
                </a:cubicBezTo>
                <a:cubicBezTo>
                  <a:pt x="237" y="28"/>
                  <a:pt x="231" y="24"/>
                  <a:pt x="224" y="24"/>
                </a:cubicBezTo>
                <a:cubicBezTo>
                  <a:pt x="217" y="25"/>
                  <a:pt x="207" y="32"/>
                  <a:pt x="210" y="40"/>
                </a:cubicBezTo>
                <a:cubicBezTo>
                  <a:pt x="212" y="45"/>
                  <a:pt x="218" y="48"/>
                  <a:pt x="223" y="48"/>
                </a:cubicBezTo>
                <a:cubicBezTo>
                  <a:pt x="223" y="48"/>
                  <a:pt x="224" y="49"/>
                  <a:pt x="225" y="49"/>
                </a:cubicBezTo>
                <a:cubicBezTo>
                  <a:pt x="225" y="49"/>
                  <a:pt x="225" y="49"/>
                  <a:pt x="225" y="49"/>
                </a:cubicBezTo>
                <a:cubicBezTo>
                  <a:pt x="226" y="61"/>
                  <a:pt x="226" y="73"/>
                  <a:pt x="227" y="86"/>
                </a:cubicBezTo>
                <a:cubicBezTo>
                  <a:pt x="207" y="107"/>
                  <a:pt x="185" y="126"/>
                  <a:pt x="161" y="145"/>
                </a:cubicBezTo>
                <a:cubicBezTo>
                  <a:pt x="161" y="145"/>
                  <a:pt x="161" y="145"/>
                  <a:pt x="160" y="145"/>
                </a:cubicBezTo>
                <a:cubicBezTo>
                  <a:pt x="164" y="126"/>
                  <a:pt x="170" y="109"/>
                  <a:pt x="176" y="90"/>
                </a:cubicBezTo>
                <a:cubicBezTo>
                  <a:pt x="181" y="92"/>
                  <a:pt x="186" y="90"/>
                  <a:pt x="189" y="85"/>
                </a:cubicBezTo>
                <a:cubicBezTo>
                  <a:pt x="193" y="79"/>
                  <a:pt x="192" y="69"/>
                  <a:pt x="187" y="64"/>
                </a:cubicBezTo>
                <a:cubicBezTo>
                  <a:pt x="181" y="58"/>
                  <a:pt x="170" y="62"/>
                  <a:pt x="167" y="69"/>
                </a:cubicBezTo>
                <a:cubicBezTo>
                  <a:pt x="165" y="74"/>
                  <a:pt x="166" y="80"/>
                  <a:pt x="170" y="85"/>
                </a:cubicBezTo>
                <a:cubicBezTo>
                  <a:pt x="170" y="85"/>
                  <a:pt x="170" y="85"/>
                  <a:pt x="170" y="86"/>
                </a:cubicBezTo>
                <a:cubicBezTo>
                  <a:pt x="171" y="87"/>
                  <a:pt x="173" y="89"/>
                  <a:pt x="174" y="89"/>
                </a:cubicBezTo>
                <a:cubicBezTo>
                  <a:pt x="168" y="108"/>
                  <a:pt x="160" y="127"/>
                  <a:pt x="158" y="147"/>
                </a:cubicBezTo>
                <a:cubicBezTo>
                  <a:pt x="136" y="164"/>
                  <a:pt x="113" y="180"/>
                  <a:pt x="90" y="195"/>
                </a:cubicBezTo>
                <a:cubicBezTo>
                  <a:pt x="89" y="196"/>
                  <a:pt x="88" y="196"/>
                  <a:pt x="87" y="197"/>
                </a:cubicBezTo>
                <a:cubicBezTo>
                  <a:pt x="95" y="177"/>
                  <a:pt x="105" y="159"/>
                  <a:pt x="116" y="142"/>
                </a:cubicBezTo>
                <a:cubicBezTo>
                  <a:pt x="123" y="146"/>
                  <a:pt x="133" y="143"/>
                  <a:pt x="136" y="137"/>
                </a:cubicBezTo>
                <a:cubicBezTo>
                  <a:pt x="139" y="131"/>
                  <a:pt x="138" y="122"/>
                  <a:pt x="133" y="118"/>
                </a:cubicBezTo>
                <a:cubicBezTo>
                  <a:pt x="126" y="111"/>
                  <a:pt x="117" y="118"/>
                  <a:pt x="113" y="124"/>
                </a:cubicBezTo>
                <a:cubicBezTo>
                  <a:pt x="113" y="125"/>
                  <a:pt x="113" y="125"/>
                  <a:pt x="113" y="125"/>
                </a:cubicBezTo>
                <a:cubicBezTo>
                  <a:pt x="111" y="130"/>
                  <a:pt x="111" y="135"/>
                  <a:pt x="114" y="139"/>
                </a:cubicBezTo>
                <a:cubicBezTo>
                  <a:pt x="101" y="157"/>
                  <a:pt x="90" y="177"/>
                  <a:pt x="85" y="198"/>
                </a:cubicBezTo>
                <a:cubicBezTo>
                  <a:pt x="72" y="206"/>
                  <a:pt x="59" y="214"/>
                  <a:pt x="46" y="222"/>
                </a:cubicBezTo>
                <a:cubicBezTo>
                  <a:pt x="40" y="225"/>
                  <a:pt x="33" y="228"/>
                  <a:pt x="27" y="231"/>
                </a:cubicBezTo>
                <a:cubicBezTo>
                  <a:pt x="29" y="225"/>
                  <a:pt x="30" y="218"/>
                  <a:pt x="32" y="211"/>
                </a:cubicBezTo>
                <a:cubicBezTo>
                  <a:pt x="34" y="204"/>
                  <a:pt x="36" y="197"/>
                  <a:pt x="38" y="191"/>
                </a:cubicBezTo>
                <a:cubicBezTo>
                  <a:pt x="42" y="192"/>
                  <a:pt x="47" y="191"/>
                  <a:pt x="50" y="187"/>
                </a:cubicBezTo>
                <a:cubicBezTo>
                  <a:pt x="55" y="181"/>
                  <a:pt x="55" y="171"/>
                  <a:pt x="49" y="166"/>
                </a:cubicBezTo>
                <a:cubicBezTo>
                  <a:pt x="41" y="160"/>
                  <a:pt x="31" y="163"/>
                  <a:pt x="28" y="171"/>
                </a:cubicBezTo>
                <a:cubicBezTo>
                  <a:pt x="26" y="176"/>
                  <a:pt x="28" y="184"/>
                  <a:pt x="32" y="186"/>
                </a:cubicBezTo>
                <a:cubicBezTo>
                  <a:pt x="33" y="188"/>
                  <a:pt x="34" y="189"/>
                  <a:pt x="35" y="189"/>
                </a:cubicBezTo>
                <a:cubicBezTo>
                  <a:pt x="28" y="202"/>
                  <a:pt x="26" y="219"/>
                  <a:pt x="23" y="233"/>
                </a:cubicBezTo>
                <a:cubicBezTo>
                  <a:pt x="15" y="236"/>
                  <a:pt x="7" y="240"/>
                  <a:pt x="0" y="245"/>
                </a:cubicBezTo>
                <a:cubicBezTo>
                  <a:pt x="0" y="245"/>
                  <a:pt x="0" y="246"/>
                  <a:pt x="0" y="246"/>
                </a:cubicBezTo>
                <a:cubicBezTo>
                  <a:pt x="14" y="245"/>
                  <a:pt x="29" y="236"/>
                  <a:pt x="41" y="230"/>
                </a:cubicBezTo>
                <a:cubicBezTo>
                  <a:pt x="45" y="228"/>
                  <a:pt x="48" y="226"/>
                  <a:pt x="51" y="224"/>
                </a:cubicBezTo>
                <a:cubicBezTo>
                  <a:pt x="67" y="226"/>
                  <a:pt x="86" y="227"/>
                  <a:pt x="102" y="224"/>
                </a:cubicBezTo>
                <a:cubicBezTo>
                  <a:pt x="102" y="225"/>
                  <a:pt x="102" y="226"/>
                  <a:pt x="102" y="227"/>
                </a:cubicBezTo>
                <a:cubicBezTo>
                  <a:pt x="104" y="236"/>
                  <a:pt x="114" y="237"/>
                  <a:pt x="121" y="235"/>
                </a:cubicBezTo>
                <a:cubicBezTo>
                  <a:pt x="128" y="232"/>
                  <a:pt x="131" y="225"/>
                  <a:pt x="128" y="218"/>
                </a:cubicBezTo>
                <a:cubicBezTo>
                  <a:pt x="125" y="211"/>
                  <a:pt x="114" y="206"/>
                  <a:pt x="107" y="210"/>
                </a:cubicBezTo>
                <a:cubicBezTo>
                  <a:pt x="107" y="210"/>
                  <a:pt x="106" y="211"/>
                  <a:pt x="107" y="212"/>
                </a:cubicBezTo>
                <a:cubicBezTo>
                  <a:pt x="105" y="214"/>
                  <a:pt x="103" y="216"/>
                  <a:pt x="103" y="219"/>
                </a:cubicBezTo>
                <a:cubicBezTo>
                  <a:pt x="95" y="220"/>
                  <a:pt x="87" y="222"/>
                  <a:pt x="79" y="222"/>
                </a:cubicBezTo>
                <a:cubicBezTo>
                  <a:pt x="71" y="223"/>
                  <a:pt x="62" y="223"/>
                  <a:pt x="54" y="223"/>
                </a:cubicBezTo>
                <a:cubicBezTo>
                  <a:pt x="66" y="216"/>
                  <a:pt x="77" y="209"/>
                  <a:pt x="89" y="201"/>
                </a:cubicBezTo>
                <a:cubicBezTo>
                  <a:pt x="103" y="192"/>
                  <a:pt x="117" y="183"/>
                  <a:pt x="131" y="173"/>
                </a:cubicBezTo>
                <a:cubicBezTo>
                  <a:pt x="146" y="180"/>
                  <a:pt x="163" y="186"/>
                  <a:pt x="180" y="188"/>
                </a:cubicBezTo>
                <a:cubicBezTo>
                  <a:pt x="179" y="190"/>
                  <a:pt x="180" y="193"/>
                  <a:pt x="182" y="195"/>
                </a:cubicBezTo>
                <a:cubicBezTo>
                  <a:pt x="182" y="195"/>
                  <a:pt x="182" y="195"/>
                  <a:pt x="182" y="195"/>
                </a:cubicBezTo>
                <a:cubicBezTo>
                  <a:pt x="185" y="200"/>
                  <a:pt x="192" y="203"/>
                  <a:pt x="199" y="201"/>
                </a:cubicBezTo>
                <a:cubicBezTo>
                  <a:pt x="206" y="198"/>
                  <a:pt x="212" y="188"/>
                  <a:pt x="207" y="181"/>
                </a:cubicBezTo>
                <a:cubicBezTo>
                  <a:pt x="203" y="175"/>
                  <a:pt x="194" y="175"/>
                  <a:pt x="188" y="177"/>
                </a:cubicBezTo>
                <a:cubicBezTo>
                  <a:pt x="184" y="178"/>
                  <a:pt x="182" y="181"/>
                  <a:pt x="180" y="184"/>
                </a:cubicBezTo>
                <a:cubicBezTo>
                  <a:pt x="164" y="182"/>
                  <a:pt x="148" y="178"/>
                  <a:pt x="133" y="172"/>
                </a:cubicBezTo>
                <a:cubicBezTo>
                  <a:pt x="142" y="165"/>
                  <a:pt x="150" y="159"/>
                  <a:pt x="159" y="152"/>
                </a:cubicBezTo>
                <a:cubicBezTo>
                  <a:pt x="172" y="142"/>
                  <a:pt x="186" y="131"/>
                  <a:pt x="199" y="120"/>
                </a:cubicBezTo>
                <a:cubicBezTo>
                  <a:pt x="211" y="125"/>
                  <a:pt x="224" y="126"/>
                  <a:pt x="237" y="126"/>
                </a:cubicBezTo>
                <a:cubicBezTo>
                  <a:pt x="236" y="129"/>
                  <a:pt x="237" y="132"/>
                  <a:pt x="238" y="135"/>
                </a:cubicBezTo>
                <a:cubicBezTo>
                  <a:pt x="242" y="141"/>
                  <a:pt x="253" y="142"/>
                  <a:pt x="258" y="137"/>
                </a:cubicBezTo>
                <a:cubicBezTo>
                  <a:pt x="262" y="132"/>
                  <a:pt x="261" y="125"/>
                  <a:pt x="257" y="121"/>
                </a:cubicBezTo>
                <a:cubicBezTo>
                  <a:pt x="254" y="117"/>
                  <a:pt x="249" y="116"/>
                  <a:pt x="245" y="117"/>
                </a:cubicBezTo>
                <a:cubicBezTo>
                  <a:pt x="245" y="117"/>
                  <a:pt x="245" y="117"/>
                  <a:pt x="245" y="117"/>
                </a:cubicBezTo>
                <a:cubicBezTo>
                  <a:pt x="246" y="117"/>
                  <a:pt x="245" y="116"/>
                  <a:pt x="245" y="117"/>
                </a:cubicBezTo>
                <a:cubicBezTo>
                  <a:pt x="243" y="117"/>
                  <a:pt x="242" y="118"/>
                  <a:pt x="241" y="119"/>
                </a:cubicBezTo>
                <a:cubicBezTo>
                  <a:pt x="240" y="120"/>
                  <a:pt x="239" y="121"/>
                  <a:pt x="238" y="121"/>
                </a:cubicBezTo>
                <a:cubicBezTo>
                  <a:pt x="238" y="122"/>
                  <a:pt x="238" y="122"/>
                  <a:pt x="238" y="122"/>
                </a:cubicBezTo>
                <a:cubicBezTo>
                  <a:pt x="226" y="122"/>
                  <a:pt x="213" y="122"/>
                  <a:pt x="201" y="119"/>
                </a:cubicBezTo>
                <a:cubicBezTo>
                  <a:pt x="220" y="102"/>
                  <a:pt x="239" y="83"/>
                  <a:pt x="255" y="63"/>
                </a:cubicBezTo>
                <a:cubicBezTo>
                  <a:pt x="267" y="62"/>
                  <a:pt x="279" y="60"/>
                  <a:pt x="291" y="57"/>
                </a:cubicBezTo>
                <a:cubicBezTo>
                  <a:pt x="291" y="57"/>
                  <a:pt x="291" y="56"/>
                  <a:pt x="291" y="56"/>
                </a:cubicBezTo>
                <a:cubicBezTo>
                  <a:pt x="293" y="60"/>
                  <a:pt x="298" y="62"/>
                  <a:pt x="302" y="61"/>
                </a:cubicBezTo>
                <a:cubicBezTo>
                  <a:pt x="308" y="61"/>
                  <a:pt x="313" y="56"/>
                  <a:pt x="313" y="49"/>
                </a:cubicBezTo>
                <a:cubicBezTo>
                  <a:pt x="313" y="42"/>
                  <a:pt x="306" y="34"/>
                  <a:pt x="299" y="37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>
            <a:off x="4519613" y="159969"/>
            <a:ext cx="1027113" cy="657225"/>
          </a:xfrm>
          <a:custGeom>
            <a:avLst/>
            <a:gdLst>
              <a:gd name="T0" fmla="*/ 372 w 375"/>
              <a:gd name="T1" fmla="*/ 32 h 239"/>
              <a:gd name="T2" fmla="*/ 331 w 375"/>
              <a:gd name="T3" fmla="*/ 50 h 239"/>
              <a:gd name="T4" fmla="*/ 290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6 w 375"/>
              <a:gd name="T11" fmla="*/ 138 h 239"/>
              <a:gd name="T12" fmla="*/ 162 w 375"/>
              <a:gd name="T13" fmla="*/ 117 h 239"/>
              <a:gd name="T14" fmla="*/ 171 w 375"/>
              <a:gd name="T15" fmla="*/ 107 h 239"/>
              <a:gd name="T16" fmla="*/ 241 w 375"/>
              <a:gd name="T17" fmla="*/ 5 h 239"/>
              <a:gd name="T18" fmla="*/ 243 w 375"/>
              <a:gd name="T19" fmla="*/ 2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0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89 w 375"/>
              <a:gd name="T35" fmla="*/ 146 h 239"/>
              <a:gd name="T36" fmla="*/ 89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7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4 h 239"/>
              <a:gd name="T56" fmla="*/ 296 w 375"/>
              <a:gd name="T57" fmla="*/ 184 h 239"/>
              <a:gd name="T58" fmla="*/ 297 w 375"/>
              <a:gd name="T59" fmla="*/ 183 h 239"/>
              <a:gd name="T60" fmla="*/ 297 w 375"/>
              <a:gd name="T61" fmla="*/ 180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8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2"/>
                </a:moveTo>
                <a:cubicBezTo>
                  <a:pt x="359" y="39"/>
                  <a:pt x="345" y="45"/>
                  <a:pt x="331" y="50"/>
                </a:cubicBezTo>
                <a:cubicBezTo>
                  <a:pt x="317" y="54"/>
                  <a:pt x="304" y="58"/>
                  <a:pt x="290" y="64"/>
                </a:cubicBezTo>
                <a:cubicBezTo>
                  <a:pt x="267" y="74"/>
                  <a:pt x="249" y="92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8"/>
                  <a:pt x="162" y="134"/>
                  <a:pt x="136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7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2"/>
                </a:cubicBezTo>
                <a:cubicBezTo>
                  <a:pt x="243" y="1"/>
                  <a:pt x="242" y="0"/>
                  <a:pt x="241" y="1"/>
                </a:cubicBezTo>
                <a:cubicBezTo>
                  <a:pt x="233" y="9"/>
                  <a:pt x="226" y="18"/>
                  <a:pt x="218" y="26"/>
                </a:cubicBezTo>
                <a:cubicBezTo>
                  <a:pt x="209" y="34"/>
                  <a:pt x="199" y="42"/>
                  <a:pt x="191" y="50"/>
                </a:cubicBezTo>
                <a:cubicBezTo>
                  <a:pt x="176" y="65"/>
                  <a:pt x="163" y="84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3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1"/>
                  <a:pt x="103" y="144"/>
                  <a:pt x="89" y="146"/>
                </a:cubicBezTo>
                <a:cubicBezTo>
                  <a:pt x="89" y="146"/>
                  <a:pt x="89" y="146"/>
                  <a:pt x="89" y="146"/>
                </a:cubicBezTo>
                <a:cubicBezTo>
                  <a:pt x="89" y="145"/>
                  <a:pt x="88" y="145"/>
                  <a:pt x="89" y="146"/>
                </a:cubicBezTo>
                <a:cubicBezTo>
                  <a:pt x="81" y="147"/>
                  <a:pt x="74" y="148"/>
                  <a:pt x="67" y="149"/>
                </a:cubicBezTo>
                <a:cubicBezTo>
                  <a:pt x="45" y="153"/>
                  <a:pt x="23" y="154"/>
                  <a:pt x="1" y="147"/>
                </a:cubicBezTo>
                <a:cubicBezTo>
                  <a:pt x="0" y="147"/>
                  <a:pt x="0" y="148"/>
                  <a:pt x="1" y="149"/>
                </a:cubicBezTo>
                <a:cubicBezTo>
                  <a:pt x="17" y="159"/>
                  <a:pt x="40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2"/>
                  <a:pt x="296" y="184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6" y="184"/>
                  <a:pt x="297" y="184"/>
                  <a:pt x="297" y="183"/>
                </a:cubicBezTo>
                <a:cubicBezTo>
                  <a:pt x="299" y="183"/>
                  <a:pt x="298" y="180"/>
                  <a:pt x="297" y="180"/>
                </a:cubicBezTo>
                <a:cubicBezTo>
                  <a:pt x="262" y="183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7"/>
                  <a:pt x="106" y="167"/>
                  <a:pt x="92" y="149"/>
                </a:cubicBezTo>
                <a:cubicBezTo>
                  <a:pt x="104" y="147"/>
                  <a:pt x="115" y="145"/>
                  <a:pt x="127" y="144"/>
                </a:cubicBezTo>
                <a:cubicBezTo>
                  <a:pt x="162" y="138"/>
                  <a:pt x="200" y="131"/>
                  <a:pt x="235" y="118"/>
                </a:cubicBezTo>
                <a:cubicBezTo>
                  <a:pt x="235" y="118"/>
                  <a:pt x="235" y="118"/>
                  <a:pt x="235" y="119"/>
                </a:cubicBezTo>
                <a:cubicBezTo>
                  <a:pt x="252" y="141"/>
                  <a:pt x="291" y="133"/>
                  <a:pt x="313" y="123"/>
                </a:cubicBezTo>
                <a:cubicBezTo>
                  <a:pt x="328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2" y="35"/>
                  <a:pt x="373" y="35"/>
                  <a:pt x="374" y="35"/>
                </a:cubicBezTo>
                <a:cubicBezTo>
                  <a:pt x="375" y="34"/>
                  <a:pt x="374" y="32"/>
                  <a:pt x="372" y="32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>
            <a:off x="6183313" y="-24181"/>
            <a:ext cx="695325" cy="396875"/>
          </a:xfrm>
          <a:custGeom>
            <a:avLst/>
            <a:gdLst>
              <a:gd name="T0" fmla="*/ 228 w 254"/>
              <a:gd name="T1" fmla="*/ 93 h 144"/>
              <a:gd name="T2" fmla="*/ 224 w 254"/>
              <a:gd name="T3" fmla="*/ 69 h 144"/>
              <a:gd name="T4" fmla="*/ 197 w 254"/>
              <a:gd name="T5" fmla="*/ 71 h 144"/>
              <a:gd name="T6" fmla="*/ 167 w 254"/>
              <a:gd name="T7" fmla="*/ 37 h 144"/>
              <a:gd name="T8" fmla="*/ 156 w 254"/>
              <a:gd name="T9" fmla="*/ 13 h 144"/>
              <a:gd name="T10" fmla="*/ 128 w 254"/>
              <a:gd name="T11" fmla="*/ 23 h 144"/>
              <a:gd name="T12" fmla="*/ 85 w 254"/>
              <a:gd name="T13" fmla="*/ 16 h 144"/>
              <a:gd name="T14" fmla="*/ 62 w 254"/>
              <a:gd name="T15" fmla="*/ 3 h 144"/>
              <a:gd name="T16" fmla="*/ 45 w 254"/>
              <a:gd name="T17" fmla="*/ 19 h 144"/>
              <a:gd name="T18" fmla="*/ 45 w 254"/>
              <a:gd name="T19" fmla="*/ 19 h 144"/>
              <a:gd name="T20" fmla="*/ 9 w 254"/>
              <a:gd name="T21" fmla="*/ 19 h 144"/>
              <a:gd name="T22" fmla="*/ 7 w 254"/>
              <a:gd name="T23" fmla="*/ 58 h 144"/>
              <a:gd name="T24" fmla="*/ 36 w 254"/>
              <a:gd name="T25" fmla="*/ 103 h 144"/>
              <a:gd name="T26" fmla="*/ 86 w 254"/>
              <a:gd name="T27" fmla="*/ 133 h 144"/>
              <a:gd name="T28" fmla="*/ 88 w 254"/>
              <a:gd name="T29" fmla="*/ 132 h 144"/>
              <a:gd name="T30" fmla="*/ 112 w 254"/>
              <a:gd name="T31" fmla="*/ 138 h 144"/>
              <a:gd name="T32" fmla="*/ 153 w 254"/>
              <a:gd name="T33" fmla="*/ 143 h 144"/>
              <a:gd name="T34" fmla="*/ 218 w 254"/>
              <a:gd name="T35" fmla="*/ 138 h 144"/>
              <a:gd name="T36" fmla="*/ 254 w 254"/>
              <a:gd name="T37" fmla="*/ 105 h 144"/>
              <a:gd name="T38" fmla="*/ 228 w 254"/>
              <a:gd name="T39" fmla="*/ 9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4" h="144">
                <a:moveTo>
                  <a:pt x="228" y="93"/>
                </a:moveTo>
                <a:cubicBezTo>
                  <a:pt x="231" y="84"/>
                  <a:pt x="232" y="75"/>
                  <a:pt x="224" y="69"/>
                </a:cubicBezTo>
                <a:cubicBezTo>
                  <a:pt x="216" y="64"/>
                  <a:pt x="205" y="67"/>
                  <a:pt x="197" y="71"/>
                </a:cubicBezTo>
                <a:cubicBezTo>
                  <a:pt x="201" y="51"/>
                  <a:pt x="187" y="20"/>
                  <a:pt x="167" y="37"/>
                </a:cubicBezTo>
                <a:cubicBezTo>
                  <a:pt x="169" y="27"/>
                  <a:pt x="167" y="16"/>
                  <a:pt x="156" y="13"/>
                </a:cubicBezTo>
                <a:cubicBezTo>
                  <a:pt x="146" y="10"/>
                  <a:pt x="135" y="16"/>
                  <a:pt x="128" y="23"/>
                </a:cubicBezTo>
                <a:cubicBezTo>
                  <a:pt x="124" y="0"/>
                  <a:pt x="98" y="0"/>
                  <a:pt x="85" y="16"/>
                </a:cubicBezTo>
                <a:cubicBezTo>
                  <a:pt x="80" y="9"/>
                  <a:pt x="72" y="2"/>
                  <a:pt x="62" y="3"/>
                </a:cubicBezTo>
                <a:cubicBezTo>
                  <a:pt x="53" y="3"/>
                  <a:pt x="45" y="9"/>
                  <a:pt x="45" y="19"/>
                </a:cubicBezTo>
                <a:cubicBezTo>
                  <a:pt x="45" y="19"/>
                  <a:pt x="45" y="19"/>
                  <a:pt x="45" y="19"/>
                </a:cubicBezTo>
                <a:cubicBezTo>
                  <a:pt x="34" y="13"/>
                  <a:pt x="19" y="8"/>
                  <a:pt x="9" y="19"/>
                </a:cubicBezTo>
                <a:cubicBezTo>
                  <a:pt x="0" y="29"/>
                  <a:pt x="4" y="47"/>
                  <a:pt x="7" y="58"/>
                </a:cubicBezTo>
                <a:cubicBezTo>
                  <a:pt x="12" y="75"/>
                  <a:pt x="24" y="90"/>
                  <a:pt x="36" y="103"/>
                </a:cubicBezTo>
                <a:cubicBezTo>
                  <a:pt x="50" y="115"/>
                  <a:pt x="67" y="130"/>
                  <a:pt x="86" y="133"/>
                </a:cubicBezTo>
                <a:cubicBezTo>
                  <a:pt x="87" y="133"/>
                  <a:pt x="88" y="132"/>
                  <a:pt x="88" y="132"/>
                </a:cubicBezTo>
                <a:cubicBezTo>
                  <a:pt x="94" y="136"/>
                  <a:pt x="105" y="137"/>
                  <a:pt x="112" y="138"/>
                </a:cubicBezTo>
                <a:cubicBezTo>
                  <a:pt x="125" y="141"/>
                  <a:pt x="139" y="142"/>
                  <a:pt x="153" y="143"/>
                </a:cubicBezTo>
                <a:cubicBezTo>
                  <a:pt x="174" y="144"/>
                  <a:pt x="197" y="144"/>
                  <a:pt x="218" y="138"/>
                </a:cubicBezTo>
                <a:cubicBezTo>
                  <a:pt x="233" y="134"/>
                  <a:pt x="254" y="124"/>
                  <a:pt x="254" y="105"/>
                </a:cubicBezTo>
                <a:cubicBezTo>
                  <a:pt x="254" y="92"/>
                  <a:pt x="238" y="89"/>
                  <a:pt x="228" y="93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>
            <a:off x="6248400" y="91707"/>
            <a:ext cx="485775" cy="292100"/>
          </a:xfrm>
          <a:custGeom>
            <a:avLst/>
            <a:gdLst>
              <a:gd name="T0" fmla="*/ 170 w 177"/>
              <a:gd name="T1" fmla="*/ 71 h 106"/>
              <a:gd name="T2" fmla="*/ 150 w 177"/>
              <a:gd name="T3" fmla="*/ 68 h 106"/>
              <a:gd name="T4" fmla="*/ 131 w 177"/>
              <a:gd name="T5" fmla="*/ 52 h 106"/>
              <a:gd name="T6" fmla="*/ 106 w 177"/>
              <a:gd name="T7" fmla="*/ 34 h 106"/>
              <a:gd name="T8" fmla="*/ 68 w 177"/>
              <a:gd name="T9" fmla="*/ 24 h 106"/>
              <a:gd name="T10" fmla="*/ 38 w 177"/>
              <a:gd name="T11" fmla="*/ 17 h 106"/>
              <a:gd name="T12" fmla="*/ 12 w 177"/>
              <a:gd name="T13" fmla="*/ 6 h 106"/>
              <a:gd name="T14" fmla="*/ 3 w 177"/>
              <a:gd name="T15" fmla="*/ 29 h 106"/>
              <a:gd name="T16" fmla="*/ 60 w 177"/>
              <a:gd name="T17" fmla="*/ 94 h 106"/>
              <a:gd name="T18" fmla="*/ 61 w 177"/>
              <a:gd name="T19" fmla="*/ 96 h 106"/>
              <a:gd name="T20" fmla="*/ 161 w 177"/>
              <a:gd name="T21" fmla="*/ 91 h 106"/>
              <a:gd name="T22" fmla="*/ 170 w 177"/>
              <a:gd name="T23" fmla="*/ 71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7" h="106">
                <a:moveTo>
                  <a:pt x="170" y="71"/>
                </a:moveTo>
                <a:cubicBezTo>
                  <a:pt x="165" y="66"/>
                  <a:pt x="157" y="66"/>
                  <a:pt x="150" y="68"/>
                </a:cubicBezTo>
                <a:cubicBezTo>
                  <a:pt x="155" y="57"/>
                  <a:pt x="142" y="47"/>
                  <a:pt x="131" y="52"/>
                </a:cubicBezTo>
                <a:cubicBezTo>
                  <a:pt x="136" y="39"/>
                  <a:pt x="119" y="25"/>
                  <a:pt x="106" y="34"/>
                </a:cubicBezTo>
                <a:cubicBezTo>
                  <a:pt x="108" y="12"/>
                  <a:pt x="82" y="9"/>
                  <a:pt x="68" y="24"/>
                </a:cubicBezTo>
                <a:cubicBezTo>
                  <a:pt x="61" y="12"/>
                  <a:pt x="45" y="0"/>
                  <a:pt x="38" y="17"/>
                </a:cubicBezTo>
                <a:cubicBezTo>
                  <a:pt x="31" y="10"/>
                  <a:pt x="21" y="3"/>
                  <a:pt x="12" y="6"/>
                </a:cubicBezTo>
                <a:cubicBezTo>
                  <a:pt x="2" y="10"/>
                  <a:pt x="0" y="20"/>
                  <a:pt x="3" y="29"/>
                </a:cubicBezTo>
                <a:cubicBezTo>
                  <a:pt x="9" y="59"/>
                  <a:pt x="35" y="79"/>
                  <a:pt x="60" y="94"/>
                </a:cubicBezTo>
                <a:cubicBezTo>
                  <a:pt x="59" y="95"/>
                  <a:pt x="60" y="96"/>
                  <a:pt x="61" y="96"/>
                </a:cubicBezTo>
                <a:cubicBezTo>
                  <a:pt x="94" y="99"/>
                  <a:pt x="130" y="106"/>
                  <a:pt x="161" y="91"/>
                </a:cubicBezTo>
                <a:cubicBezTo>
                  <a:pt x="167" y="88"/>
                  <a:pt x="177" y="78"/>
                  <a:pt x="170" y="7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>
            <a:off x="4595813" y="-162293"/>
            <a:ext cx="392113" cy="484188"/>
          </a:xfrm>
          <a:custGeom>
            <a:avLst/>
            <a:gdLst>
              <a:gd name="T0" fmla="*/ 43 w 143"/>
              <a:gd name="T1" fmla="*/ 20 h 176"/>
              <a:gd name="T2" fmla="*/ 18 w 143"/>
              <a:gd name="T3" fmla="*/ 1 h 176"/>
              <a:gd name="T4" fmla="*/ 3 w 143"/>
              <a:gd name="T5" fmla="*/ 21 h 176"/>
              <a:gd name="T6" fmla="*/ 8 w 143"/>
              <a:gd name="T7" fmla="*/ 66 h 176"/>
              <a:gd name="T8" fmla="*/ 32 w 143"/>
              <a:gd name="T9" fmla="*/ 120 h 176"/>
              <a:gd name="T10" fmla="*/ 33 w 143"/>
              <a:gd name="T11" fmla="*/ 120 h 176"/>
              <a:gd name="T12" fmla="*/ 33 w 143"/>
              <a:gd name="T13" fmla="*/ 118 h 176"/>
              <a:gd name="T14" fmla="*/ 134 w 143"/>
              <a:gd name="T15" fmla="*/ 145 h 176"/>
              <a:gd name="T16" fmla="*/ 129 w 143"/>
              <a:gd name="T17" fmla="*/ 113 h 176"/>
              <a:gd name="T18" fmla="*/ 129 w 143"/>
              <a:gd name="T19" fmla="*/ 103 h 176"/>
              <a:gd name="T20" fmla="*/ 128 w 143"/>
              <a:gd name="T21" fmla="*/ 91 h 176"/>
              <a:gd name="T22" fmla="*/ 112 w 143"/>
              <a:gd name="T23" fmla="*/ 73 h 176"/>
              <a:gd name="T24" fmla="*/ 112 w 143"/>
              <a:gd name="T25" fmla="*/ 73 h 176"/>
              <a:gd name="T26" fmla="*/ 86 w 143"/>
              <a:gd name="T27" fmla="*/ 44 h 176"/>
              <a:gd name="T28" fmla="*/ 76 w 143"/>
              <a:gd name="T29" fmla="*/ 15 h 176"/>
              <a:gd name="T30" fmla="*/ 43 w 143"/>
              <a:gd name="T31" fmla="*/ 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43" y="20"/>
                </a:moveTo>
                <a:cubicBezTo>
                  <a:pt x="37" y="12"/>
                  <a:pt x="29" y="0"/>
                  <a:pt x="18" y="1"/>
                </a:cubicBezTo>
                <a:cubicBezTo>
                  <a:pt x="8" y="1"/>
                  <a:pt x="4" y="13"/>
                  <a:pt x="3" y="21"/>
                </a:cubicBezTo>
                <a:cubicBezTo>
                  <a:pt x="0" y="36"/>
                  <a:pt x="3" y="52"/>
                  <a:pt x="8" y="66"/>
                </a:cubicBezTo>
                <a:cubicBezTo>
                  <a:pt x="16" y="84"/>
                  <a:pt x="29" y="100"/>
                  <a:pt x="32" y="120"/>
                </a:cubicBezTo>
                <a:cubicBezTo>
                  <a:pt x="33" y="120"/>
                  <a:pt x="33" y="120"/>
                  <a:pt x="33" y="120"/>
                </a:cubicBezTo>
                <a:cubicBezTo>
                  <a:pt x="33" y="119"/>
                  <a:pt x="33" y="119"/>
                  <a:pt x="33" y="118"/>
                </a:cubicBezTo>
                <a:cubicBezTo>
                  <a:pt x="52" y="144"/>
                  <a:pt x="106" y="176"/>
                  <a:pt x="134" y="145"/>
                </a:cubicBezTo>
                <a:cubicBezTo>
                  <a:pt x="143" y="134"/>
                  <a:pt x="138" y="122"/>
                  <a:pt x="129" y="113"/>
                </a:cubicBezTo>
                <a:cubicBezTo>
                  <a:pt x="125" y="109"/>
                  <a:pt x="127" y="108"/>
                  <a:pt x="129" y="103"/>
                </a:cubicBezTo>
                <a:cubicBezTo>
                  <a:pt x="130" y="99"/>
                  <a:pt x="129" y="95"/>
                  <a:pt x="128" y="91"/>
                </a:cubicBezTo>
                <a:cubicBezTo>
                  <a:pt x="126" y="83"/>
                  <a:pt x="120" y="76"/>
                  <a:pt x="112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5" y="60"/>
                  <a:pt x="100" y="41"/>
                  <a:pt x="86" y="44"/>
                </a:cubicBezTo>
                <a:cubicBezTo>
                  <a:pt x="90" y="33"/>
                  <a:pt x="86" y="21"/>
                  <a:pt x="76" y="15"/>
                </a:cubicBezTo>
                <a:cubicBezTo>
                  <a:pt x="64" y="7"/>
                  <a:pt x="51" y="11"/>
                  <a:pt x="43" y="2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>
            <a:off x="4324350" y="-24181"/>
            <a:ext cx="546100" cy="498475"/>
          </a:xfrm>
          <a:custGeom>
            <a:avLst/>
            <a:gdLst>
              <a:gd name="T0" fmla="*/ 111 w 199"/>
              <a:gd name="T1" fmla="*/ 21 h 181"/>
              <a:gd name="T2" fmla="*/ 115 w 199"/>
              <a:gd name="T3" fmla="*/ 48 h 181"/>
              <a:gd name="T4" fmla="*/ 126 w 199"/>
              <a:gd name="T5" fmla="*/ 70 h 181"/>
              <a:gd name="T6" fmla="*/ 59 w 199"/>
              <a:gd name="T7" fmla="*/ 113 h 181"/>
              <a:gd name="T8" fmla="*/ 1 w 199"/>
              <a:gd name="T9" fmla="*/ 180 h 181"/>
              <a:gd name="T10" fmla="*/ 2 w 199"/>
              <a:gd name="T11" fmla="*/ 181 h 181"/>
              <a:gd name="T12" fmla="*/ 25 w 199"/>
              <a:gd name="T13" fmla="*/ 158 h 181"/>
              <a:gd name="T14" fmla="*/ 54 w 199"/>
              <a:gd name="T15" fmla="*/ 123 h 181"/>
              <a:gd name="T16" fmla="*/ 90 w 199"/>
              <a:gd name="T17" fmla="*/ 94 h 181"/>
              <a:gd name="T18" fmla="*/ 128 w 199"/>
              <a:gd name="T19" fmla="*/ 73 h 181"/>
              <a:gd name="T20" fmla="*/ 128 w 199"/>
              <a:gd name="T21" fmla="*/ 73 h 181"/>
              <a:gd name="T22" fmla="*/ 130 w 199"/>
              <a:gd name="T23" fmla="*/ 74 h 181"/>
              <a:gd name="T24" fmla="*/ 184 w 199"/>
              <a:gd name="T25" fmla="*/ 93 h 181"/>
              <a:gd name="T26" fmla="*/ 176 w 199"/>
              <a:gd name="T27" fmla="*/ 63 h 181"/>
              <a:gd name="T28" fmla="*/ 169 w 199"/>
              <a:gd name="T29" fmla="*/ 38 h 181"/>
              <a:gd name="T30" fmla="*/ 145 w 199"/>
              <a:gd name="T31" fmla="*/ 31 h 181"/>
              <a:gd name="T32" fmla="*/ 111 w 199"/>
              <a:gd name="T33" fmla="*/ 21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11" y="21"/>
                </a:moveTo>
                <a:cubicBezTo>
                  <a:pt x="109" y="30"/>
                  <a:pt x="112" y="40"/>
                  <a:pt x="115" y="48"/>
                </a:cubicBezTo>
                <a:cubicBezTo>
                  <a:pt x="118" y="55"/>
                  <a:pt x="121" y="63"/>
                  <a:pt x="126" y="70"/>
                </a:cubicBezTo>
                <a:cubicBezTo>
                  <a:pt x="101" y="78"/>
                  <a:pt x="78" y="95"/>
                  <a:pt x="59" y="113"/>
                </a:cubicBezTo>
                <a:cubicBezTo>
                  <a:pt x="37" y="133"/>
                  <a:pt x="22" y="159"/>
                  <a:pt x="1" y="180"/>
                </a:cubicBezTo>
                <a:cubicBezTo>
                  <a:pt x="0" y="180"/>
                  <a:pt x="1" y="181"/>
                  <a:pt x="2" y="181"/>
                </a:cubicBezTo>
                <a:cubicBezTo>
                  <a:pt x="11" y="175"/>
                  <a:pt x="18" y="166"/>
                  <a:pt x="25" y="158"/>
                </a:cubicBezTo>
                <a:cubicBezTo>
                  <a:pt x="34" y="146"/>
                  <a:pt x="44" y="134"/>
                  <a:pt x="54" y="123"/>
                </a:cubicBezTo>
                <a:cubicBezTo>
                  <a:pt x="65" y="112"/>
                  <a:pt x="77" y="102"/>
                  <a:pt x="90" y="94"/>
                </a:cubicBezTo>
                <a:cubicBezTo>
                  <a:pt x="102" y="86"/>
                  <a:pt x="115" y="80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4"/>
                  <a:pt x="129" y="74"/>
                  <a:pt x="130" y="74"/>
                </a:cubicBezTo>
                <a:cubicBezTo>
                  <a:pt x="144" y="87"/>
                  <a:pt x="164" y="102"/>
                  <a:pt x="184" y="93"/>
                </a:cubicBezTo>
                <a:cubicBezTo>
                  <a:pt x="199" y="85"/>
                  <a:pt x="188" y="67"/>
                  <a:pt x="176" y="63"/>
                </a:cubicBezTo>
                <a:cubicBezTo>
                  <a:pt x="178" y="54"/>
                  <a:pt x="175" y="45"/>
                  <a:pt x="169" y="38"/>
                </a:cubicBezTo>
                <a:cubicBezTo>
                  <a:pt x="164" y="31"/>
                  <a:pt x="153" y="26"/>
                  <a:pt x="145" y="31"/>
                </a:cubicBezTo>
                <a:cubicBezTo>
                  <a:pt x="140" y="18"/>
                  <a:pt x="118" y="0"/>
                  <a:pt x="111" y="2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>
            <a:off x="4402138" y="-59106"/>
            <a:ext cx="141288" cy="339725"/>
          </a:xfrm>
          <a:custGeom>
            <a:avLst/>
            <a:gdLst>
              <a:gd name="T0" fmla="*/ 16 w 52"/>
              <a:gd name="T1" fmla="*/ 2 h 124"/>
              <a:gd name="T2" fmla="*/ 13 w 52"/>
              <a:gd name="T3" fmla="*/ 3 h 124"/>
              <a:gd name="T4" fmla="*/ 35 w 52"/>
              <a:gd name="T5" fmla="*/ 123 h 124"/>
              <a:gd name="T6" fmla="*/ 35 w 52"/>
              <a:gd name="T7" fmla="*/ 123 h 124"/>
              <a:gd name="T8" fmla="*/ 36 w 52"/>
              <a:gd name="T9" fmla="*/ 123 h 124"/>
              <a:gd name="T10" fmla="*/ 36 w 52"/>
              <a:gd name="T11" fmla="*/ 122 h 124"/>
              <a:gd name="T12" fmla="*/ 36 w 52"/>
              <a:gd name="T13" fmla="*/ 122 h 124"/>
              <a:gd name="T14" fmla="*/ 47 w 52"/>
              <a:gd name="T15" fmla="*/ 64 h 124"/>
              <a:gd name="T16" fmla="*/ 19 w 52"/>
              <a:gd name="T17" fmla="*/ 1 h 124"/>
              <a:gd name="T18" fmla="*/ 16 w 52"/>
              <a:gd name="T19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6" y="2"/>
                </a:moveTo>
                <a:cubicBezTo>
                  <a:pt x="15" y="2"/>
                  <a:pt x="14" y="2"/>
                  <a:pt x="13" y="3"/>
                </a:cubicBezTo>
                <a:cubicBezTo>
                  <a:pt x="0" y="43"/>
                  <a:pt x="0" y="94"/>
                  <a:pt x="35" y="123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5" y="123"/>
                  <a:pt x="35" y="123"/>
                  <a:pt x="36" y="123"/>
                </a:cubicBezTo>
                <a:cubicBezTo>
                  <a:pt x="36" y="124"/>
                  <a:pt x="37" y="123"/>
                  <a:pt x="36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52" y="109"/>
                  <a:pt x="50" y="81"/>
                  <a:pt x="47" y="64"/>
                </a:cubicBezTo>
                <a:cubicBezTo>
                  <a:pt x="44" y="42"/>
                  <a:pt x="35" y="18"/>
                  <a:pt x="19" y="1"/>
                </a:cubicBezTo>
                <a:cubicBezTo>
                  <a:pt x="18" y="0"/>
                  <a:pt x="16" y="1"/>
                  <a:pt x="16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>
            <a:off x="4418013" y="301257"/>
            <a:ext cx="342900" cy="150813"/>
          </a:xfrm>
          <a:custGeom>
            <a:avLst/>
            <a:gdLst>
              <a:gd name="T0" fmla="*/ 123 w 125"/>
              <a:gd name="T1" fmla="*/ 38 h 55"/>
              <a:gd name="T2" fmla="*/ 122 w 125"/>
              <a:gd name="T3" fmla="*/ 36 h 55"/>
              <a:gd name="T4" fmla="*/ 1 w 125"/>
              <a:gd name="T5" fmla="*/ 27 h 55"/>
              <a:gd name="T6" fmla="*/ 1 w 125"/>
              <a:gd name="T7" fmla="*/ 27 h 55"/>
              <a:gd name="T8" fmla="*/ 0 w 125"/>
              <a:gd name="T9" fmla="*/ 27 h 55"/>
              <a:gd name="T10" fmla="*/ 1 w 125"/>
              <a:gd name="T11" fmla="*/ 28 h 55"/>
              <a:gd name="T12" fmla="*/ 2 w 125"/>
              <a:gd name="T13" fmla="*/ 28 h 55"/>
              <a:gd name="T14" fmla="*/ 55 w 125"/>
              <a:gd name="T15" fmla="*/ 53 h 55"/>
              <a:gd name="T16" fmla="*/ 123 w 125"/>
              <a:gd name="T17" fmla="*/ 42 h 55"/>
              <a:gd name="T18" fmla="*/ 123 w 125"/>
              <a:gd name="T19" fmla="*/ 38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55">
                <a:moveTo>
                  <a:pt x="123" y="38"/>
                </a:moveTo>
                <a:cubicBezTo>
                  <a:pt x="123" y="37"/>
                  <a:pt x="123" y="36"/>
                  <a:pt x="122" y="36"/>
                </a:cubicBezTo>
                <a:cubicBezTo>
                  <a:pt x="88" y="12"/>
                  <a:pt x="38" y="0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0" y="27"/>
                </a:cubicBezTo>
                <a:cubicBezTo>
                  <a:pt x="0" y="28"/>
                  <a:pt x="0" y="29"/>
                  <a:pt x="1" y="28"/>
                </a:cubicBezTo>
                <a:cubicBezTo>
                  <a:pt x="1" y="28"/>
                  <a:pt x="1" y="28"/>
                  <a:pt x="2" y="28"/>
                </a:cubicBezTo>
                <a:cubicBezTo>
                  <a:pt x="10" y="47"/>
                  <a:pt x="38" y="52"/>
                  <a:pt x="55" y="53"/>
                </a:cubicBezTo>
                <a:cubicBezTo>
                  <a:pt x="78" y="55"/>
                  <a:pt x="103" y="52"/>
                  <a:pt x="123" y="42"/>
                </a:cubicBezTo>
                <a:cubicBezTo>
                  <a:pt x="125" y="41"/>
                  <a:pt x="124" y="39"/>
                  <a:pt x="12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>
            <a:off x="3819525" y="-141656"/>
            <a:ext cx="417513" cy="514350"/>
          </a:xfrm>
          <a:custGeom>
            <a:avLst/>
            <a:gdLst>
              <a:gd name="T0" fmla="*/ 70 w 152"/>
              <a:gd name="T1" fmla="*/ 16 h 187"/>
              <a:gd name="T2" fmla="*/ 77 w 152"/>
              <a:gd name="T3" fmla="*/ 30 h 187"/>
              <a:gd name="T4" fmla="*/ 74 w 152"/>
              <a:gd name="T5" fmla="*/ 80 h 187"/>
              <a:gd name="T6" fmla="*/ 74 w 152"/>
              <a:gd name="T7" fmla="*/ 80 h 187"/>
              <a:gd name="T8" fmla="*/ 34 w 152"/>
              <a:gd name="T9" fmla="*/ 126 h 187"/>
              <a:gd name="T10" fmla="*/ 31 w 152"/>
              <a:gd name="T11" fmla="*/ 77 h 187"/>
              <a:gd name="T12" fmla="*/ 40 w 152"/>
              <a:gd name="T13" fmla="*/ 74 h 187"/>
              <a:gd name="T14" fmla="*/ 40 w 152"/>
              <a:gd name="T15" fmla="*/ 52 h 187"/>
              <a:gd name="T16" fmla="*/ 16 w 152"/>
              <a:gd name="T17" fmla="*/ 54 h 187"/>
              <a:gd name="T18" fmla="*/ 18 w 152"/>
              <a:gd name="T19" fmla="*/ 75 h 187"/>
              <a:gd name="T20" fmla="*/ 20 w 152"/>
              <a:gd name="T21" fmla="*/ 75 h 187"/>
              <a:gd name="T22" fmla="*/ 26 w 152"/>
              <a:gd name="T23" fmla="*/ 77 h 187"/>
              <a:gd name="T24" fmla="*/ 31 w 152"/>
              <a:gd name="T25" fmla="*/ 101 h 187"/>
              <a:gd name="T26" fmla="*/ 30 w 152"/>
              <a:gd name="T27" fmla="*/ 133 h 187"/>
              <a:gd name="T28" fmla="*/ 0 w 152"/>
              <a:gd name="T29" fmla="*/ 185 h 187"/>
              <a:gd name="T30" fmla="*/ 2 w 152"/>
              <a:gd name="T31" fmla="*/ 186 h 187"/>
              <a:gd name="T32" fmla="*/ 18 w 152"/>
              <a:gd name="T33" fmla="*/ 161 h 187"/>
              <a:gd name="T34" fmla="*/ 84 w 152"/>
              <a:gd name="T35" fmla="*/ 160 h 187"/>
              <a:gd name="T36" fmla="*/ 91 w 152"/>
              <a:gd name="T37" fmla="*/ 175 h 187"/>
              <a:gd name="T38" fmla="*/ 109 w 152"/>
              <a:gd name="T39" fmla="*/ 168 h 187"/>
              <a:gd name="T40" fmla="*/ 104 w 152"/>
              <a:gd name="T41" fmla="*/ 152 h 187"/>
              <a:gd name="T42" fmla="*/ 86 w 152"/>
              <a:gd name="T43" fmla="*/ 156 h 187"/>
              <a:gd name="T44" fmla="*/ 19 w 152"/>
              <a:gd name="T45" fmla="*/ 158 h 187"/>
              <a:gd name="T46" fmla="*/ 54 w 152"/>
              <a:gd name="T47" fmla="*/ 108 h 187"/>
              <a:gd name="T48" fmla="*/ 114 w 152"/>
              <a:gd name="T49" fmla="*/ 109 h 187"/>
              <a:gd name="T50" fmla="*/ 113 w 152"/>
              <a:gd name="T51" fmla="*/ 110 h 187"/>
              <a:gd name="T52" fmla="*/ 115 w 152"/>
              <a:gd name="T53" fmla="*/ 113 h 187"/>
              <a:gd name="T54" fmla="*/ 123 w 152"/>
              <a:gd name="T55" fmla="*/ 125 h 187"/>
              <a:gd name="T56" fmla="*/ 140 w 152"/>
              <a:gd name="T57" fmla="*/ 115 h 187"/>
              <a:gd name="T58" fmla="*/ 131 w 152"/>
              <a:gd name="T59" fmla="*/ 99 h 187"/>
              <a:gd name="T60" fmla="*/ 117 w 152"/>
              <a:gd name="T61" fmla="*/ 104 h 187"/>
              <a:gd name="T62" fmla="*/ 57 w 152"/>
              <a:gd name="T63" fmla="*/ 104 h 187"/>
              <a:gd name="T64" fmla="*/ 99 w 152"/>
              <a:gd name="T65" fmla="*/ 64 h 187"/>
              <a:gd name="T66" fmla="*/ 126 w 152"/>
              <a:gd name="T67" fmla="*/ 67 h 187"/>
              <a:gd name="T68" fmla="*/ 125 w 152"/>
              <a:gd name="T69" fmla="*/ 68 h 187"/>
              <a:gd name="T70" fmla="*/ 139 w 152"/>
              <a:gd name="T71" fmla="*/ 78 h 187"/>
              <a:gd name="T72" fmla="*/ 151 w 152"/>
              <a:gd name="T73" fmla="*/ 66 h 187"/>
              <a:gd name="T74" fmla="*/ 140 w 152"/>
              <a:gd name="T75" fmla="*/ 57 h 187"/>
              <a:gd name="T76" fmla="*/ 127 w 152"/>
              <a:gd name="T77" fmla="*/ 63 h 187"/>
              <a:gd name="T78" fmla="*/ 102 w 152"/>
              <a:gd name="T79" fmla="*/ 62 h 187"/>
              <a:gd name="T80" fmla="*/ 127 w 152"/>
              <a:gd name="T81" fmla="*/ 42 h 187"/>
              <a:gd name="T82" fmla="*/ 140 w 152"/>
              <a:gd name="T83" fmla="*/ 39 h 187"/>
              <a:gd name="T84" fmla="*/ 138 w 152"/>
              <a:gd name="T85" fmla="*/ 23 h 187"/>
              <a:gd name="T86" fmla="*/ 124 w 152"/>
              <a:gd name="T87" fmla="*/ 23 h 187"/>
              <a:gd name="T88" fmla="*/ 123 w 152"/>
              <a:gd name="T89" fmla="*/ 40 h 187"/>
              <a:gd name="T90" fmla="*/ 78 w 152"/>
              <a:gd name="T91" fmla="*/ 76 h 187"/>
              <a:gd name="T92" fmla="*/ 82 w 152"/>
              <a:gd name="T93" fmla="*/ 31 h 187"/>
              <a:gd name="T94" fmla="*/ 84 w 152"/>
              <a:gd name="T95" fmla="*/ 31 h 187"/>
              <a:gd name="T96" fmla="*/ 85 w 152"/>
              <a:gd name="T97" fmla="*/ 31 h 187"/>
              <a:gd name="T98" fmla="*/ 98 w 152"/>
              <a:gd name="T99" fmla="*/ 18 h 187"/>
              <a:gd name="T100" fmla="*/ 82 w 152"/>
              <a:gd name="T101" fmla="*/ 1 h 187"/>
              <a:gd name="T102" fmla="*/ 70 w 152"/>
              <a:gd name="T103" fmla="*/ 1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87">
                <a:moveTo>
                  <a:pt x="70" y="16"/>
                </a:moveTo>
                <a:cubicBezTo>
                  <a:pt x="69" y="22"/>
                  <a:pt x="72" y="27"/>
                  <a:pt x="77" y="30"/>
                </a:cubicBezTo>
                <a:cubicBezTo>
                  <a:pt x="78" y="47"/>
                  <a:pt x="79" y="63"/>
                  <a:pt x="74" y="80"/>
                </a:cubicBezTo>
                <a:cubicBezTo>
                  <a:pt x="74" y="80"/>
                  <a:pt x="74" y="80"/>
                  <a:pt x="74" y="80"/>
                </a:cubicBezTo>
                <a:cubicBezTo>
                  <a:pt x="59" y="94"/>
                  <a:pt x="46" y="110"/>
                  <a:pt x="34" y="126"/>
                </a:cubicBezTo>
                <a:cubicBezTo>
                  <a:pt x="38" y="111"/>
                  <a:pt x="36" y="92"/>
                  <a:pt x="31" y="77"/>
                </a:cubicBezTo>
                <a:cubicBezTo>
                  <a:pt x="35" y="77"/>
                  <a:pt x="38" y="76"/>
                  <a:pt x="40" y="74"/>
                </a:cubicBezTo>
                <a:cubicBezTo>
                  <a:pt x="49" y="70"/>
                  <a:pt x="48" y="57"/>
                  <a:pt x="40" y="52"/>
                </a:cubicBezTo>
                <a:cubicBezTo>
                  <a:pt x="33" y="47"/>
                  <a:pt x="22" y="49"/>
                  <a:pt x="16" y="54"/>
                </a:cubicBezTo>
                <a:cubicBezTo>
                  <a:pt x="8" y="60"/>
                  <a:pt x="10" y="70"/>
                  <a:pt x="18" y="75"/>
                </a:cubicBezTo>
                <a:cubicBezTo>
                  <a:pt x="19" y="76"/>
                  <a:pt x="20" y="75"/>
                  <a:pt x="20" y="75"/>
                </a:cubicBezTo>
                <a:cubicBezTo>
                  <a:pt x="22" y="76"/>
                  <a:pt x="24" y="77"/>
                  <a:pt x="26" y="77"/>
                </a:cubicBezTo>
                <a:cubicBezTo>
                  <a:pt x="28" y="85"/>
                  <a:pt x="30" y="93"/>
                  <a:pt x="31" y="101"/>
                </a:cubicBezTo>
                <a:cubicBezTo>
                  <a:pt x="33" y="112"/>
                  <a:pt x="32" y="122"/>
                  <a:pt x="30" y="133"/>
                </a:cubicBezTo>
                <a:cubicBezTo>
                  <a:pt x="18" y="149"/>
                  <a:pt x="8" y="167"/>
                  <a:pt x="0" y="185"/>
                </a:cubicBezTo>
                <a:cubicBezTo>
                  <a:pt x="0" y="186"/>
                  <a:pt x="1" y="187"/>
                  <a:pt x="2" y="186"/>
                </a:cubicBezTo>
                <a:cubicBezTo>
                  <a:pt x="7" y="178"/>
                  <a:pt x="12" y="169"/>
                  <a:pt x="18" y="161"/>
                </a:cubicBezTo>
                <a:cubicBezTo>
                  <a:pt x="40" y="153"/>
                  <a:pt x="62" y="158"/>
                  <a:pt x="84" y="160"/>
                </a:cubicBezTo>
                <a:cubicBezTo>
                  <a:pt x="83" y="166"/>
                  <a:pt x="85" y="172"/>
                  <a:pt x="91" y="175"/>
                </a:cubicBezTo>
                <a:cubicBezTo>
                  <a:pt x="97" y="178"/>
                  <a:pt x="107" y="176"/>
                  <a:pt x="109" y="168"/>
                </a:cubicBezTo>
                <a:cubicBezTo>
                  <a:pt x="111" y="162"/>
                  <a:pt x="109" y="156"/>
                  <a:pt x="104" y="152"/>
                </a:cubicBezTo>
                <a:cubicBezTo>
                  <a:pt x="99" y="148"/>
                  <a:pt x="90" y="151"/>
                  <a:pt x="86" y="156"/>
                </a:cubicBezTo>
                <a:cubicBezTo>
                  <a:pt x="65" y="151"/>
                  <a:pt x="39" y="150"/>
                  <a:pt x="19" y="158"/>
                </a:cubicBezTo>
                <a:cubicBezTo>
                  <a:pt x="30" y="141"/>
                  <a:pt x="41" y="124"/>
                  <a:pt x="54" y="108"/>
                </a:cubicBezTo>
                <a:cubicBezTo>
                  <a:pt x="75" y="100"/>
                  <a:pt x="94" y="104"/>
                  <a:pt x="114" y="109"/>
                </a:cubicBezTo>
                <a:cubicBezTo>
                  <a:pt x="114" y="109"/>
                  <a:pt x="114" y="110"/>
                  <a:pt x="113" y="110"/>
                </a:cubicBezTo>
                <a:cubicBezTo>
                  <a:pt x="113" y="111"/>
                  <a:pt x="114" y="112"/>
                  <a:pt x="115" y="113"/>
                </a:cubicBezTo>
                <a:cubicBezTo>
                  <a:pt x="115" y="118"/>
                  <a:pt x="119" y="123"/>
                  <a:pt x="123" y="125"/>
                </a:cubicBezTo>
                <a:cubicBezTo>
                  <a:pt x="130" y="129"/>
                  <a:pt x="138" y="121"/>
                  <a:pt x="140" y="115"/>
                </a:cubicBezTo>
                <a:cubicBezTo>
                  <a:pt x="142" y="108"/>
                  <a:pt x="137" y="101"/>
                  <a:pt x="131" y="99"/>
                </a:cubicBezTo>
                <a:cubicBezTo>
                  <a:pt x="125" y="97"/>
                  <a:pt x="120" y="100"/>
                  <a:pt x="117" y="104"/>
                </a:cubicBezTo>
                <a:cubicBezTo>
                  <a:pt x="97" y="99"/>
                  <a:pt x="75" y="97"/>
                  <a:pt x="57" y="104"/>
                </a:cubicBezTo>
                <a:cubicBezTo>
                  <a:pt x="70" y="89"/>
                  <a:pt x="84" y="76"/>
                  <a:pt x="99" y="64"/>
                </a:cubicBezTo>
                <a:cubicBezTo>
                  <a:pt x="108" y="64"/>
                  <a:pt x="117" y="66"/>
                  <a:pt x="126" y="67"/>
                </a:cubicBezTo>
                <a:cubicBezTo>
                  <a:pt x="126" y="67"/>
                  <a:pt x="125" y="67"/>
                  <a:pt x="125" y="68"/>
                </a:cubicBezTo>
                <a:cubicBezTo>
                  <a:pt x="127" y="74"/>
                  <a:pt x="133" y="79"/>
                  <a:pt x="139" y="78"/>
                </a:cubicBezTo>
                <a:cubicBezTo>
                  <a:pt x="144" y="77"/>
                  <a:pt x="152" y="72"/>
                  <a:pt x="151" y="66"/>
                </a:cubicBezTo>
                <a:cubicBezTo>
                  <a:pt x="150" y="61"/>
                  <a:pt x="144" y="58"/>
                  <a:pt x="140" y="57"/>
                </a:cubicBezTo>
                <a:cubicBezTo>
                  <a:pt x="135" y="57"/>
                  <a:pt x="130" y="59"/>
                  <a:pt x="127" y="63"/>
                </a:cubicBezTo>
                <a:cubicBezTo>
                  <a:pt x="119" y="61"/>
                  <a:pt x="110" y="61"/>
                  <a:pt x="102" y="62"/>
                </a:cubicBezTo>
                <a:cubicBezTo>
                  <a:pt x="110" y="55"/>
                  <a:pt x="119" y="49"/>
                  <a:pt x="127" y="42"/>
                </a:cubicBezTo>
                <a:cubicBezTo>
                  <a:pt x="131" y="44"/>
                  <a:pt x="137" y="43"/>
                  <a:pt x="140" y="39"/>
                </a:cubicBezTo>
                <a:cubicBezTo>
                  <a:pt x="144" y="33"/>
                  <a:pt x="145" y="27"/>
                  <a:pt x="138" y="23"/>
                </a:cubicBezTo>
                <a:cubicBezTo>
                  <a:pt x="134" y="20"/>
                  <a:pt x="128" y="20"/>
                  <a:pt x="124" y="23"/>
                </a:cubicBezTo>
                <a:cubicBezTo>
                  <a:pt x="118" y="27"/>
                  <a:pt x="120" y="35"/>
                  <a:pt x="123" y="40"/>
                </a:cubicBezTo>
                <a:cubicBezTo>
                  <a:pt x="107" y="51"/>
                  <a:pt x="92" y="63"/>
                  <a:pt x="78" y="76"/>
                </a:cubicBezTo>
                <a:cubicBezTo>
                  <a:pt x="84" y="63"/>
                  <a:pt x="85" y="46"/>
                  <a:pt x="82" y="31"/>
                </a:cubicBezTo>
                <a:cubicBezTo>
                  <a:pt x="83" y="31"/>
                  <a:pt x="84" y="31"/>
                  <a:pt x="84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92" y="31"/>
                  <a:pt x="98" y="26"/>
                  <a:pt x="98" y="18"/>
                </a:cubicBezTo>
                <a:cubicBezTo>
                  <a:pt x="98" y="11"/>
                  <a:pt x="91" y="0"/>
                  <a:pt x="82" y="1"/>
                </a:cubicBezTo>
                <a:cubicBezTo>
                  <a:pt x="75" y="2"/>
                  <a:pt x="70" y="9"/>
                  <a:pt x="70" y="16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>
            <a:off x="2909888" y="528269"/>
            <a:ext cx="1028700" cy="658813"/>
          </a:xfrm>
          <a:custGeom>
            <a:avLst/>
            <a:gdLst>
              <a:gd name="T0" fmla="*/ 373 w 375"/>
              <a:gd name="T1" fmla="*/ 204 h 239"/>
              <a:gd name="T2" fmla="*/ 372 w 375"/>
              <a:gd name="T3" fmla="*/ 203 h 239"/>
              <a:gd name="T4" fmla="*/ 349 w 375"/>
              <a:gd name="T5" fmla="*/ 152 h 239"/>
              <a:gd name="T6" fmla="*/ 313 w 375"/>
              <a:gd name="T7" fmla="*/ 116 h 239"/>
              <a:gd name="T8" fmla="*/ 235 w 375"/>
              <a:gd name="T9" fmla="*/ 120 h 239"/>
              <a:gd name="T10" fmla="*/ 235 w 375"/>
              <a:gd name="T11" fmla="*/ 121 h 239"/>
              <a:gd name="T12" fmla="*/ 126 w 375"/>
              <a:gd name="T13" fmla="*/ 95 h 239"/>
              <a:gd name="T14" fmla="*/ 92 w 375"/>
              <a:gd name="T15" fmla="*/ 90 h 239"/>
              <a:gd name="T16" fmla="*/ 150 w 375"/>
              <a:gd name="T17" fmla="*/ 54 h 239"/>
              <a:gd name="T18" fmla="*/ 192 w 375"/>
              <a:gd name="T19" fmla="*/ 41 h 239"/>
              <a:gd name="T20" fmla="*/ 192 w 375"/>
              <a:gd name="T21" fmla="*/ 42 h 239"/>
              <a:gd name="T22" fmla="*/ 296 w 375"/>
              <a:gd name="T23" fmla="*/ 59 h 239"/>
              <a:gd name="T24" fmla="*/ 297 w 375"/>
              <a:gd name="T25" fmla="*/ 56 h 239"/>
              <a:gd name="T26" fmla="*/ 296 w 375"/>
              <a:gd name="T27" fmla="*/ 55 h 239"/>
              <a:gd name="T28" fmla="*/ 296 w 375"/>
              <a:gd name="T29" fmla="*/ 55 h 239"/>
              <a:gd name="T30" fmla="*/ 193 w 375"/>
              <a:gd name="T31" fmla="*/ 37 h 239"/>
              <a:gd name="T32" fmla="*/ 144 w 375"/>
              <a:gd name="T33" fmla="*/ 53 h 239"/>
              <a:gd name="T34" fmla="*/ 90 w 375"/>
              <a:gd name="T35" fmla="*/ 90 h 239"/>
              <a:gd name="T36" fmla="*/ 58 w 375"/>
              <a:gd name="T37" fmla="*/ 85 h 239"/>
              <a:gd name="T38" fmla="*/ 0 w 375"/>
              <a:gd name="T39" fmla="*/ 90 h 239"/>
              <a:gd name="T40" fmla="*/ 1 w 375"/>
              <a:gd name="T41" fmla="*/ 92 h 239"/>
              <a:gd name="T42" fmla="*/ 67 w 375"/>
              <a:gd name="T43" fmla="*/ 90 h 239"/>
              <a:gd name="T44" fmla="*/ 88 w 375"/>
              <a:gd name="T45" fmla="*/ 93 h 239"/>
              <a:gd name="T46" fmla="*/ 89 w 375"/>
              <a:gd name="T47" fmla="*/ 93 h 239"/>
              <a:gd name="T48" fmla="*/ 89 w 375"/>
              <a:gd name="T49" fmla="*/ 93 h 239"/>
              <a:gd name="T50" fmla="*/ 131 w 375"/>
              <a:gd name="T51" fmla="*/ 100 h 239"/>
              <a:gd name="T52" fmla="*/ 161 w 375"/>
              <a:gd name="T53" fmla="*/ 127 h 239"/>
              <a:gd name="T54" fmla="*/ 166 w 375"/>
              <a:gd name="T55" fmla="*/ 133 h 239"/>
              <a:gd name="T56" fmla="*/ 166 w 375"/>
              <a:gd name="T57" fmla="*/ 133 h 239"/>
              <a:gd name="T58" fmla="*/ 190 w 375"/>
              <a:gd name="T59" fmla="*/ 189 h 239"/>
              <a:gd name="T60" fmla="*/ 217 w 375"/>
              <a:gd name="T61" fmla="*/ 213 h 239"/>
              <a:gd name="T62" fmla="*/ 240 w 375"/>
              <a:gd name="T63" fmla="*/ 238 h 239"/>
              <a:gd name="T64" fmla="*/ 242 w 375"/>
              <a:gd name="T65" fmla="*/ 237 h 239"/>
              <a:gd name="T66" fmla="*/ 241 w 375"/>
              <a:gd name="T67" fmla="*/ 234 h 239"/>
              <a:gd name="T68" fmla="*/ 170 w 375"/>
              <a:gd name="T69" fmla="*/ 132 h 239"/>
              <a:gd name="T70" fmla="*/ 162 w 375"/>
              <a:gd name="T71" fmla="*/ 122 h 239"/>
              <a:gd name="T72" fmla="*/ 136 w 375"/>
              <a:gd name="T73" fmla="*/ 101 h 239"/>
              <a:gd name="T74" fmla="*/ 211 w 375"/>
              <a:gd name="T75" fmla="*/ 118 h 239"/>
              <a:gd name="T76" fmla="*/ 235 w 375"/>
              <a:gd name="T77" fmla="*/ 126 h 239"/>
              <a:gd name="T78" fmla="*/ 290 w 375"/>
              <a:gd name="T79" fmla="*/ 175 h 239"/>
              <a:gd name="T80" fmla="*/ 330 w 375"/>
              <a:gd name="T81" fmla="*/ 189 h 239"/>
              <a:gd name="T82" fmla="*/ 372 w 375"/>
              <a:gd name="T83" fmla="*/ 207 h 239"/>
              <a:gd name="T84" fmla="*/ 373 w 375"/>
              <a:gd name="T85" fmla="*/ 20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3" y="204"/>
                </a:moveTo>
                <a:cubicBezTo>
                  <a:pt x="373" y="204"/>
                  <a:pt x="372" y="204"/>
                  <a:pt x="372" y="203"/>
                </a:cubicBezTo>
                <a:cubicBezTo>
                  <a:pt x="369" y="185"/>
                  <a:pt x="359" y="167"/>
                  <a:pt x="349" y="152"/>
                </a:cubicBezTo>
                <a:cubicBezTo>
                  <a:pt x="340" y="138"/>
                  <a:pt x="328" y="124"/>
                  <a:pt x="313" y="116"/>
                </a:cubicBezTo>
                <a:cubicBezTo>
                  <a:pt x="291" y="106"/>
                  <a:pt x="252" y="98"/>
                  <a:pt x="235" y="120"/>
                </a:cubicBezTo>
                <a:cubicBezTo>
                  <a:pt x="235" y="121"/>
                  <a:pt x="235" y="121"/>
                  <a:pt x="235" y="121"/>
                </a:cubicBezTo>
                <a:cubicBezTo>
                  <a:pt x="199" y="109"/>
                  <a:pt x="162" y="101"/>
                  <a:pt x="126" y="95"/>
                </a:cubicBezTo>
                <a:cubicBezTo>
                  <a:pt x="115" y="94"/>
                  <a:pt x="103" y="92"/>
                  <a:pt x="92" y="90"/>
                </a:cubicBezTo>
                <a:cubicBezTo>
                  <a:pt x="106" y="72"/>
                  <a:pt x="129" y="62"/>
                  <a:pt x="150" y="54"/>
                </a:cubicBezTo>
                <a:cubicBezTo>
                  <a:pt x="163" y="49"/>
                  <a:pt x="177" y="44"/>
                  <a:pt x="192" y="41"/>
                </a:cubicBezTo>
                <a:cubicBezTo>
                  <a:pt x="192" y="41"/>
                  <a:pt x="192" y="42"/>
                  <a:pt x="192" y="42"/>
                </a:cubicBezTo>
                <a:cubicBezTo>
                  <a:pt x="217" y="73"/>
                  <a:pt x="262" y="56"/>
                  <a:pt x="296" y="59"/>
                </a:cubicBezTo>
                <a:cubicBezTo>
                  <a:pt x="298" y="59"/>
                  <a:pt x="298" y="56"/>
                  <a:pt x="297" y="56"/>
                </a:cubicBezTo>
                <a:cubicBezTo>
                  <a:pt x="296" y="56"/>
                  <a:pt x="296" y="55"/>
                  <a:pt x="296" y="55"/>
                </a:cubicBezTo>
                <a:cubicBezTo>
                  <a:pt x="296" y="55"/>
                  <a:pt x="296" y="55"/>
                  <a:pt x="296" y="55"/>
                </a:cubicBezTo>
                <a:cubicBezTo>
                  <a:pt x="285" y="17"/>
                  <a:pt x="214" y="0"/>
                  <a:pt x="193" y="37"/>
                </a:cubicBezTo>
                <a:cubicBezTo>
                  <a:pt x="176" y="40"/>
                  <a:pt x="159" y="46"/>
                  <a:pt x="144" y="53"/>
                </a:cubicBezTo>
                <a:cubicBezTo>
                  <a:pt x="125" y="60"/>
                  <a:pt x="100" y="71"/>
                  <a:pt x="90" y="90"/>
                </a:cubicBezTo>
                <a:cubicBezTo>
                  <a:pt x="79" y="88"/>
                  <a:pt x="69" y="86"/>
                  <a:pt x="58" y="85"/>
                </a:cubicBezTo>
                <a:cubicBezTo>
                  <a:pt x="40" y="83"/>
                  <a:pt x="16" y="80"/>
                  <a:pt x="0" y="90"/>
                </a:cubicBezTo>
                <a:cubicBezTo>
                  <a:pt x="0" y="91"/>
                  <a:pt x="0" y="92"/>
                  <a:pt x="1" y="92"/>
                </a:cubicBezTo>
                <a:cubicBezTo>
                  <a:pt x="23" y="85"/>
                  <a:pt x="44" y="86"/>
                  <a:pt x="67" y="90"/>
                </a:cubicBezTo>
                <a:cubicBezTo>
                  <a:pt x="74" y="91"/>
                  <a:pt x="81" y="92"/>
                  <a:pt x="88" y="93"/>
                </a:cubicBezTo>
                <a:cubicBezTo>
                  <a:pt x="88" y="94"/>
                  <a:pt x="89" y="94"/>
                  <a:pt x="89" y="93"/>
                </a:cubicBezTo>
                <a:cubicBezTo>
                  <a:pt x="89" y="93"/>
                  <a:pt x="89" y="93"/>
                  <a:pt x="89" y="93"/>
                </a:cubicBezTo>
                <a:cubicBezTo>
                  <a:pt x="103" y="95"/>
                  <a:pt x="117" y="98"/>
                  <a:pt x="131" y="100"/>
                </a:cubicBezTo>
                <a:cubicBezTo>
                  <a:pt x="142" y="108"/>
                  <a:pt x="152" y="117"/>
                  <a:pt x="161" y="127"/>
                </a:cubicBezTo>
                <a:cubicBezTo>
                  <a:pt x="163" y="129"/>
                  <a:pt x="165" y="131"/>
                  <a:pt x="166" y="133"/>
                </a:cubicBezTo>
                <a:cubicBezTo>
                  <a:pt x="166" y="133"/>
                  <a:pt x="166" y="133"/>
                  <a:pt x="166" y="133"/>
                </a:cubicBezTo>
                <a:cubicBezTo>
                  <a:pt x="163" y="155"/>
                  <a:pt x="175" y="174"/>
                  <a:pt x="190" y="189"/>
                </a:cubicBezTo>
                <a:cubicBezTo>
                  <a:pt x="199" y="197"/>
                  <a:pt x="208" y="205"/>
                  <a:pt x="217" y="213"/>
                </a:cubicBezTo>
                <a:cubicBezTo>
                  <a:pt x="226" y="221"/>
                  <a:pt x="233" y="230"/>
                  <a:pt x="240" y="238"/>
                </a:cubicBezTo>
                <a:cubicBezTo>
                  <a:pt x="241" y="239"/>
                  <a:pt x="243" y="238"/>
                  <a:pt x="242" y="237"/>
                </a:cubicBezTo>
                <a:cubicBezTo>
                  <a:pt x="242" y="236"/>
                  <a:pt x="241" y="235"/>
                  <a:pt x="241" y="234"/>
                </a:cubicBezTo>
                <a:cubicBezTo>
                  <a:pt x="232" y="195"/>
                  <a:pt x="226" y="122"/>
                  <a:pt x="170" y="132"/>
                </a:cubicBezTo>
                <a:cubicBezTo>
                  <a:pt x="167" y="128"/>
                  <a:pt x="165" y="125"/>
                  <a:pt x="162" y="122"/>
                </a:cubicBezTo>
                <a:cubicBezTo>
                  <a:pt x="155" y="115"/>
                  <a:pt x="146" y="106"/>
                  <a:pt x="136" y="101"/>
                </a:cubicBezTo>
                <a:cubicBezTo>
                  <a:pt x="161" y="105"/>
                  <a:pt x="186" y="111"/>
                  <a:pt x="211" y="118"/>
                </a:cubicBezTo>
                <a:cubicBezTo>
                  <a:pt x="219" y="120"/>
                  <a:pt x="227" y="123"/>
                  <a:pt x="235" y="126"/>
                </a:cubicBezTo>
                <a:cubicBezTo>
                  <a:pt x="249" y="147"/>
                  <a:pt x="267" y="165"/>
                  <a:pt x="290" y="175"/>
                </a:cubicBezTo>
                <a:cubicBezTo>
                  <a:pt x="303" y="181"/>
                  <a:pt x="317" y="185"/>
                  <a:pt x="330" y="189"/>
                </a:cubicBezTo>
                <a:cubicBezTo>
                  <a:pt x="345" y="194"/>
                  <a:pt x="358" y="200"/>
                  <a:pt x="372" y="207"/>
                </a:cubicBezTo>
                <a:cubicBezTo>
                  <a:pt x="374" y="207"/>
                  <a:pt x="375" y="205"/>
                  <a:pt x="373" y="204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>
            <a:off x="3671888" y="369519"/>
            <a:ext cx="301625" cy="300038"/>
          </a:xfrm>
          <a:custGeom>
            <a:avLst/>
            <a:gdLst>
              <a:gd name="T0" fmla="*/ 63 w 110"/>
              <a:gd name="T1" fmla="*/ 38 h 109"/>
              <a:gd name="T2" fmla="*/ 0 w 110"/>
              <a:gd name="T3" fmla="*/ 5 h 109"/>
              <a:gd name="T4" fmla="*/ 0 w 110"/>
              <a:gd name="T5" fmla="*/ 5 h 109"/>
              <a:gd name="T6" fmla="*/ 64 w 110"/>
              <a:gd name="T7" fmla="*/ 45 h 109"/>
              <a:gd name="T8" fmla="*/ 106 w 110"/>
              <a:gd name="T9" fmla="*/ 107 h 109"/>
              <a:gd name="T10" fmla="*/ 109 w 110"/>
              <a:gd name="T11" fmla="*/ 105 h 109"/>
              <a:gd name="T12" fmla="*/ 63 w 110"/>
              <a:gd name="T13" fmla="*/ 3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" h="109">
                <a:moveTo>
                  <a:pt x="63" y="38"/>
                </a:moveTo>
                <a:cubicBezTo>
                  <a:pt x="47" y="21"/>
                  <a:pt x="25" y="0"/>
                  <a:pt x="0" y="5"/>
                </a:cubicBezTo>
                <a:cubicBezTo>
                  <a:pt x="0" y="5"/>
                  <a:pt x="0" y="5"/>
                  <a:pt x="0" y="5"/>
                </a:cubicBezTo>
                <a:cubicBezTo>
                  <a:pt x="27" y="7"/>
                  <a:pt x="47" y="25"/>
                  <a:pt x="64" y="45"/>
                </a:cubicBezTo>
                <a:cubicBezTo>
                  <a:pt x="80" y="64"/>
                  <a:pt x="93" y="85"/>
                  <a:pt x="106" y="107"/>
                </a:cubicBezTo>
                <a:cubicBezTo>
                  <a:pt x="107" y="109"/>
                  <a:pt x="110" y="107"/>
                  <a:pt x="109" y="105"/>
                </a:cubicBezTo>
                <a:cubicBezTo>
                  <a:pt x="96" y="82"/>
                  <a:pt x="81" y="59"/>
                  <a:pt x="6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>
            <a:off x="3913188" y="652095"/>
            <a:ext cx="211138" cy="212725"/>
          </a:xfrm>
          <a:custGeom>
            <a:avLst/>
            <a:gdLst>
              <a:gd name="T0" fmla="*/ 20 w 77"/>
              <a:gd name="T1" fmla="*/ 0 h 77"/>
              <a:gd name="T2" fmla="*/ 18 w 77"/>
              <a:gd name="T3" fmla="*/ 0 h 77"/>
              <a:gd name="T4" fmla="*/ 17 w 77"/>
              <a:gd name="T5" fmla="*/ 3 h 77"/>
              <a:gd name="T6" fmla="*/ 11 w 77"/>
              <a:gd name="T7" fmla="*/ 69 h 77"/>
              <a:gd name="T8" fmla="*/ 24 w 77"/>
              <a:gd name="T9" fmla="*/ 76 h 77"/>
              <a:gd name="T10" fmla="*/ 31 w 77"/>
              <a:gd name="T11" fmla="*/ 61 h 77"/>
              <a:gd name="T12" fmla="*/ 48 w 77"/>
              <a:gd name="T13" fmla="*/ 74 h 77"/>
              <a:gd name="T14" fmla="*/ 50 w 77"/>
              <a:gd name="T15" fmla="*/ 73 h 77"/>
              <a:gd name="T16" fmla="*/ 53 w 77"/>
              <a:gd name="T17" fmla="*/ 52 h 77"/>
              <a:gd name="T18" fmla="*/ 69 w 77"/>
              <a:gd name="T19" fmla="*/ 57 h 77"/>
              <a:gd name="T20" fmla="*/ 76 w 77"/>
              <a:gd name="T21" fmla="*/ 41 h 77"/>
              <a:gd name="T22" fmla="*/ 20 w 77"/>
              <a:gd name="T23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7" h="77">
                <a:moveTo>
                  <a:pt x="20" y="0"/>
                </a:moveTo>
                <a:cubicBezTo>
                  <a:pt x="19" y="0"/>
                  <a:pt x="19" y="0"/>
                  <a:pt x="18" y="0"/>
                </a:cubicBezTo>
                <a:cubicBezTo>
                  <a:pt x="17" y="1"/>
                  <a:pt x="16" y="2"/>
                  <a:pt x="17" y="3"/>
                </a:cubicBezTo>
                <a:cubicBezTo>
                  <a:pt x="8" y="23"/>
                  <a:pt x="0" y="49"/>
                  <a:pt x="11" y="69"/>
                </a:cubicBezTo>
                <a:cubicBezTo>
                  <a:pt x="14" y="74"/>
                  <a:pt x="19" y="77"/>
                  <a:pt x="24" y="76"/>
                </a:cubicBezTo>
                <a:cubicBezTo>
                  <a:pt x="30" y="74"/>
                  <a:pt x="31" y="67"/>
                  <a:pt x="31" y="61"/>
                </a:cubicBezTo>
                <a:cubicBezTo>
                  <a:pt x="35" y="67"/>
                  <a:pt x="41" y="72"/>
                  <a:pt x="48" y="74"/>
                </a:cubicBezTo>
                <a:cubicBezTo>
                  <a:pt x="49" y="75"/>
                  <a:pt x="50" y="74"/>
                  <a:pt x="50" y="73"/>
                </a:cubicBezTo>
                <a:cubicBezTo>
                  <a:pt x="53" y="66"/>
                  <a:pt x="54" y="59"/>
                  <a:pt x="53" y="52"/>
                </a:cubicBezTo>
                <a:cubicBezTo>
                  <a:pt x="58" y="56"/>
                  <a:pt x="63" y="59"/>
                  <a:pt x="69" y="57"/>
                </a:cubicBezTo>
                <a:cubicBezTo>
                  <a:pt x="76" y="55"/>
                  <a:pt x="77" y="46"/>
                  <a:pt x="76" y="41"/>
                </a:cubicBezTo>
                <a:cubicBezTo>
                  <a:pt x="74" y="14"/>
                  <a:pt x="41" y="4"/>
                  <a:pt x="20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>
            <a:off x="7556500" y="377457"/>
            <a:ext cx="693738" cy="965200"/>
          </a:xfrm>
          <a:custGeom>
            <a:avLst/>
            <a:gdLst>
              <a:gd name="T0" fmla="*/ 204 w 253"/>
              <a:gd name="T1" fmla="*/ 131 h 351"/>
              <a:gd name="T2" fmla="*/ 110 w 253"/>
              <a:gd name="T3" fmla="*/ 138 h 351"/>
              <a:gd name="T4" fmla="*/ 107 w 253"/>
              <a:gd name="T5" fmla="*/ 131 h 351"/>
              <a:gd name="T6" fmla="*/ 81 w 253"/>
              <a:gd name="T7" fmla="*/ 78 h 351"/>
              <a:gd name="T8" fmla="*/ 1 w 253"/>
              <a:gd name="T9" fmla="*/ 1 h 351"/>
              <a:gd name="T10" fmla="*/ 1 w 253"/>
              <a:gd name="T11" fmla="*/ 2 h 351"/>
              <a:gd name="T12" fmla="*/ 80 w 253"/>
              <a:gd name="T13" fmla="*/ 86 h 351"/>
              <a:gd name="T14" fmla="*/ 106 w 253"/>
              <a:gd name="T15" fmla="*/ 138 h 351"/>
              <a:gd name="T16" fmla="*/ 126 w 253"/>
              <a:gd name="T17" fmla="*/ 187 h 351"/>
              <a:gd name="T18" fmla="*/ 127 w 253"/>
              <a:gd name="T19" fmla="*/ 188 h 351"/>
              <a:gd name="T20" fmla="*/ 112 w 253"/>
              <a:gd name="T21" fmla="*/ 279 h 351"/>
              <a:gd name="T22" fmla="*/ 167 w 253"/>
              <a:gd name="T23" fmla="*/ 349 h 351"/>
              <a:gd name="T24" fmla="*/ 208 w 253"/>
              <a:gd name="T25" fmla="*/ 336 h 351"/>
              <a:gd name="T26" fmla="*/ 213 w 253"/>
              <a:gd name="T27" fmla="*/ 290 h 351"/>
              <a:gd name="T28" fmla="*/ 130 w 253"/>
              <a:gd name="T29" fmla="*/ 187 h 351"/>
              <a:gd name="T30" fmla="*/ 129 w 253"/>
              <a:gd name="T31" fmla="*/ 187 h 351"/>
              <a:gd name="T32" fmla="*/ 128 w 253"/>
              <a:gd name="T33" fmla="*/ 187 h 351"/>
              <a:gd name="T34" fmla="*/ 128 w 253"/>
              <a:gd name="T35" fmla="*/ 186 h 351"/>
              <a:gd name="T36" fmla="*/ 116 w 253"/>
              <a:gd name="T37" fmla="*/ 150 h 351"/>
              <a:gd name="T38" fmla="*/ 128 w 253"/>
              <a:gd name="T39" fmla="*/ 163 h 351"/>
              <a:gd name="T40" fmla="*/ 169 w 253"/>
              <a:gd name="T41" fmla="*/ 193 h 351"/>
              <a:gd name="T42" fmla="*/ 236 w 253"/>
              <a:gd name="T43" fmla="*/ 200 h 351"/>
              <a:gd name="T44" fmla="*/ 204 w 253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04" y="131"/>
                </a:moveTo>
                <a:cubicBezTo>
                  <a:pt x="176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6"/>
                  <a:pt x="1" y="1"/>
                </a:cubicBezTo>
                <a:cubicBezTo>
                  <a:pt x="1" y="0"/>
                  <a:pt x="0" y="1"/>
                  <a:pt x="1" y="2"/>
                </a:cubicBezTo>
                <a:cubicBezTo>
                  <a:pt x="34" y="24"/>
                  <a:pt x="61" y="51"/>
                  <a:pt x="80" y="86"/>
                </a:cubicBezTo>
                <a:cubicBezTo>
                  <a:pt x="90" y="103"/>
                  <a:pt x="98" y="120"/>
                  <a:pt x="106" y="138"/>
                </a:cubicBezTo>
                <a:cubicBezTo>
                  <a:pt x="112" y="154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2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9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1" y="162"/>
                  <a:pt x="116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9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3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>
            <a:off x="7394575" y="358407"/>
            <a:ext cx="241300" cy="363538"/>
          </a:xfrm>
          <a:custGeom>
            <a:avLst/>
            <a:gdLst>
              <a:gd name="T0" fmla="*/ 85 w 88"/>
              <a:gd name="T1" fmla="*/ 88 h 132"/>
              <a:gd name="T2" fmla="*/ 34 w 88"/>
              <a:gd name="T3" fmla="*/ 81 h 132"/>
              <a:gd name="T4" fmla="*/ 17 w 88"/>
              <a:gd name="T5" fmla="*/ 44 h 132"/>
              <a:gd name="T6" fmla="*/ 2 w 88"/>
              <a:gd name="T7" fmla="*/ 1 h 132"/>
              <a:gd name="T8" fmla="*/ 0 w 88"/>
              <a:gd name="T9" fmla="*/ 2 h 132"/>
              <a:gd name="T10" fmla="*/ 15 w 88"/>
              <a:gd name="T11" fmla="*/ 48 h 132"/>
              <a:gd name="T12" fmla="*/ 32 w 88"/>
              <a:gd name="T13" fmla="*/ 84 h 132"/>
              <a:gd name="T14" fmla="*/ 32 w 88"/>
              <a:gd name="T15" fmla="*/ 86 h 132"/>
              <a:gd name="T16" fmla="*/ 28 w 88"/>
              <a:gd name="T17" fmla="*/ 123 h 132"/>
              <a:gd name="T18" fmla="*/ 47 w 88"/>
              <a:gd name="T19" fmla="*/ 112 h 132"/>
              <a:gd name="T20" fmla="*/ 68 w 88"/>
              <a:gd name="T21" fmla="*/ 121 h 132"/>
              <a:gd name="T22" fmla="*/ 70 w 88"/>
              <a:gd name="T23" fmla="*/ 118 h 132"/>
              <a:gd name="T24" fmla="*/ 68 w 88"/>
              <a:gd name="T25" fmla="*/ 103 h 132"/>
              <a:gd name="T26" fmla="*/ 83 w 88"/>
              <a:gd name="T27" fmla="*/ 103 h 132"/>
              <a:gd name="T28" fmla="*/ 85 w 88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5" y="88"/>
                </a:moveTo>
                <a:cubicBezTo>
                  <a:pt x="74" y="71"/>
                  <a:pt x="48" y="68"/>
                  <a:pt x="34" y="81"/>
                </a:cubicBezTo>
                <a:cubicBezTo>
                  <a:pt x="29" y="69"/>
                  <a:pt x="22" y="56"/>
                  <a:pt x="17" y="44"/>
                </a:cubicBezTo>
                <a:cubicBezTo>
                  <a:pt x="11" y="30"/>
                  <a:pt x="7" y="15"/>
                  <a:pt x="2" y="1"/>
                </a:cubicBezTo>
                <a:cubicBezTo>
                  <a:pt x="2" y="0"/>
                  <a:pt x="0" y="0"/>
                  <a:pt x="0" y="2"/>
                </a:cubicBezTo>
                <a:cubicBezTo>
                  <a:pt x="3" y="18"/>
                  <a:pt x="9" y="33"/>
                  <a:pt x="15" y="48"/>
                </a:cubicBezTo>
                <a:cubicBezTo>
                  <a:pt x="20" y="60"/>
                  <a:pt x="25" y="73"/>
                  <a:pt x="32" y="84"/>
                </a:cubicBezTo>
                <a:cubicBezTo>
                  <a:pt x="31" y="85"/>
                  <a:pt x="31" y="86"/>
                  <a:pt x="32" y="86"/>
                </a:cubicBezTo>
                <a:cubicBezTo>
                  <a:pt x="21" y="95"/>
                  <a:pt x="17" y="113"/>
                  <a:pt x="28" y="123"/>
                </a:cubicBezTo>
                <a:cubicBezTo>
                  <a:pt x="38" y="132"/>
                  <a:pt x="45" y="121"/>
                  <a:pt x="47" y="112"/>
                </a:cubicBezTo>
                <a:cubicBezTo>
                  <a:pt x="52" y="118"/>
                  <a:pt x="59" y="121"/>
                  <a:pt x="68" y="121"/>
                </a:cubicBezTo>
                <a:cubicBezTo>
                  <a:pt x="69" y="121"/>
                  <a:pt x="71" y="119"/>
                  <a:pt x="70" y="118"/>
                </a:cubicBezTo>
                <a:cubicBezTo>
                  <a:pt x="70" y="113"/>
                  <a:pt x="70" y="108"/>
                  <a:pt x="68" y="103"/>
                </a:cubicBezTo>
                <a:cubicBezTo>
                  <a:pt x="73" y="105"/>
                  <a:pt x="78" y="106"/>
                  <a:pt x="83" y="103"/>
                </a:cubicBezTo>
                <a:cubicBezTo>
                  <a:pt x="88" y="100"/>
                  <a:pt x="88" y="92"/>
                  <a:pt x="85" y="88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>
            <a:off x="6708775" y="482232"/>
            <a:ext cx="730250" cy="911225"/>
          </a:xfrm>
          <a:custGeom>
            <a:avLst/>
            <a:gdLst>
              <a:gd name="T0" fmla="*/ 213 w 266"/>
              <a:gd name="T1" fmla="*/ 328 h 331"/>
              <a:gd name="T2" fmla="*/ 212 w 266"/>
              <a:gd name="T3" fmla="*/ 326 h 331"/>
              <a:gd name="T4" fmla="*/ 228 w 266"/>
              <a:gd name="T5" fmla="*/ 273 h 331"/>
              <a:gd name="T6" fmla="*/ 223 w 266"/>
              <a:gd name="T7" fmla="*/ 222 h 331"/>
              <a:gd name="T8" fmla="*/ 161 w 266"/>
              <a:gd name="T9" fmla="*/ 175 h 331"/>
              <a:gd name="T10" fmla="*/ 161 w 266"/>
              <a:gd name="T11" fmla="*/ 175 h 331"/>
              <a:gd name="T12" fmla="*/ 94 w 266"/>
              <a:gd name="T13" fmla="*/ 86 h 331"/>
              <a:gd name="T14" fmla="*/ 72 w 266"/>
              <a:gd name="T15" fmla="*/ 59 h 331"/>
              <a:gd name="T16" fmla="*/ 139 w 266"/>
              <a:gd name="T17" fmla="*/ 69 h 331"/>
              <a:gd name="T18" fmla="*/ 179 w 266"/>
              <a:gd name="T19" fmla="*/ 86 h 331"/>
              <a:gd name="T20" fmla="*/ 179 w 266"/>
              <a:gd name="T21" fmla="*/ 87 h 331"/>
              <a:gd name="T22" fmla="*/ 248 w 266"/>
              <a:gd name="T23" fmla="*/ 167 h 331"/>
              <a:gd name="T24" fmla="*/ 250 w 266"/>
              <a:gd name="T25" fmla="*/ 165 h 331"/>
              <a:gd name="T26" fmla="*/ 250 w 266"/>
              <a:gd name="T27" fmla="*/ 164 h 331"/>
              <a:gd name="T28" fmla="*/ 250 w 266"/>
              <a:gd name="T29" fmla="*/ 164 h 331"/>
              <a:gd name="T30" fmla="*/ 183 w 266"/>
              <a:gd name="T31" fmla="*/ 84 h 331"/>
              <a:gd name="T32" fmla="*/ 135 w 266"/>
              <a:gd name="T33" fmla="*/ 64 h 331"/>
              <a:gd name="T34" fmla="*/ 70 w 266"/>
              <a:gd name="T35" fmla="*/ 58 h 331"/>
              <a:gd name="T36" fmla="*/ 49 w 266"/>
              <a:gd name="T37" fmla="*/ 33 h 331"/>
              <a:gd name="T38" fmla="*/ 1 w 266"/>
              <a:gd name="T39" fmla="*/ 0 h 331"/>
              <a:gd name="T40" fmla="*/ 1 w 266"/>
              <a:gd name="T41" fmla="*/ 2 h 331"/>
              <a:gd name="T42" fmla="*/ 52 w 266"/>
              <a:gd name="T43" fmla="*/ 43 h 331"/>
              <a:gd name="T44" fmla="*/ 67 w 266"/>
              <a:gd name="T45" fmla="*/ 59 h 331"/>
              <a:gd name="T46" fmla="*/ 67 w 266"/>
              <a:gd name="T47" fmla="*/ 60 h 331"/>
              <a:gd name="T48" fmla="*/ 67 w 266"/>
              <a:gd name="T49" fmla="*/ 60 h 331"/>
              <a:gd name="T50" fmla="*/ 95 w 266"/>
              <a:gd name="T51" fmla="*/ 92 h 331"/>
              <a:gd name="T52" fmla="*/ 101 w 266"/>
              <a:gd name="T53" fmla="*/ 132 h 331"/>
              <a:gd name="T54" fmla="*/ 101 w 266"/>
              <a:gd name="T55" fmla="*/ 140 h 331"/>
              <a:gd name="T56" fmla="*/ 100 w 266"/>
              <a:gd name="T57" fmla="*/ 140 h 331"/>
              <a:gd name="T58" fmla="*/ 83 w 266"/>
              <a:gd name="T59" fmla="*/ 198 h 331"/>
              <a:gd name="T60" fmla="*/ 88 w 266"/>
              <a:gd name="T61" fmla="*/ 234 h 331"/>
              <a:gd name="T62" fmla="*/ 89 w 266"/>
              <a:gd name="T63" fmla="*/ 268 h 331"/>
              <a:gd name="T64" fmla="*/ 92 w 266"/>
              <a:gd name="T65" fmla="*/ 268 h 331"/>
              <a:gd name="T66" fmla="*/ 92 w 266"/>
              <a:gd name="T67" fmla="*/ 266 h 331"/>
              <a:gd name="T68" fmla="*/ 105 w 266"/>
              <a:gd name="T69" fmla="*/ 142 h 331"/>
              <a:gd name="T70" fmla="*/ 104 w 266"/>
              <a:gd name="T71" fmla="*/ 129 h 331"/>
              <a:gd name="T72" fmla="*/ 98 w 266"/>
              <a:gd name="T73" fmla="*/ 96 h 331"/>
              <a:gd name="T74" fmla="*/ 144 w 266"/>
              <a:gd name="T75" fmla="*/ 157 h 331"/>
              <a:gd name="T76" fmla="*/ 158 w 266"/>
              <a:gd name="T77" fmla="*/ 179 h 331"/>
              <a:gd name="T78" fmla="*/ 168 w 266"/>
              <a:gd name="T79" fmla="*/ 252 h 331"/>
              <a:gd name="T80" fmla="*/ 190 w 266"/>
              <a:gd name="T81" fmla="*/ 289 h 331"/>
              <a:gd name="T82" fmla="*/ 210 w 266"/>
              <a:gd name="T83" fmla="*/ 329 h 331"/>
              <a:gd name="T84" fmla="*/ 213 w 266"/>
              <a:gd name="T85" fmla="*/ 328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6" h="331">
                <a:moveTo>
                  <a:pt x="213" y="328"/>
                </a:moveTo>
                <a:cubicBezTo>
                  <a:pt x="213" y="327"/>
                  <a:pt x="212" y="327"/>
                  <a:pt x="212" y="326"/>
                </a:cubicBezTo>
                <a:cubicBezTo>
                  <a:pt x="222" y="311"/>
                  <a:pt x="226" y="290"/>
                  <a:pt x="228" y="273"/>
                </a:cubicBezTo>
                <a:cubicBezTo>
                  <a:pt x="230" y="256"/>
                  <a:pt x="230" y="237"/>
                  <a:pt x="223" y="222"/>
                </a:cubicBezTo>
                <a:cubicBezTo>
                  <a:pt x="213" y="199"/>
                  <a:pt x="189" y="169"/>
                  <a:pt x="161" y="175"/>
                </a:cubicBezTo>
                <a:cubicBezTo>
                  <a:pt x="161" y="175"/>
                  <a:pt x="161" y="175"/>
                  <a:pt x="161" y="175"/>
                </a:cubicBezTo>
                <a:cubicBezTo>
                  <a:pt x="142" y="143"/>
                  <a:pt x="118" y="113"/>
                  <a:pt x="94" y="86"/>
                </a:cubicBezTo>
                <a:cubicBezTo>
                  <a:pt x="87" y="77"/>
                  <a:pt x="79" y="68"/>
                  <a:pt x="72" y="59"/>
                </a:cubicBezTo>
                <a:cubicBezTo>
                  <a:pt x="94" y="54"/>
                  <a:pt x="118" y="62"/>
                  <a:pt x="139" y="69"/>
                </a:cubicBezTo>
                <a:cubicBezTo>
                  <a:pt x="153" y="74"/>
                  <a:pt x="166" y="79"/>
                  <a:pt x="179" y="86"/>
                </a:cubicBezTo>
                <a:cubicBezTo>
                  <a:pt x="179" y="86"/>
                  <a:pt x="179" y="87"/>
                  <a:pt x="179" y="87"/>
                </a:cubicBezTo>
                <a:cubicBezTo>
                  <a:pt x="178" y="127"/>
                  <a:pt x="224" y="143"/>
                  <a:pt x="248" y="167"/>
                </a:cubicBezTo>
                <a:cubicBezTo>
                  <a:pt x="249" y="168"/>
                  <a:pt x="251" y="166"/>
                  <a:pt x="250" y="165"/>
                </a:cubicBezTo>
                <a:cubicBezTo>
                  <a:pt x="250" y="165"/>
                  <a:pt x="250" y="164"/>
                  <a:pt x="250" y="164"/>
                </a:cubicBezTo>
                <a:cubicBezTo>
                  <a:pt x="250" y="164"/>
                  <a:pt x="250" y="164"/>
                  <a:pt x="250" y="164"/>
                </a:cubicBezTo>
                <a:cubicBezTo>
                  <a:pt x="266" y="128"/>
                  <a:pt x="223" y="69"/>
                  <a:pt x="183" y="84"/>
                </a:cubicBezTo>
                <a:cubicBezTo>
                  <a:pt x="168" y="75"/>
                  <a:pt x="151" y="69"/>
                  <a:pt x="135" y="64"/>
                </a:cubicBezTo>
                <a:cubicBezTo>
                  <a:pt x="116" y="58"/>
                  <a:pt x="90" y="50"/>
                  <a:pt x="70" y="58"/>
                </a:cubicBezTo>
                <a:cubicBezTo>
                  <a:pt x="63" y="49"/>
                  <a:pt x="56" y="41"/>
                  <a:pt x="49" y="33"/>
                </a:cubicBezTo>
                <a:cubicBezTo>
                  <a:pt x="36" y="20"/>
                  <a:pt x="20" y="3"/>
                  <a:pt x="1" y="0"/>
                </a:cubicBezTo>
                <a:cubicBezTo>
                  <a:pt x="1" y="0"/>
                  <a:pt x="0" y="1"/>
                  <a:pt x="1" y="2"/>
                </a:cubicBezTo>
                <a:cubicBezTo>
                  <a:pt x="22" y="11"/>
                  <a:pt x="38" y="26"/>
                  <a:pt x="52" y="43"/>
                </a:cubicBezTo>
                <a:cubicBezTo>
                  <a:pt x="57" y="48"/>
                  <a:pt x="62" y="54"/>
                  <a:pt x="67" y="59"/>
                </a:cubicBezTo>
                <a:cubicBezTo>
                  <a:pt x="66" y="59"/>
                  <a:pt x="67" y="60"/>
                  <a:pt x="67" y="60"/>
                </a:cubicBezTo>
                <a:cubicBezTo>
                  <a:pt x="67" y="60"/>
                  <a:pt x="67" y="60"/>
                  <a:pt x="67" y="60"/>
                </a:cubicBezTo>
                <a:cubicBezTo>
                  <a:pt x="77" y="70"/>
                  <a:pt x="86" y="81"/>
                  <a:pt x="95" y="92"/>
                </a:cubicBezTo>
                <a:cubicBezTo>
                  <a:pt x="98" y="105"/>
                  <a:pt x="101" y="118"/>
                  <a:pt x="101" y="132"/>
                </a:cubicBezTo>
                <a:cubicBezTo>
                  <a:pt x="101" y="135"/>
                  <a:pt x="101" y="137"/>
                  <a:pt x="101" y="140"/>
                </a:cubicBezTo>
                <a:cubicBezTo>
                  <a:pt x="101" y="140"/>
                  <a:pt x="101" y="140"/>
                  <a:pt x="100" y="140"/>
                </a:cubicBezTo>
                <a:cubicBezTo>
                  <a:pt x="84" y="155"/>
                  <a:pt x="81" y="177"/>
                  <a:pt x="83" y="198"/>
                </a:cubicBezTo>
                <a:cubicBezTo>
                  <a:pt x="84" y="210"/>
                  <a:pt x="86" y="222"/>
                  <a:pt x="88" y="234"/>
                </a:cubicBezTo>
                <a:cubicBezTo>
                  <a:pt x="89" y="246"/>
                  <a:pt x="89" y="257"/>
                  <a:pt x="89" y="268"/>
                </a:cubicBezTo>
                <a:cubicBezTo>
                  <a:pt x="89" y="270"/>
                  <a:pt x="92" y="270"/>
                  <a:pt x="92" y="268"/>
                </a:cubicBezTo>
                <a:cubicBezTo>
                  <a:pt x="92" y="267"/>
                  <a:pt x="92" y="266"/>
                  <a:pt x="92" y="266"/>
                </a:cubicBezTo>
                <a:cubicBezTo>
                  <a:pt x="111" y="230"/>
                  <a:pt x="153" y="170"/>
                  <a:pt x="105" y="142"/>
                </a:cubicBezTo>
                <a:cubicBezTo>
                  <a:pt x="104" y="137"/>
                  <a:pt x="104" y="133"/>
                  <a:pt x="104" y="129"/>
                </a:cubicBezTo>
                <a:cubicBezTo>
                  <a:pt x="103" y="118"/>
                  <a:pt x="103" y="106"/>
                  <a:pt x="98" y="96"/>
                </a:cubicBezTo>
                <a:cubicBezTo>
                  <a:pt x="115" y="116"/>
                  <a:pt x="130" y="136"/>
                  <a:pt x="144" y="157"/>
                </a:cubicBezTo>
                <a:cubicBezTo>
                  <a:pt x="149" y="164"/>
                  <a:pt x="153" y="171"/>
                  <a:pt x="158" y="179"/>
                </a:cubicBezTo>
                <a:cubicBezTo>
                  <a:pt x="155" y="204"/>
                  <a:pt x="157" y="229"/>
                  <a:pt x="168" y="252"/>
                </a:cubicBezTo>
                <a:cubicBezTo>
                  <a:pt x="174" y="265"/>
                  <a:pt x="182" y="277"/>
                  <a:pt x="190" y="289"/>
                </a:cubicBezTo>
                <a:cubicBezTo>
                  <a:pt x="198" y="302"/>
                  <a:pt x="204" y="315"/>
                  <a:pt x="210" y="329"/>
                </a:cubicBezTo>
                <a:cubicBezTo>
                  <a:pt x="211" y="331"/>
                  <a:pt x="213" y="330"/>
                  <a:pt x="213" y="32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>
            <a:off x="6221413" y="699720"/>
            <a:ext cx="546100" cy="498475"/>
          </a:xfrm>
          <a:custGeom>
            <a:avLst/>
            <a:gdLst>
              <a:gd name="T0" fmla="*/ 145 w 199"/>
              <a:gd name="T1" fmla="*/ 150 h 181"/>
              <a:gd name="T2" fmla="*/ 169 w 199"/>
              <a:gd name="T3" fmla="*/ 142 h 181"/>
              <a:gd name="T4" fmla="*/ 176 w 199"/>
              <a:gd name="T5" fmla="*/ 118 h 181"/>
              <a:gd name="T6" fmla="*/ 184 w 199"/>
              <a:gd name="T7" fmla="*/ 88 h 181"/>
              <a:gd name="T8" fmla="*/ 130 w 199"/>
              <a:gd name="T9" fmla="*/ 107 h 181"/>
              <a:gd name="T10" fmla="*/ 128 w 199"/>
              <a:gd name="T11" fmla="*/ 107 h 181"/>
              <a:gd name="T12" fmla="*/ 128 w 199"/>
              <a:gd name="T13" fmla="*/ 108 h 181"/>
              <a:gd name="T14" fmla="*/ 90 w 199"/>
              <a:gd name="T15" fmla="*/ 87 h 181"/>
              <a:gd name="T16" fmla="*/ 54 w 199"/>
              <a:gd name="T17" fmla="*/ 57 h 181"/>
              <a:gd name="T18" fmla="*/ 25 w 199"/>
              <a:gd name="T19" fmla="*/ 22 h 181"/>
              <a:gd name="T20" fmla="*/ 2 w 199"/>
              <a:gd name="T21" fmla="*/ 0 h 181"/>
              <a:gd name="T22" fmla="*/ 1 w 199"/>
              <a:gd name="T23" fmla="*/ 1 h 181"/>
              <a:gd name="T24" fmla="*/ 59 w 199"/>
              <a:gd name="T25" fmla="*/ 68 h 181"/>
              <a:gd name="T26" fmla="*/ 126 w 199"/>
              <a:gd name="T27" fmla="*/ 111 h 181"/>
              <a:gd name="T28" fmla="*/ 115 w 199"/>
              <a:gd name="T29" fmla="*/ 133 h 181"/>
              <a:gd name="T30" fmla="*/ 111 w 199"/>
              <a:gd name="T31" fmla="*/ 159 h 181"/>
              <a:gd name="T32" fmla="*/ 145 w 199"/>
              <a:gd name="T33" fmla="*/ 15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45" y="150"/>
                </a:moveTo>
                <a:cubicBezTo>
                  <a:pt x="153" y="154"/>
                  <a:pt x="164" y="149"/>
                  <a:pt x="169" y="142"/>
                </a:cubicBezTo>
                <a:cubicBezTo>
                  <a:pt x="175" y="135"/>
                  <a:pt x="178" y="126"/>
                  <a:pt x="176" y="118"/>
                </a:cubicBezTo>
                <a:cubicBezTo>
                  <a:pt x="188" y="114"/>
                  <a:pt x="199" y="96"/>
                  <a:pt x="184" y="88"/>
                </a:cubicBezTo>
                <a:cubicBezTo>
                  <a:pt x="164" y="78"/>
                  <a:pt x="144" y="94"/>
                  <a:pt x="130" y="107"/>
                </a:cubicBezTo>
                <a:cubicBezTo>
                  <a:pt x="129" y="107"/>
                  <a:pt x="129" y="107"/>
                  <a:pt x="128" y="107"/>
                </a:cubicBezTo>
                <a:cubicBezTo>
                  <a:pt x="128" y="107"/>
                  <a:pt x="128" y="108"/>
                  <a:pt x="128" y="108"/>
                </a:cubicBezTo>
                <a:cubicBezTo>
                  <a:pt x="115" y="100"/>
                  <a:pt x="102" y="95"/>
                  <a:pt x="90" y="87"/>
                </a:cubicBezTo>
                <a:cubicBezTo>
                  <a:pt x="77" y="78"/>
                  <a:pt x="65" y="69"/>
                  <a:pt x="54" y="57"/>
                </a:cubicBezTo>
                <a:cubicBezTo>
                  <a:pt x="44" y="46"/>
                  <a:pt x="34" y="34"/>
                  <a:pt x="25" y="22"/>
                </a:cubicBezTo>
                <a:cubicBezTo>
                  <a:pt x="18" y="14"/>
                  <a:pt x="11" y="5"/>
                  <a:pt x="2" y="0"/>
                </a:cubicBezTo>
                <a:cubicBezTo>
                  <a:pt x="1" y="0"/>
                  <a:pt x="0" y="1"/>
                  <a:pt x="1" y="1"/>
                </a:cubicBezTo>
                <a:cubicBezTo>
                  <a:pt x="22" y="22"/>
                  <a:pt x="37" y="47"/>
                  <a:pt x="59" y="68"/>
                </a:cubicBezTo>
                <a:cubicBezTo>
                  <a:pt x="78" y="85"/>
                  <a:pt x="101" y="102"/>
                  <a:pt x="126" y="111"/>
                </a:cubicBezTo>
                <a:cubicBezTo>
                  <a:pt x="121" y="118"/>
                  <a:pt x="118" y="125"/>
                  <a:pt x="115" y="133"/>
                </a:cubicBezTo>
                <a:cubicBezTo>
                  <a:pt x="112" y="141"/>
                  <a:pt x="109" y="151"/>
                  <a:pt x="111" y="159"/>
                </a:cubicBezTo>
                <a:cubicBezTo>
                  <a:pt x="118" y="181"/>
                  <a:pt x="140" y="162"/>
                  <a:pt x="145" y="150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>
            <a:off x="6338888" y="666382"/>
            <a:ext cx="307975" cy="201613"/>
          </a:xfrm>
          <a:custGeom>
            <a:avLst/>
            <a:gdLst>
              <a:gd name="T0" fmla="*/ 110 w 112"/>
              <a:gd name="T1" fmla="*/ 6 h 73"/>
              <a:gd name="T2" fmla="*/ 46 w 112"/>
              <a:gd name="T3" fmla="*/ 15 h 73"/>
              <a:gd name="T4" fmla="*/ 1 w 112"/>
              <a:gd name="T5" fmla="*/ 61 h 73"/>
              <a:gd name="T6" fmla="*/ 1 w 112"/>
              <a:gd name="T7" fmla="*/ 61 h 73"/>
              <a:gd name="T8" fmla="*/ 1 w 112"/>
              <a:gd name="T9" fmla="*/ 63 h 73"/>
              <a:gd name="T10" fmla="*/ 1 w 112"/>
              <a:gd name="T11" fmla="*/ 64 h 73"/>
              <a:gd name="T12" fmla="*/ 2 w 112"/>
              <a:gd name="T13" fmla="*/ 64 h 73"/>
              <a:gd name="T14" fmla="*/ 2 w 112"/>
              <a:gd name="T15" fmla="*/ 64 h 73"/>
              <a:gd name="T16" fmla="*/ 66 w 112"/>
              <a:gd name="T17" fmla="*/ 56 h 73"/>
              <a:gd name="T18" fmla="*/ 109 w 112"/>
              <a:gd name="T19" fmla="*/ 9 h 73"/>
              <a:gd name="T20" fmla="*/ 110 w 112"/>
              <a:gd name="T21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2" h="73">
                <a:moveTo>
                  <a:pt x="110" y="6"/>
                </a:moveTo>
                <a:cubicBezTo>
                  <a:pt x="89" y="0"/>
                  <a:pt x="64" y="6"/>
                  <a:pt x="46" y="15"/>
                </a:cubicBezTo>
                <a:cubicBezTo>
                  <a:pt x="27" y="25"/>
                  <a:pt x="7" y="39"/>
                  <a:pt x="1" y="61"/>
                </a:cubicBezTo>
                <a:cubicBezTo>
                  <a:pt x="1" y="61"/>
                  <a:pt x="1" y="61"/>
                  <a:pt x="1" y="61"/>
                </a:cubicBezTo>
                <a:cubicBezTo>
                  <a:pt x="0" y="62"/>
                  <a:pt x="1" y="63"/>
                  <a:pt x="1" y="63"/>
                </a:cubicBezTo>
                <a:cubicBezTo>
                  <a:pt x="1" y="64"/>
                  <a:pt x="1" y="64"/>
                  <a:pt x="1" y="64"/>
                </a:cubicBezTo>
                <a:cubicBezTo>
                  <a:pt x="1" y="64"/>
                  <a:pt x="2" y="64"/>
                  <a:pt x="2" y="64"/>
                </a:cubicBezTo>
                <a:cubicBezTo>
                  <a:pt x="2" y="64"/>
                  <a:pt x="2" y="64"/>
                  <a:pt x="2" y="64"/>
                </a:cubicBezTo>
                <a:cubicBezTo>
                  <a:pt x="20" y="73"/>
                  <a:pt x="49" y="65"/>
                  <a:pt x="66" y="56"/>
                </a:cubicBezTo>
                <a:cubicBezTo>
                  <a:pt x="84" y="47"/>
                  <a:pt x="104" y="30"/>
                  <a:pt x="109" y="9"/>
                </a:cubicBezTo>
                <a:cubicBezTo>
                  <a:pt x="111" y="9"/>
                  <a:pt x="112" y="7"/>
                  <a:pt x="110" y="6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>
            <a:off x="6297613" y="891807"/>
            <a:ext cx="142875" cy="341313"/>
          </a:xfrm>
          <a:custGeom>
            <a:avLst/>
            <a:gdLst>
              <a:gd name="T0" fmla="*/ 19 w 52"/>
              <a:gd name="T1" fmla="*/ 123 h 124"/>
              <a:gd name="T2" fmla="*/ 47 w 52"/>
              <a:gd name="T3" fmla="*/ 60 h 124"/>
              <a:gd name="T4" fmla="*/ 36 w 52"/>
              <a:gd name="T5" fmla="*/ 2 h 124"/>
              <a:gd name="T6" fmla="*/ 36 w 52"/>
              <a:gd name="T7" fmla="*/ 1 h 124"/>
              <a:gd name="T8" fmla="*/ 36 w 52"/>
              <a:gd name="T9" fmla="*/ 0 h 124"/>
              <a:gd name="T10" fmla="*/ 35 w 52"/>
              <a:gd name="T11" fmla="*/ 1 h 124"/>
              <a:gd name="T12" fmla="*/ 35 w 52"/>
              <a:gd name="T13" fmla="*/ 1 h 124"/>
              <a:gd name="T14" fmla="*/ 13 w 52"/>
              <a:gd name="T15" fmla="*/ 120 h 124"/>
              <a:gd name="T16" fmla="*/ 16 w 52"/>
              <a:gd name="T17" fmla="*/ 121 h 124"/>
              <a:gd name="T18" fmla="*/ 19 w 52"/>
              <a:gd name="T19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9" y="123"/>
                </a:moveTo>
                <a:cubicBezTo>
                  <a:pt x="35" y="106"/>
                  <a:pt x="44" y="82"/>
                  <a:pt x="47" y="60"/>
                </a:cubicBezTo>
                <a:cubicBezTo>
                  <a:pt x="50" y="42"/>
                  <a:pt x="52" y="14"/>
                  <a:pt x="36" y="2"/>
                </a:cubicBezTo>
                <a:cubicBezTo>
                  <a:pt x="36" y="1"/>
                  <a:pt x="36" y="1"/>
                  <a:pt x="36" y="1"/>
                </a:cubicBezTo>
                <a:cubicBezTo>
                  <a:pt x="37" y="1"/>
                  <a:pt x="36" y="0"/>
                  <a:pt x="36" y="0"/>
                </a:cubicBezTo>
                <a:cubicBezTo>
                  <a:pt x="35" y="0"/>
                  <a:pt x="35" y="1"/>
                  <a:pt x="35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0" y="30"/>
                  <a:pt x="0" y="81"/>
                  <a:pt x="13" y="120"/>
                </a:cubicBezTo>
                <a:cubicBezTo>
                  <a:pt x="14" y="121"/>
                  <a:pt x="15" y="122"/>
                  <a:pt x="16" y="121"/>
                </a:cubicBezTo>
                <a:cubicBezTo>
                  <a:pt x="16" y="123"/>
                  <a:pt x="18" y="124"/>
                  <a:pt x="19" y="12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>
            <a:off x="8255000" y="752107"/>
            <a:ext cx="392113" cy="569913"/>
          </a:xfrm>
          <a:custGeom>
            <a:avLst/>
            <a:gdLst>
              <a:gd name="T0" fmla="*/ 47 w 143"/>
              <a:gd name="T1" fmla="*/ 202 h 207"/>
              <a:gd name="T2" fmla="*/ 68 w 143"/>
              <a:gd name="T3" fmla="*/ 192 h 207"/>
              <a:gd name="T4" fmla="*/ 61 w 143"/>
              <a:gd name="T5" fmla="*/ 176 h 207"/>
              <a:gd name="T6" fmla="*/ 60 w 143"/>
              <a:gd name="T7" fmla="*/ 175 h 207"/>
              <a:gd name="T8" fmla="*/ 58 w 143"/>
              <a:gd name="T9" fmla="*/ 174 h 207"/>
              <a:gd name="T10" fmla="*/ 71 w 143"/>
              <a:gd name="T11" fmla="*/ 131 h 207"/>
              <a:gd name="T12" fmla="*/ 99 w 143"/>
              <a:gd name="T13" fmla="*/ 181 h 207"/>
              <a:gd name="T14" fmla="*/ 94 w 143"/>
              <a:gd name="T15" fmla="*/ 198 h 207"/>
              <a:gd name="T16" fmla="*/ 107 w 143"/>
              <a:gd name="T17" fmla="*/ 203 h 207"/>
              <a:gd name="T18" fmla="*/ 114 w 143"/>
              <a:gd name="T19" fmla="*/ 189 h 207"/>
              <a:gd name="T20" fmla="*/ 104 w 143"/>
              <a:gd name="T21" fmla="*/ 181 h 207"/>
              <a:gd name="T22" fmla="*/ 88 w 143"/>
              <a:gd name="T23" fmla="*/ 153 h 207"/>
              <a:gd name="T24" fmla="*/ 112 w 143"/>
              <a:gd name="T25" fmla="*/ 162 h 207"/>
              <a:gd name="T26" fmla="*/ 121 w 143"/>
              <a:gd name="T27" fmla="*/ 172 h 207"/>
              <a:gd name="T28" fmla="*/ 135 w 143"/>
              <a:gd name="T29" fmla="*/ 168 h 207"/>
              <a:gd name="T30" fmla="*/ 128 w 143"/>
              <a:gd name="T31" fmla="*/ 152 h 207"/>
              <a:gd name="T32" fmla="*/ 112 w 143"/>
              <a:gd name="T33" fmla="*/ 157 h 207"/>
              <a:gd name="T34" fmla="*/ 112 w 143"/>
              <a:gd name="T35" fmla="*/ 157 h 207"/>
              <a:gd name="T36" fmla="*/ 86 w 143"/>
              <a:gd name="T37" fmla="*/ 150 h 207"/>
              <a:gd name="T38" fmla="*/ 62 w 143"/>
              <a:gd name="T39" fmla="*/ 97 h 207"/>
              <a:gd name="T40" fmla="*/ 117 w 143"/>
              <a:gd name="T41" fmla="*/ 119 h 207"/>
              <a:gd name="T42" fmla="*/ 129 w 143"/>
              <a:gd name="T43" fmla="*/ 130 h 207"/>
              <a:gd name="T44" fmla="*/ 143 w 143"/>
              <a:gd name="T45" fmla="*/ 118 h 207"/>
              <a:gd name="T46" fmla="*/ 131 w 143"/>
              <a:gd name="T47" fmla="*/ 102 h 207"/>
              <a:gd name="T48" fmla="*/ 119 w 143"/>
              <a:gd name="T49" fmla="*/ 111 h 207"/>
              <a:gd name="T50" fmla="*/ 117 w 143"/>
              <a:gd name="T51" fmla="*/ 113 h 207"/>
              <a:gd name="T52" fmla="*/ 117 w 143"/>
              <a:gd name="T53" fmla="*/ 115 h 207"/>
              <a:gd name="T54" fmla="*/ 61 w 143"/>
              <a:gd name="T55" fmla="*/ 93 h 207"/>
              <a:gd name="T56" fmla="*/ 47 w 143"/>
              <a:gd name="T57" fmla="*/ 33 h 207"/>
              <a:gd name="T58" fmla="*/ 109 w 143"/>
              <a:gd name="T59" fmla="*/ 60 h 207"/>
              <a:gd name="T60" fmla="*/ 124 w 143"/>
              <a:gd name="T61" fmla="*/ 70 h 207"/>
              <a:gd name="T62" fmla="*/ 135 w 143"/>
              <a:gd name="T63" fmla="*/ 58 h 207"/>
              <a:gd name="T64" fmla="*/ 120 w 143"/>
              <a:gd name="T65" fmla="*/ 44 h 207"/>
              <a:gd name="T66" fmla="*/ 109 w 143"/>
              <a:gd name="T67" fmla="*/ 55 h 207"/>
              <a:gd name="T68" fmla="*/ 47 w 143"/>
              <a:gd name="T69" fmla="*/ 30 h 207"/>
              <a:gd name="T70" fmla="*/ 41 w 143"/>
              <a:gd name="T71" fmla="*/ 1 h 207"/>
              <a:gd name="T72" fmla="*/ 40 w 143"/>
              <a:gd name="T73" fmla="*/ 1 h 207"/>
              <a:gd name="T74" fmla="*/ 47 w 143"/>
              <a:gd name="T75" fmla="*/ 61 h 207"/>
              <a:gd name="T76" fmla="*/ 37 w 143"/>
              <a:gd name="T77" fmla="*/ 91 h 207"/>
              <a:gd name="T78" fmla="*/ 23 w 143"/>
              <a:gd name="T79" fmla="*/ 111 h 207"/>
              <a:gd name="T80" fmla="*/ 17 w 143"/>
              <a:gd name="T81" fmla="*/ 110 h 207"/>
              <a:gd name="T82" fmla="*/ 15 w 143"/>
              <a:gd name="T83" fmla="*/ 110 h 207"/>
              <a:gd name="T84" fmla="*/ 5 w 143"/>
              <a:gd name="T85" fmla="*/ 128 h 207"/>
              <a:gd name="T86" fmla="*/ 27 w 143"/>
              <a:gd name="T87" fmla="*/ 140 h 207"/>
              <a:gd name="T88" fmla="*/ 35 w 143"/>
              <a:gd name="T89" fmla="*/ 119 h 207"/>
              <a:gd name="T90" fmla="*/ 28 w 143"/>
              <a:gd name="T91" fmla="*/ 113 h 207"/>
              <a:gd name="T92" fmla="*/ 49 w 143"/>
              <a:gd name="T93" fmla="*/ 68 h 207"/>
              <a:gd name="T94" fmla="*/ 69 w 143"/>
              <a:gd name="T95" fmla="*/ 126 h 207"/>
              <a:gd name="T96" fmla="*/ 68 w 143"/>
              <a:gd name="T97" fmla="*/ 126 h 207"/>
              <a:gd name="T98" fmla="*/ 53 w 143"/>
              <a:gd name="T99" fmla="*/ 174 h 207"/>
              <a:gd name="T100" fmla="*/ 41 w 143"/>
              <a:gd name="T101" fmla="*/ 184 h 207"/>
              <a:gd name="T102" fmla="*/ 47 w 143"/>
              <a:gd name="T103" fmla="*/ 202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3" h="207">
                <a:moveTo>
                  <a:pt x="47" y="202"/>
                </a:moveTo>
                <a:cubicBezTo>
                  <a:pt x="54" y="207"/>
                  <a:pt x="65" y="199"/>
                  <a:pt x="68" y="192"/>
                </a:cubicBezTo>
                <a:cubicBezTo>
                  <a:pt x="70" y="185"/>
                  <a:pt x="67" y="178"/>
                  <a:pt x="61" y="176"/>
                </a:cubicBezTo>
                <a:cubicBezTo>
                  <a:pt x="61" y="175"/>
                  <a:pt x="60" y="175"/>
                  <a:pt x="60" y="175"/>
                </a:cubicBezTo>
                <a:cubicBezTo>
                  <a:pt x="60" y="175"/>
                  <a:pt x="59" y="175"/>
                  <a:pt x="58" y="174"/>
                </a:cubicBezTo>
                <a:cubicBezTo>
                  <a:pt x="66" y="162"/>
                  <a:pt x="71" y="146"/>
                  <a:pt x="71" y="131"/>
                </a:cubicBezTo>
                <a:cubicBezTo>
                  <a:pt x="79" y="149"/>
                  <a:pt x="89" y="165"/>
                  <a:pt x="99" y="181"/>
                </a:cubicBezTo>
                <a:cubicBezTo>
                  <a:pt x="95" y="185"/>
                  <a:pt x="90" y="192"/>
                  <a:pt x="94" y="198"/>
                </a:cubicBezTo>
                <a:cubicBezTo>
                  <a:pt x="96" y="202"/>
                  <a:pt x="102" y="204"/>
                  <a:pt x="107" y="203"/>
                </a:cubicBezTo>
                <a:cubicBezTo>
                  <a:pt x="114" y="202"/>
                  <a:pt x="116" y="195"/>
                  <a:pt x="114" y="189"/>
                </a:cubicBezTo>
                <a:cubicBezTo>
                  <a:pt x="113" y="183"/>
                  <a:pt x="109" y="180"/>
                  <a:pt x="104" y="181"/>
                </a:cubicBezTo>
                <a:cubicBezTo>
                  <a:pt x="98" y="172"/>
                  <a:pt x="93" y="163"/>
                  <a:pt x="88" y="153"/>
                </a:cubicBezTo>
                <a:cubicBezTo>
                  <a:pt x="95" y="157"/>
                  <a:pt x="104" y="160"/>
                  <a:pt x="112" y="162"/>
                </a:cubicBezTo>
                <a:cubicBezTo>
                  <a:pt x="113" y="166"/>
                  <a:pt x="116" y="170"/>
                  <a:pt x="121" y="172"/>
                </a:cubicBezTo>
                <a:cubicBezTo>
                  <a:pt x="126" y="173"/>
                  <a:pt x="132" y="172"/>
                  <a:pt x="135" y="168"/>
                </a:cubicBezTo>
                <a:cubicBezTo>
                  <a:pt x="138" y="163"/>
                  <a:pt x="133" y="155"/>
                  <a:pt x="128" y="152"/>
                </a:cubicBezTo>
                <a:cubicBezTo>
                  <a:pt x="123" y="149"/>
                  <a:pt x="115" y="151"/>
                  <a:pt x="112" y="157"/>
                </a:cubicBezTo>
                <a:cubicBezTo>
                  <a:pt x="112" y="157"/>
                  <a:pt x="112" y="157"/>
                  <a:pt x="112" y="157"/>
                </a:cubicBezTo>
                <a:cubicBezTo>
                  <a:pt x="103" y="156"/>
                  <a:pt x="95" y="153"/>
                  <a:pt x="86" y="150"/>
                </a:cubicBezTo>
                <a:cubicBezTo>
                  <a:pt x="77" y="133"/>
                  <a:pt x="68" y="116"/>
                  <a:pt x="62" y="97"/>
                </a:cubicBezTo>
                <a:cubicBezTo>
                  <a:pt x="76" y="111"/>
                  <a:pt x="98" y="117"/>
                  <a:pt x="117" y="119"/>
                </a:cubicBezTo>
                <a:cubicBezTo>
                  <a:pt x="119" y="125"/>
                  <a:pt x="122" y="129"/>
                  <a:pt x="129" y="130"/>
                </a:cubicBezTo>
                <a:cubicBezTo>
                  <a:pt x="135" y="130"/>
                  <a:pt x="142" y="125"/>
                  <a:pt x="143" y="118"/>
                </a:cubicBezTo>
                <a:cubicBezTo>
                  <a:pt x="143" y="111"/>
                  <a:pt x="139" y="101"/>
                  <a:pt x="131" y="102"/>
                </a:cubicBezTo>
                <a:cubicBezTo>
                  <a:pt x="126" y="103"/>
                  <a:pt x="121" y="106"/>
                  <a:pt x="119" y="111"/>
                </a:cubicBezTo>
                <a:cubicBezTo>
                  <a:pt x="118" y="111"/>
                  <a:pt x="117" y="112"/>
                  <a:pt x="117" y="113"/>
                </a:cubicBezTo>
                <a:cubicBezTo>
                  <a:pt x="117" y="113"/>
                  <a:pt x="117" y="114"/>
                  <a:pt x="117" y="115"/>
                </a:cubicBezTo>
                <a:cubicBezTo>
                  <a:pt x="96" y="111"/>
                  <a:pt x="77" y="108"/>
                  <a:pt x="61" y="93"/>
                </a:cubicBezTo>
                <a:cubicBezTo>
                  <a:pt x="55" y="73"/>
                  <a:pt x="51" y="53"/>
                  <a:pt x="47" y="33"/>
                </a:cubicBezTo>
                <a:cubicBezTo>
                  <a:pt x="62" y="48"/>
                  <a:pt x="87" y="57"/>
                  <a:pt x="109" y="60"/>
                </a:cubicBezTo>
                <a:cubicBezTo>
                  <a:pt x="110" y="67"/>
                  <a:pt x="118" y="72"/>
                  <a:pt x="124" y="70"/>
                </a:cubicBezTo>
                <a:cubicBezTo>
                  <a:pt x="130" y="69"/>
                  <a:pt x="134" y="64"/>
                  <a:pt x="135" y="58"/>
                </a:cubicBezTo>
                <a:cubicBezTo>
                  <a:pt x="135" y="50"/>
                  <a:pt x="127" y="44"/>
                  <a:pt x="120" y="44"/>
                </a:cubicBezTo>
                <a:cubicBezTo>
                  <a:pt x="113" y="45"/>
                  <a:pt x="109" y="50"/>
                  <a:pt x="109" y="55"/>
                </a:cubicBezTo>
                <a:cubicBezTo>
                  <a:pt x="87" y="49"/>
                  <a:pt x="65" y="45"/>
                  <a:pt x="47" y="30"/>
                </a:cubicBezTo>
                <a:cubicBezTo>
                  <a:pt x="45" y="20"/>
                  <a:pt x="43" y="10"/>
                  <a:pt x="41" y="1"/>
                </a:cubicBezTo>
                <a:cubicBezTo>
                  <a:pt x="41" y="0"/>
                  <a:pt x="40" y="0"/>
                  <a:pt x="40" y="1"/>
                </a:cubicBezTo>
                <a:cubicBezTo>
                  <a:pt x="41" y="21"/>
                  <a:pt x="43" y="41"/>
                  <a:pt x="47" y="61"/>
                </a:cubicBezTo>
                <a:cubicBezTo>
                  <a:pt x="45" y="71"/>
                  <a:pt x="43" y="81"/>
                  <a:pt x="37" y="91"/>
                </a:cubicBezTo>
                <a:cubicBezTo>
                  <a:pt x="33" y="98"/>
                  <a:pt x="28" y="104"/>
                  <a:pt x="23" y="111"/>
                </a:cubicBezTo>
                <a:cubicBezTo>
                  <a:pt x="21" y="110"/>
                  <a:pt x="19" y="110"/>
                  <a:pt x="17" y="110"/>
                </a:cubicBezTo>
                <a:cubicBezTo>
                  <a:pt x="17" y="110"/>
                  <a:pt x="16" y="109"/>
                  <a:pt x="15" y="110"/>
                </a:cubicBezTo>
                <a:cubicBezTo>
                  <a:pt x="6" y="111"/>
                  <a:pt x="0" y="120"/>
                  <a:pt x="5" y="128"/>
                </a:cubicBezTo>
                <a:cubicBezTo>
                  <a:pt x="9" y="135"/>
                  <a:pt x="19" y="142"/>
                  <a:pt x="27" y="140"/>
                </a:cubicBezTo>
                <a:cubicBezTo>
                  <a:pt x="36" y="138"/>
                  <a:pt x="42" y="126"/>
                  <a:pt x="35" y="119"/>
                </a:cubicBezTo>
                <a:cubicBezTo>
                  <a:pt x="34" y="116"/>
                  <a:pt x="31" y="114"/>
                  <a:pt x="28" y="113"/>
                </a:cubicBezTo>
                <a:cubicBezTo>
                  <a:pt x="38" y="101"/>
                  <a:pt x="47" y="84"/>
                  <a:pt x="49" y="68"/>
                </a:cubicBezTo>
                <a:cubicBezTo>
                  <a:pt x="54" y="88"/>
                  <a:pt x="60" y="107"/>
                  <a:pt x="69" y="126"/>
                </a:cubicBezTo>
                <a:cubicBezTo>
                  <a:pt x="69" y="126"/>
                  <a:pt x="68" y="126"/>
                  <a:pt x="68" y="126"/>
                </a:cubicBezTo>
                <a:cubicBezTo>
                  <a:pt x="67" y="144"/>
                  <a:pt x="60" y="158"/>
                  <a:pt x="53" y="174"/>
                </a:cubicBezTo>
                <a:cubicBezTo>
                  <a:pt x="47" y="174"/>
                  <a:pt x="43" y="178"/>
                  <a:pt x="41" y="184"/>
                </a:cubicBezTo>
                <a:cubicBezTo>
                  <a:pt x="39" y="190"/>
                  <a:pt x="41" y="199"/>
                  <a:pt x="47" y="20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7910513" y="12332"/>
            <a:ext cx="230188" cy="236538"/>
          </a:xfrm>
          <a:custGeom>
            <a:avLst/>
            <a:gdLst>
              <a:gd name="T0" fmla="*/ 73 w 84"/>
              <a:gd name="T1" fmla="*/ 69 h 86"/>
              <a:gd name="T2" fmla="*/ 63 w 84"/>
              <a:gd name="T3" fmla="*/ 53 h 86"/>
              <a:gd name="T4" fmla="*/ 50 w 84"/>
              <a:gd name="T5" fmla="*/ 16 h 86"/>
              <a:gd name="T6" fmla="*/ 41 w 84"/>
              <a:gd name="T7" fmla="*/ 1 h 86"/>
              <a:gd name="T8" fmla="*/ 27 w 84"/>
              <a:gd name="T9" fmla="*/ 9 h 86"/>
              <a:gd name="T10" fmla="*/ 0 w 84"/>
              <a:gd name="T11" fmla="*/ 52 h 86"/>
              <a:gd name="T12" fmla="*/ 0 w 84"/>
              <a:gd name="T13" fmla="*/ 53 h 86"/>
              <a:gd name="T14" fmla="*/ 0 w 84"/>
              <a:gd name="T15" fmla="*/ 53 h 86"/>
              <a:gd name="T16" fmla="*/ 0 w 84"/>
              <a:gd name="T17" fmla="*/ 55 h 86"/>
              <a:gd name="T18" fmla="*/ 1 w 84"/>
              <a:gd name="T19" fmla="*/ 55 h 86"/>
              <a:gd name="T20" fmla="*/ 2 w 84"/>
              <a:gd name="T21" fmla="*/ 55 h 86"/>
              <a:gd name="T22" fmla="*/ 3 w 84"/>
              <a:gd name="T23" fmla="*/ 56 h 86"/>
              <a:gd name="T24" fmla="*/ 3 w 84"/>
              <a:gd name="T25" fmla="*/ 56 h 86"/>
              <a:gd name="T26" fmla="*/ 61 w 84"/>
              <a:gd name="T27" fmla="*/ 80 h 86"/>
              <a:gd name="T28" fmla="*/ 73 w 84"/>
              <a:gd name="T29" fmla="*/ 69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4" h="86">
                <a:moveTo>
                  <a:pt x="73" y="69"/>
                </a:moveTo>
                <a:cubicBezTo>
                  <a:pt x="74" y="61"/>
                  <a:pt x="69" y="57"/>
                  <a:pt x="63" y="53"/>
                </a:cubicBezTo>
                <a:cubicBezTo>
                  <a:pt x="84" y="42"/>
                  <a:pt x="69" y="11"/>
                  <a:pt x="50" y="16"/>
                </a:cubicBezTo>
                <a:cubicBezTo>
                  <a:pt x="49" y="10"/>
                  <a:pt x="47" y="3"/>
                  <a:pt x="41" y="1"/>
                </a:cubicBezTo>
                <a:cubicBezTo>
                  <a:pt x="35" y="0"/>
                  <a:pt x="30" y="5"/>
                  <a:pt x="27" y="9"/>
                </a:cubicBezTo>
                <a:cubicBezTo>
                  <a:pt x="15" y="22"/>
                  <a:pt x="8" y="37"/>
                  <a:pt x="0" y="52"/>
                </a:cubicBezTo>
                <a:cubicBezTo>
                  <a:pt x="0" y="52"/>
                  <a:pt x="0" y="53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4"/>
                  <a:pt x="0" y="54"/>
                  <a:pt x="0" y="55"/>
                </a:cubicBezTo>
                <a:cubicBezTo>
                  <a:pt x="1" y="55"/>
                  <a:pt x="1" y="55"/>
                  <a:pt x="1" y="55"/>
                </a:cubicBezTo>
                <a:cubicBezTo>
                  <a:pt x="2" y="56"/>
                  <a:pt x="2" y="55"/>
                  <a:pt x="2" y="55"/>
                </a:cubicBezTo>
                <a:cubicBezTo>
                  <a:pt x="2" y="55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cubicBezTo>
                  <a:pt x="20" y="68"/>
                  <a:pt x="39" y="86"/>
                  <a:pt x="61" y="80"/>
                </a:cubicBezTo>
                <a:cubicBezTo>
                  <a:pt x="66" y="79"/>
                  <a:pt x="72" y="74"/>
                  <a:pt x="73" y="69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7462838" y="94882"/>
            <a:ext cx="527050" cy="279400"/>
          </a:xfrm>
          <a:custGeom>
            <a:avLst/>
            <a:gdLst>
              <a:gd name="T0" fmla="*/ 175 w 192"/>
              <a:gd name="T1" fmla="*/ 1 h 102"/>
              <a:gd name="T2" fmla="*/ 170 w 192"/>
              <a:gd name="T3" fmla="*/ 9 h 102"/>
              <a:gd name="T4" fmla="*/ 164 w 192"/>
              <a:gd name="T5" fmla="*/ 21 h 102"/>
              <a:gd name="T6" fmla="*/ 164 w 192"/>
              <a:gd name="T7" fmla="*/ 21 h 102"/>
              <a:gd name="T8" fmla="*/ 75 w 192"/>
              <a:gd name="T9" fmla="*/ 42 h 102"/>
              <a:gd name="T10" fmla="*/ 26 w 192"/>
              <a:gd name="T11" fmla="*/ 67 h 102"/>
              <a:gd name="T12" fmla="*/ 0 w 192"/>
              <a:gd name="T13" fmla="*/ 101 h 102"/>
              <a:gd name="T14" fmla="*/ 1 w 192"/>
              <a:gd name="T15" fmla="*/ 102 h 102"/>
              <a:gd name="T16" fmla="*/ 32 w 192"/>
              <a:gd name="T17" fmla="*/ 68 h 102"/>
              <a:gd name="T18" fmla="*/ 82 w 192"/>
              <a:gd name="T19" fmla="*/ 44 h 102"/>
              <a:gd name="T20" fmla="*/ 165 w 192"/>
              <a:gd name="T21" fmla="*/ 26 h 102"/>
              <a:gd name="T22" fmla="*/ 182 w 192"/>
              <a:gd name="T23" fmla="*/ 38 h 102"/>
              <a:gd name="T24" fmla="*/ 185 w 192"/>
              <a:gd name="T25" fmla="*/ 38 h 102"/>
              <a:gd name="T26" fmla="*/ 191 w 192"/>
              <a:gd name="T27" fmla="*/ 16 h 102"/>
              <a:gd name="T28" fmla="*/ 178 w 192"/>
              <a:gd name="T29" fmla="*/ 2 h 102"/>
              <a:gd name="T30" fmla="*/ 175 w 192"/>
              <a:gd name="T31" fmla="*/ 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92" h="102">
                <a:moveTo>
                  <a:pt x="175" y="1"/>
                </a:moveTo>
                <a:cubicBezTo>
                  <a:pt x="173" y="4"/>
                  <a:pt x="171" y="7"/>
                  <a:pt x="170" y="9"/>
                </a:cubicBezTo>
                <a:cubicBezTo>
                  <a:pt x="168" y="13"/>
                  <a:pt x="166" y="17"/>
                  <a:pt x="164" y="21"/>
                </a:cubicBezTo>
                <a:cubicBezTo>
                  <a:pt x="164" y="21"/>
                  <a:pt x="164" y="21"/>
                  <a:pt x="164" y="21"/>
                </a:cubicBezTo>
                <a:cubicBezTo>
                  <a:pt x="134" y="23"/>
                  <a:pt x="103" y="32"/>
                  <a:pt x="75" y="42"/>
                </a:cubicBezTo>
                <a:cubicBezTo>
                  <a:pt x="58" y="48"/>
                  <a:pt x="41" y="56"/>
                  <a:pt x="26" y="67"/>
                </a:cubicBezTo>
                <a:cubicBezTo>
                  <a:pt x="15" y="75"/>
                  <a:pt x="2" y="87"/>
                  <a:pt x="0" y="101"/>
                </a:cubicBezTo>
                <a:cubicBezTo>
                  <a:pt x="0" y="102"/>
                  <a:pt x="0" y="102"/>
                  <a:pt x="1" y="102"/>
                </a:cubicBezTo>
                <a:cubicBezTo>
                  <a:pt x="10" y="88"/>
                  <a:pt x="18" y="77"/>
                  <a:pt x="32" y="68"/>
                </a:cubicBezTo>
                <a:cubicBezTo>
                  <a:pt x="47" y="57"/>
                  <a:pt x="64" y="50"/>
                  <a:pt x="82" y="44"/>
                </a:cubicBezTo>
                <a:cubicBezTo>
                  <a:pt x="109" y="35"/>
                  <a:pt x="137" y="31"/>
                  <a:pt x="165" y="26"/>
                </a:cubicBezTo>
                <a:cubicBezTo>
                  <a:pt x="170" y="31"/>
                  <a:pt x="176" y="34"/>
                  <a:pt x="182" y="38"/>
                </a:cubicBezTo>
                <a:cubicBezTo>
                  <a:pt x="183" y="39"/>
                  <a:pt x="184" y="39"/>
                  <a:pt x="185" y="38"/>
                </a:cubicBezTo>
                <a:cubicBezTo>
                  <a:pt x="190" y="32"/>
                  <a:pt x="192" y="24"/>
                  <a:pt x="191" y="16"/>
                </a:cubicBezTo>
                <a:cubicBezTo>
                  <a:pt x="189" y="10"/>
                  <a:pt x="184" y="3"/>
                  <a:pt x="178" y="2"/>
                </a:cubicBezTo>
                <a:cubicBezTo>
                  <a:pt x="178" y="1"/>
                  <a:pt x="176" y="0"/>
                  <a:pt x="175" y="1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6999288" y="-47993"/>
            <a:ext cx="417513" cy="444500"/>
          </a:xfrm>
          <a:custGeom>
            <a:avLst/>
            <a:gdLst>
              <a:gd name="T0" fmla="*/ 151 w 152"/>
              <a:gd name="T1" fmla="*/ 45 h 162"/>
              <a:gd name="T2" fmla="*/ 133 w 152"/>
              <a:gd name="T3" fmla="*/ 37 h 162"/>
              <a:gd name="T4" fmla="*/ 126 w 152"/>
              <a:gd name="T5" fmla="*/ 51 h 162"/>
              <a:gd name="T6" fmla="*/ 126 w 152"/>
              <a:gd name="T7" fmla="*/ 51 h 162"/>
              <a:gd name="T8" fmla="*/ 126 w 152"/>
              <a:gd name="T9" fmla="*/ 53 h 162"/>
              <a:gd name="T10" fmla="*/ 90 w 152"/>
              <a:gd name="T11" fmla="*/ 69 h 162"/>
              <a:gd name="T12" fmla="*/ 108 w 152"/>
              <a:gd name="T13" fmla="*/ 22 h 162"/>
              <a:gd name="T14" fmla="*/ 122 w 152"/>
              <a:gd name="T15" fmla="*/ 17 h 162"/>
              <a:gd name="T16" fmla="*/ 119 w 152"/>
              <a:gd name="T17" fmla="*/ 5 h 162"/>
              <a:gd name="T18" fmla="*/ 105 w 152"/>
              <a:gd name="T19" fmla="*/ 8 h 162"/>
              <a:gd name="T20" fmla="*/ 105 w 152"/>
              <a:gd name="T21" fmla="*/ 19 h 162"/>
              <a:gd name="T22" fmla="*/ 96 w 152"/>
              <a:gd name="T23" fmla="*/ 45 h 162"/>
              <a:gd name="T24" fmla="*/ 88 w 152"/>
              <a:gd name="T25" fmla="*/ 24 h 162"/>
              <a:gd name="T26" fmla="*/ 90 w 152"/>
              <a:gd name="T27" fmla="*/ 13 h 162"/>
              <a:gd name="T28" fmla="*/ 79 w 152"/>
              <a:gd name="T29" fmla="*/ 6 h 162"/>
              <a:gd name="T30" fmla="*/ 73 w 152"/>
              <a:gd name="T31" fmla="*/ 18 h 162"/>
              <a:gd name="T32" fmla="*/ 85 w 152"/>
              <a:gd name="T33" fmla="*/ 27 h 162"/>
              <a:gd name="T34" fmla="*/ 85 w 152"/>
              <a:gd name="T35" fmla="*/ 27 h 162"/>
              <a:gd name="T36" fmla="*/ 95 w 152"/>
              <a:gd name="T37" fmla="*/ 48 h 162"/>
              <a:gd name="T38" fmla="*/ 73 w 152"/>
              <a:gd name="T39" fmla="*/ 93 h 162"/>
              <a:gd name="T40" fmla="*/ 57 w 152"/>
              <a:gd name="T41" fmla="*/ 44 h 162"/>
              <a:gd name="T42" fmla="*/ 57 w 152"/>
              <a:gd name="T43" fmla="*/ 31 h 162"/>
              <a:gd name="T44" fmla="*/ 42 w 152"/>
              <a:gd name="T45" fmla="*/ 28 h 162"/>
              <a:gd name="T46" fmla="*/ 38 w 152"/>
              <a:gd name="T47" fmla="*/ 45 h 162"/>
              <a:gd name="T48" fmla="*/ 50 w 152"/>
              <a:gd name="T49" fmla="*/ 48 h 162"/>
              <a:gd name="T50" fmla="*/ 53 w 152"/>
              <a:gd name="T51" fmla="*/ 48 h 162"/>
              <a:gd name="T52" fmla="*/ 54 w 152"/>
              <a:gd name="T53" fmla="*/ 47 h 162"/>
              <a:gd name="T54" fmla="*/ 71 w 152"/>
              <a:gd name="T55" fmla="*/ 97 h 162"/>
              <a:gd name="T56" fmla="*/ 38 w 152"/>
              <a:gd name="T57" fmla="*/ 139 h 162"/>
              <a:gd name="T58" fmla="*/ 22 w 152"/>
              <a:gd name="T59" fmla="*/ 83 h 162"/>
              <a:gd name="T60" fmla="*/ 20 w 152"/>
              <a:gd name="T61" fmla="*/ 67 h 162"/>
              <a:gd name="T62" fmla="*/ 6 w 152"/>
              <a:gd name="T63" fmla="*/ 67 h 162"/>
              <a:gd name="T64" fmla="*/ 6 w 152"/>
              <a:gd name="T65" fmla="*/ 84 h 162"/>
              <a:gd name="T66" fmla="*/ 19 w 152"/>
              <a:gd name="T67" fmla="*/ 86 h 162"/>
              <a:gd name="T68" fmla="*/ 36 w 152"/>
              <a:gd name="T69" fmla="*/ 141 h 162"/>
              <a:gd name="T70" fmla="*/ 20 w 152"/>
              <a:gd name="T71" fmla="*/ 161 h 162"/>
              <a:gd name="T72" fmla="*/ 20 w 152"/>
              <a:gd name="T73" fmla="*/ 162 h 162"/>
              <a:gd name="T74" fmla="*/ 56 w 152"/>
              <a:gd name="T75" fmla="*/ 124 h 162"/>
              <a:gd name="T76" fmla="*/ 82 w 152"/>
              <a:gd name="T77" fmla="*/ 114 h 162"/>
              <a:gd name="T78" fmla="*/ 103 w 152"/>
              <a:gd name="T79" fmla="*/ 112 h 162"/>
              <a:gd name="T80" fmla="*/ 107 w 152"/>
              <a:gd name="T81" fmla="*/ 116 h 162"/>
              <a:gd name="T82" fmla="*/ 107 w 152"/>
              <a:gd name="T83" fmla="*/ 118 h 162"/>
              <a:gd name="T84" fmla="*/ 125 w 152"/>
              <a:gd name="T85" fmla="*/ 114 h 162"/>
              <a:gd name="T86" fmla="*/ 121 w 152"/>
              <a:gd name="T87" fmla="*/ 93 h 162"/>
              <a:gd name="T88" fmla="*/ 102 w 152"/>
              <a:gd name="T89" fmla="*/ 99 h 162"/>
              <a:gd name="T90" fmla="*/ 102 w 152"/>
              <a:gd name="T91" fmla="*/ 108 h 162"/>
              <a:gd name="T92" fmla="*/ 61 w 152"/>
              <a:gd name="T93" fmla="*/ 118 h 162"/>
              <a:gd name="T94" fmla="*/ 88 w 152"/>
              <a:gd name="T95" fmla="*/ 73 h 162"/>
              <a:gd name="T96" fmla="*/ 88 w 152"/>
              <a:gd name="T97" fmla="*/ 73 h 162"/>
              <a:gd name="T98" fmla="*/ 129 w 152"/>
              <a:gd name="T99" fmla="*/ 57 h 162"/>
              <a:gd name="T100" fmla="*/ 142 w 152"/>
              <a:gd name="T101" fmla="*/ 60 h 162"/>
              <a:gd name="T102" fmla="*/ 151 w 152"/>
              <a:gd name="T103" fmla="*/ 45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51" y="45"/>
                </a:moveTo>
                <a:cubicBezTo>
                  <a:pt x="150" y="38"/>
                  <a:pt x="139" y="35"/>
                  <a:pt x="133" y="37"/>
                </a:cubicBezTo>
                <a:cubicBezTo>
                  <a:pt x="127" y="39"/>
                  <a:pt x="124" y="45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6" y="52"/>
                  <a:pt x="126" y="53"/>
                  <a:pt x="126" y="53"/>
                </a:cubicBezTo>
                <a:cubicBezTo>
                  <a:pt x="114" y="55"/>
                  <a:pt x="100" y="60"/>
                  <a:pt x="90" y="69"/>
                </a:cubicBezTo>
                <a:cubicBezTo>
                  <a:pt x="98" y="53"/>
                  <a:pt x="104" y="38"/>
                  <a:pt x="108" y="22"/>
                </a:cubicBezTo>
                <a:cubicBezTo>
                  <a:pt x="113" y="23"/>
                  <a:pt x="120" y="22"/>
                  <a:pt x="122" y="17"/>
                </a:cubicBezTo>
                <a:cubicBezTo>
                  <a:pt x="123" y="12"/>
                  <a:pt x="122" y="7"/>
                  <a:pt x="119" y="5"/>
                </a:cubicBezTo>
                <a:cubicBezTo>
                  <a:pt x="114" y="0"/>
                  <a:pt x="108" y="3"/>
                  <a:pt x="105" y="8"/>
                </a:cubicBezTo>
                <a:cubicBezTo>
                  <a:pt x="102" y="12"/>
                  <a:pt x="102" y="16"/>
                  <a:pt x="105" y="19"/>
                </a:cubicBezTo>
                <a:cubicBezTo>
                  <a:pt x="102" y="28"/>
                  <a:pt x="99" y="36"/>
                  <a:pt x="96" y="45"/>
                </a:cubicBezTo>
                <a:cubicBezTo>
                  <a:pt x="94" y="38"/>
                  <a:pt x="92" y="31"/>
                  <a:pt x="88" y="24"/>
                </a:cubicBezTo>
                <a:cubicBezTo>
                  <a:pt x="91" y="21"/>
                  <a:pt x="91" y="16"/>
                  <a:pt x="90" y="13"/>
                </a:cubicBezTo>
                <a:cubicBezTo>
                  <a:pt x="88" y="9"/>
                  <a:pt x="84" y="5"/>
                  <a:pt x="79" y="6"/>
                </a:cubicBezTo>
                <a:cubicBezTo>
                  <a:pt x="74" y="6"/>
                  <a:pt x="72" y="14"/>
                  <a:pt x="73" y="18"/>
                </a:cubicBezTo>
                <a:cubicBezTo>
                  <a:pt x="73" y="24"/>
                  <a:pt x="79" y="28"/>
                  <a:pt x="85" y="27"/>
                </a:cubicBezTo>
                <a:cubicBezTo>
                  <a:pt x="85" y="27"/>
                  <a:pt x="85" y="27"/>
                  <a:pt x="85" y="27"/>
                </a:cubicBezTo>
                <a:cubicBezTo>
                  <a:pt x="89" y="34"/>
                  <a:pt x="92" y="40"/>
                  <a:pt x="95" y="48"/>
                </a:cubicBezTo>
                <a:cubicBezTo>
                  <a:pt x="89" y="64"/>
                  <a:pt x="82" y="79"/>
                  <a:pt x="73" y="93"/>
                </a:cubicBezTo>
                <a:cubicBezTo>
                  <a:pt x="74" y="76"/>
                  <a:pt x="66" y="59"/>
                  <a:pt x="57" y="44"/>
                </a:cubicBezTo>
                <a:cubicBezTo>
                  <a:pt x="60" y="40"/>
                  <a:pt x="61" y="35"/>
                  <a:pt x="57" y="31"/>
                </a:cubicBezTo>
                <a:cubicBezTo>
                  <a:pt x="54" y="26"/>
                  <a:pt x="47" y="24"/>
                  <a:pt x="42" y="28"/>
                </a:cubicBezTo>
                <a:cubicBezTo>
                  <a:pt x="37" y="31"/>
                  <a:pt x="33" y="40"/>
                  <a:pt x="38" y="45"/>
                </a:cubicBezTo>
                <a:cubicBezTo>
                  <a:pt x="41" y="47"/>
                  <a:pt x="46" y="49"/>
                  <a:pt x="50" y="48"/>
                </a:cubicBezTo>
                <a:cubicBezTo>
                  <a:pt x="51" y="49"/>
                  <a:pt x="52" y="49"/>
                  <a:pt x="53" y="48"/>
                </a:cubicBezTo>
                <a:cubicBezTo>
                  <a:pt x="53" y="48"/>
                  <a:pt x="54" y="48"/>
                  <a:pt x="54" y="47"/>
                </a:cubicBezTo>
                <a:cubicBezTo>
                  <a:pt x="63" y="63"/>
                  <a:pt x="71" y="77"/>
                  <a:pt x="71" y="97"/>
                </a:cubicBezTo>
                <a:cubicBezTo>
                  <a:pt x="61" y="112"/>
                  <a:pt x="50" y="125"/>
                  <a:pt x="38" y="139"/>
                </a:cubicBezTo>
                <a:cubicBezTo>
                  <a:pt x="40" y="121"/>
                  <a:pt x="32" y="99"/>
                  <a:pt x="22" y="83"/>
                </a:cubicBezTo>
                <a:cubicBezTo>
                  <a:pt x="26" y="78"/>
                  <a:pt x="25" y="70"/>
                  <a:pt x="20" y="67"/>
                </a:cubicBezTo>
                <a:cubicBezTo>
                  <a:pt x="16" y="64"/>
                  <a:pt x="10" y="64"/>
                  <a:pt x="6" y="67"/>
                </a:cubicBezTo>
                <a:cubicBezTo>
                  <a:pt x="0" y="71"/>
                  <a:pt x="1" y="80"/>
                  <a:pt x="6" y="84"/>
                </a:cubicBezTo>
                <a:cubicBezTo>
                  <a:pt x="9" y="88"/>
                  <a:pt x="15" y="89"/>
                  <a:pt x="19" y="86"/>
                </a:cubicBezTo>
                <a:cubicBezTo>
                  <a:pt x="27" y="104"/>
                  <a:pt x="36" y="120"/>
                  <a:pt x="36" y="141"/>
                </a:cubicBezTo>
                <a:cubicBezTo>
                  <a:pt x="31" y="147"/>
                  <a:pt x="25" y="154"/>
                  <a:pt x="20" y="161"/>
                </a:cubicBezTo>
                <a:cubicBezTo>
                  <a:pt x="19" y="161"/>
                  <a:pt x="20" y="162"/>
                  <a:pt x="20" y="162"/>
                </a:cubicBezTo>
                <a:cubicBezTo>
                  <a:pt x="34" y="150"/>
                  <a:pt x="46" y="138"/>
                  <a:pt x="56" y="124"/>
                </a:cubicBezTo>
                <a:cubicBezTo>
                  <a:pt x="65" y="119"/>
                  <a:pt x="73" y="115"/>
                  <a:pt x="82" y="114"/>
                </a:cubicBezTo>
                <a:cubicBezTo>
                  <a:pt x="89" y="113"/>
                  <a:pt x="96" y="113"/>
                  <a:pt x="103" y="112"/>
                </a:cubicBezTo>
                <a:cubicBezTo>
                  <a:pt x="104" y="113"/>
                  <a:pt x="105" y="115"/>
                  <a:pt x="107" y="116"/>
                </a:cubicBezTo>
                <a:cubicBezTo>
                  <a:pt x="106" y="117"/>
                  <a:pt x="106" y="117"/>
                  <a:pt x="107" y="118"/>
                </a:cubicBezTo>
                <a:cubicBezTo>
                  <a:pt x="113" y="123"/>
                  <a:pt x="122" y="122"/>
                  <a:pt x="125" y="114"/>
                </a:cubicBezTo>
                <a:cubicBezTo>
                  <a:pt x="127" y="108"/>
                  <a:pt x="126" y="98"/>
                  <a:pt x="121" y="93"/>
                </a:cubicBezTo>
                <a:cubicBezTo>
                  <a:pt x="114" y="88"/>
                  <a:pt x="103" y="91"/>
                  <a:pt x="102" y="99"/>
                </a:cubicBezTo>
                <a:cubicBezTo>
                  <a:pt x="101" y="102"/>
                  <a:pt x="101" y="105"/>
                  <a:pt x="102" y="108"/>
                </a:cubicBezTo>
                <a:cubicBezTo>
                  <a:pt x="88" y="107"/>
                  <a:pt x="72" y="111"/>
                  <a:pt x="61" y="118"/>
                </a:cubicBezTo>
                <a:cubicBezTo>
                  <a:pt x="71" y="104"/>
                  <a:pt x="80" y="89"/>
                  <a:pt x="88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101" y="64"/>
                  <a:pt x="115" y="61"/>
                  <a:pt x="129" y="57"/>
                </a:cubicBezTo>
                <a:cubicBezTo>
                  <a:pt x="132" y="60"/>
                  <a:pt x="138" y="61"/>
                  <a:pt x="142" y="60"/>
                </a:cubicBezTo>
                <a:cubicBezTo>
                  <a:pt x="147" y="57"/>
                  <a:pt x="152" y="51"/>
                  <a:pt x="151" y="4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5073650" y="1068020"/>
            <a:ext cx="703263" cy="387350"/>
          </a:xfrm>
          <a:custGeom>
            <a:avLst/>
            <a:gdLst>
              <a:gd name="T0" fmla="*/ 256 w 257"/>
              <a:gd name="T1" fmla="*/ 42 h 141"/>
              <a:gd name="T2" fmla="*/ 221 w 257"/>
              <a:gd name="T3" fmla="*/ 8 h 141"/>
              <a:gd name="T4" fmla="*/ 157 w 257"/>
              <a:gd name="T5" fmla="*/ 0 h 141"/>
              <a:gd name="T6" fmla="*/ 116 w 257"/>
              <a:gd name="T7" fmla="*/ 3 h 141"/>
              <a:gd name="T8" fmla="*/ 91 w 257"/>
              <a:gd name="T9" fmla="*/ 8 h 141"/>
              <a:gd name="T10" fmla="*/ 90 w 257"/>
              <a:gd name="T11" fmla="*/ 7 h 141"/>
              <a:gd name="T12" fmla="*/ 39 w 257"/>
              <a:gd name="T13" fmla="*/ 35 h 141"/>
              <a:gd name="T14" fmla="*/ 7 w 257"/>
              <a:gd name="T15" fmla="*/ 79 h 141"/>
              <a:gd name="T16" fmla="*/ 8 w 257"/>
              <a:gd name="T17" fmla="*/ 118 h 141"/>
              <a:gd name="T18" fmla="*/ 44 w 257"/>
              <a:gd name="T19" fmla="*/ 119 h 141"/>
              <a:gd name="T20" fmla="*/ 44 w 257"/>
              <a:gd name="T21" fmla="*/ 119 h 141"/>
              <a:gd name="T22" fmla="*/ 60 w 257"/>
              <a:gd name="T23" fmla="*/ 136 h 141"/>
              <a:gd name="T24" fmla="*/ 84 w 257"/>
              <a:gd name="T25" fmla="*/ 124 h 141"/>
              <a:gd name="T26" fmla="*/ 127 w 257"/>
              <a:gd name="T27" fmla="*/ 118 h 141"/>
              <a:gd name="T28" fmla="*/ 154 w 257"/>
              <a:gd name="T29" fmla="*/ 130 h 141"/>
              <a:gd name="T30" fmla="*/ 167 w 257"/>
              <a:gd name="T31" fmla="*/ 107 h 141"/>
              <a:gd name="T32" fmla="*/ 198 w 257"/>
              <a:gd name="T33" fmla="*/ 74 h 141"/>
              <a:gd name="T34" fmla="*/ 225 w 257"/>
              <a:gd name="T35" fmla="*/ 77 h 141"/>
              <a:gd name="T36" fmla="*/ 230 w 257"/>
              <a:gd name="T37" fmla="*/ 53 h 141"/>
              <a:gd name="T38" fmla="*/ 256 w 257"/>
              <a:gd name="T39" fmla="*/ 42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7" h="141">
                <a:moveTo>
                  <a:pt x="256" y="42"/>
                </a:moveTo>
                <a:cubicBezTo>
                  <a:pt x="257" y="23"/>
                  <a:pt x="237" y="13"/>
                  <a:pt x="221" y="8"/>
                </a:cubicBezTo>
                <a:cubicBezTo>
                  <a:pt x="201" y="1"/>
                  <a:pt x="178" y="0"/>
                  <a:pt x="157" y="0"/>
                </a:cubicBezTo>
                <a:cubicBezTo>
                  <a:pt x="143" y="0"/>
                  <a:pt x="129" y="1"/>
                  <a:pt x="116" y="3"/>
                </a:cubicBezTo>
                <a:cubicBezTo>
                  <a:pt x="109" y="4"/>
                  <a:pt x="98" y="5"/>
                  <a:pt x="91" y="8"/>
                </a:cubicBezTo>
                <a:cubicBezTo>
                  <a:pt x="91" y="8"/>
                  <a:pt x="91" y="7"/>
                  <a:pt x="90" y="7"/>
                </a:cubicBezTo>
                <a:cubicBezTo>
                  <a:pt x="71" y="9"/>
                  <a:pt x="53" y="23"/>
                  <a:pt x="39" y="35"/>
                </a:cubicBezTo>
                <a:cubicBezTo>
                  <a:pt x="25" y="47"/>
                  <a:pt x="13" y="62"/>
                  <a:pt x="7" y="79"/>
                </a:cubicBezTo>
                <a:cubicBezTo>
                  <a:pt x="4" y="90"/>
                  <a:pt x="0" y="108"/>
                  <a:pt x="8" y="118"/>
                </a:cubicBezTo>
                <a:cubicBezTo>
                  <a:pt x="17" y="129"/>
                  <a:pt x="33" y="125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ubicBezTo>
                  <a:pt x="43" y="129"/>
                  <a:pt x="51" y="135"/>
                  <a:pt x="60" y="136"/>
                </a:cubicBezTo>
                <a:cubicBezTo>
                  <a:pt x="70" y="137"/>
                  <a:pt x="79" y="131"/>
                  <a:pt x="84" y="124"/>
                </a:cubicBezTo>
                <a:cubicBezTo>
                  <a:pt x="96" y="140"/>
                  <a:pt x="122" y="141"/>
                  <a:pt x="127" y="118"/>
                </a:cubicBezTo>
                <a:cubicBezTo>
                  <a:pt x="134" y="126"/>
                  <a:pt x="144" y="133"/>
                  <a:pt x="154" y="130"/>
                </a:cubicBezTo>
                <a:cubicBezTo>
                  <a:pt x="166" y="127"/>
                  <a:pt x="168" y="117"/>
                  <a:pt x="167" y="107"/>
                </a:cubicBezTo>
                <a:cubicBezTo>
                  <a:pt x="186" y="124"/>
                  <a:pt x="201" y="94"/>
                  <a:pt x="198" y="74"/>
                </a:cubicBezTo>
                <a:cubicBezTo>
                  <a:pt x="206" y="78"/>
                  <a:pt x="217" y="82"/>
                  <a:pt x="225" y="77"/>
                </a:cubicBezTo>
                <a:cubicBezTo>
                  <a:pt x="233" y="72"/>
                  <a:pt x="232" y="62"/>
                  <a:pt x="230" y="53"/>
                </a:cubicBezTo>
                <a:cubicBezTo>
                  <a:pt x="240" y="57"/>
                  <a:pt x="256" y="55"/>
                  <a:pt x="256" y="4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5141913" y="1056907"/>
            <a:ext cx="490538" cy="277813"/>
          </a:xfrm>
          <a:custGeom>
            <a:avLst/>
            <a:gdLst>
              <a:gd name="T0" fmla="*/ 163 w 179"/>
              <a:gd name="T1" fmla="*/ 15 h 101"/>
              <a:gd name="T2" fmla="*/ 64 w 179"/>
              <a:gd name="T3" fmla="*/ 6 h 101"/>
              <a:gd name="T4" fmla="*/ 62 w 179"/>
              <a:gd name="T5" fmla="*/ 9 h 101"/>
              <a:gd name="T6" fmla="*/ 2 w 179"/>
              <a:gd name="T7" fmla="*/ 71 h 101"/>
              <a:gd name="T8" fmla="*/ 11 w 179"/>
              <a:gd name="T9" fmla="*/ 94 h 101"/>
              <a:gd name="T10" fmla="*/ 37 w 179"/>
              <a:gd name="T11" fmla="*/ 85 h 101"/>
              <a:gd name="T12" fmla="*/ 68 w 179"/>
              <a:gd name="T13" fmla="*/ 78 h 101"/>
              <a:gd name="T14" fmla="*/ 106 w 179"/>
              <a:gd name="T15" fmla="*/ 70 h 101"/>
              <a:gd name="T16" fmla="*/ 132 w 179"/>
              <a:gd name="T17" fmla="*/ 53 h 101"/>
              <a:gd name="T18" fmla="*/ 152 w 179"/>
              <a:gd name="T19" fmla="*/ 38 h 101"/>
              <a:gd name="T20" fmla="*/ 172 w 179"/>
              <a:gd name="T21" fmla="*/ 36 h 101"/>
              <a:gd name="T22" fmla="*/ 163 w 179"/>
              <a:gd name="T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9" h="101">
                <a:moveTo>
                  <a:pt x="163" y="15"/>
                </a:moveTo>
                <a:cubicBezTo>
                  <a:pt x="133" y="0"/>
                  <a:pt x="97" y="4"/>
                  <a:pt x="64" y="6"/>
                </a:cubicBezTo>
                <a:cubicBezTo>
                  <a:pt x="63" y="6"/>
                  <a:pt x="62" y="8"/>
                  <a:pt x="62" y="9"/>
                </a:cubicBezTo>
                <a:cubicBezTo>
                  <a:pt x="37" y="22"/>
                  <a:pt x="10" y="41"/>
                  <a:pt x="2" y="71"/>
                </a:cubicBezTo>
                <a:cubicBezTo>
                  <a:pt x="0" y="80"/>
                  <a:pt x="1" y="90"/>
                  <a:pt x="11" y="94"/>
                </a:cubicBezTo>
                <a:cubicBezTo>
                  <a:pt x="20" y="98"/>
                  <a:pt x="31" y="91"/>
                  <a:pt x="37" y="85"/>
                </a:cubicBezTo>
                <a:cubicBezTo>
                  <a:pt x="43" y="101"/>
                  <a:pt x="60" y="90"/>
                  <a:pt x="68" y="78"/>
                </a:cubicBezTo>
                <a:cubicBezTo>
                  <a:pt x="81" y="94"/>
                  <a:pt x="107" y="92"/>
                  <a:pt x="106" y="70"/>
                </a:cubicBezTo>
                <a:cubicBezTo>
                  <a:pt x="119" y="80"/>
                  <a:pt x="137" y="66"/>
                  <a:pt x="132" y="53"/>
                </a:cubicBezTo>
                <a:cubicBezTo>
                  <a:pt x="143" y="58"/>
                  <a:pt x="156" y="49"/>
                  <a:pt x="152" y="38"/>
                </a:cubicBezTo>
                <a:cubicBezTo>
                  <a:pt x="159" y="40"/>
                  <a:pt x="167" y="41"/>
                  <a:pt x="172" y="36"/>
                </a:cubicBezTo>
                <a:cubicBezTo>
                  <a:pt x="179" y="29"/>
                  <a:pt x="169" y="18"/>
                  <a:pt x="163" y="1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5802313" y="812432"/>
            <a:ext cx="468313" cy="409575"/>
          </a:xfrm>
          <a:custGeom>
            <a:avLst/>
            <a:gdLst>
              <a:gd name="T0" fmla="*/ 130 w 171"/>
              <a:gd name="T1" fmla="*/ 147 h 149"/>
              <a:gd name="T2" fmla="*/ 136 w 171"/>
              <a:gd name="T3" fmla="*/ 128 h 149"/>
              <a:gd name="T4" fmla="*/ 122 w 171"/>
              <a:gd name="T5" fmla="*/ 122 h 149"/>
              <a:gd name="T6" fmla="*/ 121 w 171"/>
              <a:gd name="T7" fmla="*/ 122 h 149"/>
              <a:gd name="T8" fmla="*/ 120 w 171"/>
              <a:gd name="T9" fmla="*/ 123 h 149"/>
              <a:gd name="T10" fmla="*/ 100 w 171"/>
              <a:gd name="T11" fmla="*/ 89 h 149"/>
              <a:gd name="T12" fmla="*/ 148 w 171"/>
              <a:gd name="T13" fmla="*/ 102 h 149"/>
              <a:gd name="T14" fmla="*/ 156 w 171"/>
              <a:gd name="T15" fmla="*/ 115 h 149"/>
              <a:gd name="T16" fmla="*/ 167 w 171"/>
              <a:gd name="T17" fmla="*/ 110 h 149"/>
              <a:gd name="T18" fmla="*/ 162 w 171"/>
              <a:gd name="T19" fmla="*/ 97 h 149"/>
              <a:gd name="T20" fmla="*/ 151 w 171"/>
              <a:gd name="T21" fmla="*/ 98 h 149"/>
              <a:gd name="T22" fmla="*/ 124 w 171"/>
              <a:gd name="T23" fmla="*/ 92 h 149"/>
              <a:gd name="T24" fmla="*/ 144 w 171"/>
              <a:gd name="T25" fmla="*/ 82 h 149"/>
              <a:gd name="T26" fmla="*/ 156 w 171"/>
              <a:gd name="T27" fmla="*/ 82 h 149"/>
              <a:gd name="T28" fmla="*/ 162 w 171"/>
              <a:gd name="T29" fmla="*/ 71 h 149"/>
              <a:gd name="T30" fmla="*/ 148 w 171"/>
              <a:gd name="T31" fmla="*/ 66 h 149"/>
              <a:gd name="T32" fmla="*/ 141 w 171"/>
              <a:gd name="T33" fmla="*/ 79 h 149"/>
              <a:gd name="T34" fmla="*/ 141 w 171"/>
              <a:gd name="T35" fmla="*/ 79 h 149"/>
              <a:gd name="T36" fmla="*/ 121 w 171"/>
              <a:gd name="T37" fmla="*/ 91 h 149"/>
              <a:gd name="T38" fmla="*/ 74 w 171"/>
              <a:gd name="T39" fmla="*/ 74 h 149"/>
              <a:gd name="T40" fmla="*/ 121 w 171"/>
              <a:gd name="T41" fmla="*/ 53 h 149"/>
              <a:gd name="T42" fmla="*/ 134 w 171"/>
              <a:gd name="T43" fmla="*/ 52 h 149"/>
              <a:gd name="T44" fmla="*/ 136 w 171"/>
              <a:gd name="T45" fmla="*/ 36 h 149"/>
              <a:gd name="T46" fmla="*/ 118 w 171"/>
              <a:gd name="T47" fmla="*/ 34 h 149"/>
              <a:gd name="T48" fmla="*/ 117 w 171"/>
              <a:gd name="T49" fmla="*/ 47 h 149"/>
              <a:gd name="T50" fmla="*/ 116 w 171"/>
              <a:gd name="T51" fmla="*/ 50 h 149"/>
              <a:gd name="T52" fmla="*/ 117 w 171"/>
              <a:gd name="T53" fmla="*/ 51 h 149"/>
              <a:gd name="T54" fmla="*/ 70 w 171"/>
              <a:gd name="T55" fmla="*/ 73 h 149"/>
              <a:gd name="T56" fmla="*/ 25 w 171"/>
              <a:gd name="T57" fmla="*/ 45 h 149"/>
              <a:gd name="T58" fmla="*/ 79 w 171"/>
              <a:gd name="T59" fmla="*/ 23 h 149"/>
              <a:gd name="T60" fmla="*/ 94 w 171"/>
              <a:gd name="T61" fmla="*/ 20 h 149"/>
              <a:gd name="T62" fmla="*/ 93 w 171"/>
              <a:gd name="T63" fmla="*/ 5 h 149"/>
              <a:gd name="T64" fmla="*/ 75 w 171"/>
              <a:gd name="T65" fmla="*/ 7 h 149"/>
              <a:gd name="T66" fmla="*/ 76 w 171"/>
              <a:gd name="T67" fmla="*/ 20 h 149"/>
              <a:gd name="T68" fmla="*/ 23 w 171"/>
              <a:gd name="T69" fmla="*/ 43 h 149"/>
              <a:gd name="T70" fmla="*/ 1 w 171"/>
              <a:gd name="T71" fmla="*/ 29 h 149"/>
              <a:gd name="T72" fmla="*/ 0 w 171"/>
              <a:gd name="T73" fmla="*/ 30 h 149"/>
              <a:gd name="T74" fmla="*/ 42 w 171"/>
              <a:gd name="T75" fmla="*/ 61 h 149"/>
              <a:gd name="T76" fmla="*/ 54 w 171"/>
              <a:gd name="T77" fmla="*/ 86 h 149"/>
              <a:gd name="T78" fmla="*/ 59 w 171"/>
              <a:gd name="T79" fmla="*/ 107 h 149"/>
              <a:gd name="T80" fmla="*/ 55 w 171"/>
              <a:gd name="T81" fmla="*/ 111 h 149"/>
              <a:gd name="T82" fmla="*/ 53 w 171"/>
              <a:gd name="T83" fmla="*/ 111 h 149"/>
              <a:gd name="T84" fmla="*/ 59 w 171"/>
              <a:gd name="T85" fmla="*/ 129 h 149"/>
              <a:gd name="T86" fmla="*/ 79 w 171"/>
              <a:gd name="T87" fmla="*/ 122 h 149"/>
              <a:gd name="T88" fmla="*/ 71 w 171"/>
              <a:gd name="T89" fmla="*/ 104 h 149"/>
              <a:gd name="T90" fmla="*/ 63 w 171"/>
              <a:gd name="T91" fmla="*/ 105 h 149"/>
              <a:gd name="T92" fmla="*/ 48 w 171"/>
              <a:gd name="T93" fmla="*/ 65 h 149"/>
              <a:gd name="T94" fmla="*/ 95 w 171"/>
              <a:gd name="T95" fmla="*/ 87 h 149"/>
              <a:gd name="T96" fmla="*/ 96 w 171"/>
              <a:gd name="T97" fmla="*/ 88 h 149"/>
              <a:gd name="T98" fmla="*/ 116 w 171"/>
              <a:gd name="T99" fmla="*/ 126 h 149"/>
              <a:gd name="T100" fmla="*/ 115 w 171"/>
              <a:gd name="T101" fmla="*/ 140 h 149"/>
              <a:gd name="T102" fmla="*/ 130 w 171"/>
              <a:gd name="T103" fmla="*/ 147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1" h="149">
                <a:moveTo>
                  <a:pt x="130" y="147"/>
                </a:moveTo>
                <a:cubicBezTo>
                  <a:pt x="138" y="145"/>
                  <a:pt x="139" y="134"/>
                  <a:pt x="136" y="128"/>
                </a:cubicBezTo>
                <a:cubicBezTo>
                  <a:pt x="134" y="122"/>
                  <a:pt x="127" y="120"/>
                  <a:pt x="122" y="122"/>
                </a:cubicBezTo>
                <a:cubicBezTo>
                  <a:pt x="122" y="122"/>
                  <a:pt x="121" y="122"/>
                  <a:pt x="121" y="122"/>
                </a:cubicBezTo>
                <a:cubicBezTo>
                  <a:pt x="121" y="123"/>
                  <a:pt x="120" y="123"/>
                  <a:pt x="120" y="123"/>
                </a:cubicBezTo>
                <a:cubicBezTo>
                  <a:pt x="116" y="111"/>
                  <a:pt x="109" y="98"/>
                  <a:pt x="100" y="89"/>
                </a:cubicBezTo>
                <a:cubicBezTo>
                  <a:pt x="116" y="95"/>
                  <a:pt x="132" y="99"/>
                  <a:pt x="148" y="102"/>
                </a:cubicBezTo>
                <a:cubicBezTo>
                  <a:pt x="148" y="107"/>
                  <a:pt x="150" y="114"/>
                  <a:pt x="156" y="115"/>
                </a:cubicBezTo>
                <a:cubicBezTo>
                  <a:pt x="160" y="116"/>
                  <a:pt x="165" y="114"/>
                  <a:pt x="167" y="110"/>
                </a:cubicBezTo>
                <a:cubicBezTo>
                  <a:pt x="171" y="105"/>
                  <a:pt x="167" y="100"/>
                  <a:pt x="162" y="97"/>
                </a:cubicBezTo>
                <a:cubicBezTo>
                  <a:pt x="158" y="94"/>
                  <a:pt x="154" y="95"/>
                  <a:pt x="151" y="98"/>
                </a:cubicBezTo>
                <a:cubicBezTo>
                  <a:pt x="142" y="97"/>
                  <a:pt x="133" y="94"/>
                  <a:pt x="124" y="92"/>
                </a:cubicBezTo>
                <a:cubicBezTo>
                  <a:pt x="131" y="90"/>
                  <a:pt x="138" y="86"/>
                  <a:pt x="144" y="82"/>
                </a:cubicBezTo>
                <a:cubicBezTo>
                  <a:pt x="147" y="84"/>
                  <a:pt x="152" y="84"/>
                  <a:pt x="156" y="82"/>
                </a:cubicBezTo>
                <a:cubicBezTo>
                  <a:pt x="159" y="80"/>
                  <a:pt x="163" y="76"/>
                  <a:pt x="162" y="71"/>
                </a:cubicBezTo>
                <a:cubicBezTo>
                  <a:pt x="161" y="66"/>
                  <a:pt x="153" y="65"/>
                  <a:pt x="148" y="66"/>
                </a:cubicBezTo>
                <a:cubicBezTo>
                  <a:pt x="143" y="67"/>
                  <a:pt x="140" y="74"/>
                  <a:pt x="141" y="79"/>
                </a:cubicBezTo>
                <a:cubicBezTo>
                  <a:pt x="141" y="79"/>
                  <a:pt x="141" y="79"/>
                  <a:pt x="141" y="79"/>
                </a:cubicBezTo>
                <a:cubicBezTo>
                  <a:pt x="135" y="84"/>
                  <a:pt x="128" y="88"/>
                  <a:pt x="121" y="91"/>
                </a:cubicBezTo>
                <a:cubicBezTo>
                  <a:pt x="105" y="87"/>
                  <a:pt x="89" y="82"/>
                  <a:pt x="74" y="74"/>
                </a:cubicBezTo>
                <a:cubicBezTo>
                  <a:pt x="91" y="74"/>
                  <a:pt x="108" y="64"/>
                  <a:pt x="121" y="53"/>
                </a:cubicBezTo>
                <a:cubicBezTo>
                  <a:pt x="125" y="56"/>
                  <a:pt x="130" y="56"/>
                  <a:pt x="134" y="52"/>
                </a:cubicBezTo>
                <a:cubicBezTo>
                  <a:pt x="138" y="48"/>
                  <a:pt x="139" y="41"/>
                  <a:pt x="136" y="36"/>
                </a:cubicBezTo>
                <a:cubicBezTo>
                  <a:pt x="132" y="32"/>
                  <a:pt x="123" y="29"/>
                  <a:pt x="118" y="34"/>
                </a:cubicBezTo>
                <a:cubicBezTo>
                  <a:pt x="116" y="38"/>
                  <a:pt x="115" y="43"/>
                  <a:pt x="117" y="47"/>
                </a:cubicBezTo>
                <a:cubicBezTo>
                  <a:pt x="116" y="48"/>
                  <a:pt x="116" y="49"/>
                  <a:pt x="116" y="50"/>
                </a:cubicBezTo>
                <a:cubicBezTo>
                  <a:pt x="117" y="50"/>
                  <a:pt x="117" y="50"/>
                  <a:pt x="117" y="51"/>
                </a:cubicBezTo>
                <a:cubicBezTo>
                  <a:pt x="103" y="61"/>
                  <a:pt x="89" y="71"/>
                  <a:pt x="70" y="73"/>
                </a:cubicBezTo>
                <a:cubicBezTo>
                  <a:pt x="54" y="65"/>
                  <a:pt x="39" y="55"/>
                  <a:pt x="25" y="45"/>
                </a:cubicBezTo>
                <a:cubicBezTo>
                  <a:pt x="43" y="45"/>
                  <a:pt x="64" y="34"/>
                  <a:pt x="79" y="23"/>
                </a:cubicBezTo>
                <a:cubicBezTo>
                  <a:pt x="84" y="26"/>
                  <a:pt x="91" y="24"/>
                  <a:pt x="94" y="20"/>
                </a:cubicBezTo>
                <a:cubicBezTo>
                  <a:pt x="97" y="15"/>
                  <a:pt x="96" y="9"/>
                  <a:pt x="93" y="5"/>
                </a:cubicBezTo>
                <a:cubicBezTo>
                  <a:pt x="88" y="0"/>
                  <a:pt x="80" y="2"/>
                  <a:pt x="75" y="7"/>
                </a:cubicBezTo>
                <a:cubicBezTo>
                  <a:pt x="72" y="11"/>
                  <a:pt x="72" y="16"/>
                  <a:pt x="76" y="20"/>
                </a:cubicBezTo>
                <a:cubicBezTo>
                  <a:pt x="58" y="30"/>
                  <a:pt x="43" y="41"/>
                  <a:pt x="23" y="43"/>
                </a:cubicBezTo>
                <a:cubicBezTo>
                  <a:pt x="15" y="39"/>
                  <a:pt x="8" y="34"/>
                  <a:pt x="1" y="29"/>
                </a:cubicBezTo>
                <a:cubicBezTo>
                  <a:pt x="0" y="29"/>
                  <a:pt x="0" y="29"/>
                  <a:pt x="0" y="30"/>
                </a:cubicBezTo>
                <a:cubicBezTo>
                  <a:pt x="13" y="42"/>
                  <a:pt x="27" y="52"/>
                  <a:pt x="42" y="61"/>
                </a:cubicBezTo>
                <a:cubicBezTo>
                  <a:pt x="47" y="69"/>
                  <a:pt x="52" y="77"/>
                  <a:pt x="54" y="86"/>
                </a:cubicBezTo>
                <a:cubicBezTo>
                  <a:pt x="56" y="93"/>
                  <a:pt x="57" y="100"/>
                  <a:pt x="59" y="107"/>
                </a:cubicBezTo>
                <a:cubicBezTo>
                  <a:pt x="57" y="108"/>
                  <a:pt x="56" y="109"/>
                  <a:pt x="55" y="111"/>
                </a:cubicBezTo>
                <a:cubicBezTo>
                  <a:pt x="54" y="110"/>
                  <a:pt x="54" y="110"/>
                  <a:pt x="53" y="111"/>
                </a:cubicBezTo>
                <a:cubicBezTo>
                  <a:pt x="49" y="118"/>
                  <a:pt x="51" y="127"/>
                  <a:pt x="59" y="129"/>
                </a:cubicBezTo>
                <a:cubicBezTo>
                  <a:pt x="66" y="130"/>
                  <a:pt x="75" y="128"/>
                  <a:pt x="79" y="122"/>
                </a:cubicBezTo>
                <a:cubicBezTo>
                  <a:pt x="83" y="115"/>
                  <a:pt x="80" y="105"/>
                  <a:pt x="71" y="104"/>
                </a:cubicBezTo>
                <a:cubicBezTo>
                  <a:pt x="68" y="104"/>
                  <a:pt x="66" y="104"/>
                  <a:pt x="63" y="105"/>
                </a:cubicBezTo>
                <a:cubicBezTo>
                  <a:pt x="62" y="91"/>
                  <a:pt x="57" y="76"/>
                  <a:pt x="48" y="65"/>
                </a:cubicBezTo>
                <a:cubicBezTo>
                  <a:pt x="63" y="74"/>
                  <a:pt x="79" y="81"/>
                  <a:pt x="95" y="87"/>
                </a:cubicBezTo>
                <a:cubicBezTo>
                  <a:pt x="95" y="88"/>
                  <a:pt x="95" y="88"/>
                  <a:pt x="96" y="88"/>
                </a:cubicBezTo>
                <a:cubicBezTo>
                  <a:pt x="106" y="99"/>
                  <a:pt x="111" y="112"/>
                  <a:pt x="116" y="126"/>
                </a:cubicBezTo>
                <a:cubicBezTo>
                  <a:pt x="113" y="130"/>
                  <a:pt x="113" y="135"/>
                  <a:pt x="115" y="140"/>
                </a:cubicBezTo>
                <a:cubicBezTo>
                  <a:pt x="118" y="145"/>
                  <a:pt x="124" y="149"/>
                  <a:pt x="130" y="14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7659688" y="-35293"/>
            <a:ext cx="1054100" cy="588963"/>
          </a:xfrm>
          <a:custGeom>
            <a:avLst/>
            <a:gdLst>
              <a:gd name="T0" fmla="*/ 309 w 384"/>
              <a:gd name="T1" fmla="*/ 175 h 214"/>
              <a:gd name="T2" fmla="*/ 254 w 384"/>
              <a:gd name="T3" fmla="*/ 134 h 214"/>
              <a:gd name="T4" fmla="*/ 204 w 384"/>
              <a:gd name="T5" fmla="*/ 129 h 214"/>
              <a:gd name="T6" fmla="*/ 186 w 384"/>
              <a:gd name="T7" fmla="*/ 130 h 214"/>
              <a:gd name="T8" fmla="*/ 220 w 384"/>
              <a:gd name="T9" fmla="*/ 112 h 214"/>
              <a:gd name="T10" fmla="*/ 220 w 384"/>
              <a:gd name="T11" fmla="*/ 111 h 214"/>
              <a:gd name="T12" fmla="*/ 221 w 384"/>
              <a:gd name="T13" fmla="*/ 112 h 214"/>
              <a:gd name="T14" fmla="*/ 222 w 384"/>
              <a:gd name="T15" fmla="*/ 112 h 214"/>
              <a:gd name="T16" fmla="*/ 353 w 384"/>
              <a:gd name="T17" fmla="*/ 93 h 214"/>
              <a:gd name="T18" fmla="*/ 380 w 384"/>
              <a:gd name="T19" fmla="*/ 57 h 214"/>
              <a:gd name="T20" fmla="*/ 359 w 384"/>
              <a:gd name="T21" fmla="*/ 19 h 214"/>
              <a:gd name="T22" fmla="*/ 271 w 384"/>
              <a:gd name="T23" fmla="*/ 32 h 214"/>
              <a:gd name="T24" fmla="*/ 220 w 384"/>
              <a:gd name="T25" fmla="*/ 109 h 214"/>
              <a:gd name="T26" fmla="*/ 219 w 384"/>
              <a:gd name="T27" fmla="*/ 109 h 214"/>
              <a:gd name="T28" fmla="*/ 171 w 384"/>
              <a:gd name="T29" fmla="*/ 131 h 214"/>
              <a:gd name="T30" fmla="*/ 117 w 384"/>
              <a:gd name="T31" fmla="*/ 153 h 214"/>
              <a:gd name="T32" fmla="*/ 1 w 384"/>
              <a:gd name="T33" fmla="*/ 160 h 214"/>
              <a:gd name="T34" fmla="*/ 1 w 384"/>
              <a:gd name="T35" fmla="*/ 161 h 214"/>
              <a:gd name="T36" fmla="*/ 112 w 384"/>
              <a:gd name="T37" fmla="*/ 159 h 214"/>
              <a:gd name="T38" fmla="*/ 167 w 384"/>
              <a:gd name="T39" fmla="*/ 138 h 214"/>
              <a:gd name="T40" fmla="*/ 174 w 384"/>
              <a:gd name="T41" fmla="*/ 135 h 214"/>
              <a:gd name="T42" fmla="*/ 238 w 384"/>
              <a:gd name="T43" fmla="*/ 204 h 214"/>
              <a:gd name="T44" fmla="*/ 309 w 384"/>
              <a:gd name="T45" fmla="*/ 17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84" h="214">
                <a:moveTo>
                  <a:pt x="309" y="175"/>
                </a:moveTo>
                <a:cubicBezTo>
                  <a:pt x="314" y="149"/>
                  <a:pt x="272" y="138"/>
                  <a:pt x="254" y="134"/>
                </a:cubicBezTo>
                <a:cubicBezTo>
                  <a:pt x="238" y="130"/>
                  <a:pt x="221" y="129"/>
                  <a:pt x="204" y="129"/>
                </a:cubicBezTo>
                <a:cubicBezTo>
                  <a:pt x="198" y="129"/>
                  <a:pt x="192" y="129"/>
                  <a:pt x="186" y="130"/>
                </a:cubicBezTo>
                <a:cubicBezTo>
                  <a:pt x="198" y="124"/>
                  <a:pt x="209" y="118"/>
                  <a:pt x="220" y="112"/>
                </a:cubicBezTo>
                <a:cubicBezTo>
                  <a:pt x="220" y="112"/>
                  <a:pt x="220" y="111"/>
                  <a:pt x="220" y="111"/>
                </a:cubicBezTo>
                <a:cubicBezTo>
                  <a:pt x="220" y="111"/>
                  <a:pt x="221" y="112"/>
                  <a:pt x="221" y="112"/>
                </a:cubicBezTo>
                <a:cubicBezTo>
                  <a:pt x="221" y="112"/>
                  <a:pt x="221" y="112"/>
                  <a:pt x="222" y="112"/>
                </a:cubicBezTo>
                <a:cubicBezTo>
                  <a:pt x="267" y="120"/>
                  <a:pt x="314" y="120"/>
                  <a:pt x="353" y="93"/>
                </a:cubicBezTo>
                <a:cubicBezTo>
                  <a:pt x="365" y="84"/>
                  <a:pt x="377" y="72"/>
                  <a:pt x="380" y="57"/>
                </a:cubicBezTo>
                <a:cubicBezTo>
                  <a:pt x="384" y="40"/>
                  <a:pt x="372" y="27"/>
                  <a:pt x="359" y="19"/>
                </a:cubicBezTo>
                <a:cubicBezTo>
                  <a:pt x="331" y="0"/>
                  <a:pt x="296" y="14"/>
                  <a:pt x="271" y="32"/>
                </a:cubicBezTo>
                <a:cubicBezTo>
                  <a:pt x="248" y="50"/>
                  <a:pt x="223" y="79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02" y="115"/>
                  <a:pt x="187" y="124"/>
                  <a:pt x="171" y="131"/>
                </a:cubicBezTo>
                <a:cubicBezTo>
                  <a:pt x="153" y="139"/>
                  <a:pt x="135" y="147"/>
                  <a:pt x="117" y="153"/>
                </a:cubicBezTo>
                <a:cubicBezTo>
                  <a:pt x="78" y="165"/>
                  <a:pt x="41" y="166"/>
                  <a:pt x="1" y="160"/>
                </a:cubicBezTo>
                <a:cubicBezTo>
                  <a:pt x="0" y="160"/>
                  <a:pt x="0" y="161"/>
                  <a:pt x="1" y="161"/>
                </a:cubicBezTo>
                <a:cubicBezTo>
                  <a:pt x="37" y="173"/>
                  <a:pt x="76" y="169"/>
                  <a:pt x="112" y="159"/>
                </a:cubicBezTo>
                <a:cubicBezTo>
                  <a:pt x="131" y="153"/>
                  <a:pt x="149" y="146"/>
                  <a:pt x="167" y="138"/>
                </a:cubicBezTo>
                <a:cubicBezTo>
                  <a:pt x="169" y="137"/>
                  <a:pt x="172" y="136"/>
                  <a:pt x="174" y="135"/>
                </a:cubicBezTo>
                <a:cubicBezTo>
                  <a:pt x="180" y="167"/>
                  <a:pt x="209" y="193"/>
                  <a:pt x="238" y="204"/>
                </a:cubicBezTo>
                <a:cubicBezTo>
                  <a:pt x="263" y="214"/>
                  <a:pt x="302" y="206"/>
                  <a:pt x="309" y="17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-25400" y="-170231"/>
            <a:ext cx="457200" cy="561975"/>
          </a:xfrm>
          <a:custGeom>
            <a:avLst/>
            <a:gdLst>
              <a:gd name="T0" fmla="*/ 164 w 167"/>
              <a:gd name="T1" fmla="*/ 42 h 204"/>
              <a:gd name="T2" fmla="*/ 141 w 167"/>
              <a:gd name="T3" fmla="*/ 36 h 204"/>
              <a:gd name="T4" fmla="*/ 136 w 167"/>
              <a:gd name="T5" fmla="*/ 54 h 204"/>
              <a:gd name="T6" fmla="*/ 137 w 167"/>
              <a:gd name="T7" fmla="*/ 55 h 204"/>
              <a:gd name="T8" fmla="*/ 138 w 167"/>
              <a:gd name="T9" fmla="*/ 56 h 204"/>
              <a:gd name="T10" fmla="*/ 101 w 167"/>
              <a:gd name="T11" fmla="*/ 82 h 204"/>
              <a:gd name="T12" fmla="*/ 110 w 167"/>
              <a:gd name="T13" fmla="*/ 26 h 204"/>
              <a:gd name="T14" fmla="*/ 124 w 167"/>
              <a:gd name="T15" fmla="*/ 16 h 204"/>
              <a:gd name="T16" fmla="*/ 118 w 167"/>
              <a:gd name="T17" fmla="*/ 3 h 204"/>
              <a:gd name="T18" fmla="*/ 103 w 167"/>
              <a:gd name="T19" fmla="*/ 10 h 204"/>
              <a:gd name="T20" fmla="*/ 106 w 167"/>
              <a:gd name="T21" fmla="*/ 23 h 204"/>
              <a:gd name="T22" fmla="*/ 102 w 167"/>
              <a:gd name="T23" fmla="*/ 54 h 204"/>
              <a:gd name="T24" fmla="*/ 88 w 167"/>
              <a:gd name="T25" fmla="*/ 33 h 204"/>
              <a:gd name="T26" fmla="*/ 87 w 167"/>
              <a:gd name="T27" fmla="*/ 19 h 204"/>
              <a:gd name="T28" fmla="*/ 74 w 167"/>
              <a:gd name="T29" fmla="*/ 14 h 204"/>
              <a:gd name="T30" fmla="*/ 69 w 167"/>
              <a:gd name="T31" fmla="*/ 30 h 204"/>
              <a:gd name="T32" fmla="*/ 85 w 167"/>
              <a:gd name="T33" fmla="*/ 37 h 204"/>
              <a:gd name="T34" fmla="*/ 85 w 167"/>
              <a:gd name="T35" fmla="*/ 36 h 204"/>
              <a:gd name="T36" fmla="*/ 101 w 167"/>
              <a:gd name="T37" fmla="*/ 58 h 204"/>
              <a:gd name="T38" fmla="*/ 87 w 167"/>
              <a:gd name="T39" fmla="*/ 114 h 204"/>
              <a:gd name="T40" fmla="*/ 57 w 167"/>
              <a:gd name="T41" fmla="*/ 63 h 204"/>
              <a:gd name="T42" fmla="*/ 55 w 167"/>
              <a:gd name="T43" fmla="*/ 47 h 204"/>
              <a:gd name="T44" fmla="*/ 37 w 167"/>
              <a:gd name="T45" fmla="*/ 48 h 204"/>
              <a:gd name="T46" fmla="*/ 36 w 167"/>
              <a:gd name="T47" fmla="*/ 67 h 204"/>
              <a:gd name="T48" fmla="*/ 51 w 167"/>
              <a:gd name="T49" fmla="*/ 68 h 204"/>
              <a:gd name="T50" fmla="*/ 54 w 167"/>
              <a:gd name="T51" fmla="*/ 68 h 204"/>
              <a:gd name="T52" fmla="*/ 55 w 167"/>
              <a:gd name="T53" fmla="*/ 67 h 204"/>
              <a:gd name="T54" fmla="*/ 85 w 167"/>
              <a:gd name="T55" fmla="*/ 118 h 204"/>
              <a:gd name="T56" fmla="*/ 58 w 167"/>
              <a:gd name="T57" fmla="*/ 174 h 204"/>
              <a:gd name="T58" fmla="*/ 27 w 167"/>
              <a:gd name="T59" fmla="*/ 114 h 204"/>
              <a:gd name="T60" fmla="*/ 22 w 167"/>
              <a:gd name="T61" fmla="*/ 97 h 204"/>
              <a:gd name="T62" fmla="*/ 5 w 167"/>
              <a:gd name="T63" fmla="*/ 100 h 204"/>
              <a:gd name="T64" fmla="*/ 9 w 167"/>
              <a:gd name="T65" fmla="*/ 120 h 204"/>
              <a:gd name="T66" fmla="*/ 24 w 167"/>
              <a:gd name="T67" fmla="*/ 118 h 204"/>
              <a:gd name="T68" fmla="*/ 57 w 167"/>
              <a:gd name="T69" fmla="*/ 176 h 204"/>
              <a:gd name="T70" fmla="*/ 43 w 167"/>
              <a:gd name="T71" fmla="*/ 203 h 204"/>
              <a:gd name="T72" fmla="*/ 44 w 167"/>
              <a:gd name="T73" fmla="*/ 204 h 204"/>
              <a:gd name="T74" fmla="*/ 75 w 167"/>
              <a:gd name="T75" fmla="*/ 152 h 204"/>
              <a:gd name="T76" fmla="*/ 102 w 167"/>
              <a:gd name="T77" fmla="*/ 135 h 204"/>
              <a:gd name="T78" fmla="*/ 126 w 167"/>
              <a:gd name="T79" fmla="*/ 128 h 204"/>
              <a:gd name="T80" fmla="*/ 130 w 167"/>
              <a:gd name="T81" fmla="*/ 132 h 204"/>
              <a:gd name="T82" fmla="*/ 131 w 167"/>
              <a:gd name="T83" fmla="*/ 134 h 204"/>
              <a:gd name="T84" fmla="*/ 151 w 167"/>
              <a:gd name="T85" fmla="*/ 125 h 204"/>
              <a:gd name="T86" fmla="*/ 141 w 167"/>
              <a:gd name="T87" fmla="*/ 103 h 204"/>
              <a:gd name="T88" fmla="*/ 121 w 167"/>
              <a:gd name="T89" fmla="*/ 114 h 204"/>
              <a:gd name="T90" fmla="*/ 123 w 167"/>
              <a:gd name="T91" fmla="*/ 123 h 204"/>
              <a:gd name="T92" fmla="*/ 79 w 167"/>
              <a:gd name="T93" fmla="*/ 145 h 204"/>
              <a:gd name="T94" fmla="*/ 99 w 167"/>
              <a:gd name="T95" fmla="*/ 88 h 204"/>
              <a:gd name="T96" fmla="*/ 100 w 167"/>
              <a:gd name="T97" fmla="*/ 88 h 204"/>
              <a:gd name="T98" fmla="*/ 142 w 167"/>
              <a:gd name="T99" fmla="*/ 60 h 204"/>
              <a:gd name="T100" fmla="*/ 157 w 167"/>
              <a:gd name="T101" fmla="*/ 60 h 204"/>
              <a:gd name="T102" fmla="*/ 164 w 167"/>
              <a:gd name="T103" fmla="*/ 42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7" h="204">
                <a:moveTo>
                  <a:pt x="164" y="42"/>
                </a:moveTo>
                <a:cubicBezTo>
                  <a:pt x="161" y="33"/>
                  <a:pt x="148" y="33"/>
                  <a:pt x="141" y="36"/>
                </a:cubicBezTo>
                <a:cubicBezTo>
                  <a:pt x="135" y="40"/>
                  <a:pt x="133" y="48"/>
                  <a:pt x="136" y="54"/>
                </a:cubicBezTo>
                <a:cubicBezTo>
                  <a:pt x="136" y="54"/>
                  <a:pt x="136" y="54"/>
                  <a:pt x="137" y="55"/>
                </a:cubicBezTo>
                <a:cubicBezTo>
                  <a:pt x="137" y="55"/>
                  <a:pt x="137" y="56"/>
                  <a:pt x="138" y="56"/>
                </a:cubicBezTo>
                <a:cubicBezTo>
                  <a:pt x="124" y="61"/>
                  <a:pt x="110" y="71"/>
                  <a:pt x="101" y="82"/>
                </a:cubicBezTo>
                <a:cubicBezTo>
                  <a:pt x="105" y="63"/>
                  <a:pt x="108" y="45"/>
                  <a:pt x="110" y="26"/>
                </a:cubicBezTo>
                <a:cubicBezTo>
                  <a:pt x="116" y="25"/>
                  <a:pt x="124" y="23"/>
                  <a:pt x="124" y="16"/>
                </a:cubicBezTo>
                <a:cubicBezTo>
                  <a:pt x="125" y="11"/>
                  <a:pt x="122" y="6"/>
                  <a:pt x="118" y="3"/>
                </a:cubicBezTo>
                <a:cubicBezTo>
                  <a:pt x="111" y="0"/>
                  <a:pt x="106" y="4"/>
                  <a:pt x="103" y="10"/>
                </a:cubicBezTo>
                <a:cubicBezTo>
                  <a:pt x="100" y="15"/>
                  <a:pt x="102" y="20"/>
                  <a:pt x="106" y="23"/>
                </a:cubicBezTo>
                <a:cubicBezTo>
                  <a:pt x="105" y="33"/>
                  <a:pt x="103" y="44"/>
                  <a:pt x="102" y="54"/>
                </a:cubicBezTo>
                <a:cubicBezTo>
                  <a:pt x="98" y="47"/>
                  <a:pt x="93" y="39"/>
                  <a:pt x="88" y="33"/>
                </a:cubicBezTo>
                <a:cubicBezTo>
                  <a:pt x="90" y="29"/>
                  <a:pt x="90" y="23"/>
                  <a:pt x="87" y="19"/>
                </a:cubicBezTo>
                <a:cubicBezTo>
                  <a:pt x="84" y="15"/>
                  <a:pt x="79" y="12"/>
                  <a:pt x="74" y="14"/>
                </a:cubicBezTo>
                <a:cubicBezTo>
                  <a:pt x="68" y="16"/>
                  <a:pt x="67" y="25"/>
                  <a:pt x="69" y="30"/>
                </a:cubicBezTo>
                <a:cubicBezTo>
                  <a:pt x="71" y="36"/>
                  <a:pt x="79" y="39"/>
                  <a:pt x="85" y="37"/>
                </a:cubicBezTo>
                <a:cubicBezTo>
                  <a:pt x="85" y="37"/>
                  <a:pt x="85" y="37"/>
                  <a:pt x="85" y="36"/>
                </a:cubicBezTo>
                <a:cubicBezTo>
                  <a:pt x="91" y="43"/>
                  <a:pt x="96" y="50"/>
                  <a:pt x="101" y="58"/>
                </a:cubicBezTo>
                <a:cubicBezTo>
                  <a:pt x="98" y="77"/>
                  <a:pt x="93" y="96"/>
                  <a:pt x="87" y="114"/>
                </a:cubicBezTo>
                <a:cubicBezTo>
                  <a:pt x="84" y="95"/>
                  <a:pt x="71" y="77"/>
                  <a:pt x="57" y="63"/>
                </a:cubicBezTo>
                <a:cubicBezTo>
                  <a:pt x="60" y="57"/>
                  <a:pt x="59" y="52"/>
                  <a:pt x="55" y="47"/>
                </a:cubicBezTo>
                <a:cubicBezTo>
                  <a:pt x="50" y="43"/>
                  <a:pt x="41" y="43"/>
                  <a:pt x="37" y="48"/>
                </a:cubicBezTo>
                <a:cubicBezTo>
                  <a:pt x="32" y="53"/>
                  <a:pt x="29" y="63"/>
                  <a:pt x="36" y="67"/>
                </a:cubicBezTo>
                <a:cubicBezTo>
                  <a:pt x="40" y="70"/>
                  <a:pt x="46" y="70"/>
                  <a:pt x="51" y="68"/>
                </a:cubicBezTo>
                <a:cubicBezTo>
                  <a:pt x="52" y="69"/>
                  <a:pt x="53" y="69"/>
                  <a:pt x="54" y="68"/>
                </a:cubicBezTo>
                <a:cubicBezTo>
                  <a:pt x="54" y="68"/>
                  <a:pt x="54" y="67"/>
                  <a:pt x="55" y="67"/>
                </a:cubicBezTo>
                <a:cubicBezTo>
                  <a:pt x="68" y="82"/>
                  <a:pt x="81" y="97"/>
                  <a:pt x="85" y="118"/>
                </a:cubicBezTo>
                <a:cubicBezTo>
                  <a:pt x="78" y="138"/>
                  <a:pt x="68" y="156"/>
                  <a:pt x="58" y="174"/>
                </a:cubicBezTo>
                <a:cubicBezTo>
                  <a:pt x="56" y="153"/>
                  <a:pt x="42" y="130"/>
                  <a:pt x="27" y="114"/>
                </a:cubicBezTo>
                <a:cubicBezTo>
                  <a:pt x="30" y="108"/>
                  <a:pt x="27" y="100"/>
                  <a:pt x="22" y="97"/>
                </a:cubicBezTo>
                <a:cubicBezTo>
                  <a:pt x="16" y="94"/>
                  <a:pt x="9" y="96"/>
                  <a:pt x="5" y="100"/>
                </a:cubicBezTo>
                <a:cubicBezTo>
                  <a:pt x="0" y="106"/>
                  <a:pt x="3" y="115"/>
                  <a:pt x="9" y="120"/>
                </a:cubicBezTo>
                <a:cubicBezTo>
                  <a:pt x="14" y="124"/>
                  <a:pt x="21" y="123"/>
                  <a:pt x="24" y="118"/>
                </a:cubicBezTo>
                <a:cubicBezTo>
                  <a:pt x="37" y="137"/>
                  <a:pt x="52" y="153"/>
                  <a:pt x="57" y="176"/>
                </a:cubicBezTo>
                <a:cubicBezTo>
                  <a:pt x="52" y="185"/>
                  <a:pt x="47" y="194"/>
                  <a:pt x="43" y="203"/>
                </a:cubicBezTo>
                <a:cubicBezTo>
                  <a:pt x="42" y="204"/>
                  <a:pt x="43" y="204"/>
                  <a:pt x="44" y="204"/>
                </a:cubicBezTo>
                <a:cubicBezTo>
                  <a:pt x="56" y="188"/>
                  <a:pt x="66" y="170"/>
                  <a:pt x="75" y="152"/>
                </a:cubicBezTo>
                <a:cubicBezTo>
                  <a:pt x="84" y="145"/>
                  <a:pt x="92" y="139"/>
                  <a:pt x="102" y="135"/>
                </a:cubicBezTo>
                <a:cubicBezTo>
                  <a:pt x="110" y="132"/>
                  <a:pt x="118" y="131"/>
                  <a:pt x="126" y="128"/>
                </a:cubicBezTo>
                <a:cubicBezTo>
                  <a:pt x="127" y="130"/>
                  <a:pt x="129" y="131"/>
                  <a:pt x="130" y="132"/>
                </a:cubicBezTo>
                <a:cubicBezTo>
                  <a:pt x="130" y="133"/>
                  <a:pt x="130" y="133"/>
                  <a:pt x="131" y="134"/>
                </a:cubicBezTo>
                <a:cubicBezTo>
                  <a:pt x="139" y="138"/>
                  <a:pt x="149" y="135"/>
                  <a:pt x="151" y="125"/>
                </a:cubicBezTo>
                <a:cubicBezTo>
                  <a:pt x="152" y="117"/>
                  <a:pt x="148" y="107"/>
                  <a:pt x="141" y="103"/>
                </a:cubicBezTo>
                <a:cubicBezTo>
                  <a:pt x="133" y="99"/>
                  <a:pt x="121" y="104"/>
                  <a:pt x="121" y="114"/>
                </a:cubicBezTo>
                <a:cubicBezTo>
                  <a:pt x="121" y="117"/>
                  <a:pt x="122" y="120"/>
                  <a:pt x="123" y="123"/>
                </a:cubicBezTo>
                <a:cubicBezTo>
                  <a:pt x="108" y="126"/>
                  <a:pt x="90" y="134"/>
                  <a:pt x="79" y="145"/>
                </a:cubicBezTo>
                <a:cubicBezTo>
                  <a:pt x="87" y="127"/>
                  <a:pt x="94" y="107"/>
                  <a:pt x="99" y="88"/>
                </a:cubicBezTo>
                <a:cubicBezTo>
                  <a:pt x="99" y="88"/>
                  <a:pt x="100" y="88"/>
                  <a:pt x="100" y="88"/>
                </a:cubicBezTo>
                <a:cubicBezTo>
                  <a:pt x="112" y="74"/>
                  <a:pt x="126" y="68"/>
                  <a:pt x="142" y="60"/>
                </a:cubicBezTo>
                <a:cubicBezTo>
                  <a:pt x="146" y="63"/>
                  <a:pt x="152" y="63"/>
                  <a:pt x="157" y="60"/>
                </a:cubicBezTo>
                <a:cubicBezTo>
                  <a:pt x="163" y="56"/>
                  <a:pt x="167" y="48"/>
                  <a:pt x="164" y="42"/>
                </a:cubicBezTo>
                <a:close/>
              </a:path>
            </a:pathLst>
          </a:custGeom>
          <a:solidFill>
            <a:srgbClr val="21B3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4735513" y="691782"/>
            <a:ext cx="244475" cy="361950"/>
          </a:xfrm>
          <a:custGeom>
            <a:avLst/>
            <a:gdLst>
              <a:gd name="T0" fmla="*/ 86 w 89"/>
              <a:gd name="T1" fmla="*/ 88 h 132"/>
              <a:gd name="T2" fmla="*/ 34 w 89"/>
              <a:gd name="T3" fmla="*/ 82 h 132"/>
              <a:gd name="T4" fmla="*/ 17 w 89"/>
              <a:gd name="T5" fmla="*/ 44 h 132"/>
              <a:gd name="T6" fmla="*/ 3 w 89"/>
              <a:gd name="T7" fmla="*/ 2 h 132"/>
              <a:gd name="T8" fmla="*/ 1 w 89"/>
              <a:gd name="T9" fmla="*/ 2 h 132"/>
              <a:gd name="T10" fmla="*/ 15 w 89"/>
              <a:gd name="T11" fmla="*/ 48 h 132"/>
              <a:gd name="T12" fmla="*/ 32 w 89"/>
              <a:gd name="T13" fmla="*/ 84 h 132"/>
              <a:gd name="T14" fmla="*/ 32 w 89"/>
              <a:gd name="T15" fmla="*/ 87 h 132"/>
              <a:gd name="T16" fmla="*/ 29 w 89"/>
              <a:gd name="T17" fmla="*/ 123 h 132"/>
              <a:gd name="T18" fmla="*/ 48 w 89"/>
              <a:gd name="T19" fmla="*/ 112 h 132"/>
              <a:gd name="T20" fmla="*/ 68 w 89"/>
              <a:gd name="T21" fmla="*/ 121 h 132"/>
              <a:gd name="T22" fmla="*/ 71 w 89"/>
              <a:gd name="T23" fmla="*/ 118 h 132"/>
              <a:gd name="T24" fmla="*/ 69 w 89"/>
              <a:gd name="T25" fmla="*/ 103 h 132"/>
              <a:gd name="T26" fmla="*/ 83 w 89"/>
              <a:gd name="T27" fmla="*/ 104 h 132"/>
              <a:gd name="T28" fmla="*/ 86 w 89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9" h="132">
                <a:moveTo>
                  <a:pt x="86" y="88"/>
                </a:moveTo>
                <a:cubicBezTo>
                  <a:pt x="75" y="71"/>
                  <a:pt x="49" y="68"/>
                  <a:pt x="34" y="82"/>
                </a:cubicBezTo>
                <a:cubicBezTo>
                  <a:pt x="29" y="69"/>
                  <a:pt x="23" y="57"/>
                  <a:pt x="17" y="44"/>
                </a:cubicBezTo>
                <a:cubicBezTo>
                  <a:pt x="12" y="30"/>
                  <a:pt x="8" y="16"/>
                  <a:pt x="3" y="2"/>
                </a:cubicBezTo>
                <a:cubicBezTo>
                  <a:pt x="2" y="0"/>
                  <a:pt x="0" y="1"/>
                  <a:pt x="1" y="2"/>
                </a:cubicBezTo>
                <a:cubicBezTo>
                  <a:pt x="3" y="18"/>
                  <a:pt x="9" y="34"/>
                  <a:pt x="15" y="48"/>
                </a:cubicBezTo>
                <a:cubicBezTo>
                  <a:pt x="20" y="61"/>
                  <a:pt x="25" y="73"/>
                  <a:pt x="32" y="84"/>
                </a:cubicBezTo>
                <a:cubicBezTo>
                  <a:pt x="32" y="85"/>
                  <a:pt x="32" y="86"/>
                  <a:pt x="32" y="87"/>
                </a:cubicBezTo>
                <a:cubicBezTo>
                  <a:pt x="21" y="95"/>
                  <a:pt x="18" y="113"/>
                  <a:pt x="29" y="123"/>
                </a:cubicBezTo>
                <a:cubicBezTo>
                  <a:pt x="38" y="132"/>
                  <a:pt x="45" y="122"/>
                  <a:pt x="48" y="112"/>
                </a:cubicBezTo>
                <a:cubicBezTo>
                  <a:pt x="53" y="118"/>
                  <a:pt x="60" y="121"/>
                  <a:pt x="68" y="121"/>
                </a:cubicBezTo>
                <a:cubicBezTo>
                  <a:pt x="70" y="121"/>
                  <a:pt x="71" y="120"/>
                  <a:pt x="71" y="118"/>
                </a:cubicBezTo>
                <a:cubicBezTo>
                  <a:pt x="70" y="113"/>
                  <a:pt x="70" y="108"/>
                  <a:pt x="69" y="103"/>
                </a:cubicBezTo>
                <a:cubicBezTo>
                  <a:pt x="73" y="106"/>
                  <a:pt x="78" y="107"/>
                  <a:pt x="83" y="104"/>
                </a:cubicBezTo>
                <a:cubicBezTo>
                  <a:pt x="88" y="101"/>
                  <a:pt x="89" y="93"/>
                  <a:pt x="86" y="8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90488" y="325069"/>
            <a:ext cx="8956675" cy="723900"/>
          </a:xfrm>
          <a:custGeom>
            <a:avLst/>
            <a:gdLst>
              <a:gd name="T0" fmla="*/ 3265 w 3268"/>
              <a:gd name="T1" fmla="*/ 202 h 263"/>
              <a:gd name="T2" fmla="*/ 3076 w 3268"/>
              <a:gd name="T3" fmla="*/ 176 h 263"/>
              <a:gd name="T4" fmla="*/ 2918 w 3268"/>
              <a:gd name="T5" fmla="*/ 100 h 263"/>
              <a:gd name="T6" fmla="*/ 2760 w 3268"/>
              <a:gd name="T7" fmla="*/ 29 h 263"/>
              <a:gd name="T8" fmla="*/ 2568 w 3268"/>
              <a:gd name="T9" fmla="*/ 17 h 263"/>
              <a:gd name="T10" fmla="*/ 2403 w 3268"/>
              <a:gd name="T11" fmla="*/ 56 h 263"/>
              <a:gd name="T12" fmla="*/ 2265 w 3268"/>
              <a:gd name="T13" fmla="*/ 118 h 263"/>
              <a:gd name="T14" fmla="*/ 2263 w 3268"/>
              <a:gd name="T15" fmla="*/ 118 h 263"/>
              <a:gd name="T16" fmla="*/ 1912 w 3268"/>
              <a:gd name="T17" fmla="*/ 222 h 263"/>
              <a:gd name="T18" fmla="*/ 1636 w 3268"/>
              <a:gd name="T19" fmla="*/ 95 h 263"/>
              <a:gd name="T20" fmla="*/ 1430 w 3268"/>
              <a:gd name="T21" fmla="*/ 17 h 263"/>
              <a:gd name="T22" fmla="*/ 1222 w 3268"/>
              <a:gd name="T23" fmla="*/ 41 h 263"/>
              <a:gd name="T24" fmla="*/ 1174 w 3268"/>
              <a:gd name="T25" fmla="*/ 65 h 263"/>
              <a:gd name="T26" fmla="*/ 1173 w 3268"/>
              <a:gd name="T27" fmla="*/ 66 h 263"/>
              <a:gd name="T28" fmla="*/ 886 w 3268"/>
              <a:gd name="T29" fmla="*/ 230 h 263"/>
              <a:gd name="T30" fmla="*/ 725 w 3268"/>
              <a:gd name="T31" fmla="*/ 240 h 263"/>
              <a:gd name="T32" fmla="*/ 555 w 3268"/>
              <a:gd name="T33" fmla="*/ 166 h 263"/>
              <a:gd name="T34" fmla="*/ 430 w 3268"/>
              <a:gd name="T35" fmla="*/ 85 h 263"/>
              <a:gd name="T36" fmla="*/ 298 w 3268"/>
              <a:gd name="T37" fmla="*/ 17 h 263"/>
              <a:gd name="T38" fmla="*/ 144 w 3268"/>
              <a:gd name="T39" fmla="*/ 7 h 263"/>
              <a:gd name="T40" fmla="*/ 144 w 3268"/>
              <a:gd name="T41" fmla="*/ 7 h 263"/>
              <a:gd name="T42" fmla="*/ 141 w 3268"/>
              <a:gd name="T43" fmla="*/ 7 h 263"/>
              <a:gd name="T44" fmla="*/ 141 w 3268"/>
              <a:gd name="T45" fmla="*/ 7 h 263"/>
              <a:gd name="T46" fmla="*/ 8 w 3268"/>
              <a:gd name="T47" fmla="*/ 21 h 263"/>
              <a:gd name="T48" fmla="*/ 9 w 3268"/>
              <a:gd name="T49" fmla="*/ 21 h 263"/>
              <a:gd name="T50" fmla="*/ 2 w 3268"/>
              <a:gd name="T51" fmla="*/ 21 h 263"/>
              <a:gd name="T52" fmla="*/ 2 w 3268"/>
              <a:gd name="T53" fmla="*/ 21 h 263"/>
              <a:gd name="T54" fmla="*/ 1 w 3268"/>
              <a:gd name="T55" fmla="*/ 21 h 263"/>
              <a:gd name="T56" fmla="*/ 1 w 3268"/>
              <a:gd name="T57" fmla="*/ 23 h 263"/>
              <a:gd name="T58" fmla="*/ 185 w 3268"/>
              <a:gd name="T59" fmla="*/ 8 h 263"/>
              <a:gd name="T60" fmla="*/ 281 w 3268"/>
              <a:gd name="T61" fmla="*/ 17 h 263"/>
              <a:gd name="T62" fmla="*/ 371 w 3268"/>
              <a:gd name="T63" fmla="*/ 55 h 263"/>
              <a:gd name="T64" fmla="*/ 690 w 3268"/>
              <a:gd name="T65" fmla="*/ 237 h 263"/>
              <a:gd name="T66" fmla="*/ 940 w 3268"/>
              <a:gd name="T67" fmla="*/ 215 h 263"/>
              <a:gd name="T68" fmla="*/ 1173 w 3268"/>
              <a:gd name="T69" fmla="*/ 70 h 263"/>
              <a:gd name="T70" fmla="*/ 1346 w 3268"/>
              <a:gd name="T71" fmla="*/ 19 h 263"/>
              <a:gd name="T72" fmla="*/ 1510 w 3268"/>
              <a:gd name="T73" fmla="*/ 40 h 263"/>
              <a:gd name="T74" fmla="*/ 1778 w 3268"/>
              <a:gd name="T75" fmla="*/ 183 h 263"/>
              <a:gd name="T76" fmla="*/ 2007 w 3268"/>
              <a:gd name="T77" fmla="*/ 228 h 263"/>
              <a:gd name="T78" fmla="*/ 2260 w 3268"/>
              <a:gd name="T79" fmla="*/ 124 h 263"/>
              <a:gd name="T80" fmla="*/ 2434 w 3268"/>
              <a:gd name="T81" fmla="*/ 52 h 263"/>
              <a:gd name="T82" fmla="*/ 2631 w 3268"/>
              <a:gd name="T83" fmla="*/ 18 h 263"/>
              <a:gd name="T84" fmla="*/ 2822 w 3268"/>
              <a:gd name="T85" fmla="*/ 58 h 263"/>
              <a:gd name="T86" fmla="*/ 2976 w 3268"/>
              <a:gd name="T87" fmla="*/ 138 h 263"/>
              <a:gd name="T88" fmla="*/ 3265 w 3268"/>
              <a:gd name="T89" fmla="*/ 206 h 263"/>
              <a:gd name="T90" fmla="*/ 3265 w 3268"/>
              <a:gd name="T91" fmla="*/ 20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268" h="263">
                <a:moveTo>
                  <a:pt x="3265" y="202"/>
                </a:moveTo>
                <a:cubicBezTo>
                  <a:pt x="3200" y="206"/>
                  <a:pt x="3137" y="197"/>
                  <a:pt x="3076" y="176"/>
                </a:cubicBezTo>
                <a:cubicBezTo>
                  <a:pt x="3020" y="158"/>
                  <a:pt x="2969" y="128"/>
                  <a:pt x="2918" y="100"/>
                </a:cubicBezTo>
                <a:cubicBezTo>
                  <a:pt x="2867" y="72"/>
                  <a:pt x="2816" y="46"/>
                  <a:pt x="2760" y="29"/>
                </a:cubicBezTo>
                <a:cubicBezTo>
                  <a:pt x="2698" y="11"/>
                  <a:pt x="2632" y="9"/>
                  <a:pt x="2568" y="17"/>
                </a:cubicBezTo>
                <a:cubicBezTo>
                  <a:pt x="2512" y="24"/>
                  <a:pt x="2456" y="38"/>
                  <a:pt x="2403" y="56"/>
                </a:cubicBezTo>
                <a:cubicBezTo>
                  <a:pt x="2356" y="73"/>
                  <a:pt x="2308" y="92"/>
                  <a:pt x="2265" y="118"/>
                </a:cubicBezTo>
                <a:cubicBezTo>
                  <a:pt x="2265" y="118"/>
                  <a:pt x="2264" y="118"/>
                  <a:pt x="2263" y="118"/>
                </a:cubicBezTo>
                <a:cubicBezTo>
                  <a:pt x="2155" y="175"/>
                  <a:pt x="2040" y="241"/>
                  <a:pt x="1912" y="222"/>
                </a:cubicBezTo>
                <a:cubicBezTo>
                  <a:pt x="1810" y="207"/>
                  <a:pt x="1723" y="146"/>
                  <a:pt x="1636" y="95"/>
                </a:cubicBezTo>
                <a:cubicBezTo>
                  <a:pt x="1572" y="57"/>
                  <a:pt x="1505" y="25"/>
                  <a:pt x="1430" y="17"/>
                </a:cubicBezTo>
                <a:cubicBezTo>
                  <a:pt x="1359" y="9"/>
                  <a:pt x="1287" y="14"/>
                  <a:pt x="1222" y="41"/>
                </a:cubicBezTo>
                <a:cubicBezTo>
                  <a:pt x="1205" y="46"/>
                  <a:pt x="1189" y="56"/>
                  <a:pt x="1174" y="65"/>
                </a:cubicBezTo>
                <a:cubicBezTo>
                  <a:pt x="1173" y="65"/>
                  <a:pt x="1173" y="65"/>
                  <a:pt x="1173" y="66"/>
                </a:cubicBezTo>
                <a:cubicBezTo>
                  <a:pt x="1081" y="125"/>
                  <a:pt x="992" y="197"/>
                  <a:pt x="886" y="230"/>
                </a:cubicBezTo>
                <a:cubicBezTo>
                  <a:pt x="833" y="247"/>
                  <a:pt x="779" y="251"/>
                  <a:pt x="725" y="240"/>
                </a:cubicBezTo>
                <a:cubicBezTo>
                  <a:pt x="663" y="229"/>
                  <a:pt x="608" y="198"/>
                  <a:pt x="555" y="166"/>
                </a:cubicBezTo>
                <a:cubicBezTo>
                  <a:pt x="513" y="139"/>
                  <a:pt x="472" y="111"/>
                  <a:pt x="430" y="85"/>
                </a:cubicBezTo>
                <a:cubicBezTo>
                  <a:pt x="389" y="58"/>
                  <a:pt x="345" y="32"/>
                  <a:pt x="298" y="17"/>
                </a:cubicBezTo>
                <a:cubicBezTo>
                  <a:pt x="247" y="0"/>
                  <a:pt x="195" y="1"/>
                  <a:pt x="144" y="7"/>
                </a:cubicBezTo>
                <a:cubicBezTo>
                  <a:pt x="144" y="7"/>
                  <a:pt x="144" y="7"/>
                  <a:pt x="144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97" y="12"/>
                  <a:pt x="53" y="19"/>
                  <a:pt x="8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7" y="21"/>
                  <a:pt x="4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21"/>
                  <a:pt x="0" y="23"/>
                  <a:pt x="1" y="23"/>
                </a:cubicBezTo>
                <a:cubicBezTo>
                  <a:pt x="63" y="23"/>
                  <a:pt x="124" y="11"/>
                  <a:pt x="185" y="8"/>
                </a:cubicBezTo>
                <a:cubicBezTo>
                  <a:pt x="218" y="7"/>
                  <a:pt x="250" y="9"/>
                  <a:pt x="281" y="17"/>
                </a:cubicBezTo>
                <a:cubicBezTo>
                  <a:pt x="313" y="25"/>
                  <a:pt x="342" y="40"/>
                  <a:pt x="371" y="55"/>
                </a:cubicBezTo>
                <a:cubicBezTo>
                  <a:pt x="478" y="113"/>
                  <a:pt x="572" y="201"/>
                  <a:pt x="690" y="237"/>
                </a:cubicBezTo>
                <a:cubicBezTo>
                  <a:pt x="774" y="263"/>
                  <a:pt x="861" y="251"/>
                  <a:pt x="940" y="215"/>
                </a:cubicBezTo>
                <a:cubicBezTo>
                  <a:pt x="1024" y="178"/>
                  <a:pt x="1097" y="121"/>
                  <a:pt x="1173" y="70"/>
                </a:cubicBezTo>
                <a:cubicBezTo>
                  <a:pt x="1225" y="38"/>
                  <a:pt x="1285" y="22"/>
                  <a:pt x="1346" y="19"/>
                </a:cubicBezTo>
                <a:cubicBezTo>
                  <a:pt x="1401" y="16"/>
                  <a:pt x="1458" y="22"/>
                  <a:pt x="1510" y="40"/>
                </a:cubicBezTo>
                <a:cubicBezTo>
                  <a:pt x="1607" y="73"/>
                  <a:pt x="1688" y="138"/>
                  <a:pt x="1778" y="183"/>
                </a:cubicBezTo>
                <a:cubicBezTo>
                  <a:pt x="1850" y="219"/>
                  <a:pt x="1927" y="239"/>
                  <a:pt x="2007" y="228"/>
                </a:cubicBezTo>
                <a:cubicBezTo>
                  <a:pt x="2098" y="215"/>
                  <a:pt x="2182" y="170"/>
                  <a:pt x="2260" y="124"/>
                </a:cubicBezTo>
                <a:cubicBezTo>
                  <a:pt x="2317" y="96"/>
                  <a:pt x="2373" y="71"/>
                  <a:pt x="2434" y="52"/>
                </a:cubicBezTo>
                <a:cubicBezTo>
                  <a:pt x="2498" y="33"/>
                  <a:pt x="2564" y="19"/>
                  <a:pt x="2631" y="18"/>
                </a:cubicBezTo>
                <a:cubicBezTo>
                  <a:pt x="2697" y="17"/>
                  <a:pt x="2762" y="32"/>
                  <a:pt x="2822" y="58"/>
                </a:cubicBezTo>
                <a:cubicBezTo>
                  <a:pt x="2875" y="81"/>
                  <a:pt x="2925" y="111"/>
                  <a:pt x="2976" y="138"/>
                </a:cubicBezTo>
                <a:cubicBezTo>
                  <a:pt x="3064" y="185"/>
                  <a:pt x="3163" y="217"/>
                  <a:pt x="3265" y="206"/>
                </a:cubicBezTo>
                <a:cubicBezTo>
                  <a:pt x="3267" y="206"/>
                  <a:pt x="3268" y="202"/>
                  <a:pt x="3265" y="202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5180013" y="902920"/>
            <a:ext cx="304800" cy="333375"/>
          </a:xfrm>
          <a:custGeom>
            <a:avLst/>
            <a:gdLst>
              <a:gd name="T0" fmla="*/ 109 w 111"/>
              <a:gd name="T1" fmla="*/ 75 h 121"/>
              <a:gd name="T2" fmla="*/ 49 w 111"/>
              <a:gd name="T3" fmla="*/ 63 h 121"/>
              <a:gd name="T4" fmla="*/ 3 w 111"/>
              <a:gd name="T5" fmla="*/ 0 h 121"/>
              <a:gd name="T6" fmla="*/ 0 w 111"/>
              <a:gd name="T7" fmla="*/ 2 h 121"/>
              <a:gd name="T8" fmla="*/ 46 w 111"/>
              <a:gd name="T9" fmla="*/ 64 h 121"/>
              <a:gd name="T10" fmla="*/ 5 w 111"/>
              <a:gd name="T11" fmla="*/ 111 h 121"/>
              <a:gd name="T12" fmla="*/ 6 w 111"/>
              <a:gd name="T13" fmla="*/ 112 h 121"/>
              <a:gd name="T14" fmla="*/ 38 w 111"/>
              <a:gd name="T15" fmla="*/ 109 h 121"/>
              <a:gd name="T16" fmla="*/ 38 w 111"/>
              <a:gd name="T17" fmla="*/ 109 h 121"/>
              <a:gd name="T18" fmla="*/ 53 w 111"/>
              <a:gd name="T19" fmla="*/ 114 h 121"/>
              <a:gd name="T20" fmla="*/ 65 w 111"/>
              <a:gd name="T21" fmla="*/ 100 h 121"/>
              <a:gd name="T22" fmla="*/ 81 w 111"/>
              <a:gd name="T23" fmla="*/ 104 h 121"/>
              <a:gd name="T24" fmla="*/ 89 w 111"/>
              <a:gd name="T25" fmla="*/ 90 h 121"/>
              <a:gd name="T26" fmla="*/ 106 w 111"/>
              <a:gd name="T27" fmla="*/ 89 h 121"/>
              <a:gd name="T28" fmla="*/ 109 w 111"/>
              <a:gd name="T29" fmla="*/ 75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1" h="121">
                <a:moveTo>
                  <a:pt x="109" y="75"/>
                </a:moveTo>
                <a:cubicBezTo>
                  <a:pt x="101" y="53"/>
                  <a:pt x="66" y="58"/>
                  <a:pt x="49" y="63"/>
                </a:cubicBezTo>
                <a:cubicBezTo>
                  <a:pt x="41" y="38"/>
                  <a:pt x="21" y="18"/>
                  <a:pt x="3" y="0"/>
                </a:cubicBezTo>
                <a:cubicBezTo>
                  <a:pt x="2" y="0"/>
                  <a:pt x="1" y="1"/>
                  <a:pt x="0" y="2"/>
                </a:cubicBezTo>
                <a:cubicBezTo>
                  <a:pt x="18" y="21"/>
                  <a:pt x="35" y="40"/>
                  <a:pt x="46" y="64"/>
                </a:cubicBezTo>
                <a:cubicBezTo>
                  <a:pt x="28" y="72"/>
                  <a:pt x="6" y="89"/>
                  <a:pt x="5" y="111"/>
                </a:cubicBezTo>
                <a:cubicBezTo>
                  <a:pt x="5" y="111"/>
                  <a:pt x="5" y="112"/>
                  <a:pt x="6" y="112"/>
                </a:cubicBezTo>
                <a:cubicBezTo>
                  <a:pt x="14" y="121"/>
                  <a:pt x="31" y="117"/>
                  <a:pt x="38" y="109"/>
                </a:cubicBezTo>
                <a:cubicBezTo>
                  <a:pt x="38" y="109"/>
                  <a:pt x="38" y="109"/>
                  <a:pt x="38" y="109"/>
                </a:cubicBezTo>
                <a:cubicBezTo>
                  <a:pt x="41" y="114"/>
                  <a:pt x="47" y="117"/>
                  <a:pt x="53" y="114"/>
                </a:cubicBezTo>
                <a:cubicBezTo>
                  <a:pt x="58" y="111"/>
                  <a:pt x="64" y="106"/>
                  <a:pt x="65" y="100"/>
                </a:cubicBezTo>
                <a:cubicBezTo>
                  <a:pt x="70" y="103"/>
                  <a:pt x="75" y="106"/>
                  <a:pt x="81" y="104"/>
                </a:cubicBezTo>
                <a:cubicBezTo>
                  <a:pt x="86" y="101"/>
                  <a:pt x="89" y="96"/>
                  <a:pt x="89" y="90"/>
                </a:cubicBezTo>
                <a:cubicBezTo>
                  <a:pt x="95" y="93"/>
                  <a:pt x="101" y="93"/>
                  <a:pt x="106" y="89"/>
                </a:cubicBezTo>
                <a:cubicBezTo>
                  <a:pt x="110" y="86"/>
                  <a:pt x="111" y="79"/>
                  <a:pt x="109" y="7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6092825" y="188544"/>
            <a:ext cx="493713" cy="571500"/>
          </a:xfrm>
          <a:custGeom>
            <a:avLst/>
            <a:gdLst>
              <a:gd name="T0" fmla="*/ 175 w 180"/>
              <a:gd name="T1" fmla="*/ 36 h 208"/>
              <a:gd name="T2" fmla="*/ 159 w 180"/>
              <a:gd name="T3" fmla="*/ 35 h 208"/>
              <a:gd name="T4" fmla="*/ 151 w 180"/>
              <a:gd name="T5" fmla="*/ 21 h 208"/>
              <a:gd name="T6" fmla="*/ 135 w 180"/>
              <a:gd name="T7" fmla="*/ 24 h 208"/>
              <a:gd name="T8" fmla="*/ 124 w 180"/>
              <a:gd name="T9" fmla="*/ 10 h 208"/>
              <a:gd name="T10" fmla="*/ 109 w 180"/>
              <a:gd name="T11" fmla="*/ 14 h 208"/>
              <a:gd name="T12" fmla="*/ 108 w 180"/>
              <a:gd name="T13" fmla="*/ 14 h 208"/>
              <a:gd name="T14" fmla="*/ 76 w 180"/>
              <a:gd name="T15" fmla="*/ 10 h 208"/>
              <a:gd name="T16" fmla="*/ 75 w 180"/>
              <a:gd name="T17" fmla="*/ 11 h 208"/>
              <a:gd name="T18" fmla="*/ 115 w 180"/>
              <a:gd name="T19" fmla="*/ 59 h 208"/>
              <a:gd name="T20" fmla="*/ 46 w 180"/>
              <a:gd name="T21" fmla="*/ 138 h 208"/>
              <a:gd name="T22" fmla="*/ 0 w 180"/>
              <a:gd name="T23" fmla="*/ 208 h 208"/>
              <a:gd name="T24" fmla="*/ 0 w 180"/>
              <a:gd name="T25" fmla="*/ 208 h 208"/>
              <a:gd name="T26" fmla="*/ 1 w 180"/>
              <a:gd name="T27" fmla="*/ 208 h 208"/>
              <a:gd name="T28" fmla="*/ 2 w 180"/>
              <a:gd name="T29" fmla="*/ 207 h 208"/>
              <a:gd name="T30" fmla="*/ 4 w 180"/>
              <a:gd name="T31" fmla="*/ 206 h 208"/>
              <a:gd name="T32" fmla="*/ 58 w 180"/>
              <a:gd name="T33" fmla="*/ 131 h 208"/>
              <a:gd name="T34" fmla="*/ 117 w 180"/>
              <a:gd name="T35" fmla="*/ 61 h 208"/>
              <a:gd name="T36" fmla="*/ 177 w 180"/>
              <a:gd name="T37" fmla="*/ 51 h 208"/>
              <a:gd name="T38" fmla="*/ 175 w 180"/>
              <a:gd name="T39" fmla="*/ 3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80" h="208">
                <a:moveTo>
                  <a:pt x="175" y="36"/>
                </a:moveTo>
                <a:cubicBezTo>
                  <a:pt x="171" y="32"/>
                  <a:pt x="164" y="32"/>
                  <a:pt x="159" y="35"/>
                </a:cubicBezTo>
                <a:cubicBezTo>
                  <a:pt x="159" y="29"/>
                  <a:pt x="156" y="23"/>
                  <a:pt x="151" y="21"/>
                </a:cubicBezTo>
                <a:cubicBezTo>
                  <a:pt x="146" y="19"/>
                  <a:pt x="140" y="21"/>
                  <a:pt x="135" y="24"/>
                </a:cubicBezTo>
                <a:cubicBezTo>
                  <a:pt x="134" y="18"/>
                  <a:pt x="129" y="13"/>
                  <a:pt x="124" y="10"/>
                </a:cubicBezTo>
                <a:cubicBezTo>
                  <a:pt x="118" y="7"/>
                  <a:pt x="112" y="9"/>
                  <a:pt x="109" y="14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2" y="6"/>
                  <a:pt x="85" y="0"/>
                  <a:pt x="76" y="10"/>
                </a:cubicBezTo>
                <a:cubicBezTo>
                  <a:pt x="76" y="10"/>
                  <a:pt x="75" y="10"/>
                  <a:pt x="75" y="11"/>
                </a:cubicBezTo>
                <a:cubicBezTo>
                  <a:pt x="75" y="32"/>
                  <a:pt x="97" y="50"/>
                  <a:pt x="115" y="59"/>
                </a:cubicBezTo>
                <a:cubicBezTo>
                  <a:pt x="98" y="91"/>
                  <a:pt x="72" y="113"/>
                  <a:pt x="46" y="138"/>
                </a:cubicBezTo>
                <a:cubicBezTo>
                  <a:pt x="26" y="157"/>
                  <a:pt x="4" y="180"/>
                  <a:pt x="0" y="208"/>
                </a:cubicBezTo>
                <a:cubicBezTo>
                  <a:pt x="0" y="208"/>
                  <a:pt x="0" y="208"/>
                  <a:pt x="0" y="208"/>
                </a:cubicBezTo>
                <a:cubicBezTo>
                  <a:pt x="1" y="208"/>
                  <a:pt x="1" y="208"/>
                  <a:pt x="1" y="208"/>
                </a:cubicBezTo>
                <a:cubicBezTo>
                  <a:pt x="1" y="208"/>
                  <a:pt x="2" y="208"/>
                  <a:pt x="2" y="207"/>
                </a:cubicBezTo>
                <a:cubicBezTo>
                  <a:pt x="3" y="207"/>
                  <a:pt x="3" y="206"/>
                  <a:pt x="4" y="206"/>
                </a:cubicBezTo>
                <a:cubicBezTo>
                  <a:pt x="13" y="175"/>
                  <a:pt x="35" y="153"/>
                  <a:pt x="58" y="131"/>
                </a:cubicBezTo>
                <a:cubicBezTo>
                  <a:pt x="80" y="111"/>
                  <a:pt x="106" y="89"/>
                  <a:pt x="117" y="61"/>
                </a:cubicBezTo>
                <a:cubicBezTo>
                  <a:pt x="134" y="66"/>
                  <a:pt x="169" y="72"/>
                  <a:pt x="177" y="51"/>
                </a:cubicBezTo>
                <a:cubicBezTo>
                  <a:pt x="180" y="46"/>
                  <a:pt x="179" y="40"/>
                  <a:pt x="175" y="36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8559800" y="271094"/>
            <a:ext cx="139700" cy="342900"/>
          </a:xfrm>
          <a:custGeom>
            <a:avLst/>
            <a:gdLst>
              <a:gd name="T0" fmla="*/ 19 w 51"/>
              <a:gd name="T1" fmla="*/ 3 h 125"/>
              <a:gd name="T2" fmla="*/ 17 w 51"/>
              <a:gd name="T3" fmla="*/ 4 h 125"/>
              <a:gd name="T4" fmla="*/ 33 w 51"/>
              <a:gd name="T5" fmla="*/ 124 h 125"/>
              <a:gd name="T6" fmla="*/ 33 w 51"/>
              <a:gd name="T7" fmla="*/ 124 h 125"/>
              <a:gd name="T8" fmla="*/ 34 w 51"/>
              <a:gd name="T9" fmla="*/ 125 h 125"/>
              <a:gd name="T10" fmla="*/ 35 w 51"/>
              <a:gd name="T11" fmla="*/ 124 h 125"/>
              <a:gd name="T12" fmla="*/ 34 w 51"/>
              <a:gd name="T13" fmla="*/ 123 h 125"/>
              <a:gd name="T14" fmla="*/ 48 w 51"/>
              <a:gd name="T15" fmla="*/ 66 h 125"/>
              <a:gd name="T16" fmla="*/ 23 w 51"/>
              <a:gd name="T17" fmla="*/ 2 h 125"/>
              <a:gd name="T18" fmla="*/ 19 w 51"/>
              <a:gd name="T19" fmla="*/ 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1" h="125">
                <a:moveTo>
                  <a:pt x="19" y="3"/>
                </a:moveTo>
                <a:cubicBezTo>
                  <a:pt x="18" y="3"/>
                  <a:pt x="17" y="3"/>
                  <a:pt x="17" y="4"/>
                </a:cubicBezTo>
                <a:cubicBezTo>
                  <a:pt x="1" y="43"/>
                  <a:pt x="0" y="93"/>
                  <a:pt x="33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33" y="124"/>
                  <a:pt x="33" y="125"/>
                  <a:pt x="34" y="125"/>
                </a:cubicBezTo>
                <a:cubicBezTo>
                  <a:pt x="34" y="125"/>
                  <a:pt x="35" y="124"/>
                  <a:pt x="35" y="124"/>
                </a:cubicBezTo>
                <a:cubicBezTo>
                  <a:pt x="34" y="124"/>
                  <a:pt x="34" y="124"/>
                  <a:pt x="34" y="123"/>
                </a:cubicBezTo>
                <a:cubicBezTo>
                  <a:pt x="51" y="112"/>
                  <a:pt x="50" y="83"/>
                  <a:pt x="48" y="66"/>
                </a:cubicBezTo>
                <a:cubicBezTo>
                  <a:pt x="45" y="43"/>
                  <a:pt x="37" y="19"/>
                  <a:pt x="23" y="2"/>
                </a:cubicBezTo>
                <a:cubicBezTo>
                  <a:pt x="21" y="0"/>
                  <a:pt x="19" y="1"/>
                  <a:pt x="19" y="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8469313" y="317132"/>
            <a:ext cx="555625" cy="530225"/>
          </a:xfrm>
          <a:custGeom>
            <a:avLst/>
            <a:gdLst>
              <a:gd name="T0" fmla="*/ 181 w 203"/>
              <a:gd name="T1" fmla="*/ 65 h 193"/>
              <a:gd name="T2" fmla="*/ 176 w 203"/>
              <a:gd name="T3" fmla="*/ 40 h 193"/>
              <a:gd name="T4" fmla="*/ 151 w 203"/>
              <a:gd name="T5" fmla="*/ 32 h 193"/>
              <a:gd name="T6" fmla="*/ 118 w 203"/>
              <a:gd name="T7" fmla="*/ 21 h 193"/>
              <a:gd name="T8" fmla="*/ 121 w 203"/>
              <a:gd name="T9" fmla="*/ 47 h 193"/>
              <a:gd name="T10" fmla="*/ 131 w 203"/>
              <a:gd name="T11" fmla="*/ 70 h 193"/>
              <a:gd name="T12" fmla="*/ 62 w 203"/>
              <a:gd name="T13" fmla="*/ 110 h 193"/>
              <a:gd name="T14" fmla="*/ 47 w 203"/>
              <a:gd name="T15" fmla="*/ 124 h 193"/>
              <a:gd name="T16" fmla="*/ 46 w 203"/>
              <a:gd name="T17" fmla="*/ 126 h 193"/>
              <a:gd name="T18" fmla="*/ 1 w 203"/>
              <a:gd name="T19" fmla="*/ 174 h 193"/>
              <a:gd name="T20" fmla="*/ 2 w 203"/>
              <a:gd name="T21" fmla="*/ 175 h 193"/>
              <a:gd name="T22" fmla="*/ 26 w 203"/>
              <a:gd name="T23" fmla="*/ 154 h 193"/>
              <a:gd name="T24" fmla="*/ 46 w 203"/>
              <a:gd name="T25" fmla="*/ 131 h 193"/>
              <a:gd name="T26" fmla="*/ 89 w 203"/>
              <a:gd name="T27" fmla="*/ 176 h 193"/>
              <a:gd name="T28" fmla="*/ 152 w 203"/>
              <a:gd name="T29" fmla="*/ 188 h 193"/>
              <a:gd name="T30" fmla="*/ 152 w 203"/>
              <a:gd name="T31" fmla="*/ 185 h 193"/>
              <a:gd name="T32" fmla="*/ 111 w 203"/>
              <a:gd name="T33" fmla="*/ 136 h 193"/>
              <a:gd name="T34" fmla="*/ 54 w 203"/>
              <a:gd name="T35" fmla="*/ 123 h 193"/>
              <a:gd name="T36" fmla="*/ 57 w 203"/>
              <a:gd name="T37" fmla="*/ 120 h 193"/>
              <a:gd name="T38" fmla="*/ 94 w 203"/>
              <a:gd name="T39" fmla="*/ 92 h 193"/>
              <a:gd name="T40" fmla="*/ 133 w 203"/>
              <a:gd name="T41" fmla="*/ 73 h 193"/>
              <a:gd name="T42" fmla="*/ 133 w 203"/>
              <a:gd name="T43" fmla="*/ 73 h 193"/>
              <a:gd name="T44" fmla="*/ 134 w 203"/>
              <a:gd name="T45" fmla="*/ 74 h 193"/>
              <a:gd name="T46" fmla="*/ 187 w 203"/>
              <a:gd name="T47" fmla="*/ 95 h 193"/>
              <a:gd name="T48" fmla="*/ 181 w 203"/>
              <a:gd name="T49" fmla="*/ 65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193">
                <a:moveTo>
                  <a:pt x="181" y="65"/>
                </a:moveTo>
                <a:cubicBezTo>
                  <a:pt x="183" y="57"/>
                  <a:pt x="181" y="48"/>
                  <a:pt x="176" y="40"/>
                </a:cubicBezTo>
                <a:cubicBezTo>
                  <a:pt x="171" y="33"/>
                  <a:pt x="160" y="28"/>
                  <a:pt x="151" y="32"/>
                </a:cubicBezTo>
                <a:cubicBezTo>
                  <a:pt x="147" y="19"/>
                  <a:pt x="126" y="0"/>
                  <a:pt x="118" y="21"/>
                </a:cubicBezTo>
                <a:cubicBezTo>
                  <a:pt x="115" y="29"/>
                  <a:pt x="118" y="40"/>
                  <a:pt x="121" y="47"/>
                </a:cubicBezTo>
                <a:cubicBezTo>
                  <a:pt x="123" y="55"/>
                  <a:pt x="126" y="63"/>
                  <a:pt x="131" y="70"/>
                </a:cubicBezTo>
                <a:cubicBezTo>
                  <a:pt x="106" y="77"/>
                  <a:pt x="81" y="93"/>
                  <a:pt x="62" y="110"/>
                </a:cubicBezTo>
                <a:cubicBezTo>
                  <a:pt x="56" y="115"/>
                  <a:pt x="52" y="119"/>
                  <a:pt x="47" y="124"/>
                </a:cubicBezTo>
                <a:cubicBezTo>
                  <a:pt x="46" y="124"/>
                  <a:pt x="46" y="125"/>
                  <a:pt x="46" y="126"/>
                </a:cubicBezTo>
                <a:cubicBezTo>
                  <a:pt x="31" y="142"/>
                  <a:pt x="17" y="159"/>
                  <a:pt x="1" y="174"/>
                </a:cubicBezTo>
                <a:cubicBezTo>
                  <a:pt x="0" y="175"/>
                  <a:pt x="1" y="176"/>
                  <a:pt x="2" y="175"/>
                </a:cubicBezTo>
                <a:cubicBezTo>
                  <a:pt x="11" y="170"/>
                  <a:pt x="19" y="162"/>
                  <a:pt x="26" y="154"/>
                </a:cubicBezTo>
                <a:cubicBezTo>
                  <a:pt x="33" y="146"/>
                  <a:pt x="39" y="138"/>
                  <a:pt x="46" y="131"/>
                </a:cubicBezTo>
                <a:cubicBezTo>
                  <a:pt x="52" y="151"/>
                  <a:pt x="71" y="166"/>
                  <a:pt x="89" y="176"/>
                </a:cubicBezTo>
                <a:cubicBezTo>
                  <a:pt x="107" y="185"/>
                  <a:pt x="132" y="193"/>
                  <a:pt x="152" y="188"/>
                </a:cubicBezTo>
                <a:cubicBezTo>
                  <a:pt x="154" y="187"/>
                  <a:pt x="154" y="185"/>
                  <a:pt x="152" y="185"/>
                </a:cubicBezTo>
                <a:cubicBezTo>
                  <a:pt x="147" y="164"/>
                  <a:pt x="128" y="146"/>
                  <a:pt x="111" y="136"/>
                </a:cubicBezTo>
                <a:cubicBezTo>
                  <a:pt x="96" y="127"/>
                  <a:pt x="72" y="119"/>
                  <a:pt x="54" y="123"/>
                </a:cubicBezTo>
                <a:cubicBezTo>
                  <a:pt x="55" y="122"/>
                  <a:pt x="56" y="121"/>
                  <a:pt x="57" y="120"/>
                </a:cubicBezTo>
                <a:cubicBezTo>
                  <a:pt x="68" y="109"/>
                  <a:pt x="80" y="100"/>
                  <a:pt x="94" y="92"/>
                </a:cubicBezTo>
                <a:cubicBezTo>
                  <a:pt x="106" y="85"/>
                  <a:pt x="120" y="80"/>
                  <a:pt x="133" y="73"/>
                </a:cubicBezTo>
                <a:cubicBezTo>
                  <a:pt x="133" y="73"/>
                  <a:pt x="133" y="73"/>
                  <a:pt x="133" y="73"/>
                </a:cubicBezTo>
                <a:cubicBezTo>
                  <a:pt x="133" y="74"/>
                  <a:pt x="134" y="74"/>
                  <a:pt x="134" y="74"/>
                </a:cubicBezTo>
                <a:cubicBezTo>
                  <a:pt x="148" y="88"/>
                  <a:pt x="167" y="104"/>
                  <a:pt x="187" y="95"/>
                </a:cubicBezTo>
                <a:cubicBezTo>
                  <a:pt x="203" y="88"/>
                  <a:pt x="193" y="70"/>
                  <a:pt x="181" y="6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5" name="Group 74"/>
          <p:cNvGrpSpPr>
            <a:grpSpLocks noChangeAspect="1"/>
          </p:cNvGrpSpPr>
          <p:nvPr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7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8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9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1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2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3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4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5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6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7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8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9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0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1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2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3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4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5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6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7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8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9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0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1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2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3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3142299" y="2111139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感谢各位观看</a:t>
            </a: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995621" y="2688858"/>
            <a:ext cx="32480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 for your criticism</a:t>
            </a:r>
          </a:p>
        </p:txBody>
      </p:sp>
    </p:spTree>
    <p:extLst>
      <p:ext uri="{BB962C8B-B14F-4D97-AF65-F5344CB8AC3E}">
        <p14:creationId xmlns:p14="http://schemas.microsoft.com/office/powerpoint/2010/main" val="58057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彩色唯美藤蔓PPT模板"/>
</p:tagLst>
</file>

<file path=ppt/theme/theme1.xml><?xml version="1.0" encoding="utf-8"?>
<a:theme xmlns:a="http://schemas.openxmlformats.org/drawingml/2006/main" name="Office 主题">
  <a:themeElements>
    <a:clrScheme name="花纹小清新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7862"/>
      </a:accent1>
      <a:accent2>
        <a:srgbClr val="B28743"/>
      </a:accent2>
      <a:accent3>
        <a:srgbClr val="92951D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2">
      <a:majorFont>
        <a:latin typeface="方正兰亭黑_GBK"/>
        <a:ea typeface="方正兰亭黑_GBK"/>
        <a:cs typeface=""/>
      </a:majorFont>
      <a:minorFont>
        <a:latin typeface="微软雅黑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307</TotalTime>
  <Words>2676</Words>
  <Application>Microsoft Office PowerPoint</Application>
  <PresentationFormat>全屏显示(16:9)</PresentationFormat>
  <Paragraphs>291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Gill Sans</vt:lpstr>
      <vt:lpstr>等线</vt:lpstr>
      <vt:lpstr>方正兰亭黑_GBK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Open Sans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清新彩色唯美藤蔓PPT模板</dc:title>
  <dc:creator>优品PPT</dc:creator>
  <dc:description>http://www.ypppt.com/</dc:description>
  <cp:lastModifiedBy>faith123</cp:lastModifiedBy>
  <cp:revision>148</cp:revision>
  <dcterms:created xsi:type="dcterms:W3CDTF">2016-04-21T16:41:39Z</dcterms:created>
  <dcterms:modified xsi:type="dcterms:W3CDTF">2020-04-20T05:45:44Z</dcterms:modified>
</cp:coreProperties>
</file>